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5" r:id="rId10"/>
    <p:sldId id="276" r:id="rId11"/>
    <p:sldId id="263" r:id="rId12"/>
    <p:sldId id="266" r:id="rId13"/>
    <p:sldId id="267" r:id="rId14"/>
    <p:sldId id="264" r:id="rId15"/>
    <p:sldId id="273" r:id="rId16"/>
    <p:sldId id="269" r:id="rId17"/>
    <p:sldId id="270" r:id="rId18"/>
    <p:sldId id="271" r:id="rId19"/>
    <p:sldId id="272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709" autoAdjust="0"/>
  </p:normalViewPr>
  <p:slideViewPr>
    <p:cSldViewPr>
      <p:cViewPr varScale="1">
        <p:scale>
          <a:sx n="70" d="100"/>
          <a:sy n="70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15570-3D49-44CC-9D9F-A75585EB4D6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DB5D5-989D-4CE4-A5D9-164779859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DB5D5-989D-4CE4-A5D9-164779859F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DB5D5-989D-4CE4-A5D9-164779859FD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DB5D5-989D-4CE4-A5D9-164779859FD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DB5D5-989D-4CE4-A5D9-164779859FD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DB5D5-989D-4CE4-A5D9-164779859FD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Privavy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DB5D5-989D-4CE4-A5D9-164779859FD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DB5D5-989D-4CE4-A5D9-164779859FD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DB5D5-989D-4CE4-A5D9-164779859FD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DB5D5-989D-4CE4-A5D9-164779859FD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DB5D5-989D-4CE4-A5D9-164779859FD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DB5D5-989D-4CE4-A5D9-164779859FD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DB5D5-989D-4CE4-A5D9-164779859FD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1878B5-C6BD-49EB-96B9-80A25B92E70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28D3F5-1965-49F6-A142-2E4CA1EB4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878B5-C6BD-49EB-96B9-80A25B92E70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8D3F5-1965-49F6-A142-2E4CA1EB4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878B5-C6BD-49EB-96B9-80A25B92E70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8D3F5-1965-49F6-A142-2E4CA1EB4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878B5-C6BD-49EB-96B9-80A25B92E70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8D3F5-1965-49F6-A142-2E4CA1EB4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878B5-C6BD-49EB-96B9-80A25B92E70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8D3F5-1965-49F6-A142-2E4CA1EB4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878B5-C6BD-49EB-96B9-80A25B92E70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8D3F5-1965-49F6-A142-2E4CA1EB4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878B5-C6BD-49EB-96B9-80A25B92E70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8D3F5-1965-49F6-A142-2E4CA1EB4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878B5-C6BD-49EB-96B9-80A25B92E70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8D3F5-1965-49F6-A142-2E4CA1EB4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878B5-C6BD-49EB-96B9-80A25B92E70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8D3F5-1965-49F6-A142-2E4CA1EB4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1878B5-C6BD-49EB-96B9-80A25B92E70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28D3F5-1965-49F6-A142-2E4CA1EB4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1878B5-C6BD-49EB-96B9-80A25B92E70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28D3F5-1965-49F6-A142-2E4CA1EB43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1878B5-C6BD-49EB-96B9-80A25B92E701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28D3F5-1965-49F6-A142-2E4CA1EB4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Basics of Blogging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you need to know</a:t>
            </a:r>
          </a:p>
          <a:p>
            <a:r>
              <a:rPr lang="en-US" dirty="0" smtClean="0"/>
              <a:t>Mrs. </a:t>
            </a:r>
            <a:r>
              <a:rPr lang="en-US" dirty="0" err="1" smtClean="0"/>
              <a:t>Ballek</a:t>
            </a:r>
            <a:r>
              <a:rPr lang="en-US" dirty="0" smtClean="0"/>
              <a:t> – Learning Coach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/>
              <a:t>I </a:t>
            </a:r>
            <a:r>
              <a:rPr lang="en-US" sz="4000" dirty="0" smtClean="0"/>
              <a:t>will take all online content creation seriously, posting only things that are </a:t>
            </a:r>
            <a:r>
              <a:rPr lang="en-US" sz="4000" b="1" i="1" dirty="0" smtClean="0"/>
              <a:t>meaningful</a:t>
            </a:r>
            <a:r>
              <a:rPr lang="en-US" sz="4000" dirty="0" smtClean="0"/>
              <a:t> and taking my time when I write.</a:t>
            </a: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/>
              <a:t>I </a:t>
            </a:r>
            <a:r>
              <a:rPr lang="en-US" sz="4000" dirty="0" smtClean="0"/>
              <a:t>will use </a:t>
            </a:r>
            <a:r>
              <a:rPr lang="en-US" sz="4000" b="1" i="1" dirty="0" smtClean="0"/>
              <a:t>language</a:t>
            </a:r>
            <a:r>
              <a:rPr lang="en-US" sz="4000" dirty="0" smtClean="0"/>
              <a:t> appropriate for school.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/>
              <a:t>I </a:t>
            </a:r>
            <a:r>
              <a:rPr lang="en-US" sz="4000" dirty="0" smtClean="0"/>
              <a:t>will try to </a:t>
            </a:r>
            <a:r>
              <a:rPr lang="en-US" sz="4000" b="1" i="1" dirty="0" smtClean="0"/>
              <a:t>spell</a:t>
            </a:r>
            <a:r>
              <a:rPr lang="en-US" sz="4000" dirty="0" smtClean="0"/>
              <a:t> everything correctly.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/>
              <a:t>I </a:t>
            </a:r>
            <a:r>
              <a:rPr lang="en-US" sz="4000" dirty="0" smtClean="0"/>
              <a:t>will not use my public writing (blog posts, comments, discussion topics, wiki edits) as a </a:t>
            </a:r>
            <a:r>
              <a:rPr lang="en-US" sz="4000" b="1" i="1" dirty="0" smtClean="0"/>
              <a:t>chat room</a:t>
            </a:r>
            <a:r>
              <a:rPr lang="en-US" sz="4000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/>
              <a:t>I </a:t>
            </a:r>
            <a:r>
              <a:rPr lang="en-US" sz="4000" dirty="0" smtClean="0"/>
              <a:t>will not insult my fellow students or their writing.</a:t>
            </a:r>
          </a:p>
          <a:p>
            <a:r>
              <a:rPr lang="en-US" sz="4000" dirty="0" smtClean="0"/>
              <a:t>I will use constructive/ productive/purposeful criticism, supporting any idea, or comment I have </a:t>
            </a:r>
            <a:r>
              <a:rPr lang="en-US" sz="4000" b="1" i="1" dirty="0" smtClean="0"/>
              <a:t>with evidence</a:t>
            </a:r>
            <a:r>
              <a:rPr lang="en-US" sz="4000" dirty="0" smtClean="0"/>
              <a:t>. </a:t>
            </a:r>
          </a:p>
          <a:p>
            <a:pPr lvl="0"/>
            <a:endParaRPr lang="en-US" sz="4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- Comments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/>
              <a:t>I </a:t>
            </a:r>
            <a:r>
              <a:rPr lang="en-US" sz="4000" dirty="0" smtClean="0"/>
              <a:t>will only post comments on posts that I have </a:t>
            </a:r>
            <a:r>
              <a:rPr lang="en-US" sz="4000" b="1" i="1" dirty="0" smtClean="0"/>
              <a:t>fully read</a:t>
            </a:r>
            <a:r>
              <a:rPr lang="en-US" sz="4000" dirty="0" smtClean="0"/>
              <a:t>, rather than just skimmed.</a:t>
            </a:r>
            <a:br>
              <a:rPr lang="en-US" sz="4000" dirty="0" smtClean="0"/>
            </a:br>
            <a:endParaRPr lang="en-US" sz="4000" dirty="0" smtClean="0"/>
          </a:p>
          <a:p>
            <a:pPr lvl="0"/>
            <a:r>
              <a:rPr lang="en-US" sz="4000" dirty="0" smtClean="0"/>
              <a:t>Practice “Stars and Stairs” Commenting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- Comments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/>
              <a:t>I </a:t>
            </a:r>
            <a:r>
              <a:rPr lang="en-US" sz="4000" b="1" i="1" dirty="0" smtClean="0"/>
              <a:t>will not bully </a:t>
            </a:r>
            <a:r>
              <a:rPr lang="en-US" sz="4000" dirty="0" smtClean="0"/>
              <a:t>others in my blog posts or in my comments.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/>
              <a:t>I </a:t>
            </a:r>
            <a:r>
              <a:rPr lang="en-US" sz="4000" dirty="0" smtClean="0"/>
              <a:t>will </a:t>
            </a:r>
            <a:r>
              <a:rPr lang="en-US" sz="4000" b="1" i="1" dirty="0" smtClean="0"/>
              <a:t>never access </a:t>
            </a:r>
            <a:r>
              <a:rPr lang="en-US" sz="4000" dirty="0" smtClean="0"/>
              <a:t>another student's account in order to pose as them or look at their personal content, but I will advise them when they haven't logged out of their computer from my own account.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/>
              <a:t>I </a:t>
            </a:r>
            <a:r>
              <a:rPr lang="en-US" sz="4000" dirty="0" smtClean="0"/>
              <a:t>will only post photos/images which are school appropriate and either in the </a:t>
            </a:r>
            <a:r>
              <a:rPr lang="en-US" sz="4000" b="1" i="1" dirty="0" smtClean="0"/>
              <a:t>creative commons </a:t>
            </a:r>
            <a:r>
              <a:rPr lang="en-US" sz="4000" dirty="0" smtClean="0"/>
              <a:t>or correctly cited.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Ethics/Legality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/>
              <a:t>I </a:t>
            </a:r>
            <a:r>
              <a:rPr lang="en-US" sz="4000" dirty="0" smtClean="0"/>
              <a:t>will not </a:t>
            </a:r>
            <a:r>
              <a:rPr lang="en-US" sz="4000" b="1" i="1" dirty="0" smtClean="0"/>
              <a:t>spam</a:t>
            </a:r>
            <a:r>
              <a:rPr lang="en-US" sz="4000" dirty="0" smtClean="0"/>
              <a:t> (including, but not limited to meaningless messages, mass messages, and repetitive messages).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Ethics/Legality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662111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 descr="http://michellerafter.com/wp-content/uploads/2011/05/Blogger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673902"/>
            <a:ext cx="4876800" cy="1480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these rules in important?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C:\Documents and Settings\jade.ballek\Local Settings\Temporary Internet Files\Content.IE5\8C3D9MGQ\MP90039056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071364"/>
            <a:ext cx="2209800" cy="1576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blog?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use blogs?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 are some “rules</a:t>
            </a:r>
            <a:r>
              <a:rPr lang="en-US" dirty="0" smtClean="0"/>
              <a:t>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blogging?</a:t>
            </a:r>
            <a:endParaRPr lang="en-US" dirty="0"/>
          </a:p>
        </p:txBody>
      </p:sp>
      <p:pic>
        <p:nvPicPr>
          <p:cNvPr id="24578" name="Picture 2" descr="C:\Documents and Settings\jade.ballek\Local Settings\Temporary Internet Files\Content.IE5\7S4E6U6Y\MP90039057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04800"/>
            <a:ext cx="2089447" cy="1490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65760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“Rules </a:t>
            </a:r>
            <a:r>
              <a:rPr lang="en-US" dirty="0" smtClean="0"/>
              <a:t>of the </a:t>
            </a:r>
            <a:r>
              <a:rPr lang="en-US" dirty="0" smtClean="0"/>
              <a:t>Road”</a:t>
            </a:r>
            <a:br>
              <a:rPr lang="en-US" dirty="0" smtClean="0"/>
            </a:br>
            <a:r>
              <a:rPr lang="en-US" dirty="0" smtClean="0"/>
              <a:t>Responsible Digital Citizenship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0"/>
            <a:ext cx="4800600" cy="357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72200" y="5638800"/>
            <a:ext cx="1475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from</a:t>
            </a:r>
          </a:p>
          <a:p>
            <a:r>
              <a:rPr lang="en-US" dirty="0" smtClean="0"/>
              <a:t>SGI site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/>
              <a:t>I </a:t>
            </a:r>
            <a:r>
              <a:rPr lang="en-US" sz="4000" dirty="0" smtClean="0"/>
              <a:t>will never post any information more personal than my </a:t>
            </a:r>
            <a:r>
              <a:rPr lang="en-US" sz="4000" b="1" i="1" dirty="0" smtClean="0"/>
              <a:t>first name</a:t>
            </a:r>
            <a:r>
              <a:rPr lang="en-US" sz="4000" b="1" dirty="0" smtClean="0"/>
              <a:t>. </a:t>
            </a:r>
            <a:r>
              <a:rPr lang="en-US" sz="4000" dirty="0" smtClean="0"/>
              <a:t>I </a:t>
            </a:r>
            <a:r>
              <a:rPr lang="en-US" sz="4000" dirty="0" smtClean="0"/>
              <a:t>will not post pictures of myself</a:t>
            </a:r>
            <a:r>
              <a:rPr lang="en-US" sz="4000" dirty="0" smtClean="0"/>
              <a:t>.* </a:t>
            </a:r>
          </a:p>
          <a:p>
            <a:pPr lvl="0"/>
            <a:r>
              <a:rPr lang="en-US" sz="4000" dirty="0" smtClean="0"/>
              <a:t>I </a:t>
            </a:r>
            <a:r>
              <a:rPr lang="en-US" sz="4000" dirty="0" smtClean="0"/>
              <a:t>will never post information about friends or classmates, other than first name.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Information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/>
              <a:t>I </a:t>
            </a:r>
            <a:r>
              <a:rPr lang="en-US" sz="4000" dirty="0" smtClean="0"/>
              <a:t>will not </a:t>
            </a:r>
            <a:r>
              <a:rPr lang="en-US" sz="4000" b="1" i="1" dirty="0" smtClean="0"/>
              <a:t>plagiarize</a:t>
            </a:r>
            <a:r>
              <a:rPr lang="en-US" sz="4000" dirty="0" smtClean="0"/>
              <a:t>; instead I will expand on others' ideas and give credit where it is due.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/>
              <a:t>I </a:t>
            </a:r>
            <a:r>
              <a:rPr lang="en-US" sz="4000" dirty="0" smtClean="0"/>
              <a:t>will only post pieces that I am comfortable with everyone seeing; other pieces I will keep as drafts.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369</Words>
  <Application>Microsoft Office PowerPoint</Application>
  <PresentationFormat>On-screen Show (4:3)</PresentationFormat>
  <Paragraphs>62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Basics of Blogging</vt:lpstr>
      <vt:lpstr>Slide 2</vt:lpstr>
      <vt:lpstr>What’s a blog?</vt:lpstr>
      <vt:lpstr>Why do people use blogs?</vt:lpstr>
      <vt:lpstr>What  are some “rules”  for blogging?</vt:lpstr>
      <vt:lpstr>“Rules of the Road” Responsible Digital Citizenship</vt:lpstr>
      <vt:lpstr>Personal Information</vt:lpstr>
      <vt:lpstr>Copyright</vt:lpstr>
      <vt:lpstr>Communication</vt:lpstr>
      <vt:lpstr>Communication</vt:lpstr>
      <vt:lpstr>Communication</vt:lpstr>
      <vt:lpstr>Communication</vt:lpstr>
      <vt:lpstr>Communication</vt:lpstr>
      <vt:lpstr>Communication - Comments</vt:lpstr>
      <vt:lpstr>Communication - Comments</vt:lpstr>
      <vt:lpstr>Ethics</vt:lpstr>
      <vt:lpstr>Ethics</vt:lpstr>
      <vt:lpstr>Ethics/Legality</vt:lpstr>
      <vt:lpstr>Ethics/Legality</vt:lpstr>
      <vt:lpstr>Why are these rules in important?</vt:lpstr>
    </vt:vector>
  </TitlesOfParts>
  <Company>SWSD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Blogging</dc:title>
  <dc:creator>jade.ballek</dc:creator>
  <cp:lastModifiedBy>jade.ballek</cp:lastModifiedBy>
  <cp:revision>16</cp:revision>
  <dcterms:created xsi:type="dcterms:W3CDTF">2011-11-15T13:15:02Z</dcterms:created>
  <dcterms:modified xsi:type="dcterms:W3CDTF">2012-04-23T17:33:16Z</dcterms:modified>
</cp:coreProperties>
</file>