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0" r:id="rId18"/>
    <p:sldId id="271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2C2D6-8F19-44EF-AB4B-50A7AA4FA330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549B46-BE4E-479D-A158-4A8B0E34BA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3/32/HowardCatherine02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c/c0/Anne_of_Cleves,_by_Hans_Holbein_the_Younger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4/49/Catherine_Parr_from_NP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7/7f/Portrait_of_Edward_VI_of_Englan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8/87/Streathamladyjayn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b/b7/Mary_I_by_Master_John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9/9d/Portrait_of_King_Philip_II_of_Spain,_in_Gold-Embroidered_Costume_with_Order_of_the_Golden_Fleece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e/eb/Elizabeth_I_in_coronation_robe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1/1f/Mary_Stuart_Queen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2/20/1590_or_later_Marcus_Gheeraerts,_Sir_Francis_Drake_Buckland_Abbey,_Devo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4/43/Arthur2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7/72/James_I_of_England_by_Daniel_Mytens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9/96/King_Charles_I_by_Antoon_van_Dyck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2/24/Oliver_Cromwell_by_Samuel_Cooper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7/74/RichardCromwell.jpe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f/f6/Charles_II_of_England.jpe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0/02/James_II_1633-1701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b/bf/William_and_Mar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d/d6/Catherine_arago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5/Henry-VIII-kingofengland_1491-154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9/9e/Horenbout_HenryFitzRoy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b/b0/Mary_Boley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f/f2/Anne_boley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6/68/Hans_Holbein_d._J._032b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10—The English Civil War and the Glorious </a:t>
            </a:r>
            <a:r>
              <a:rPr lang="en-US" dirty="0" err="1" smtClean="0"/>
              <a:t>Revoltuion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Who’s who???  Images of the Important people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2514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Catherine Howard—Queen Consort of England</a:t>
            </a:r>
            <a:br>
              <a:rPr lang="en-US" sz="3000" dirty="0" smtClean="0"/>
            </a:br>
            <a:r>
              <a:rPr lang="en-US" sz="3000" dirty="0" smtClean="0"/>
              <a:t>(tenure:  1540-1541)</a:t>
            </a:r>
            <a:br>
              <a:rPr lang="en-US" sz="3000" dirty="0" smtClean="0"/>
            </a:br>
            <a:r>
              <a:rPr lang="en-US" sz="3000" dirty="0" smtClean="0"/>
              <a:t> </a:t>
            </a:r>
            <a:br>
              <a:rPr lang="en-US" sz="3000" dirty="0" smtClean="0"/>
            </a:br>
            <a:r>
              <a:rPr lang="en-US" sz="3000" dirty="0" smtClean="0"/>
              <a:t>BEHEADED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4" name="Content Placeholder 3" descr="File:HowardCatherine02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51815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578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Anne of Cleves—Queen Consort of England</a:t>
            </a:r>
            <a:br>
              <a:rPr lang="en-US" sz="3300" dirty="0" smtClean="0"/>
            </a:br>
            <a:r>
              <a:rPr lang="en-US" sz="3300" dirty="0" smtClean="0"/>
              <a:t>(tenure:  1540 for 6 months)</a:t>
            </a:r>
            <a:br>
              <a:rPr lang="en-US" sz="3300" dirty="0" smtClean="0"/>
            </a:br>
            <a:r>
              <a:rPr lang="en-US" sz="3300" dirty="0" smtClean="0"/>
              <a:t>MARRIAGE ANNULLED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Anne of Cleves, by Hans Holbein the Young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556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2819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Catherine Parr—Queen Consort of England</a:t>
            </a:r>
            <a:br>
              <a:rPr lang="en-US" sz="3000" dirty="0" smtClean="0"/>
            </a:br>
            <a:r>
              <a:rPr lang="en-US" sz="3000" dirty="0" smtClean="0"/>
              <a:t>(tenure:  1543-1547)</a:t>
            </a:r>
            <a:br>
              <a:rPr lang="en-US" sz="3000" dirty="0" smtClean="0"/>
            </a:br>
            <a:r>
              <a:rPr lang="en-US" sz="3000" dirty="0" smtClean="0"/>
              <a:t>OUTLIVED HENRY</a:t>
            </a:r>
            <a:endParaRPr lang="en-US" sz="3000" dirty="0"/>
          </a:p>
        </p:txBody>
      </p:sp>
      <p:pic>
        <p:nvPicPr>
          <p:cNvPr id="4" name="Content Placeholder 3" descr="File:Catherine Parr from NP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43400"/>
            <a:ext cx="19812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Edward VI of England</a:t>
            </a:r>
            <a:br>
              <a:rPr lang="en-US" sz="3300" dirty="0" smtClean="0"/>
            </a:br>
            <a:r>
              <a:rPr lang="en-US" sz="3300" dirty="0" smtClean="0"/>
              <a:t>(r. 1547-1553) DIED WITHOUT HEIR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Portrait of Edward VI of Englan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548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Lady Jane Grey (disputed Queen of England)</a:t>
            </a:r>
            <a:br>
              <a:rPr lang="en-US" sz="3300" dirty="0" smtClean="0"/>
            </a:br>
            <a:r>
              <a:rPr lang="en-US" sz="3300" dirty="0" smtClean="0"/>
              <a:t>(r. 1553 for 9 days)</a:t>
            </a:r>
            <a:br>
              <a:rPr lang="en-US" sz="3300" dirty="0" smtClean="0"/>
            </a:br>
            <a:r>
              <a:rPr lang="en-US" sz="3300" dirty="0" smtClean="0"/>
              <a:t>DEPOSED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le:Streathamladyjayn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-52266"/>
            <a:ext cx="5211061" cy="69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20574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Queen Mary I</a:t>
            </a:r>
            <a:br>
              <a:rPr lang="en-US" sz="3300" dirty="0" smtClean="0"/>
            </a:br>
            <a:r>
              <a:rPr lang="en-US" sz="3300" dirty="0" smtClean="0"/>
              <a:t>(r. 1553-1558) DIED (likely ovarian cancer)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Mary I by Master Joh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1828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Philip II of Spain (King of England during Mary I’s reign as joint ruler)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Portrait of King Philip II of Spain, in Gold-Embroidered Costume with Order of the Golden Fleec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20574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Elizabeth I of England</a:t>
            </a:r>
            <a:br>
              <a:rPr lang="en-US" sz="3300" dirty="0" smtClean="0"/>
            </a:br>
            <a:r>
              <a:rPr lang="en-US" sz="3300" dirty="0" smtClean="0"/>
              <a:t>r. 1558-1603</a:t>
            </a:r>
            <a:br>
              <a:rPr lang="en-US" sz="3300" dirty="0" smtClean="0"/>
            </a:br>
            <a:r>
              <a:rPr lang="en-US" sz="3300" dirty="0" smtClean="0"/>
              <a:t>DIED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le:Elizabeth I in coronation robe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Mary, Queen of Scots</a:t>
            </a:r>
            <a:br>
              <a:rPr lang="en-US" sz="3300" dirty="0" smtClean="0"/>
            </a:br>
            <a:r>
              <a:rPr lang="en-US" sz="3300" dirty="0" smtClean="0"/>
              <a:t>(IMPRISONED FOR 19 YEARS AND THEN EXECUTED FOR TREASON AGAINST ELIZABETH 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Mary Stuart Quee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518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800"/>
            <a:ext cx="18288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Francis Drake—Vice Admiral of the English Fleet against the Spanish Armada of 1585</a:t>
            </a:r>
            <a:endParaRPr lang="en-US" sz="3000" dirty="0"/>
          </a:p>
        </p:txBody>
      </p:sp>
      <p:pic>
        <p:nvPicPr>
          <p:cNvPr id="4" name="Content Placeholder 3" descr="File:1590 or later Marcus Gheeraerts, Sir Francis Drake Buckland Abbey, Dev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"/>
            <a:ext cx="5943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05200" cy="5772912"/>
          </a:xfrm>
        </p:spPr>
        <p:txBody>
          <a:bodyPr/>
          <a:lstStyle/>
          <a:p>
            <a:r>
              <a:rPr lang="en-US" dirty="0" smtClean="0"/>
              <a:t>Arthur, Prince of Wales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DIED YOUNG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Arthur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22860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James VI of Scotland and I of England</a:t>
            </a:r>
            <a:br>
              <a:rPr lang="en-US" sz="3300" dirty="0" smtClean="0"/>
            </a:br>
            <a:r>
              <a:rPr lang="en-US" sz="3300" dirty="0" smtClean="0"/>
              <a:t>(r. 1603-1625)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James I of England by Daniel Myten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"/>
            <a:ext cx="548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1905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Charles I of England (and Scotland)</a:t>
            </a:r>
            <a:br>
              <a:rPr lang="en-US" sz="3000" dirty="0" smtClean="0"/>
            </a:br>
            <a:r>
              <a:rPr lang="en-US" sz="3000" dirty="0" smtClean="0"/>
              <a:t>(r. 1625-1649)</a:t>
            </a:r>
            <a:br>
              <a:rPr lang="en-US" sz="3000" dirty="0" smtClean="0"/>
            </a:br>
            <a:r>
              <a:rPr lang="en-US" sz="3000" dirty="0" smtClean="0"/>
              <a:t>BEHEADED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4" name="Content Placeholder 3" descr="File:King Charles I by Antoon van Dyck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464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Oliver Cromwell—Lord Protector of England</a:t>
            </a:r>
            <a:br>
              <a:rPr lang="en-US" sz="3300" dirty="0" smtClean="0"/>
            </a:br>
            <a:r>
              <a:rPr lang="en-US" sz="3300" dirty="0" smtClean="0"/>
              <a:t>(in office: 1649-1658)</a:t>
            </a:r>
            <a:br>
              <a:rPr lang="en-US" sz="3300" dirty="0" smtClean="0"/>
            </a:br>
            <a:r>
              <a:rPr lang="en-US" sz="3300" dirty="0" smtClean="0"/>
              <a:t>DIED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Oliver Cromwell by Samuel Coop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Richard Cromwell (aka “Tumbledown Dick”</a:t>
            </a:r>
            <a:br>
              <a:rPr lang="en-US" sz="3300" dirty="0" smtClean="0"/>
            </a:br>
            <a:r>
              <a:rPr lang="en-US" sz="3300" dirty="0" smtClean="0"/>
              <a:t>(In office:  1658-1660)</a:t>
            </a:r>
            <a:br>
              <a:rPr lang="en-US" sz="3300" dirty="0" smtClean="0"/>
            </a:br>
            <a:r>
              <a:rPr lang="en-US" sz="3300" dirty="0" smtClean="0"/>
              <a:t>OVERTHROWN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RichardCromwell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"/>
            <a:ext cx="525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21336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Charles II (Merry Monarch)</a:t>
            </a:r>
            <a:br>
              <a:rPr lang="en-US" sz="3300" dirty="0" smtClean="0"/>
            </a:br>
            <a:r>
              <a:rPr lang="en-US" sz="3300" dirty="0" smtClean="0"/>
              <a:t>(r.1660-1685) DIED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Charles II of England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33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James II of England</a:t>
            </a:r>
            <a:br>
              <a:rPr lang="en-US" sz="3300" dirty="0" smtClean="0"/>
            </a:br>
            <a:r>
              <a:rPr lang="en-US" sz="3300" dirty="0" smtClean="0"/>
              <a:t>(r. 1685-1688)</a:t>
            </a:r>
            <a:br>
              <a:rPr lang="en-US" sz="3300" dirty="0" smtClean="0"/>
            </a:br>
            <a:r>
              <a:rPr lang="en-US" sz="3300" dirty="0" smtClean="0"/>
              <a:t>OVERTHROWN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James II 1633-17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579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William and Mary of Orange of England</a:t>
            </a:r>
            <a:br>
              <a:rPr lang="en-US" sz="3300" dirty="0" smtClean="0"/>
            </a:br>
            <a:r>
              <a:rPr lang="en-US" sz="3300" dirty="0" smtClean="0"/>
              <a:t>(r. 1689-1694)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File:William and Mar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6477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362200" cy="54681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Catherine of Aragon of Spain (Queen Consort of England)</a:t>
            </a:r>
            <a:br>
              <a:rPr lang="en-US" sz="3000" dirty="0" smtClean="0"/>
            </a:br>
            <a:r>
              <a:rPr lang="en-US" sz="3000" dirty="0" smtClean="0"/>
              <a:t>MARRIAGE ANNULLED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Catherine arag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"/>
            <a:ext cx="5715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29718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King Henry VIII of England</a:t>
            </a:r>
            <a:br>
              <a:rPr lang="en-US" sz="3000" dirty="0" smtClean="0"/>
            </a:br>
            <a:r>
              <a:rPr lang="en-US" sz="3000" dirty="0" smtClean="0"/>
              <a:t>r. 1509-1547</a:t>
            </a:r>
            <a:br>
              <a:rPr lang="en-US" sz="3000" dirty="0" smtClean="0"/>
            </a:br>
            <a:r>
              <a:rPr lang="en-US" sz="3000" dirty="0" smtClean="0"/>
              <a:t>(Tudor)</a:t>
            </a:r>
            <a:endParaRPr lang="en-US" sz="3000" dirty="0"/>
          </a:p>
        </p:txBody>
      </p:sp>
      <p:pic>
        <p:nvPicPr>
          <p:cNvPr id="4" name="Content Placeholder 3" descr="File:Henry-VIII-kingofengland 1491-154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Funeral brass of Bessie Blount (short lived mistress of Henry VIII)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www.tudorplace.com.ar/images/Blount,Elizabeth(BTalboys)bras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Henry of Fitzroy (illegitimate son of Henry VIII and Elizabeth (Bessie) Blount) Duke of Richmond and Somerset</a:t>
            </a:r>
            <a:br>
              <a:rPr lang="en-US" sz="3300" dirty="0" smtClean="0"/>
            </a:br>
            <a:r>
              <a:rPr lang="en-US" sz="3300" dirty="0" smtClean="0"/>
              <a:t>DIED WITHOUT HEIR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Horenbout HenryFitzRo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"/>
            <a:ext cx="5638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Mary Boleyn (sister to Anne) mistress of Henry VIII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Mary Boley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5486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Anne Boleyn—Queen Consort of England</a:t>
            </a:r>
            <a:br>
              <a:rPr lang="en-US" sz="3300" dirty="0" smtClean="0"/>
            </a:br>
            <a:r>
              <a:rPr lang="en-US" sz="3300" dirty="0" smtClean="0"/>
              <a:t>(tenure:  1533-1536)</a:t>
            </a:r>
            <a:br>
              <a:rPr lang="en-US" sz="3300" dirty="0" smtClean="0"/>
            </a:br>
            <a:r>
              <a:rPr lang="en-US" sz="3300" dirty="0" smtClean="0"/>
              <a:t>BEHEADED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Anne boley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Jane Seymour—Queen Consort of England </a:t>
            </a:r>
            <a:br>
              <a:rPr lang="en-US" sz="3300" dirty="0" smtClean="0"/>
            </a:br>
            <a:r>
              <a:rPr lang="en-US" sz="3300" dirty="0" smtClean="0"/>
              <a:t> </a:t>
            </a:r>
            <a:br>
              <a:rPr lang="en-US" sz="3300" dirty="0" smtClean="0"/>
            </a:br>
            <a:r>
              <a:rPr lang="en-US" sz="3300" dirty="0" smtClean="0"/>
              <a:t>DIED (childbirth)</a:t>
            </a:r>
            <a:br>
              <a:rPr lang="en-US" sz="3300" dirty="0" smtClean="0"/>
            </a:br>
            <a:r>
              <a:rPr lang="en-US" sz="3300" dirty="0" smtClean="0"/>
              <a:t>Tenure: 1536-1537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ile:Hans Holbein d. J. 032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495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209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History 10—The English Civil War and the Glorious Revoltuion</vt:lpstr>
      <vt:lpstr>Arthur, Prince of Wales   DIED YOUNG </vt:lpstr>
      <vt:lpstr>Catherine of Aragon of Spain (Queen Consort of England) MARRIAGE ANNULLED </vt:lpstr>
      <vt:lpstr>King Henry VIII of England r. 1509-1547 (Tudor)</vt:lpstr>
      <vt:lpstr>Funeral brass of Bessie Blount (short lived mistress of Henry VIII) </vt:lpstr>
      <vt:lpstr>Henry of Fitzroy (illegitimate son of Henry VIII and Elizabeth (Bessie) Blount) Duke of Richmond and Somerset DIED WITHOUT HEIR  </vt:lpstr>
      <vt:lpstr>Mary Boleyn (sister to Anne) mistress of Henry VIII </vt:lpstr>
      <vt:lpstr>Anne Boleyn—Queen Consort of England (tenure:  1533-1536) BEHEADED </vt:lpstr>
      <vt:lpstr>Jane Seymour—Queen Consort of England    DIED (childbirth) Tenure: 1536-1537 </vt:lpstr>
      <vt:lpstr>Catherine Howard—Queen Consort of England (tenure:  1540-1541)   BEHEADED </vt:lpstr>
      <vt:lpstr>Anne of Cleves—Queen Consort of England (tenure:  1540 for 6 months) MARRIAGE ANNULLED </vt:lpstr>
      <vt:lpstr>Catherine Parr—Queen Consort of England (tenure:  1543-1547) OUTLIVED HENRY</vt:lpstr>
      <vt:lpstr>Edward VI of England (r. 1547-1553) DIED WITHOUT HEIR </vt:lpstr>
      <vt:lpstr>Lady Jane Grey (disputed Queen of England) (r. 1553 for 9 days) DEPOSED </vt:lpstr>
      <vt:lpstr>Queen Mary I (r. 1553-1558) DIED (likely ovarian cancer) </vt:lpstr>
      <vt:lpstr>Philip II of Spain (King of England during Mary I’s reign as joint ruler) </vt:lpstr>
      <vt:lpstr>Elizabeth I of England r. 1558-1603 DIED  </vt:lpstr>
      <vt:lpstr>Mary, Queen of Scots (IMPRISONED FOR 19 YEARS AND THEN EXECUTED FOR TREASON AGAINST ELIZABETH I) </vt:lpstr>
      <vt:lpstr>Francis Drake—Vice Admiral of the English Fleet against the Spanish Armada of 1585</vt:lpstr>
      <vt:lpstr>James VI of Scotland and I of England (r. 1603-1625) </vt:lpstr>
      <vt:lpstr>Charles I of England (and Scotland) (r. 1625-1649) BEHEADED </vt:lpstr>
      <vt:lpstr>Oliver Cromwell—Lord Protector of England (in office: 1649-1658) DIED </vt:lpstr>
      <vt:lpstr>Richard Cromwell (aka “Tumbledown Dick” (In office:  1658-1660) OVERTHROWN </vt:lpstr>
      <vt:lpstr>Charles II (Merry Monarch) (r.1660-1685) DIED </vt:lpstr>
      <vt:lpstr>James II of England (r. 1685-1688) OVERTHROWN </vt:lpstr>
      <vt:lpstr>William and Mary of Orange of England (r. 1689-1694) </vt:lpstr>
    </vt:vector>
  </TitlesOfParts>
  <Company>SWSD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10—The English Civil War and the Glorious Revoltuion</dc:title>
  <dc:creator>cindy.tulp</dc:creator>
  <cp:lastModifiedBy>Arlene Low</cp:lastModifiedBy>
  <cp:revision>5</cp:revision>
  <dcterms:created xsi:type="dcterms:W3CDTF">2011-12-11T22:45:02Z</dcterms:created>
  <dcterms:modified xsi:type="dcterms:W3CDTF">2013-12-20T16:56:35Z</dcterms:modified>
</cp:coreProperties>
</file>