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1" r:id="rId4"/>
    <p:sldId id="262" r:id="rId5"/>
    <p:sldId id="26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8705536-9284-43AE-84BD-0E71B034F6A7}">
          <p14:sldIdLst>
            <p14:sldId id="258"/>
            <p14:sldId id="260"/>
            <p14:sldId id="261"/>
            <p14:sldId id="262"/>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477"/>
    <a:srgbClr val="B9CD32"/>
    <a:srgbClr val="44C4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20780" b="9626"/>
          <a:stretch/>
        </p:blipFill>
        <p:spPr>
          <a:xfrm>
            <a:off x="0" y="-28575"/>
            <a:ext cx="12270260" cy="6404583"/>
          </a:xfrm>
          <a:prstGeom prst="rect">
            <a:avLst/>
          </a:prstGeom>
        </p:spPr>
      </p:pic>
      <p:sp>
        <p:nvSpPr>
          <p:cNvPr id="2" name="Title 1"/>
          <p:cNvSpPr>
            <a:spLocks noGrp="1"/>
          </p:cNvSpPr>
          <p:nvPr>
            <p:ph type="ctrTitle"/>
          </p:nvPr>
        </p:nvSpPr>
        <p:spPr>
          <a:xfrm>
            <a:off x="838200" y="1707214"/>
            <a:ext cx="9144000" cy="2387600"/>
          </a:xfrm>
        </p:spPr>
        <p:txBody>
          <a:bodyPr anchor="b">
            <a:normAutofit/>
          </a:bodyPr>
          <a:lstStyle>
            <a:lvl1pPr algn="l">
              <a:defRPr sz="4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mtClean="0"/>
              <a:t>Click to edit Master title style</a:t>
            </a:r>
            <a:endParaRPr lang="en-US" dirty="0"/>
          </a:p>
        </p:txBody>
      </p:sp>
      <p:sp>
        <p:nvSpPr>
          <p:cNvPr id="15" name="Rectangle 14"/>
          <p:cNvSpPr/>
          <p:nvPr userDrawn="1"/>
        </p:nvSpPr>
        <p:spPr>
          <a:xfrm>
            <a:off x="-74141" y="5564013"/>
            <a:ext cx="12472087" cy="1293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5827496"/>
            <a:ext cx="5018902" cy="979175"/>
          </a:xfrm>
          <a:prstGeom prst="rect">
            <a:avLst/>
          </a:prstGeom>
        </p:spPr>
      </p:pic>
      <p:sp>
        <p:nvSpPr>
          <p:cNvPr id="3" name="Subtitle 2"/>
          <p:cNvSpPr>
            <a:spLocks noGrp="1"/>
          </p:cNvSpPr>
          <p:nvPr>
            <p:ph type="subTitle" idx="1"/>
          </p:nvPr>
        </p:nvSpPr>
        <p:spPr>
          <a:xfrm>
            <a:off x="838200" y="4340307"/>
            <a:ext cx="9144000" cy="1223706"/>
          </a:xfrm>
        </p:spPr>
        <p:txBody>
          <a:bodyPr/>
          <a:lstStyle>
            <a:lvl1pPr marL="0" indent="0" algn="l">
              <a:buNone/>
              <a:defRPr sz="2400">
                <a:solidFill>
                  <a:schemeClr val="tx1">
                    <a:lumMod val="85000"/>
                    <a:lumOff val="15000"/>
                  </a:schemeClr>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15500" y="6137459"/>
            <a:ext cx="2085975" cy="400898"/>
          </a:xfrm>
          <a:prstGeom prst="rect">
            <a:avLst/>
          </a:prstGeom>
        </p:spPr>
      </p:pic>
    </p:spTree>
    <p:extLst>
      <p:ext uri="{BB962C8B-B14F-4D97-AF65-F5344CB8AC3E}">
        <p14:creationId xmlns:p14="http://schemas.microsoft.com/office/powerpoint/2010/main" val="682415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39930" b="40218"/>
          <a:stretch/>
        </p:blipFill>
        <p:spPr>
          <a:xfrm>
            <a:off x="0" y="0"/>
            <a:ext cx="12192000" cy="1762897"/>
          </a:xfrm>
          <a:prstGeom prst="rect">
            <a:avLst/>
          </a:prstGeom>
        </p:spPr>
      </p:pic>
      <p:sp>
        <p:nvSpPr>
          <p:cNvPr id="2" name="Title 1"/>
          <p:cNvSpPr>
            <a:spLocks noGrp="1"/>
          </p:cNvSpPr>
          <p:nvPr>
            <p:ph type="title"/>
          </p:nvPr>
        </p:nvSpPr>
        <p:spPr>
          <a:xfrm>
            <a:off x="838200" y="696098"/>
            <a:ext cx="10515600" cy="961167"/>
          </a:xfrm>
        </p:spPr>
        <p:txBody>
          <a:bodyPr>
            <a:normAutofit/>
          </a:bodyPr>
          <a:lstStyle>
            <a:lvl1pPr>
              <a:defRPr sz="3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2026121"/>
            <a:ext cx="5181600" cy="3905122"/>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3"/>
          </p:nvPr>
        </p:nvSpPr>
        <p:spPr>
          <a:xfrm>
            <a:off x="6172200" y="2009645"/>
            <a:ext cx="5181600" cy="3905122"/>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36931" b="2792"/>
          <a:stretch/>
        </p:blipFill>
        <p:spPr>
          <a:xfrm>
            <a:off x="777569" y="6348412"/>
            <a:ext cx="1270306" cy="381986"/>
          </a:xfrm>
          <a:prstGeom prst="rect">
            <a:avLst/>
          </a:prstGeom>
        </p:spPr>
      </p:pic>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r="50781" b="309"/>
          <a:stretch/>
        </p:blipFill>
        <p:spPr>
          <a:xfrm>
            <a:off x="10020300" y="6272344"/>
            <a:ext cx="1372104" cy="534122"/>
          </a:xfrm>
          <a:prstGeom prst="rect">
            <a:avLst/>
          </a:prstGeom>
        </p:spPr>
      </p:pic>
    </p:spTree>
    <p:extLst>
      <p:ext uri="{BB962C8B-B14F-4D97-AF65-F5344CB8AC3E}">
        <p14:creationId xmlns:p14="http://schemas.microsoft.com/office/powerpoint/2010/main" val="2507543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28288" b="52469"/>
          <a:stretch/>
        </p:blipFill>
        <p:spPr>
          <a:xfrm>
            <a:off x="5419" y="0"/>
            <a:ext cx="12186581" cy="1775255"/>
          </a:xfrm>
          <a:prstGeom prst="rect">
            <a:avLst/>
          </a:prstGeom>
        </p:spPr>
      </p:pic>
      <p:sp>
        <p:nvSpPr>
          <p:cNvPr id="2" name="Title 1"/>
          <p:cNvSpPr>
            <a:spLocks noGrp="1"/>
          </p:cNvSpPr>
          <p:nvPr>
            <p:ph type="title"/>
          </p:nvPr>
        </p:nvSpPr>
        <p:spPr>
          <a:xfrm>
            <a:off x="838200" y="696098"/>
            <a:ext cx="10515600" cy="961167"/>
          </a:xfrm>
        </p:spPr>
        <p:txBody>
          <a:bodyPr>
            <a:normAutofit/>
          </a:bodyPr>
          <a:lstStyle>
            <a:lvl1pPr>
              <a:defRPr sz="3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2026121"/>
            <a:ext cx="5181600" cy="3905122"/>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3"/>
          </p:nvPr>
        </p:nvSpPr>
        <p:spPr>
          <a:xfrm>
            <a:off x="6172200" y="2009645"/>
            <a:ext cx="5181600" cy="3905122"/>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r="36931" b="2792"/>
          <a:stretch/>
        </p:blipFill>
        <p:spPr>
          <a:xfrm>
            <a:off x="777569" y="6348412"/>
            <a:ext cx="1270306" cy="381986"/>
          </a:xfrm>
          <a:prstGeom prst="rect">
            <a:avLst/>
          </a:prstGeom>
        </p:spPr>
      </p:pic>
      <p:pic>
        <p:nvPicPr>
          <p:cNvPr id="13" name="Picture 12"/>
          <p:cNvPicPr>
            <a:picLocks noChangeAspect="1"/>
          </p:cNvPicPr>
          <p:nvPr userDrawn="1"/>
        </p:nvPicPr>
        <p:blipFill rotWithShape="1">
          <a:blip r:embed="rId4" cstate="print">
            <a:extLst>
              <a:ext uri="{28A0092B-C50C-407E-A947-70E740481C1C}">
                <a14:useLocalDpi xmlns:a14="http://schemas.microsoft.com/office/drawing/2010/main" val="0"/>
              </a:ext>
            </a:extLst>
          </a:blip>
          <a:srcRect r="50781" b="309"/>
          <a:stretch/>
        </p:blipFill>
        <p:spPr>
          <a:xfrm>
            <a:off x="10020300" y="6272344"/>
            <a:ext cx="1372104" cy="534122"/>
          </a:xfrm>
          <a:prstGeom prst="rect">
            <a:avLst/>
          </a:prstGeom>
        </p:spPr>
      </p:pic>
    </p:spTree>
    <p:extLst>
      <p:ext uri="{BB962C8B-B14F-4D97-AF65-F5344CB8AC3E}">
        <p14:creationId xmlns:p14="http://schemas.microsoft.com/office/powerpoint/2010/main" val="3712871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35315" r="1351" b="45666"/>
          <a:stretch/>
        </p:blipFill>
        <p:spPr>
          <a:xfrm>
            <a:off x="0" y="0"/>
            <a:ext cx="12192000" cy="1762897"/>
          </a:xfrm>
          <a:prstGeom prst="rect">
            <a:avLst/>
          </a:prstGeom>
        </p:spPr>
      </p:pic>
      <p:sp>
        <p:nvSpPr>
          <p:cNvPr id="2" name="Title 1"/>
          <p:cNvSpPr>
            <a:spLocks noGrp="1"/>
          </p:cNvSpPr>
          <p:nvPr>
            <p:ph type="title"/>
          </p:nvPr>
        </p:nvSpPr>
        <p:spPr>
          <a:xfrm>
            <a:off x="838200" y="696098"/>
            <a:ext cx="10515600" cy="961167"/>
          </a:xfrm>
        </p:spPr>
        <p:txBody>
          <a:bodyPr>
            <a:normAutofit/>
          </a:bodyPr>
          <a:lstStyle>
            <a:lvl1pPr>
              <a:defRPr sz="3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2026121"/>
            <a:ext cx="5181600" cy="3905122"/>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3"/>
          </p:nvPr>
        </p:nvSpPr>
        <p:spPr>
          <a:xfrm>
            <a:off x="6172200" y="2009645"/>
            <a:ext cx="5181600" cy="3905122"/>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r="36931" b="2792"/>
          <a:stretch/>
        </p:blipFill>
        <p:spPr>
          <a:xfrm>
            <a:off x="777569" y="6348412"/>
            <a:ext cx="1270306" cy="381986"/>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r="50781" b="309"/>
          <a:stretch/>
        </p:blipFill>
        <p:spPr>
          <a:xfrm>
            <a:off x="10020300" y="6272344"/>
            <a:ext cx="1372104" cy="534122"/>
          </a:xfrm>
          <a:prstGeom prst="rect">
            <a:avLst/>
          </a:prstGeom>
        </p:spPr>
      </p:pic>
    </p:spTree>
    <p:extLst>
      <p:ext uri="{BB962C8B-B14F-4D97-AF65-F5344CB8AC3E}">
        <p14:creationId xmlns:p14="http://schemas.microsoft.com/office/powerpoint/2010/main" val="361924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31592" b="48871"/>
          <a:stretch/>
        </p:blipFill>
        <p:spPr>
          <a:xfrm>
            <a:off x="5419" y="-12357"/>
            <a:ext cx="12178343" cy="1784438"/>
          </a:xfrm>
          <a:prstGeom prst="rect">
            <a:avLst/>
          </a:prstGeom>
        </p:spPr>
      </p:pic>
      <p:sp>
        <p:nvSpPr>
          <p:cNvPr id="2" name="Title 1"/>
          <p:cNvSpPr>
            <a:spLocks noGrp="1"/>
          </p:cNvSpPr>
          <p:nvPr>
            <p:ph type="title"/>
          </p:nvPr>
        </p:nvSpPr>
        <p:spPr>
          <a:xfrm>
            <a:off x="838200" y="696098"/>
            <a:ext cx="10515600" cy="961167"/>
          </a:xfrm>
        </p:spPr>
        <p:txBody>
          <a:bodyPr>
            <a:normAutofit/>
          </a:bodyPr>
          <a:lstStyle>
            <a:lvl1pPr>
              <a:defRPr sz="3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2026121"/>
            <a:ext cx="10515600" cy="3905122"/>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36931" b="2792"/>
          <a:stretch/>
        </p:blipFill>
        <p:spPr>
          <a:xfrm>
            <a:off x="777569" y="6348412"/>
            <a:ext cx="1270306" cy="381986"/>
          </a:xfrm>
          <a:prstGeom prst="rect">
            <a:avLst/>
          </a:prstGeom>
        </p:spPr>
      </p:pic>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r="50781" b="309"/>
          <a:stretch/>
        </p:blipFill>
        <p:spPr>
          <a:xfrm>
            <a:off x="10020300" y="6272344"/>
            <a:ext cx="1372104" cy="534122"/>
          </a:xfrm>
          <a:prstGeom prst="rect">
            <a:avLst/>
          </a:prstGeom>
        </p:spPr>
      </p:pic>
    </p:spTree>
    <p:extLst>
      <p:ext uri="{BB962C8B-B14F-4D97-AF65-F5344CB8AC3E}">
        <p14:creationId xmlns:p14="http://schemas.microsoft.com/office/powerpoint/2010/main" val="1451073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39930" b="40218"/>
          <a:stretch/>
        </p:blipFill>
        <p:spPr>
          <a:xfrm>
            <a:off x="0" y="0"/>
            <a:ext cx="12192000" cy="1762897"/>
          </a:xfrm>
          <a:prstGeom prst="rect">
            <a:avLst/>
          </a:prstGeom>
        </p:spPr>
      </p:pic>
      <p:sp>
        <p:nvSpPr>
          <p:cNvPr id="2" name="Title 1"/>
          <p:cNvSpPr>
            <a:spLocks noGrp="1"/>
          </p:cNvSpPr>
          <p:nvPr>
            <p:ph type="title"/>
          </p:nvPr>
        </p:nvSpPr>
        <p:spPr>
          <a:xfrm>
            <a:off x="838200" y="696098"/>
            <a:ext cx="10515600" cy="961167"/>
          </a:xfrm>
        </p:spPr>
        <p:txBody>
          <a:bodyPr>
            <a:normAutofit/>
          </a:bodyPr>
          <a:lstStyle>
            <a:lvl1pPr>
              <a:defRPr sz="3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2026121"/>
            <a:ext cx="10515600" cy="3905122"/>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r="36931" b="2792"/>
          <a:stretch/>
        </p:blipFill>
        <p:spPr>
          <a:xfrm>
            <a:off x="777569" y="6348412"/>
            <a:ext cx="1270306" cy="381986"/>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r="50781" b="309"/>
          <a:stretch/>
        </p:blipFill>
        <p:spPr>
          <a:xfrm>
            <a:off x="10020300" y="6272344"/>
            <a:ext cx="1372104" cy="534122"/>
          </a:xfrm>
          <a:prstGeom prst="rect">
            <a:avLst/>
          </a:prstGeom>
        </p:spPr>
      </p:pic>
    </p:spTree>
    <p:extLst>
      <p:ext uri="{BB962C8B-B14F-4D97-AF65-F5344CB8AC3E}">
        <p14:creationId xmlns:p14="http://schemas.microsoft.com/office/powerpoint/2010/main" val="240605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28288" b="52469"/>
          <a:stretch/>
        </p:blipFill>
        <p:spPr>
          <a:xfrm>
            <a:off x="5419" y="0"/>
            <a:ext cx="12186581" cy="1775255"/>
          </a:xfrm>
          <a:prstGeom prst="rect">
            <a:avLst/>
          </a:prstGeom>
        </p:spPr>
      </p:pic>
      <p:sp>
        <p:nvSpPr>
          <p:cNvPr id="2" name="Title 1"/>
          <p:cNvSpPr>
            <a:spLocks noGrp="1"/>
          </p:cNvSpPr>
          <p:nvPr>
            <p:ph type="title"/>
          </p:nvPr>
        </p:nvSpPr>
        <p:spPr>
          <a:xfrm>
            <a:off x="838200" y="696098"/>
            <a:ext cx="10515600" cy="961167"/>
          </a:xfrm>
        </p:spPr>
        <p:txBody>
          <a:bodyPr>
            <a:normAutofit/>
          </a:bodyPr>
          <a:lstStyle>
            <a:lvl1pPr>
              <a:defRPr sz="3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2026121"/>
            <a:ext cx="10515600" cy="3905122"/>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r="36931" b="2792"/>
          <a:stretch/>
        </p:blipFill>
        <p:spPr>
          <a:xfrm>
            <a:off x="777569" y="6348412"/>
            <a:ext cx="1270306" cy="381986"/>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r="50781" b="309"/>
          <a:stretch/>
        </p:blipFill>
        <p:spPr>
          <a:xfrm>
            <a:off x="10020300" y="6272344"/>
            <a:ext cx="1372104" cy="534122"/>
          </a:xfrm>
          <a:prstGeom prst="rect">
            <a:avLst/>
          </a:prstGeom>
        </p:spPr>
      </p:pic>
    </p:spTree>
    <p:extLst>
      <p:ext uri="{BB962C8B-B14F-4D97-AF65-F5344CB8AC3E}">
        <p14:creationId xmlns:p14="http://schemas.microsoft.com/office/powerpoint/2010/main" val="3832479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35315" r="1351" b="45666"/>
          <a:stretch/>
        </p:blipFill>
        <p:spPr>
          <a:xfrm>
            <a:off x="0" y="0"/>
            <a:ext cx="12192000" cy="1762897"/>
          </a:xfrm>
          <a:prstGeom prst="rect">
            <a:avLst/>
          </a:prstGeom>
        </p:spPr>
      </p:pic>
      <p:sp>
        <p:nvSpPr>
          <p:cNvPr id="2" name="Title 1"/>
          <p:cNvSpPr>
            <a:spLocks noGrp="1"/>
          </p:cNvSpPr>
          <p:nvPr>
            <p:ph type="title"/>
          </p:nvPr>
        </p:nvSpPr>
        <p:spPr>
          <a:xfrm>
            <a:off x="838200" y="696098"/>
            <a:ext cx="10515600" cy="961167"/>
          </a:xfrm>
        </p:spPr>
        <p:txBody>
          <a:bodyPr>
            <a:normAutofit/>
          </a:bodyPr>
          <a:lstStyle>
            <a:lvl1pPr>
              <a:defRPr sz="3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2026121"/>
            <a:ext cx="10515600" cy="3905122"/>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r="36931" b="2792"/>
          <a:stretch/>
        </p:blipFill>
        <p:spPr>
          <a:xfrm>
            <a:off x="777569" y="6348412"/>
            <a:ext cx="1270306" cy="381986"/>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r="50781" b="309"/>
          <a:stretch/>
        </p:blipFill>
        <p:spPr>
          <a:xfrm>
            <a:off x="10020300" y="6272344"/>
            <a:ext cx="1372104" cy="534122"/>
          </a:xfrm>
          <a:prstGeom prst="rect">
            <a:avLst/>
          </a:prstGeom>
        </p:spPr>
      </p:pic>
    </p:spTree>
    <p:extLst>
      <p:ext uri="{BB962C8B-B14F-4D97-AF65-F5344CB8AC3E}">
        <p14:creationId xmlns:p14="http://schemas.microsoft.com/office/powerpoint/2010/main" val="2800084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7602537" y="336548"/>
            <a:ext cx="4141787" cy="6212681"/>
          </a:xfrm>
        </p:spPr>
        <p:txBody>
          <a:bodyPr/>
          <a:lstStyle/>
          <a:p>
            <a:r>
              <a:rPr lang="en-US" smtClean="0"/>
              <a:t>Click icon to add picture</a:t>
            </a:r>
            <a:endParaRPr lang="en-US"/>
          </a:p>
        </p:txBody>
      </p:sp>
      <p:sp>
        <p:nvSpPr>
          <p:cNvPr id="9" name="Text Placeholder 8"/>
          <p:cNvSpPr>
            <a:spLocks noGrp="1"/>
          </p:cNvSpPr>
          <p:nvPr>
            <p:ph type="body" sz="quarter" idx="11"/>
          </p:nvPr>
        </p:nvSpPr>
        <p:spPr>
          <a:xfrm>
            <a:off x="4441825" y="336548"/>
            <a:ext cx="2940050" cy="1244558"/>
          </a:xfrm>
        </p:spPr>
        <p:txBody>
          <a:bodyPr>
            <a:normAutofit/>
          </a:bodyPr>
          <a:lstStyle>
            <a:lvl1pPr marL="0" indent="0" algn="r">
              <a:buNone/>
              <a:defRPr sz="1600">
                <a:latin typeface="Roboto Condensed" panose="02000000000000000000" pitchFamily="2" charset="0"/>
                <a:ea typeface="Roboto Condensed" panose="02000000000000000000" pitchFamily="2" charset="0"/>
              </a:defRPr>
            </a:lvl1pPr>
            <a:lvl2pPr>
              <a:defRPr>
                <a:latin typeface="Roboto Condensed" panose="02000000000000000000" pitchFamily="2" charset="0"/>
                <a:ea typeface="Roboto Condensed" panose="02000000000000000000" pitchFamily="2" charset="0"/>
              </a:defRPr>
            </a:lvl2pPr>
            <a:lvl3pPr>
              <a:defRPr>
                <a:latin typeface="Roboto Condensed" panose="02000000000000000000" pitchFamily="2" charset="0"/>
                <a:ea typeface="Roboto Condensed" panose="02000000000000000000" pitchFamily="2" charset="0"/>
              </a:defRPr>
            </a:lvl3pPr>
            <a:lvl4pPr>
              <a:defRPr>
                <a:latin typeface="Roboto Condensed" panose="02000000000000000000" pitchFamily="2" charset="0"/>
                <a:ea typeface="Roboto Condensed" panose="02000000000000000000" pitchFamily="2" charset="0"/>
              </a:defRPr>
            </a:lvl4pPr>
            <a:lvl5pPr>
              <a:defRPr>
                <a:latin typeface="Roboto Condensed" panose="02000000000000000000" pitchFamily="2" charset="0"/>
                <a:ea typeface="Roboto Condensed" panose="02000000000000000000" pitchFamily="2" charset="0"/>
              </a:defRPr>
            </a:lvl5pPr>
          </a:lstStyle>
          <a:p>
            <a:pPr lvl="0"/>
            <a:r>
              <a:rPr lang="en-US" smtClean="0"/>
              <a:t>Edit Master text styles</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36931" b="2792"/>
          <a:stretch/>
        </p:blipFill>
        <p:spPr>
          <a:xfrm>
            <a:off x="777569" y="6348412"/>
            <a:ext cx="1270306" cy="381986"/>
          </a:xfrm>
          <a:prstGeom prst="rect">
            <a:avLst/>
          </a:prstGeom>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50781" b="309"/>
          <a:stretch/>
        </p:blipFill>
        <p:spPr>
          <a:xfrm>
            <a:off x="2466975" y="6272344"/>
            <a:ext cx="1372104" cy="534122"/>
          </a:xfrm>
          <a:prstGeom prst="rect">
            <a:avLst/>
          </a:prstGeom>
        </p:spPr>
      </p:pic>
    </p:spTree>
    <p:extLst>
      <p:ext uri="{BB962C8B-B14F-4D97-AF65-F5344CB8AC3E}">
        <p14:creationId xmlns:p14="http://schemas.microsoft.com/office/powerpoint/2010/main" val="3516194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5345111" y="349086"/>
            <a:ext cx="6456363" cy="6031678"/>
          </a:xfrm>
        </p:spPr>
        <p:txBody>
          <a:bodyPr/>
          <a:lstStyle/>
          <a:p>
            <a:r>
              <a:rPr lang="en-US" smtClean="0"/>
              <a:t>Click icon to add picture</a:t>
            </a:r>
            <a:endParaRPr lang="en-US"/>
          </a:p>
        </p:txBody>
      </p:sp>
      <p:sp>
        <p:nvSpPr>
          <p:cNvPr id="9" name="Text Placeholder 8"/>
          <p:cNvSpPr>
            <a:spLocks noGrp="1"/>
          </p:cNvSpPr>
          <p:nvPr>
            <p:ph type="body" sz="quarter" idx="11"/>
          </p:nvPr>
        </p:nvSpPr>
        <p:spPr>
          <a:xfrm>
            <a:off x="2174875" y="329948"/>
            <a:ext cx="2940050" cy="1244558"/>
          </a:xfrm>
        </p:spPr>
        <p:txBody>
          <a:bodyPr>
            <a:normAutofit/>
          </a:bodyPr>
          <a:lstStyle>
            <a:lvl1pPr marL="0" indent="0" algn="r">
              <a:buNone/>
              <a:defRPr sz="1600">
                <a:latin typeface="Roboto Condensed" panose="02000000000000000000" pitchFamily="2" charset="0"/>
                <a:ea typeface="Roboto Condensed" panose="02000000000000000000" pitchFamily="2" charset="0"/>
              </a:defRPr>
            </a:lvl1pPr>
            <a:lvl2pPr>
              <a:defRPr>
                <a:latin typeface="Roboto Condensed" panose="02000000000000000000" pitchFamily="2" charset="0"/>
                <a:ea typeface="Roboto Condensed" panose="02000000000000000000" pitchFamily="2" charset="0"/>
              </a:defRPr>
            </a:lvl2pPr>
            <a:lvl3pPr>
              <a:defRPr>
                <a:latin typeface="Roboto Condensed" panose="02000000000000000000" pitchFamily="2" charset="0"/>
                <a:ea typeface="Roboto Condensed" panose="02000000000000000000" pitchFamily="2" charset="0"/>
              </a:defRPr>
            </a:lvl3pPr>
            <a:lvl4pPr>
              <a:defRPr>
                <a:latin typeface="Roboto Condensed" panose="02000000000000000000" pitchFamily="2" charset="0"/>
                <a:ea typeface="Roboto Condensed" panose="02000000000000000000" pitchFamily="2" charset="0"/>
              </a:defRPr>
            </a:lvl4pPr>
            <a:lvl5pPr>
              <a:defRPr>
                <a:latin typeface="Roboto Condensed" panose="02000000000000000000" pitchFamily="2" charset="0"/>
                <a:ea typeface="Roboto Condensed" panose="02000000000000000000" pitchFamily="2" charset="0"/>
              </a:defRPr>
            </a:lvl5pPr>
          </a:lstStyle>
          <a:p>
            <a:pPr lvl="0"/>
            <a:r>
              <a:rPr lang="en-US" smtClean="0"/>
              <a:t>Edit Master text styles</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r="36931" b="2792"/>
          <a:stretch/>
        </p:blipFill>
        <p:spPr>
          <a:xfrm>
            <a:off x="777569" y="6348412"/>
            <a:ext cx="1270306" cy="381986"/>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r="50781" b="309"/>
          <a:stretch/>
        </p:blipFill>
        <p:spPr>
          <a:xfrm>
            <a:off x="2466975" y="6272344"/>
            <a:ext cx="1372104" cy="534122"/>
          </a:xfrm>
          <a:prstGeom prst="rect">
            <a:avLst/>
          </a:prstGeom>
        </p:spPr>
      </p:pic>
    </p:spTree>
    <p:extLst>
      <p:ext uri="{BB962C8B-B14F-4D97-AF65-F5344CB8AC3E}">
        <p14:creationId xmlns:p14="http://schemas.microsoft.com/office/powerpoint/2010/main" val="1087256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725487" y="584199"/>
            <a:ext cx="8046245" cy="5364163"/>
          </a:xfrm>
        </p:spPr>
        <p:txBody>
          <a:bodyPr/>
          <a:lstStyle/>
          <a:p>
            <a:r>
              <a:rPr lang="en-US" smtClean="0"/>
              <a:t>Click icon to add picture</a:t>
            </a:r>
            <a:endParaRPr lang="en-US"/>
          </a:p>
        </p:txBody>
      </p:sp>
      <p:sp>
        <p:nvSpPr>
          <p:cNvPr id="9" name="Text Placeholder 8"/>
          <p:cNvSpPr>
            <a:spLocks noGrp="1"/>
          </p:cNvSpPr>
          <p:nvPr>
            <p:ph type="body" sz="quarter" idx="11"/>
          </p:nvPr>
        </p:nvSpPr>
        <p:spPr>
          <a:xfrm>
            <a:off x="8899525" y="4702259"/>
            <a:ext cx="2940050" cy="1244558"/>
          </a:xfrm>
        </p:spPr>
        <p:txBody>
          <a:bodyPr>
            <a:normAutofit/>
          </a:bodyPr>
          <a:lstStyle>
            <a:lvl1pPr marL="0" indent="0">
              <a:buNone/>
              <a:defRPr sz="1600">
                <a:latin typeface="Roboto Condensed" panose="02000000000000000000" pitchFamily="2" charset="0"/>
                <a:ea typeface="Roboto Condensed" panose="02000000000000000000" pitchFamily="2" charset="0"/>
              </a:defRPr>
            </a:lvl1pPr>
            <a:lvl2pPr>
              <a:defRPr>
                <a:latin typeface="Roboto Condensed" panose="02000000000000000000" pitchFamily="2" charset="0"/>
                <a:ea typeface="Roboto Condensed" panose="02000000000000000000" pitchFamily="2" charset="0"/>
              </a:defRPr>
            </a:lvl2pPr>
            <a:lvl3pPr>
              <a:defRPr>
                <a:latin typeface="Roboto Condensed" panose="02000000000000000000" pitchFamily="2" charset="0"/>
                <a:ea typeface="Roboto Condensed" panose="02000000000000000000" pitchFamily="2" charset="0"/>
              </a:defRPr>
            </a:lvl3pPr>
            <a:lvl4pPr>
              <a:defRPr>
                <a:latin typeface="Roboto Condensed" panose="02000000000000000000" pitchFamily="2" charset="0"/>
                <a:ea typeface="Roboto Condensed" panose="02000000000000000000" pitchFamily="2" charset="0"/>
              </a:defRPr>
            </a:lvl4pPr>
            <a:lvl5pPr>
              <a:defRPr>
                <a:latin typeface="Roboto Condensed" panose="02000000000000000000" pitchFamily="2" charset="0"/>
                <a:ea typeface="Roboto Condensed" panose="02000000000000000000" pitchFamily="2" charset="0"/>
              </a:defRPr>
            </a:lvl5pPr>
          </a:lstStyle>
          <a:p>
            <a:pPr lvl="0"/>
            <a:r>
              <a:rPr lang="en-US" smtClean="0"/>
              <a:t>Edit Master text styles</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r="36931" b="2792"/>
          <a:stretch/>
        </p:blipFill>
        <p:spPr>
          <a:xfrm>
            <a:off x="777569" y="6348412"/>
            <a:ext cx="1270306" cy="381986"/>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r="50781" b="309"/>
          <a:stretch/>
        </p:blipFill>
        <p:spPr>
          <a:xfrm>
            <a:off x="2466975" y="6272344"/>
            <a:ext cx="1372104" cy="534122"/>
          </a:xfrm>
          <a:prstGeom prst="rect">
            <a:avLst/>
          </a:prstGeom>
        </p:spPr>
      </p:pic>
    </p:spTree>
    <p:extLst>
      <p:ext uri="{BB962C8B-B14F-4D97-AF65-F5344CB8AC3E}">
        <p14:creationId xmlns:p14="http://schemas.microsoft.com/office/powerpoint/2010/main" val="990143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21780" b="18499"/>
          <a:stretch/>
        </p:blipFill>
        <p:spPr>
          <a:xfrm>
            <a:off x="0" y="0"/>
            <a:ext cx="12397946" cy="5553075"/>
          </a:xfrm>
          <a:prstGeom prst="rect">
            <a:avLst/>
          </a:prstGeom>
        </p:spPr>
      </p:pic>
      <p:sp>
        <p:nvSpPr>
          <p:cNvPr id="2" name="Title 1"/>
          <p:cNvSpPr>
            <a:spLocks noGrp="1"/>
          </p:cNvSpPr>
          <p:nvPr>
            <p:ph type="ctrTitle"/>
          </p:nvPr>
        </p:nvSpPr>
        <p:spPr>
          <a:xfrm>
            <a:off x="838200" y="1707214"/>
            <a:ext cx="9144000" cy="2387600"/>
          </a:xfrm>
        </p:spPr>
        <p:txBody>
          <a:bodyPr anchor="b">
            <a:normAutofit/>
          </a:bodyPr>
          <a:lstStyle>
            <a:lvl1pPr algn="l">
              <a:defRPr sz="4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mtClean="0"/>
              <a:t>Click to edit Master title style</a:t>
            </a:r>
            <a:endParaRPr lang="en-US" dirty="0"/>
          </a:p>
        </p:txBody>
      </p:sp>
      <p:sp>
        <p:nvSpPr>
          <p:cNvPr id="15" name="Rectangle 14"/>
          <p:cNvSpPr/>
          <p:nvPr userDrawn="1"/>
        </p:nvSpPr>
        <p:spPr>
          <a:xfrm>
            <a:off x="-74141" y="5564013"/>
            <a:ext cx="12472087" cy="1293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5827496"/>
            <a:ext cx="5018902" cy="979175"/>
          </a:xfrm>
          <a:prstGeom prst="rect">
            <a:avLst/>
          </a:prstGeom>
        </p:spPr>
      </p:pic>
      <p:sp>
        <p:nvSpPr>
          <p:cNvPr id="3" name="Subtitle 2"/>
          <p:cNvSpPr>
            <a:spLocks noGrp="1"/>
          </p:cNvSpPr>
          <p:nvPr>
            <p:ph type="subTitle" idx="1"/>
          </p:nvPr>
        </p:nvSpPr>
        <p:spPr>
          <a:xfrm>
            <a:off x="838200" y="4349302"/>
            <a:ext cx="9144000" cy="1223706"/>
          </a:xfrm>
        </p:spPr>
        <p:txBody>
          <a:bodyPr/>
          <a:lstStyle>
            <a:lvl1pPr marL="0" indent="0" algn="l">
              <a:buNone/>
              <a:defRPr sz="2400">
                <a:solidFill>
                  <a:schemeClr val="tx1">
                    <a:lumMod val="85000"/>
                    <a:lumOff val="15000"/>
                  </a:schemeClr>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15500" y="6137459"/>
            <a:ext cx="2085975" cy="400898"/>
          </a:xfrm>
          <a:prstGeom prst="rect">
            <a:avLst/>
          </a:prstGeom>
        </p:spPr>
      </p:pic>
    </p:spTree>
    <p:extLst>
      <p:ext uri="{BB962C8B-B14F-4D97-AF65-F5344CB8AC3E}">
        <p14:creationId xmlns:p14="http://schemas.microsoft.com/office/powerpoint/2010/main" val="1945944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Media Placeholder 9"/>
          <p:cNvSpPr>
            <a:spLocks noGrp="1"/>
          </p:cNvSpPr>
          <p:nvPr>
            <p:ph type="media" sz="quarter" idx="10"/>
          </p:nvPr>
        </p:nvSpPr>
        <p:spPr>
          <a:xfrm>
            <a:off x="0" y="0"/>
            <a:ext cx="12192000" cy="6858000"/>
          </a:xfrm>
        </p:spPr>
        <p:txBody>
          <a:bodyPr/>
          <a:lstStyle/>
          <a:p>
            <a:r>
              <a:rPr lang="en-US" smtClean="0"/>
              <a:t>Click icon to add media</a:t>
            </a:r>
            <a:endParaRPr lang="en-US"/>
          </a:p>
        </p:txBody>
      </p:sp>
    </p:spTree>
    <p:extLst>
      <p:ext uri="{BB962C8B-B14F-4D97-AF65-F5344CB8AC3E}">
        <p14:creationId xmlns:p14="http://schemas.microsoft.com/office/powerpoint/2010/main" val="1412850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32305" y="671384"/>
            <a:ext cx="4070938" cy="1600200"/>
          </a:xfrm>
        </p:spPr>
        <p:txBody>
          <a:bodyPr anchor="b">
            <a:normAutofit/>
          </a:bodyPr>
          <a:lstStyle>
            <a:lvl1pPr>
              <a:defRPr sz="2800">
                <a:latin typeface="Open Sans" panose="020B0606030504020204" pitchFamily="34" charset="0"/>
                <a:ea typeface="Open Sans" panose="020B0606030504020204" pitchFamily="34" charset="0"/>
                <a:cs typeface="Open Sans" panose="020B0606030504020204" pitchFamily="34" charset="0"/>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425513" y="2494006"/>
            <a:ext cx="4077730" cy="3811588"/>
          </a:xfrm>
        </p:spPr>
        <p:txBody>
          <a:bodyPr/>
          <a:lstStyle>
            <a:lvl1pPr marL="0" indent="0">
              <a:buNone/>
              <a:defRPr sz="1600">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9369" r="29753" b="5425"/>
          <a:stretch/>
        </p:blipFill>
        <p:spPr>
          <a:xfrm>
            <a:off x="0" y="0"/>
            <a:ext cx="5889072" cy="6861648"/>
          </a:xfrm>
          <a:prstGeom prst="rect">
            <a:avLst/>
          </a:prstGeom>
        </p:spPr>
      </p:pic>
    </p:spTree>
    <p:extLst>
      <p:ext uri="{BB962C8B-B14F-4D97-AF65-F5344CB8AC3E}">
        <p14:creationId xmlns:p14="http://schemas.microsoft.com/office/powerpoint/2010/main" val="2114626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32305" y="671384"/>
            <a:ext cx="4070938" cy="1600200"/>
          </a:xfrm>
        </p:spPr>
        <p:txBody>
          <a:bodyPr anchor="b">
            <a:normAutofit/>
          </a:bodyPr>
          <a:lstStyle>
            <a:lvl1pPr>
              <a:defRPr sz="2800">
                <a:latin typeface="Open Sans" panose="020B0606030504020204" pitchFamily="34" charset="0"/>
                <a:ea typeface="Open Sans" panose="020B0606030504020204" pitchFamily="34" charset="0"/>
                <a:cs typeface="Open Sans" panose="020B0606030504020204" pitchFamily="34" charset="0"/>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425513" y="2494006"/>
            <a:ext cx="4077730" cy="3811588"/>
          </a:xfrm>
        </p:spPr>
        <p:txBody>
          <a:bodyPr/>
          <a:lstStyle>
            <a:lvl1pPr marL="0" indent="0">
              <a:buNone/>
              <a:defRPr sz="1600">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38126" r="2115" b="6666"/>
          <a:stretch/>
        </p:blipFill>
        <p:spPr>
          <a:xfrm>
            <a:off x="0" y="0"/>
            <a:ext cx="5876926" cy="6884082"/>
          </a:xfrm>
          <a:prstGeom prst="rect">
            <a:avLst/>
          </a:prstGeom>
        </p:spPr>
      </p:pic>
    </p:spTree>
    <p:extLst>
      <p:ext uri="{BB962C8B-B14F-4D97-AF65-F5344CB8AC3E}">
        <p14:creationId xmlns:p14="http://schemas.microsoft.com/office/powerpoint/2010/main" val="244627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19749" t="-122" r="16827" b="122"/>
          <a:stretch/>
        </p:blipFill>
        <p:spPr>
          <a:xfrm>
            <a:off x="8235" y="0"/>
            <a:ext cx="5799437" cy="6858000"/>
          </a:xfrm>
          <a:prstGeom prst="rect">
            <a:avLst/>
          </a:prstGeom>
        </p:spPr>
      </p:pic>
      <p:sp>
        <p:nvSpPr>
          <p:cNvPr id="6" name="Title 1"/>
          <p:cNvSpPr>
            <a:spLocks noGrp="1"/>
          </p:cNvSpPr>
          <p:nvPr>
            <p:ph type="title"/>
          </p:nvPr>
        </p:nvSpPr>
        <p:spPr>
          <a:xfrm>
            <a:off x="6432305" y="671384"/>
            <a:ext cx="4070938" cy="1600200"/>
          </a:xfrm>
        </p:spPr>
        <p:txBody>
          <a:bodyPr anchor="b">
            <a:normAutofit/>
          </a:bodyPr>
          <a:lstStyle>
            <a:lvl1pPr>
              <a:defRPr sz="2800">
                <a:latin typeface="Open Sans" panose="020B0606030504020204" pitchFamily="34" charset="0"/>
                <a:ea typeface="Open Sans" panose="020B0606030504020204" pitchFamily="34" charset="0"/>
                <a:cs typeface="Open Sans" panose="020B0606030504020204" pitchFamily="34" charset="0"/>
              </a:defRPr>
            </a:lvl1pPr>
          </a:lstStyle>
          <a:p>
            <a:r>
              <a:rPr lang="en-US" smtClean="0"/>
              <a:t>Click to edit Master title style</a:t>
            </a:r>
            <a:endParaRPr lang="en-US" dirty="0"/>
          </a:p>
        </p:txBody>
      </p:sp>
      <p:sp>
        <p:nvSpPr>
          <p:cNvPr id="7" name="Text Placeholder 3"/>
          <p:cNvSpPr>
            <a:spLocks noGrp="1"/>
          </p:cNvSpPr>
          <p:nvPr>
            <p:ph type="body" sz="half" idx="2"/>
          </p:nvPr>
        </p:nvSpPr>
        <p:spPr>
          <a:xfrm>
            <a:off x="6425513" y="2494006"/>
            <a:ext cx="4077730" cy="3811588"/>
          </a:xfrm>
        </p:spPr>
        <p:txBody>
          <a:bodyPr/>
          <a:lstStyle>
            <a:lvl1pPr marL="0" indent="0">
              <a:buNone/>
              <a:defRPr sz="1600">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638403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11355" t="1" r="25208" b="1"/>
          <a:stretch/>
        </p:blipFill>
        <p:spPr>
          <a:xfrm>
            <a:off x="0" y="0"/>
            <a:ext cx="5800725" cy="6857999"/>
          </a:xfrm>
          <a:prstGeom prst="rect">
            <a:avLst/>
          </a:prstGeom>
        </p:spPr>
      </p:pic>
      <p:sp>
        <p:nvSpPr>
          <p:cNvPr id="6" name="Title 1"/>
          <p:cNvSpPr>
            <a:spLocks noGrp="1"/>
          </p:cNvSpPr>
          <p:nvPr>
            <p:ph type="title"/>
          </p:nvPr>
        </p:nvSpPr>
        <p:spPr>
          <a:xfrm>
            <a:off x="6432305" y="671384"/>
            <a:ext cx="4070938" cy="1600200"/>
          </a:xfrm>
        </p:spPr>
        <p:txBody>
          <a:bodyPr anchor="b">
            <a:normAutofit/>
          </a:bodyPr>
          <a:lstStyle>
            <a:lvl1pPr>
              <a:defRPr sz="2800">
                <a:latin typeface="Open Sans" panose="020B0606030504020204" pitchFamily="34" charset="0"/>
                <a:ea typeface="Open Sans" panose="020B0606030504020204" pitchFamily="34" charset="0"/>
                <a:cs typeface="Open Sans" panose="020B0606030504020204" pitchFamily="34" charset="0"/>
              </a:defRPr>
            </a:lvl1pPr>
          </a:lstStyle>
          <a:p>
            <a:r>
              <a:rPr lang="en-US" smtClean="0"/>
              <a:t>Click to edit Master title style</a:t>
            </a:r>
            <a:endParaRPr lang="en-US" dirty="0"/>
          </a:p>
        </p:txBody>
      </p:sp>
      <p:sp>
        <p:nvSpPr>
          <p:cNvPr id="7" name="Text Placeholder 3"/>
          <p:cNvSpPr>
            <a:spLocks noGrp="1"/>
          </p:cNvSpPr>
          <p:nvPr>
            <p:ph type="body" sz="half" idx="2"/>
          </p:nvPr>
        </p:nvSpPr>
        <p:spPr>
          <a:xfrm>
            <a:off x="6425513" y="2494006"/>
            <a:ext cx="4077730" cy="3811588"/>
          </a:xfrm>
        </p:spPr>
        <p:txBody>
          <a:bodyPr/>
          <a:lstStyle>
            <a:lvl1pPr marL="0" indent="0">
              <a:buNone/>
              <a:defRPr sz="1600">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403305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TextBox 6"/>
          <p:cNvSpPr txBox="1"/>
          <p:nvPr userDrawn="1"/>
        </p:nvSpPr>
        <p:spPr>
          <a:xfrm>
            <a:off x="0" y="2457450"/>
            <a:ext cx="12192000"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400" dirty="0" smtClean="0">
                <a:solidFill>
                  <a:srgbClr val="44C4DF"/>
                </a:solidFill>
                <a:latin typeface="Open Sans" panose="020B0606030504020204" pitchFamily="34" charset="0"/>
                <a:ea typeface="Open Sans" panose="020B0606030504020204" pitchFamily="34" charset="0"/>
                <a:cs typeface="Open Sans" panose="020B0606030504020204" pitchFamily="34" charset="0"/>
              </a:rPr>
              <a:t>www.sunwestPeBL.ca</a:t>
            </a:r>
          </a:p>
        </p:txBody>
      </p:sp>
    </p:spTree>
    <p:extLst>
      <p:ext uri="{BB962C8B-B14F-4D97-AF65-F5344CB8AC3E}">
        <p14:creationId xmlns:p14="http://schemas.microsoft.com/office/powerpoint/2010/main" val="2977863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TextBox 6"/>
          <p:cNvSpPr txBox="1"/>
          <p:nvPr userDrawn="1"/>
        </p:nvSpPr>
        <p:spPr>
          <a:xfrm>
            <a:off x="0" y="2457450"/>
            <a:ext cx="12192000"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400" dirty="0" smtClean="0">
                <a:solidFill>
                  <a:srgbClr val="B9CD32"/>
                </a:solidFill>
                <a:latin typeface="Open Sans" panose="020B0606030504020204" pitchFamily="34" charset="0"/>
                <a:ea typeface="Open Sans" panose="020B0606030504020204" pitchFamily="34" charset="0"/>
                <a:cs typeface="Open Sans" panose="020B0606030504020204" pitchFamily="34" charset="0"/>
              </a:rPr>
              <a:t>www.sunwestPeBL.ca</a:t>
            </a:r>
          </a:p>
        </p:txBody>
      </p:sp>
    </p:spTree>
    <p:extLst>
      <p:ext uri="{BB962C8B-B14F-4D97-AF65-F5344CB8AC3E}">
        <p14:creationId xmlns:p14="http://schemas.microsoft.com/office/powerpoint/2010/main" val="27962060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7" name="TextBox 6"/>
          <p:cNvSpPr txBox="1"/>
          <p:nvPr userDrawn="1"/>
        </p:nvSpPr>
        <p:spPr>
          <a:xfrm>
            <a:off x="0" y="2457450"/>
            <a:ext cx="12192000"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400" dirty="0" smtClean="0">
                <a:solidFill>
                  <a:srgbClr val="3D6477"/>
                </a:solidFill>
                <a:latin typeface="Open Sans" panose="020B0606030504020204" pitchFamily="34" charset="0"/>
                <a:ea typeface="Open Sans" panose="020B0606030504020204" pitchFamily="34" charset="0"/>
                <a:cs typeface="Open Sans" panose="020B0606030504020204" pitchFamily="34" charset="0"/>
              </a:rPr>
              <a:t>www.sunwestPeBL.ca</a:t>
            </a:r>
          </a:p>
        </p:txBody>
      </p:sp>
    </p:spTree>
    <p:extLst>
      <p:ext uri="{BB962C8B-B14F-4D97-AF65-F5344CB8AC3E}">
        <p14:creationId xmlns:p14="http://schemas.microsoft.com/office/powerpoint/2010/main" val="291585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2847975"/>
            <a:ext cx="12192000" cy="1076325"/>
          </a:xfrm>
          <a:solidFill>
            <a:schemeClr val="bg1"/>
          </a:solidFill>
        </p:spPr>
        <p:txBody>
          <a:bodyPr>
            <a:normAutofit/>
          </a:bodyPr>
          <a:lstStyle>
            <a:lvl1pPr marL="0" indent="0" algn="ctr">
              <a:buNone/>
              <a:defRPr sz="6000">
                <a:solidFill>
                  <a:srgbClr val="B9CD3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039682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26805" r="-104" b="16608"/>
          <a:stretch/>
        </p:blipFill>
        <p:spPr>
          <a:xfrm>
            <a:off x="0" y="-1895"/>
            <a:ext cx="13104689" cy="5555853"/>
          </a:xfrm>
          <a:prstGeom prst="rect">
            <a:avLst/>
          </a:prstGeom>
        </p:spPr>
      </p:pic>
      <p:sp>
        <p:nvSpPr>
          <p:cNvPr id="2" name="Title 1"/>
          <p:cNvSpPr>
            <a:spLocks noGrp="1"/>
          </p:cNvSpPr>
          <p:nvPr>
            <p:ph type="ctrTitle"/>
          </p:nvPr>
        </p:nvSpPr>
        <p:spPr>
          <a:xfrm>
            <a:off x="838200" y="1707214"/>
            <a:ext cx="9144000" cy="2387600"/>
          </a:xfrm>
        </p:spPr>
        <p:txBody>
          <a:bodyPr anchor="b">
            <a:normAutofit/>
          </a:bodyPr>
          <a:lstStyle>
            <a:lvl1pPr algn="l">
              <a:defRPr sz="4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mtClean="0"/>
              <a:t>Click to edit Master title style</a:t>
            </a:r>
            <a:endParaRPr lang="en-US" dirty="0"/>
          </a:p>
        </p:txBody>
      </p:sp>
      <p:sp>
        <p:nvSpPr>
          <p:cNvPr id="15" name="Rectangle 14"/>
          <p:cNvSpPr/>
          <p:nvPr userDrawn="1"/>
        </p:nvSpPr>
        <p:spPr>
          <a:xfrm>
            <a:off x="-74141" y="5564013"/>
            <a:ext cx="12472087" cy="1293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5827496"/>
            <a:ext cx="5018902" cy="979175"/>
          </a:xfrm>
          <a:prstGeom prst="rect">
            <a:avLst/>
          </a:prstGeom>
        </p:spPr>
      </p:pic>
      <p:sp>
        <p:nvSpPr>
          <p:cNvPr id="3" name="Subtitle 2"/>
          <p:cNvSpPr>
            <a:spLocks noGrp="1"/>
          </p:cNvSpPr>
          <p:nvPr>
            <p:ph type="subTitle" idx="1"/>
          </p:nvPr>
        </p:nvSpPr>
        <p:spPr>
          <a:xfrm>
            <a:off x="838200" y="4349302"/>
            <a:ext cx="9144000" cy="1223706"/>
          </a:xfrm>
        </p:spPr>
        <p:txBody>
          <a:bodyPr/>
          <a:lstStyle>
            <a:lvl1pPr marL="0" indent="0" algn="l">
              <a:buNone/>
              <a:defRPr sz="2400">
                <a:solidFill>
                  <a:schemeClr val="tx1">
                    <a:lumMod val="85000"/>
                    <a:lumOff val="15000"/>
                  </a:schemeClr>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15500" y="6137459"/>
            <a:ext cx="2085975" cy="400898"/>
          </a:xfrm>
          <a:prstGeom prst="rect">
            <a:avLst/>
          </a:prstGeom>
        </p:spPr>
      </p:pic>
    </p:spTree>
    <p:extLst>
      <p:ext uri="{BB962C8B-B14F-4D97-AF65-F5344CB8AC3E}">
        <p14:creationId xmlns:p14="http://schemas.microsoft.com/office/powerpoint/2010/main" val="491692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6420" t="10240" b="27417"/>
          <a:stretch/>
        </p:blipFill>
        <p:spPr>
          <a:xfrm>
            <a:off x="0" y="0"/>
            <a:ext cx="12217167" cy="6104238"/>
          </a:xfrm>
          <a:prstGeom prst="rect">
            <a:avLst/>
          </a:prstGeom>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36931" b="2792"/>
          <a:stretch/>
        </p:blipFill>
        <p:spPr>
          <a:xfrm>
            <a:off x="777569" y="6348412"/>
            <a:ext cx="1270306" cy="381986"/>
          </a:xfrm>
          <a:prstGeom prst="rect">
            <a:avLst/>
          </a:prstGeom>
        </p:spPr>
      </p:pic>
      <p:sp>
        <p:nvSpPr>
          <p:cNvPr id="6" name="TextBox 5"/>
          <p:cNvSpPr txBox="1"/>
          <p:nvPr userDrawn="1"/>
        </p:nvSpPr>
        <p:spPr>
          <a:xfrm>
            <a:off x="370930" y="1233418"/>
            <a:ext cx="1627464" cy="1015663"/>
          </a:xfrm>
          <a:prstGeom prst="rect">
            <a:avLst/>
          </a:prstGeom>
          <a:noFill/>
        </p:spPr>
        <p:txBody>
          <a:bodyPr wrap="square" rtlCol="0">
            <a:spAutoFit/>
          </a:bodyPr>
          <a:lstStyle/>
          <a:p>
            <a:r>
              <a:rPr lang="en-US" sz="6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US" sz="6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777569" y="1631752"/>
            <a:ext cx="6468610" cy="3824288"/>
          </a:xfrm>
        </p:spPr>
        <p:txBody>
          <a:bodyPr/>
          <a:lstStyle>
            <a:lvl1pPr marL="0" indent="0">
              <a:buNone/>
              <a:defRPr i="1">
                <a:solidFill>
                  <a:schemeClr val="bg1"/>
                </a:solidFill>
                <a:latin typeface="Roboto Condensed" panose="02000000000000000000" pitchFamily="2" charset="0"/>
                <a:ea typeface="Roboto Condensed" panose="02000000000000000000" pitchFamily="2" charset="0"/>
              </a:defRPr>
            </a:lvl1pPr>
            <a:lvl2pPr marL="457200" indent="0">
              <a:buNone/>
              <a:defRPr>
                <a:latin typeface="Roboto Condensed" panose="02000000000000000000" pitchFamily="2" charset="0"/>
                <a:ea typeface="Roboto Condensed" panose="02000000000000000000" pitchFamily="2" charset="0"/>
              </a:defRPr>
            </a:lvl2pPr>
            <a:lvl3pPr marL="914400" indent="0">
              <a:buNone/>
              <a:defRPr>
                <a:latin typeface="Roboto Condensed" panose="02000000000000000000" pitchFamily="2" charset="0"/>
                <a:ea typeface="Roboto Condensed" panose="02000000000000000000" pitchFamily="2" charset="0"/>
              </a:defRPr>
            </a:lvl3pPr>
            <a:lvl4pPr marL="1371600" indent="0">
              <a:buNone/>
              <a:defRPr>
                <a:latin typeface="Roboto Condensed" panose="02000000000000000000" pitchFamily="2" charset="0"/>
                <a:ea typeface="Roboto Condensed" panose="02000000000000000000" pitchFamily="2" charset="0"/>
              </a:defRPr>
            </a:lvl4pPr>
            <a:lvl5pPr marL="1828800" indent="0">
              <a:buNone/>
              <a:defRPr>
                <a:latin typeface="Roboto Condensed" panose="02000000000000000000" pitchFamily="2" charset="0"/>
                <a:ea typeface="Roboto Condensed" panose="02000000000000000000" pitchFamily="2" charset="0"/>
              </a:defRPr>
            </a:lvl5pPr>
          </a:lstStyle>
          <a:p>
            <a:pPr lvl="0"/>
            <a:r>
              <a:rPr lang="en-US" smtClean="0"/>
              <a:t>Edit Master text styles</a:t>
            </a:r>
          </a:p>
        </p:txBody>
      </p:sp>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r="50781" b="309"/>
          <a:stretch/>
        </p:blipFill>
        <p:spPr>
          <a:xfrm>
            <a:off x="10020300" y="6272344"/>
            <a:ext cx="1372104" cy="534122"/>
          </a:xfrm>
          <a:prstGeom prst="rect">
            <a:avLst/>
          </a:prstGeom>
        </p:spPr>
      </p:pic>
    </p:spTree>
    <p:extLst>
      <p:ext uri="{BB962C8B-B14F-4D97-AF65-F5344CB8AC3E}">
        <p14:creationId xmlns:p14="http://schemas.microsoft.com/office/powerpoint/2010/main" val="2239775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25321" b="7890"/>
          <a:stretch/>
        </p:blipFill>
        <p:spPr>
          <a:xfrm>
            <a:off x="0" y="0"/>
            <a:ext cx="12192000" cy="6107185"/>
          </a:xfrm>
          <a:prstGeom prst="rect">
            <a:avLst/>
          </a:prstGeom>
        </p:spPr>
      </p:pic>
      <p:sp>
        <p:nvSpPr>
          <p:cNvPr id="6" name="TextBox 5"/>
          <p:cNvSpPr txBox="1"/>
          <p:nvPr userDrawn="1"/>
        </p:nvSpPr>
        <p:spPr>
          <a:xfrm>
            <a:off x="5577244" y="763861"/>
            <a:ext cx="518756" cy="1015663"/>
          </a:xfrm>
          <a:prstGeom prst="rect">
            <a:avLst/>
          </a:prstGeom>
          <a:noFill/>
        </p:spPr>
        <p:txBody>
          <a:bodyPr wrap="square" rtlCol="0">
            <a:spAutoFit/>
          </a:bodyPr>
          <a:lstStyle/>
          <a:p>
            <a:r>
              <a:rPr lang="en-US" sz="6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US" sz="6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6096000" y="1141448"/>
            <a:ext cx="4988332" cy="3824288"/>
          </a:xfrm>
        </p:spPr>
        <p:txBody>
          <a:bodyPr/>
          <a:lstStyle>
            <a:lvl1pPr marL="0" indent="0">
              <a:buNone/>
              <a:defRPr i="1">
                <a:solidFill>
                  <a:schemeClr val="bg1"/>
                </a:solidFill>
                <a:latin typeface="Roboto Condensed" panose="02000000000000000000" pitchFamily="2" charset="0"/>
                <a:ea typeface="Roboto Condensed" panose="02000000000000000000" pitchFamily="2" charset="0"/>
              </a:defRPr>
            </a:lvl1pPr>
            <a:lvl2pPr marL="457200" indent="0">
              <a:buNone/>
              <a:defRPr>
                <a:latin typeface="Roboto Condensed" panose="02000000000000000000" pitchFamily="2" charset="0"/>
                <a:ea typeface="Roboto Condensed" panose="02000000000000000000" pitchFamily="2" charset="0"/>
              </a:defRPr>
            </a:lvl2pPr>
            <a:lvl3pPr marL="914400" indent="0">
              <a:buNone/>
              <a:defRPr>
                <a:latin typeface="Roboto Condensed" panose="02000000000000000000" pitchFamily="2" charset="0"/>
                <a:ea typeface="Roboto Condensed" panose="02000000000000000000" pitchFamily="2" charset="0"/>
              </a:defRPr>
            </a:lvl3pPr>
            <a:lvl4pPr marL="1371600" indent="0">
              <a:buNone/>
              <a:defRPr>
                <a:latin typeface="Roboto Condensed" panose="02000000000000000000" pitchFamily="2" charset="0"/>
                <a:ea typeface="Roboto Condensed" panose="02000000000000000000" pitchFamily="2" charset="0"/>
              </a:defRPr>
            </a:lvl4pPr>
            <a:lvl5pPr marL="1828800" indent="0">
              <a:buNone/>
              <a:defRPr>
                <a:latin typeface="Roboto Condensed" panose="02000000000000000000" pitchFamily="2" charset="0"/>
                <a:ea typeface="Roboto Condensed" panose="02000000000000000000" pitchFamily="2" charset="0"/>
              </a:defRPr>
            </a:lvl5pPr>
          </a:lstStyle>
          <a:p>
            <a:pPr lvl="0"/>
            <a:r>
              <a:rPr lang="en-US" smtClean="0"/>
              <a:t>Edit Master text styles</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r="36931" b="2792"/>
          <a:stretch/>
        </p:blipFill>
        <p:spPr>
          <a:xfrm>
            <a:off x="777569" y="6348412"/>
            <a:ext cx="1270306" cy="381986"/>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r="50781" b="309"/>
          <a:stretch/>
        </p:blipFill>
        <p:spPr>
          <a:xfrm>
            <a:off x="10020300" y="6272344"/>
            <a:ext cx="1372104" cy="534122"/>
          </a:xfrm>
          <a:prstGeom prst="rect">
            <a:avLst/>
          </a:prstGeom>
        </p:spPr>
      </p:pic>
    </p:spTree>
    <p:extLst>
      <p:ext uri="{BB962C8B-B14F-4D97-AF65-F5344CB8AC3E}">
        <p14:creationId xmlns:p14="http://schemas.microsoft.com/office/powerpoint/2010/main" val="2654915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90849" y="1304925"/>
            <a:ext cx="6153151" cy="4327525"/>
          </a:xfrm>
        </p:spPr>
        <p:txBody>
          <a:bodyPr>
            <a:normAutofit/>
          </a:bodyPr>
          <a:lstStyle>
            <a:lvl1pPr marL="0" indent="0" algn="ctr">
              <a:buNone/>
              <a:defRPr sz="3200">
                <a:solidFill>
                  <a:srgbClr val="44C4DF"/>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966592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90849" y="1304925"/>
            <a:ext cx="6153151" cy="4327525"/>
          </a:xfrm>
        </p:spPr>
        <p:txBody>
          <a:bodyPr>
            <a:normAutofit/>
          </a:bodyPr>
          <a:lstStyle>
            <a:lvl1pPr marL="0" indent="0" algn="ctr">
              <a:buNone/>
              <a:defRPr sz="3200">
                <a:solidFill>
                  <a:srgbClr val="B9CD32"/>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995257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90849" y="1304925"/>
            <a:ext cx="6153151" cy="4327525"/>
          </a:xfrm>
        </p:spPr>
        <p:txBody>
          <a:bodyPr>
            <a:normAutofit/>
          </a:bodyPr>
          <a:lstStyle>
            <a:lvl1pPr marL="0" indent="0" algn="ctr">
              <a:buNone/>
              <a:defRPr sz="3200">
                <a:solidFill>
                  <a:srgbClr val="3D6477"/>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754035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31592" b="48871"/>
          <a:stretch/>
        </p:blipFill>
        <p:spPr>
          <a:xfrm>
            <a:off x="5419" y="-12357"/>
            <a:ext cx="12178343" cy="1784438"/>
          </a:xfrm>
          <a:prstGeom prst="rect">
            <a:avLst/>
          </a:prstGeom>
        </p:spPr>
      </p:pic>
      <p:sp>
        <p:nvSpPr>
          <p:cNvPr id="2" name="Title 1"/>
          <p:cNvSpPr>
            <a:spLocks noGrp="1"/>
          </p:cNvSpPr>
          <p:nvPr>
            <p:ph type="title"/>
          </p:nvPr>
        </p:nvSpPr>
        <p:spPr>
          <a:xfrm>
            <a:off x="838200" y="696098"/>
            <a:ext cx="10515600" cy="961167"/>
          </a:xfrm>
        </p:spPr>
        <p:txBody>
          <a:bodyPr>
            <a:normAutofit/>
          </a:bodyPr>
          <a:lstStyle>
            <a:lvl1pPr>
              <a:defRPr sz="3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2026121"/>
            <a:ext cx="5181600" cy="3905122"/>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3"/>
          </p:nvPr>
        </p:nvSpPr>
        <p:spPr>
          <a:xfrm>
            <a:off x="6172200" y="2009645"/>
            <a:ext cx="5181600" cy="3905122"/>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r="36931" b="2792"/>
          <a:stretch/>
        </p:blipFill>
        <p:spPr>
          <a:xfrm>
            <a:off x="777569" y="6348412"/>
            <a:ext cx="1270306" cy="381986"/>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r="50781" b="309"/>
          <a:stretch/>
        </p:blipFill>
        <p:spPr>
          <a:xfrm>
            <a:off x="10020300" y="6272344"/>
            <a:ext cx="1372104" cy="534122"/>
          </a:xfrm>
          <a:prstGeom prst="rect">
            <a:avLst/>
          </a:prstGeom>
        </p:spPr>
      </p:pic>
    </p:spTree>
    <p:extLst>
      <p:ext uri="{BB962C8B-B14F-4D97-AF65-F5344CB8AC3E}">
        <p14:creationId xmlns:p14="http://schemas.microsoft.com/office/powerpoint/2010/main" val="1082851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164C5-90CD-4DD3-AD7B-716EC9FC2DF2}" type="datetimeFigureOut">
              <a:rPr lang="en-US" smtClean="0"/>
              <a:t>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EF8ACD-993A-4007-B5D4-37520A078F8D}" type="slidenum">
              <a:rPr lang="en-US" smtClean="0"/>
              <a:t>‹#›</a:t>
            </a:fld>
            <a:endParaRPr lang="en-US"/>
          </a:p>
        </p:txBody>
      </p:sp>
    </p:spTree>
    <p:extLst>
      <p:ext uri="{BB962C8B-B14F-4D97-AF65-F5344CB8AC3E}">
        <p14:creationId xmlns:p14="http://schemas.microsoft.com/office/powerpoint/2010/main" val="2564218937"/>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77" r:id="rId3"/>
    <p:sldLayoutId id="2147483650" r:id="rId4"/>
    <p:sldLayoutId id="2147483665" r:id="rId5"/>
    <p:sldLayoutId id="2147483651" r:id="rId6"/>
    <p:sldLayoutId id="2147483672" r:id="rId7"/>
    <p:sldLayoutId id="2147483673" r:id="rId8"/>
    <p:sldLayoutId id="2147483652" r:id="rId9"/>
    <p:sldLayoutId id="2147483669" r:id="rId10"/>
    <p:sldLayoutId id="2147483662" r:id="rId11"/>
    <p:sldLayoutId id="2147483667" r:id="rId12"/>
    <p:sldLayoutId id="2147483661" r:id="rId13"/>
    <p:sldLayoutId id="2147483668" r:id="rId14"/>
    <p:sldLayoutId id="2147483663" r:id="rId15"/>
    <p:sldLayoutId id="2147483666" r:id="rId16"/>
    <p:sldLayoutId id="2147483655" r:id="rId17"/>
    <p:sldLayoutId id="2147483671" r:id="rId18"/>
    <p:sldLayoutId id="2147483670" r:id="rId19"/>
    <p:sldLayoutId id="2147483656" r:id="rId20"/>
    <p:sldLayoutId id="2147483657" r:id="rId21"/>
    <p:sldLayoutId id="2147483675" r:id="rId22"/>
    <p:sldLayoutId id="2147483664" r:id="rId23"/>
    <p:sldLayoutId id="2147483674" r:id="rId24"/>
    <p:sldLayoutId id="2147483678" r:id="rId25"/>
    <p:sldLayoutId id="2147483681" r:id="rId26"/>
    <p:sldLayoutId id="2147483682" r:id="rId27"/>
    <p:sldLayoutId id="2147483680"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Self-Regulation and Final Exams!</a:t>
            </a:r>
          </a:p>
        </p:txBody>
      </p:sp>
    </p:spTree>
    <p:extLst>
      <p:ext uri="{BB962C8B-B14F-4D97-AF65-F5344CB8AC3E}">
        <p14:creationId xmlns:p14="http://schemas.microsoft.com/office/powerpoint/2010/main" val="3934274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review was self-regulation is first…</a:t>
            </a:r>
            <a:endParaRPr lang="en-US" dirty="0"/>
          </a:p>
        </p:txBody>
      </p:sp>
      <p:sp>
        <p:nvSpPr>
          <p:cNvPr id="3" name="Content Placeholder 2"/>
          <p:cNvSpPr>
            <a:spLocks noGrp="1"/>
          </p:cNvSpPr>
          <p:nvPr>
            <p:ph sz="half" idx="1"/>
          </p:nvPr>
        </p:nvSpPr>
        <p:spPr>
          <a:xfrm>
            <a:off x="838200" y="2026121"/>
            <a:ext cx="10515600" cy="3905122"/>
          </a:xfrm>
        </p:spPr>
        <p:txBody>
          <a:bodyPr/>
          <a:lstStyle/>
          <a:p>
            <a:r>
              <a:rPr lang="en-US" dirty="0" smtClean="0">
                <a:latin typeface="+mj-lt"/>
              </a:rPr>
              <a:t>The ability to monitor and </a:t>
            </a:r>
            <a:r>
              <a:rPr lang="en-US" u="sng" dirty="0" smtClean="0">
                <a:latin typeface="+mj-lt"/>
              </a:rPr>
              <a:t>control</a:t>
            </a:r>
            <a:r>
              <a:rPr lang="en-US" dirty="0" smtClean="0">
                <a:latin typeface="+mj-lt"/>
              </a:rPr>
              <a:t> your own behavior, emotions and thoughts.</a:t>
            </a:r>
          </a:p>
          <a:p>
            <a:r>
              <a:rPr lang="en-US" dirty="0" smtClean="0">
                <a:latin typeface="+mj-lt"/>
              </a:rPr>
              <a:t>This includes:</a:t>
            </a:r>
          </a:p>
          <a:p>
            <a:pPr lvl="1"/>
            <a:r>
              <a:rPr lang="en-US" dirty="0" smtClean="0">
                <a:latin typeface="+mj-lt"/>
              </a:rPr>
              <a:t>Inhibiting first responses (thinking before doing!)</a:t>
            </a:r>
          </a:p>
          <a:p>
            <a:pPr lvl="1"/>
            <a:r>
              <a:rPr lang="en-US" dirty="0" smtClean="0">
                <a:latin typeface="+mj-lt"/>
              </a:rPr>
              <a:t>Having the ability to resist interference from irrelevant stimulation (be able to block out misbehavior/unnecessary actions from those around you)</a:t>
            </a:r>
          </a:p>
          <a:p>
            <a:pPr lvl="1"/>
            <a:r>
              <a:rPr lang="en-US" dirty="0" smtClean="0">
                <a:latin typeface="+mj-lt"/>
              </a:rPr>
              <a:t>Persist on relevant tasks, even when you don’t enjoy them (GRIT and </a:t>
            </a:r>
            <a:r>
              <a:rPr lang="en-US" dirty="0" err="1" smtClean="0">
                <a:latin typeface="+mj-lt"/>
              </a:rPr>
              <a:t>perserverance</a:t>
            </a:r>
            <a:r>
              <a:rPr lang="en-US" dirty="0" smtClean="0">
                <a:latin typeface="+mj-lt"/>
              </a:rPr>
              <a:t>)</a:t>
            </a:r>
          </a:p>
          <a:p>
            <a:pPr lvl="1"/>
            <a:endParaRPr lang="en-US" dirty="0">
              <a:latin typeface="+mj-lt"/>
            </a:endParaRPr>
          </a:p>
        </p:txBody>
      </p:sp>
    </p:spTree>
    <p:extLst>
      <p:ext uri="{BB962C8B-B14F-4D97-AF65-F5344CB8AC3E}">
        <p14:creationId xmlns:p14="http://schemas.microsoft.com/office/powerpoint/2010/main" val="2465381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examples of good self-regulation skills:</a:t>
            </a:r>
            <a:endParaRPr lang="en-US" dirty="0"/>
          </a:p>
        </p:txBody>
      </p:sp>
      <p:sp>
        <p:nvSpPr>
          <p:cNvPr id="3" name="Content Placeholder 2"/>
          <p:cNvSpPr>
            <a:spLocks noGrp="1"/>
          </p:cNvSpPr>
          <p:nvPr>
            <p:ph sz="half" idx="1"/>
          </p:nvPr>
        </p:nvSpPr>
        <p:spPr>
          <a:xfrm>
            <a:off x="838200" y="2026121"/>
            <a:ext cx="10515600" cy="3905122"/>
          </a:xfrm>
        </p:spPr>
        <p:txBody>
          <a:bodyPr>
            <a:normAutofit/>
          </a:bodyPr>
          <a:lstStyle/>
          <a:p>
            <a:r>
              <a:rPr lang="en-US" dirty="0">
                <a:latin typeface="+mj-lt"/>
              </a:rPr>
              <a:t>Good time management</a:t>
            </a:r>
          </a:p>
          <a:p>
            <a:r>
              <a:rPr lang="en-US" dirty="0">
                <a:latin typeface="+mj-lt"/>
              </a:rPr>
              <a:t>Being able to quickly select an efficient problem solving strategy when necessary</a:t>
            </a:r>
          </a:p>
          <a:p>
            <a:r>
              <a:rPr lang="en-US" dirty="0">
                <a:latin typeface="+mj-lt"/>
              </a:rPr>
              <a:t>Being able to actively monitor and adjust different emotional states, such as frustration.</a:t>
            </a:r>
          </a:p>
        </p:txBody>
      </p:sp>
    </p:spTree>
    <p:extLst>
      <p:ext uri="{BB962C8B-B14F-4D97-AF65-F5344CB8AC3E}">
        <p14:creationId xmlns:p14="http://schemas.microsoft.com/office/powerpoint/2010/main" val="1865208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how can we apply self-regulation to preparation for the end of year assessments?</a:t>
            </a:r>
            <a:endParaRPr lang="en-US" dirty="0"/>
          </a:p>
        </p:txBody>
      </p:sp>
      <p:sp>
        <p:nvSpPr>
          <p:cNvPr id="3" name="Content Placeholder 2"/>
          <p:cNvSpPr>
            <a:spLocks noGrp="1"/>
          </p:cNvSpPr>
          <p:nvPr>
            <p:ph sz="half" idx="1"/>
          </p:nvPr>
        </p:nvSpPr>
        <p:spPr>
          <a:xfrm>
            <a:off x="364066" y="1811866"/>
            <a:ext cx="11523134" cy="4480869"/>
          </a:xfrm>
        </p:spPr>
        <p:txBody>
          <a:bodyPr>
            <a:noAutofit/>
          </a:bodyPr>
          <a:lstStyle/>
          <a:p>
            <a:pPr lvl="0"/>
            <a:r>
              <a:rPr lang="en-US" sz="2000" dirty="0">
                <a:latin typeface="+mj-lt"/>
              </a:rPr>
              <a:t>Being able to regulate your learning takes 3 main steps:</a:t>
            </a:r>
          </a:p>
          <a:p>
            <a:pPr lvl="0"/>
            <a:r>
              <a:rPr lang="en-US" sz="2000" dirty="0">
                <a:latin typeface="+mj-lt"/>
              </a:rPr>
              <a:t>Planning</a:t>
            </a:r>
          </a:p>
          <a:p>
            <a:pPr marL="228600" lvl="1">
              <a:spcBef>
                <a:spcPts val="1000"/>
              </a:spcBef>
            </a:pPr>
            <a:r>
              <a:rPr lang="en-US" sz="2000" dirty="0">
                <a:latin typeface="+mj-lt"/>
              </a:rPr>
              <a:t>When you set a goal/standard that you would like to achieve in a certain task, or class.</a:t>
            </a:r>
          </a:p>
          <a:p>
            <a:pPr marL="228600" lvl="1">
              <a:spcBef>
                <a:spcPts val="1000"/>
              </a:spcBef>
            </a:pPr>
            <a:r>
              <a:rPr lang="en-US" sz="2000" dirty="0">
                <a:latin typeface="+mj-lt"/>
              </a:rPr>
              <a:t>This involves your perception of your learning environment, like how challenging a task might be.  It also includes your perception of your own abilities and motivation.</a:t>
            </a:r>
          </a:p>
          <a:p>
            <a:pPr lvl="0"/>
            <a:r>
              <a:rPr lang="en-US" sz="2000" dirty="0" smtClean="0">
                <a:latin typeface="+mj-lt"/>
              </a:rPr>
              <a:t>Performance</a:t>
            </a:r>
            <a:endParaRPr lang="en-US" sz="2000" dirty="0">
              <a:latin typeface="+mj-lt"/>
            </a:endParaRPr>
          </a:p>
          <a:p>
            <a:pPr marL="228600" lvl="1">
              <a:spcBef>
                <a:spcPts val="1000"/>
              </a:spcBef>
            </a:pPr>
            <a:r>
              <a:rPr lang="en-US" sz="2000" dirty="0">
                <a:latin typeface="+mj-lt"/>
              </a:rPr>
              <a:t>This is the actual doing part!  You should be monitoring your learning, and comparing your progress to the standards you set for yourself in the planning stage.  If you feel like your performance is low, you will be able to implement some strategies for helping yourself.</a:t>
            </a:r>
          </a:p>
          <a:p>
            <a:pPr lvl="0"/>
            <a:r>
              <a:rPr lang="en-US" sz="2000" dirty="0" smtClean="0">
                <a:latin typeface="+mj-lt"/>
              </a:rPr>
              <a:t>Reflection</a:t>
            </a:r>
            <a:endParaRPr lang="en-US" sz="2000" dirty="0">
              <a:latin typeface="+mj-lt"/>
            </a:endParaRPr>
          </a:p>
          <a:p>
            <a:pPr marL="228600" lvl="1">
              <a:spcBef>
                <a:spcPts val="1000"/>
              </a:spcBef>
            </a:pPr>
            <a:r>
              <a:rPr lang="en-US" sz="2000" dirty="0">
                <a:latin typeface="+mj-lt"/>
              </a:rPr>
              <a:t>When you take time to think about how that learning experience went.  You reflect on the feedback you’ve been given, and mentally store ideas/strategies to use for future learning.  </a:t>
            </a:r>
          </a:p>
        </p:txBody>
      </p:sp>
    </p:spTree>
    <p:extLst>
      <p:ext uri="{BB962C8B-B14F-4D97-AF65-F5344CB8AC3E}">
        <p14:creationId xmlns:p14="http://schemas.microsoft.com/office/powerpoint/2010/main" val="3691168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apply this to a real life example:</a:t>
            </a:r>
            <a:endParaRPr lang="en-US" dirty="0"/>
          </a:p>
        </p:txBody>
      </p:sp>
      <p:sp>
        <p:nvSpPr>
          <p:cNvPr id="3" name="Content Placeholder 2"/>
          <p:cNvSpPr>
            <a:spLocks noGrp="1"/>
          </p:cNvSpPr>
          <p:nvPr>
            <p:ph sz="half" idx="1"/>
          </p:nvPr>
        </p:nvSpPr>
        <p:spPr>
          <a:xfrm>
            <a:off x="469899" y="1763653"/>
            <a:ext cx="11359112" cy="4919780"/>
          </a:xfrm>
        </p:spPr>
        <p:txBody>
          <a:bodyPr>
            <a:noAutofit/>
          </a:bodyPr>
          <a:lstStyle/>
          <a:p>
            <a:pPr marL="0" indent="0">
              <a:buNone/>
            </a:pPr>
            <a:r>
              <a:rPr lang="en-US" sz="2000" dirty="0">
                <a:latin typeface="+mj-lt"/>
              </a:rPr>
              <a:t>Think about a final exam you will have coming up in a few short weeks:</a:t>
            </a:r>
          </a:p>
          <a:p>
            <a:r>
              <a:rPr lang="en-US" sz="2000" dirty="0">
                <a:latin typeface="+mj-lt"/>
              </a:rPr>
              <a:t>Planning</a:t>
            </a:r>
          </a:p>
          <a:p>
            <a:pPr lvl="1"/>
            <a:r>
              <a:rPr lang="en-US" sz="2000" dirty="0">
                <a:latin typeface="+mj-lt"/>
              </a:rPr>
              <a:t>What is your goal (what do you want to be able to achieve) for this exam?  BE SPECIFIC</a:t>
            </a:r>
          </a:p>
          <a:p>
            <a:pPr lvl="1"/>
            <a:r>
              <a:rPr lang="en-US" sz="2000" dirty="0">
                <a:latin typeface="+mj-lt"/>
              </a:rPr>
              <a:t>Steps you will take to help achieve this goal (prompting questions listed on your handout</a:t>
            </a:r>
            <a:r>
              <a:rPr lang="en-US" sz="2000" dirty="0" smtClean="0">
                <a:latin typeface="+mj-lt"/>
              </a:rPr>
              <a:t>)</a:t>
            </a:r>
            <a:endParaRPr lang="en-US" sz="2000" dirty="0">
              <a:latin typeface="+mj-lt"/>
            </a:endParaRPr>
          </a:p>
          <a:p>
            <a:r>
              <a:rPr lang="en-US" sz="2000" dirty="0" smtClean="0">
                <a:latin typeface="+mj-lt"/>
              </a:rPr>
              <a:t>Performance</a:t>
            </a:r>
            <a:endParaRPr lang="en-US" sz="2000" dirty="0">
              <a:latin typeface="+mj-lt"/>
            </a:endParaRPr>
          </a:p>
          <a:p>
            <a:pPr lvl="1"/>
            <a:r>
              <a:rPr lang="en-US" sz="2000" dirty="0">
                <a:latin typeface="+mj-lt"/>
              </a:rPr>
              <a:t>How will you manage yourself during the actual final assessment.  Things to think about include:</a:t>
            </a:r>
          </a:p>
          <a:p>
            <a:pPr lvl="2"/>
            <a:r>
              <a:rPr lang="en-US" dirty="0">
                <a:latin typeface="+mj-lt"/>
              </a:rPr>
              <a:t>Time management, thought processes through major questions, emotions in times of frustration, GRIT when things get difficult</a:t>
            </a:r>
          </a:p>
          <a:p>
            <a:r>
              <a:rPr lang="en-US" sz="2000" dirty="0" smtClean="0">
                <a:latin typeface="+mj-lt"/>
              </a:rPr>
              <a:t>Reflection</a:t>
            </a:r>
            <a:endParaRPr lang="en-US" sz="2000" dirty="0">
              <a:latin typeface="+mj-lt"/>
            </a:endParaRPr>
          </a:p>
          <a:p>
            <a:pPr lvl="1"/>
            <a:r>
              <a:rPr lang="en-US" sz="2000" dirty="0">
                <a:latin typeface="+mj-lt"/>
              </a:rPr>
              <a:t>How did you feel at the end of the assessment?  Do your planning strategies need to change?</a:t>
            </a:r>
          </a:p>
          <a:p>
            <a:pPr lvl="1"/>
            <a:r>
              <a:rPr lang="en-US" sz="2000" dirty="0">
                <a:latin typeface="+mj-lt"/>
              </a:rPr>
              <a:t>How did your planning strategies throughout the entire semester reflect upon your overall performance?</a:t>
            </a:r>
          </a:p>
        </p:txBody>
      </p:sp>
    </p:spTree>
    <p:extLst>
      <p:ext uri="{BB962C8B-B14F-4D97-AF65-F5344CB8AC3E}">
        <p14:creationId xmlns:p14="http://schemas.microsoft.com/office/powerpoint/2010/main" val="3284692967"/>
      </p:ext>
    </p:extLst>
  </p:cSld>
  <p:clrMapOvr>
    <a:masterClrMapping/>
  </p:clrMapOvr>
</p:sld>
</file>

<file path=ppt/theme/theme1.xml><?xml version="1.0" encoding="utf-8"?>
<a:theme xmlns:a="http://schemas.openxmlformats.org/drawingml/2006/main" name="Office Theme">
  <a:themeElements>
    <a:clrScheme name="PeBL">
      <a:dk1>
        <a:sysClr val="windowText" lastClr="000000"/>
      </a:dk1>
      <a:lt1>
        <a:sysClr val="window" lastClr="FFFFFF"/>
      </a:lt1>
      <a:dk2>
        <a:srgbClr val="44546A"/>
      </a:dk2>
      <a:lt2>
        <a:srgbClr val="E7E6E6"/>
      </a:lt2>
      <a:accent1>
        <a:srgbClr val="3D6477"/>
      </a:accent1>
      <a:accent2>
        <a:srgbClr val="B9CD32"/>
      </a:accent2>
      <a:accent3>
        <a:srgbClr val="44C4DF"/>
      </a:accent3>
      <a:accent4>
        <a:srgbClr val="FCCE2D"/>
      </a:accent4>
      <a:accent5>
        <a:srgbClr val="FFFFFF"/>
      </a:accent5>
      <a:accent6>
        <a:srgbClr val="FFFFFF"/>
      </a:accent6>
      <a:hlink>
        <a:srgbClr val="954F7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L template" id="{7F65E36F-F0C0-4CA1-B461-C72288276153}" vid="{B3BE8CCB-1891-48B5-84EF-A0A5F7877E82}"/>
    </a:ext>
  </a:extLst>
</a:theme>
</file>

<file path=docProps/app.xml><?xml version="1.0" encoding="utf-8"?>
<Properties xmlns="http://schemas.openxmlformats.org/officeDocument/2006/extended-properties" xmlns:vt="http://schemas.openxmlformats.org/officeDocument/2006/docPropsVTypes">
  <Template>PeBL Template</Template>
  <TotalTime>128</TotalTime>
  <Words>411</Words>
  <Application>Microsoft Office PowerPoint</Application>
  <PresentationFormat>Widescreen</PresentationFormat>
  <Paragraphs>31</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Open Sans</vt:lpstr>
      <vt:lpstr>Roboto</vt:lpstr>
      <vt:lpstr>Roboto Condensed</vt:lpstr>
      <vt:lpstr>Office Theme</vt:lpstr>
      <vt:lpstr>Self-Regulation and Final Exams!</vt:lpstr>
      <vt:lpstr>Let’s review was self-regulation is first…</vt:lpstr>
      <vt:lpstr>A few examples of good self-regulation skills:</vt:lpstr>
      <vt:lpstr>So, how can we apply self-regulation to preparation for the end of year assessments?</vt:lpstr>
      <vt:lpstr>Let’s apply this to a real life example:</vt:lpstr>
    </vt:vector>
  </TitlesOfParts>
  <Company>Sun West School Division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Self-Regulation and Final Exams!</dc:title>
  <dc:creator>Janet Warren</dc:creator>
  <cp:lastModifiedBy>Courtney McDonald</cp:lastModifiedBy>
  <cp:revision>10</cp:revision>
  <dcterms:created xsi:type="dcterms:W3CDTF">2018-05-24T19:16:46Z</dcterms:created>
  <dcterms:modified xsi:type="dcterms:W3CDTF">2018-11-08T18:42:17Z</dcterms:modified>
</cp:coreProperties>
</file>