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233238-79CC-46CE-B05B-5AFBF1BAB592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F16C384-3739-46A0-9777-82FADD965A3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wm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0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5.wmf"/><Relationship Id="rId7" Type="http://schemas.openxmlformats.org/officeDocument/2006/relationships/image" Target="../media/image13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wmf"/><Relationship Id="rId10" Type="http://schemas.openxmlformats.org/officeDocument/2006/relationships/image" Target="../media/image18.jpeg"/><Relationship Id="rId4" Type="http://schemas.openxmlformats.org/officeDocument/2006/relationships/image" Target="../media/image11.jpeg"/><Relationship Id="rId9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851648" cy="1828800"/>
          </a:xfrm>
        </p:spPr>
        <p:txBody>
          <a:bodyPr/>
          <a:lstStyle/>
          <a:p>
            <a:r>
              <a:rPr lang="en-US" dirty="0" smtClean="0"/>
              <a:t>The Animal School </a:t>
            </a:r>
            <a:endParaRPr lang="en-US" dirty="0"/>
          </a:p>
        </p:txBody>
      </p:sp>
      <p:pic>
        <p:nvPicPr>
          <p:cNvPr id="1028" name="Picture 4" descr="C:\Documents and Settings\shirley.barclay\Local Settings\Temporary Internet Files\Content.IE5\T87APRSW\MCj042834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990600"/>
            <a:ext cx="1263650" cy="1876425"/>
          </a:xfrm>
          <a:prstGeom prst="rect">
            <a:avLst/>
          </a:prstGeom>
          <a:noFill/>
        </p:spPr>
      </p:pic>
      <p:pic>
        <p:nvPicPr>
          <p:cNvPr id="1029" name="Picture 5" descr="C:\Documents and Settings\shirley.barclay\Local Settings\Temporary Internet Files\Content.IE5\T87APRSW\MCj044140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762000"/>
            <a:ext cx="1812925" cy="1022350"/>
          </a:xfrm>
          <a:prstGeom prst="rect">
            <a:avLst/>
          </a:prstGeom>
          <a:noFill/>
        </p:spPr>
      </p:pic>
      <p:pic>
        <p:nvPicPr>
          <p:cNvPr id="1030" name="Picture 6" descr="C:\Documents and Settings\shirley.barclay\Local Settings\Temporary Internet Files\Content.IE5\VI72X5TV\MCj0441413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81200"/>
            <a:ext cx="1816100" cy="1631950"/>
          </a:xfrm>
          <a:prstGeom prst="rect">
            <a:avLst/>
          </a:prstGeom>
          <a:noFill/>
        </p:spPr>
      </p:pic>
      <p:pic>
        <p:nvPicPr>
          <p:cNvPr id="1031" name="Picture 7" descr="C:\Documents and Settings\shirley.barclay\Local Settings\Temporary Internet Files\Content.IE5\VWQWIKXA\MCj033796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953000"/>
            <a:ext cx="1838858" cy="1475842"/>
          </a:xfrm>
          <a:prstGeom prst="rect">
            <a:avLst/>
          </a:prstGeom>
          <a:noFill/>
        </p:spPr>
      </p:pic>
      <p:pic>
        <p:nvPicPr>
          <p:cNvPr id="1034" name="Picture 10" descr="C:\Documents and Settings\shirley.barclay\Local Settings\Temporary Internet Files\Content.IE5\VI72X5TV\MCj0135097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1006" y="4802046"/>
            <a:ext cx="2792994" cy="20559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667000"/>
            <a:ext cx="5638800" cy="1600200"/>
          </a:xfrm>
          <a:effectLst>
            <a:glow rad="101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Differentiation!!!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</a:t>
            </a:r>
            <a:endParaRPr lang="en-US" dirty="0"/>
          </a:p>
        </p:txBody>
      </p:sp>
      <p:pic>
        <p:nvPicPr>
          <p:cNvPr id="2051" name="Picture 3" descr="C:\Documents and Settings\shirley.barclay\Local Settings\Temporary Internet Files\Content.IE5\VI72X5TV\MCj043609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3300" y="2854325"/>
            <a:ext cx="4597400" cy="114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Swimming</a:t>
            </a:r>
            <a:endParaRPr lang="en-US" dirty="0"/>
          </a:p>
        </p:txBody>
      </p:sp>
      <p:pic>
        <p:nvPicPr>
          <p:cNvPr id="3079" name="Picture 7" descr="C:\Documents and Settings\shirley.barclay\Local Settings\Temporary Internet Files\Content.IE5\YZK9CJSY\MPj042860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715000" cy="3868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Flying </a:t>
            </a:r>
            <a:endParaRPr lang="en-US" dirty="0"/>
          </a:p>
        </p:txBody>
      </p:sp>
      <p:pic>
        <p:nvPicPr>
          <p:cNvPr id="4102" name="Picture 6" descr="C:\Documents and Settings\shirley.barclay\Local Settings\Temporary Internet Files\Content.IE5\BGWC93ZG\MPj0407091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4600"/>
            <a:ext cx="5247769" cy="3550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shirley.barclay\Local Settings\Temporary Internet Files\Content.IE5\T87APRSW\MCj0428345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609600"/>
            <a:ext cx="2335402" cy="3467895"/>
          </a:xfrm>
          <a:prstGeom prst="rect">
            <a:avLst/>
          </a:prstGeom>
          <a:noFill/>
        </p:spPr>
      </p:pic>
      <p:pic>
        <p:nvPicPr>
          <p:cNvPr id="5" name="Picture 7" descr="C:\Documents and Settings\shirley.barclay\Local Settings\Temporary Internet Files\Content.IE5\YZK9CJSY\MPj042860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65584"/>
            <a:ext cx="2450523" cy="1658816"/>
          </a:xfrm>
          <a:prstGeom prst="rect">
            <a:avLst/>
          </a:prstGeom>
          <a:noFill/>
        </p:spPr>
      </p:pic>
      <p:pic>
        <p:nvPicPr>
          <p:cNvPr id="6" name="Picture 6" descr="C:\Documents and Settings\shirley.barclay\Local Settings\Temporary Internet Files\Content.IE5\BGWC93ZG\MPj0407091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029902"/>
            <a:ext cx="2504569" cy="1694498"/>
          </a:xfrm>
          <a:prstGeom prst="rect">
            <a:avLst/>
          </a:prstGeom>
          <a:noFill/>
        </p:spPr>
      </p:pic>
      <p:pic>
        <p:nvPicPr>
          <p:cNvPr id="7" name="Picture 3" descr="C:\Documents and Settings\shirley.barclay\Local Settings\Temporary Internet Files\Content.IE5\VI72X5TV\MCj043609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5257800"/>
            <a:ext cx="4584700" cy="1146175"/>
          </a:xfrm>
          <a:prstGeom prst="rect">
            <a:avLst/>
          </a:prstGeom>
          <a:noFill/>
        </p:spPr>
      </p:pic>
      <p:pic>
        <p:nvPicPr>
          <p:cNvPr id="5123" name="Picture 3" descr="C:\Documents and Settings\shirley.barclay\Local Settings\Temporary Internet Files\Content.IE5\VI72X5TV\MCj043253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1676400"/>
            <a:ext cx="1701587" cy="1168254"/>
          </a:xfrm>
          <a:prstGeom prst="rect">
            <a:avLst/>
          </a:prstGeom>
          <a:noFill/>
        </p:spPr>
      </p:pic>
      <p:pic>
        <p:nvPicPr>
          <p:cNvPr id="10" name="Picture 3" descr="C:\Documents and Settings\shirley.barclay\Local Settings\Temporary Internet Files\Content.IE5\VI72X5TV\MCj043253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09013" y="1574946"/>
            <a:ext cx="1701587" cy="1168254"/>
          </a:xfrm>
          <a:prstGeom prst="rect">
            <a:avLst/>
          </a:prstGeom>
          <a:noFill/>
        </p:spPr>
      </p:pic>
      <p:pic>
        <p:nvPicPr>
          <p:cNvPr id="5124" name="Picture 4" descr="C:\Documents and Settings\shirley.barclay\Local Settings\Temporary Internet Files\Content.IE5\T87APRSW\MCj0432537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40254" y="4965908"/>
            <a:ext cx="1663492" cy="1663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shirley.barclay\Local Settings\Temporary Internet Files\Content.IE5\T87APRSW\MCj0441409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90600"/>
            <a:ext cx="3500578" cy="1974056"/>
          </a:xfrm>
          <a:prstGeom prst="rect">
            <a:avLst/>
          </a:prstGeom>
          <a:noFill/>
        </p:spPr>
      </p:pic>
      <p:pic>
        <p:nvPicPr>
          <p:cNvPr id="5" name="Picture 3" descr="C:\Documents and Settings\shirley.barclay\Local Settings\Temporary Internet Files\Content.IE5\VI72X5TV\MCj043609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4584700" cy="1146175"/>
          </a:xfrm>
          <a:prstGeom prst="rect">
            <a:avLst/>
          </a:prstGeom>
          <a:noFill/>
        </p:spPr>
      </p:pic>
      <p:pic>
        <p:nvPicPr>
          <p:cNvPr id="6146" name="Picture 2" descr="C:\Documents and Settings\shirley.barclay\Local Settings\Temporary Internet Files\Content.IE5\BGWC93ZG\MPj0439513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105400"/>
            <a:ext cx="2059030" cy="1374648"/>
          </a:xfrm>
          <a:prstGeom prst="rect">
            <a:avLst/>
          </a:prstGeom>
          <a:noFill/>
        </p:spPr>
      </p:pic>
      <p:pic>
        <p:nvPicPr>
          <p:cNvPr id="7" name="Picture 7" descr="C:\Documents and Settings\shirley.barclay\Local Settings\Temporary Internet Files\Content.IE5\YZK9CJSY\MPj0428607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352800"/>
            <a:ext cx="2450523" cy="1658816"/>
          </a:xfrm>
          <a:prstGeom prst="rect">
            <a:avLst/>
          </a:prstGeom>
          <a:noFill/>
        </p:spPr>
      </p:pic>
      <p:pic>
        <p:nvPicPr>
          <p:cNvPr id="8" name="Picture 4" descr="C:\Documents and Settings\shirley.barclay\Local Settings\Temporary Internet Files\Content.IE5\T87APRSW\MCj0432537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419600"/>
            <a:ext cx="1663492" cy="1663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shirley.barclay\Local Settings\Temporary Internet Files\Content.IE5\VI72X5TV\MCj04414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33400"/>
            <a:ext cx="3429000" cy="3081304"/>
          </a:xfrm>
          <a:prstGeom prst="rect">
            <a:avLst/>
          </a:prstGeom>
          <a:noFill/>
        </p:spPr>
      </p:pic>
      <p:pic>
        <p:nvPicPr>
          <p:cNvPr id="7170" name="Picture 2" descr="C:\Documents and Settings\shirley.barclay\Local Settings\Temporary Internet Files\Content.IE5\WKMD6PYV\MCBS02077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1927555" cy="2187245"/>
          </a:xfrm>
          <a:prstGeom prst="rect">
            <a:avLst/>
          </a:prstGeom>
          <a:noFill/>
        </p:spPr>
      </p:pic>
      <p:pic>
        <p:nvPicPr>
          <p:cNvPr id="10" name="Picture 6" descr="C:\Documents and Settings\shirley.barclay\Local Settings\Temporary Internet Files\Content.IE5\BGWC93ZG\MPj0407091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029902"/>
            <a:ext cx="2504569" cy="1694498"/>
          </a:xfrm>
          <a:prstGeom prst="rect">
            <a:avLst/>
          </a:prstGeom>
          <a:noFill/>
        </p:spPr>
      </p:pic>
      <p:pic>
        <p:nvPicPr>
          <p:cNvPr id="11" name="Picture 3" descr="C:\Documents and Settings\shirley.barclay\Local Settings\Temporary Internet Files\Content.IE5\VI72X5TV\MCj043609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5410200"/>
            <a:ext cx="4584700" cy="1146175"/>
          </a:xfrm>
          <a:prstGeom prst="rect">
            <a:avLst/>
          </a:prstGeom>
          <a:noFill/>
        </p:spPr>
      </p:pic>
      <p:pic>
        <p:nvPicPr>
          <p:cNvPr id="12" name="Picture 3" descr="C:\Documents and Settings\shirley.barclay\Local Settings\Temporary Internet Files\Content.IE5\VI72X5TV\MCj0432530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2209800"/>
            <a:ext cx="1701587" cy="1168254"/>
          </a:xfrm>
          <a:prstGeom prst="rect">
            <a:avLst/>
          </a:prstGeom>
          <a:noFill/>
        </p:spPr>
      </p:pic>
      <p:pic>
        <p:nvPicPr>
          <p:cNvPr id="13" name="Picture 4" descr="C:\Documents and Settings\shirley.barclay\Local Settings\Temporary Internet Files\Content.IE5\T87APRSW\MCj0432537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2971800"/>
            <a:ext cx="1663492" cy="1663492"/>
          </a:xfrm>
          <a:prstGeom prst="rect">
            <a:avLst/>
          </a:prstGeom>
          <a:noFill/>
        </p:spPr>
      </p:pic>
      <p:sp>
        <p:nvSpPr>
          <p:cNvPr id="14" name="Down Arrow 13"/>
          <p:cNvSpPr/>
          <p:nvPr/>
        </p:nvSpPr>
        <p:spPr>
          <a:xfrm>
            <a:off x="990600" y="3505200"/>
            <a:ext cx="381000" cy="2438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5" name="Picture 7" descr="C:\Documents and Settings\shirley.barclay\Local Settings\Temporary Internet Files\Content.IE5\VWQWIKXA\MCj0221995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4495800"/>
            <a:ext cx="844906" cy="914400"/>
          </a:xfrm>
          <a:prstGeom prst="rect">
            <a:avLst/>
          </a:prstGeom>
          <a:noFill/>
        </p:spPr>
      </p:pic>
      <p:pic>
        <p:nvPicPr>
          <p:cNvPr id="7176" name="Picture 8" descr="C:\Documents and Settings\shirley.barclay\Local Settings\Temporary Internet Files\Content.IE5\YZK9CJSY\MMj01782090000[1]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5943600"/>
            <a:ext cx="914400" cy="914400"/>
          </a:xfrm>
          <a:prstGeom prst="rect">
            <a:avLst/>
          </a:prstGeom>
          <a:noFill/>
        </p:spPr>
      </p:pic>
      <p:sp>
        <p:nvSpPr>
          <p:cNvPr id="17" name="Right Arrow 16"/>
          <p:cNvSpPr/>
          <p:nvPr/>
        </p:nvSpPr>
        <p:spPr>
          <a:xfrm>
            <a:off x="4267200" y="48006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7" name="Picture 9" descr="C:\Documents and Settings\shirley.barclay\Local Settings\Temporary Internet Files\Content.IE5\BGWC93ZG\MPj04331610000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44196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/>
          <p:cNvSpPr/>
          <p:nvPr/>
        </p:nvSpPr>
        <p:spPr>
          <a:xfrm>
            <a:off x="2667000" y="381000"/>
            <a:ext cx="3124200" cy="1600200"/>
          </a:xfrm>
          <a:prstGeom prst="cloud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7" descr="C:\Documents and Settings\shirley.barclay\Local Settings\Temporary Internet Files\Content.IE5\VWQWIKXA\MCj0337960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3216853" cy="2581802"/>
          </a:xfrm>
          <a:prstGeom prst="rect">
            <a:avLst/>
          </a:prstGeom>
          <a:noFill/>
        </p:spPr>
      </p:pic>
      <p:pic>
        <p:nvPicPr>
          <p:cNvPr id="8194" name="Picture 2" descr="C:\Documents and Settings\shirley.barclay\Local Settings\Temporary Internet Files\Content.IE5\BGWC93ZG\MCj044179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52600"/>
            <a:ext cx="4419600" cy="4419600"/>
          </a:xfrm>
          <a:prstGeom prst="rect">
            <a:avLst/>
          </a:prstGeom>
          <a:noFill/>
        </p:spPr>
      </p:pic>
      <p:pic>
        <p:nvPicPr>
          <p:cNvPr id="8196" name="Picture 4" descr="C:\Documents and Settings\shirley.barclay\Local Settings\Temporary Internet Files\Content.IE5\BGWC93ZG\MCj042384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609600"/>
            <a:ext cx="971062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Documents and Settings\shirley.barclay\Local Settings\Temporary Internet Files\Content.IE5\VI72X5TV\MCj0135097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971800"/>
            <a:ext cx="4671588" cy="3438808"/>
          </a:xfrm>
          <a:prstGeom prst="rect">
            <a:avLst/>
          </a:prstGeom>
          <a:noFill/>
        </p:spPr>
      </p:pic>
      <p:sp>
        <p:nvSpPr>
          <p:cNvPr id="5" name="Rounded Rectangular Callout 4" descr="Say no to school!!"/>
          <p:cNvSpPr/>
          <p:nvPr/>
        </p:nvSpPr>
        <p:spPr>
          <a:xfrm rot="19728711" flipH="1">
            <a:off x="304800" y="1431162"/>
            <a:ext cx="3581400" cy="2057400"/>
          </a:xfrm>
          <a:prstGeom prst="wedgeRoundRect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715647">
            <a:off x="706665" y="1803488"/>
            <a:ext cx="28467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Say No to School!!</a:t>
            </a:r>
            <a:endParaRPr lang="en-US" sz="3600" dirty="0"/>
          </a:p>
        </p:txBody>
      </p:sp>
      <p:pic>
        <p:nvPicPr>
          <p:cNvPr id="9218" name="Picture 2" descr="C:\Documents and Settings\shirley.barclay\Local Settings\Temporary Internet Files\Content.IE5\WKMD6PYV\MPj0262551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914400"/>
            <a:ext cx="2296210" cy="1542288"/>
          </a:xfrm>
          <a:prstGeom prst="rect">
            <a:avLst/>
          </a:prstGeom>
          <a:noFill/>
        </p:spPr>
      </p:pic>
      <p:pic>
        <p:nvPicPr>
          <p:cNvPr id="9222" name="Picture 6" descr="C:\Documents and Settings\shirley.barclay\Local Settings\Temporary Internet Files\Content.IE5\YZK9CJSY\MCj040462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724400"/>
            <a:ext cx="1517650" cy="191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13</Words>
  <Application>Microsoft Office PowerPoint</Application>
  <PresentationFormat>On-screen Show (4:3)</PresentationFormat>
  <Paragraphs>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The Animal School </vt:lpstr>
      <vt:lpstr>Running</vt:lpstr>
      <vt:lpstr>Swimming</vt:lpstr>
      <vt:lpstr>Flying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Differentiation!!!</vt:lpstr>
    </vt:vector>
  </TitlesOfParts>
  <Company>Sun West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Animal School</dc:title>
  <dc:creator>Shirley.Barclay</dc:creator>
  <cp:lastModifiedBy>Brenna Siroski</cp:lastModifiedBy>
  <cp:revision>11</cp:revision>
  <dcterms:created xsi:type="dcterms:W3CDTF">2009-09-30T00:46:22Z</dcterms:created>
  <dcterms:modified xsi:type="dcterms:W3CDTF">2018-07-14T20:05:35Z</dcterms:modified>
</cp:coreProperties>
</file>