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7" r:id="rId4"/>
    <p:sldId id="278" r:id="rId5"/>
    <p:sldId id="279" r:id="rId6"/>
    <p:sldId id="280" r:id="rId7"/>
    <p:sldId id="281" r:id="rId8"/>
    <p:sldId id="282" r:id="rId9"/>
    <p:sldId id="286" r:id="rId10"/>
    <p:sldId id="283" r:id="rId11"/>
    <p:sldId id="284" r:id="rId12"/>
    <p:sldId id="285" r:id="rId13"/>
    <p:sldId id="287" r:id="rId14"/>
    <p:sldId id="288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9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RCHS PD Day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676400"/>
            <a:ext cx="4843463" cy="3466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2895600"/>
            <a:ext cx="478155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61" y="1663262"/>
            <a:ext cx="4780927" cy="389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825" y="4495800"/>
            <a:ext cx="389381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59" y="1752601"/>
            <a:ext cx="522567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3" y="1721070"/>
            <a:ext cx="5181600" cy="332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412" y="3200400"/>
            <a:ext cx="4533900" cy="25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59" y="3733800"/>
            <a:ext cx="5366165" cy="285025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3276600"/>
            <a:ext cx="6391275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75" y="1704975"/>
            <a:ext cx="5176838" cy="286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265" y="1066799"/>
            <a:ext cx="3759272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Implementing </a:t>
            </a:r>
            <a:r>
              <a:rPr lang="en-US" dirty="0" err="1" smtClean="0"/>
              <a:t>PeBL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4952998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Learner Profiles</a:t>
            </a:r>
          </a:p>
          <a:p>
            <a:r>
              <a:rPr lang="en-US" dirty="0" smtClean="0"/>
              <a:t>Flexible Seating</a:t>
            </a:r>
          </a:p>
          <a:p>
            <a:r>
              <a:rPr lang="en-US" dirty="0" smtClean="0"/>
              <a:t>Self-Regulation</a:t>
            </a:r>
          </a:p>
          <a:p>
            <a:r>
              <a:rPr lang="en-US" dirty="0" smtClean="0"/>
              <a:t>Strong classroom management and routines</a:t>
            </a:r>
          </a:p>
          <a:p>
            <a:r>
              <a:rPr lang="en-US" dirty="0" smtClean="0"/>
              <a:t>High expectations</a:t>
            </a:r>
          </a:p>
          <a:p>
            <a:r>
              <a:rPr lang="en-US" dirty="0" smtClean="0"/>
              <a:t>Excellent assessment practices</a:t>
            </a:r>
          </a:p>
          <a:p>
            <a:r>
              <a:rPr lang="en-US" dirty="0" smtClean="0"/>
              <a:t>Highly planned and organized</a:t>
            </a:r>
          </a:p>
          <a:p>
            <a:r>
              <a:rPr lang="en-US" dirty="0" smtClean="0"/>
              <a:t>Comfort with technology</a:t>
            </a:r>
          </a:p>
          <a:p>
            <a:r>
              <a:rPr lang="en-US" dirty="0" smtClean="0"/>
              <a:t>Risk-taking environment</a:t>
            </a:r>
          </a:p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>
            <a:off x="6094413" y="1781503"/>
            <a:ext cx="5181600" cy="4419600"/>
          </a:xfrm>
          <a:prstGeom prst="triangl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694612" y="3581400"/>
            <a:ext cx="1981200" cy="0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1812" y="2895600"/>
            <a:ext cx="12573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 smtClean="0"/>
              <a:t>PeBL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380" y="4038600"/>
            <a:ext cx="264566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Goal Setting</a:t>
            </a:r>
            <a:endParaRPr lang="en-US" dirty="0"/>
          </a:p>
        </p:txBody>
      </p:sp>
      <p:pic>
        <p:nvPicPr>
          <p:cNvPr id="3076" name="Picture 4" descr="Image result for a goal is a dream with a d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7" y="2057400"/>
            <a:ext cx="3505200" cy="43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412" y="2057400"/>
            <a:ext cx="3505200" cy="436332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goal set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1905000"/>
            <a:ext cx="49505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 goal is a dream with a dead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04" y="3962400"/>
            <a:ext cx="47053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Communication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Critical thinking</a:t>
            </a:r>
          </a:p>
          <a:p>
            <a:pPr marL="457200" indent="-457200">
              <a:buAutoNum type="arabicPeriod"/>
            </a:pPr>
            <a:r>
              <a:rPr lang="en-US" dirty="0" smtClean="0"/>
              <a:t>Collaboration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Character</a:t>
            </a:r>
          </a:p>
          <a:p>
            <a:pPr marL="457200" indent="-457200">
              <a:buAutoNum type="arabicPeriod"/>
            </a:pPr>
            <a:r>
              <a:rPr lang="en-US" dirty="0" smtClean="0"/>
              <a:t>Creativity</a:t>
            </a:r>
          </a:p>
          <a:p>
            <a:pPr marL="457200" indent="-457200">
              <a:buAutoNum type="arabicPeriod"/>
            </a:pPr>
            <a:r>
              <a:rPr lang="en-US" dirty="0" smtClean="0"/>
              <a:t>Culture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Computer Technology</a:t>
            </a:r>
            <a:endParaRPr lang="en-US" dirty="0"/>
          </a:p>
        </p:txBody>
      </p:sp>
      <p:pic>
        <p:nvPicPr>
          <p:cNvPr id="1026" name="Picture 2" descr="Image result for 21st century teacher quo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14" y="2209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Document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</a:p>
          <a:p>
            <a:r>
              <a:rPr lang="en-US" dirty="0" smtClean="0"/>
              <a:t>What are you excited about?</a:t>
            </a:r>
          </a:p>
          <a:p>
            <a:r>
              <a:rPr lang="en-US" dirty="0" smtClean="0"/>
              <a:t>What scares you?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2" y="3048000"/>
            <a:ext cx="70104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Grit and Growth Mindset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8612" y="1752600"/>
            <a:ext cx="6494065" cy="4882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5034731"/>
            <a:ext cx="899784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6212" y="304800"/>
            <a:ext cx="9677398" cy="1020762"/>
          </a:xfrm>
        </p:spPr>
        <p:txBody>
          <a:bodyPr/>
          <a:lstStyle/>
          <a:p>
            <a:pPr algn="ctr"/>
            <a:r>
              <a:rPr lang="en-US" dirty="0" smtClean="0"/>
              <a:t>How do these relate to students? Teachers?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676400"/>
            <a:ext cx="5797272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4" y="1752600"/>
            <a:ext cx="598617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Mindsets and Teachers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5" y="1828800"/>
            <a:ext cx="6543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Fixed Mindset Characteristics</a:t>
            </a:r>
            <a:br>
              <a:rPr lang="en-US" dirty="0" smtClean="0"/>
            </a:br>
            <a:r>
              <a:rPr lang="en-US" dirty="0" smtClean="0"/>
              <a:t>(Educator Specific)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46655"/>
              </p:ext>
            </p:extLst>
          </p:nvPr>
        </p:nvGraphicFramePr>
        <p:xfrm>
          <a:off x="455612" y="1676400"/>
          <a:ext cx="8125884" cy="4181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352999721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72731028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Mindset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Fixed Mindset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8290"/>
                  </a:ext>
                </a:extLst>
              </a:tr>
              <a:tr h="35720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1567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4999182"/>
            <a:ext cx="4163901" cy="17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 the Your Teacher Mindset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2" y="1752600"/>
            <a:ext cx="6534150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12" y="19050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You can’t just decide you’re going to have a growth mindset, you have to do the work to figure out where you have a fixed mindset and how you can change it.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3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274638"/>
            <a:ext cx="11811000" cy="1020762"/>
          </a:xfrm>
        </p:spPr>
        <p:txBody>
          <a:bodyPr/>
          <a:lstStyle/>
          <a:p>
            <a:r>
              <a:rPr lang="en-US" dirty="0" smtClean="0"/>
              <a:t>Flipping Our Collective Mindset – The Tarp Activity</a:t>
            </a:r>
            <a:endParaRPr lang="en-US" dirty="0"/>
          </a:p>
        </p:txBody>
      </p:sp>
      <p:pic>
        <p:nvPicPr>
          <p:cNvPr id="2050" name="Picture 2" descr="Image result for growth mindset tar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4"/>
          <a:stretch/>
        </p:blipFill>
        <p:spPr bwMode="auto">
          <a:xfrm>
            <a:off x="5332412" y="1676400"/>
            <a:ext cx="39600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owth mindset t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29" y="3352800"/>
            <a:ext cx="3465808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12" y="1752600"/>
            <a:ext cx="4495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Write all growth mindset characteristics on one side of the tarp.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Flip the tarp over and write all fixed mindset characteristics. </a:t>
            </a:r>
            <a:endParaRPr lang="en-US" sz="2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Lay the tarp on the floor, fixed mindset side up.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All staff stand on the tarp.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The tarp needs to be flipped over to the growth mindset side, without anyone touching the floor.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If anyone touches the floor, start over again.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82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89</TotalTime>
  <Words>223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Chalkboard 16x9</vt:lpstr>
      <vt:lpstr>RCHS PD Day </vt:lpstr>
      <vt:lpstr>21st Century Competencies</vt:lpstr>
      <vt:lpstr>REORDER Document</vt:lpstr>
      <vt:lpstr>Grit and Growth Mindset</vt:lpstr>
      <vt:lpstr>How do these relate to students? Teachers?</vt:lpstr>
      <vt:lpstr>Mindsets and Teachers</vt:lpstr>
      <vt:lpstr>Growth and Fixed Mindset Characteristics (Educator Specific)</vt:lpstr>
      <vt:lpstr>Reframing the Your Teacher Mindset</vt:lpstr>
      <vt:lpstr>Flipping Our Collective Mindset – The Tarp Activity</vt:lpstr>
      <vt:lpstr>Questions to Consider…</vt:lpstr>
      <vt:lpstr>Questions to Consider…</vt:lpstr>
      <vt:lpstr>Questions to Consider…</vt:lpstr>
      <vt:lpstr>Steps to Implementing PeBL</vt:lpstr>
      <vt:lpstr>Personalized Goal Setting</vt:lpstr>
    </vt:vector>
  </TitlesOfParts>
  <Company>Sun West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RCHS PD Day</dc:title>
  <dc:creator>Camille Hounjet</dc:creator>
  <cp:lastModifiedBy>Melissa Lander</cp:lastModifiedBy>
  <cp:revision>10</cp:revision>
  <dcterms:created xsi:type="dcterms:W3CDTF">2017-04-30T18:17:06Z</dcterms:created>
  <dcterms:modified xsi:type="dcterms:W3CDTF">2018-08-23T19:23:45Z</dcterms:modified>
</cp:coreProperties>
</file>