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56" r:id="rId3"/>
    <p:sldId id="328" r:id="rId4"/>
    <p:sldId id="336" r:id="rId5"/>
    <p:sldId id="337" r:id="rId6"/>
    <p:sldId id="354" r:id="rId7"/>
    <p:sldId id="344" r:id="rId8"/>
    <p:sldId id="355" r:id="rId9"/>
    <p:sldId id="346" r:id="rId10"/>
    <p:sldId id="347" r:id="rId11"/>
    <p:sldId id="358" r:id="rId12"/>
    <p:sldId id="357" r:id="rId13"/>
    <p:sldId id="349" r:id="rId14"/>
    <p:sldId id="360" r:id="rId15"/>
    <p:sldId id="348" r:id="rId16"/>
    <p:sldId id="329" r:id="rId17"/>
    <p:sldId id="340" r:id="rId18"/>
    <p:sldId id="353" r:id="rId19"/>
    <p:sldId id="350" r:id="rId20"/>
    <p:sldId id="317" r:id="rId21"/>
    <p:sldId id="330" r:id="rId22"/>
    <p:sldId id="331" r:id="rId23"/>
    <p:sldId id="332" r:id="rId24"/>
    <p:sldId id="333" r:id="rId25"/>
    <p:sldId id="334" r:id="rId26"/>
    <p:sldId id="352" r:id="rId27"/>
    <p:sldId id="326" r:id="rId28"/>
    <p:sldId id="309" r:id="rId29"/>
    <p:sldId id="351" r:id="rId30"/>
  </p:sldIdLst>
  <p:sldSz cx="12192000" cy="6858000"/>
  <p:notesSz cx="6858000" cy="1724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705536-9284-43AE-84BD-0E71B034F6A7}">
          <p14:sldIdLst>
            <p14:sldId id="256"/>
            <p14:sldId id="356"/>
            <p14:sldId id="328"/>
            <p14:sldId id="336"/>
            <p14:sldId id="337"/>
            <p14:sldId id="354"/>
            <p14:sldId id="344"/>
            <p14:sldId id="355"/>
            <p14:sldId id="346"/>
            <p14:sldId id="347"/>
            <p14:sldId id="358"/>
            <p14:sldId id="357"/>
            <p14:sldId id="349"/>
            <p14:sldId id="360"/>
            <p14:sldId id="348"/>
            <p14:sldId id="329"/>
            <p14:sldId id="340"/>
            <p14:sldId id="353"/>
            <p14:sldId id="350"/>
            <p14:sldId id="317"/>
            <p14:sldId id="330"/>
            <p14:sldId id="331"/>
            <p14:sldId id="332"/>
            <p14:sldId id="333"/>
            <p14:sldId id="334"/>
            <p14:sldId id="352"/>
            <p14:sldId id="326"/>
            <p14:sldId id="309"/>
            <p14:sldId id="3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0099FF"/>
    <a:srgbClr val="6699FF"/>
    <a:srgbClr val="3366FF"/>
    <a:srgbClr val="4949A1"/>
    <a:srgbClr val="271AA6"/>
    <a:srgbClr val="3D6477"/>
    <a:srgbClr val="B9CD32"/>
    <a:srgbClr val="44C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CF3842-B0CF-40B6-A696-2ED6E6BB4389}" v="231" dt="2018-11-29T16:50:14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Lander" userId="S::melissa.lander@sunwestsd.ca::323bedc8-6dbd-43ff-8fb4-d0d0bc8ac74d" providerId="AD" clId="Web-{B5CF3842-B0CF-40B6-A696-2ED6E6BB4389}"/>
    <pc:docChg chg="addSld delSld modSld modSection">
      <pc:chgData name="Melissa Lander" userId="S::melissa.lander@sunwestsd.ca::323bedc8-6dbd-43ff-8fb4-d0d0bc8ac74d" providerId="AD" clId="Web-{B5CF3842-B0CF-40B6-A696-2ED6E6BB4389}" dt="2018-11-29T16:50:31.975" v="437"/>
      <pc:docMkLst>
        <pc:docMk/>
      </pc:docMkLst>
      <pc:sldChg chg="addSp modSp mod setBg">
        <pc:chgData name="Melissa Lander" userId="S::melissa.lander@sunwestsd.ca::323bedc8-6dbd-43ff-8fb4-d0d0bc8ac74d" providerId="AD" clId="Web-{B5CF3842-B0CF-40B6-A696-2ED6E6BB4389}" dt="2018-11-29T16:50:14.413" v="435" actId="20577"/>
        <pc:sldMkLst>
          <pc:docMk/>
          <pc:sldMk cId="3636984879" sldId="309"/>
        </pc:sldMkLst>
        <pc:spChg chg="mod">
          <ac:chgData name="Melissa Lander" userId="S::melissa.lander@sunwestsd.ca::323bedc8-6dbd-43ff-8fb4-d0d0bc8ac74d" providerId="AD" clId="Web-{B5CF3842-B0CF-40B6-A696-2ED6E6BB4389}" dt="2018-11-29T16:50:14.413" v="435" actId="20577"/>
          <ac:spMkLst>
            <pc:docMk/>
            <pc:sldMk cId="3636984879" sldId="309"/>
            <ac:spMk id="2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48:57.303" v="393"/>
          <ac:spMkLst>
            <pc:docMk/>
            <pc:sldMk cId="3636984879" sldId="309"/>
            <ac:spMk id="9" creationId="{4913D8DA-B72B-46FB-9E5D-656A0EB0A476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48:57.303" v="393"/>
          <ac:spMkLst>
            <pc:docMk/>
            <pc:sldMk cId="3636984879" sldId="309"/>
            <ac:spMk id="11" creationId="{63CDDC8E-3FD0-4545-A664-7661835B4586}"/>
          </ac:spMkLst>
        </pc:spChg>
        <pc:picChg chg="add">
          <ac:chgData name="Melissa Lander" userId="S::melissa.lander@sunwestsd.ca::323bedc8-6dbd-43ff-8fb4-d0d0bc8ac74d" providerId="AD" clId="Web-{B5CF3842-B0CF-40B6-A696-2ED6E6BB4389}" dt="2018-11-29T16:48:57.303" v="393"/>
          <ac:picMkLst>
            <pc:docMk/>
            <pc:sldMk cId="3636984879" sldId="309"/>
            <ac:picMk id="6" creationId="{3F8F2435-344E-4FAF-AA70-5FCFE50DD8C8}"/>
          </ac:picMkLst>
        </pc:picChg>
      </pc:sldChg>
      <pc:sldChg chg="addSp delSp modSp">
        <pc:chgData name="Melissa Lander" userId="S::melissa.lander@sunwestsd.ca::323bedc8-6dbd-43ff-8fb4-d0d0bc8ac74d" providerId="AD" clId="Web-{B5CF3842-B0CF-40B6-A696-2ED6E6BB4389}" dt="2018-11-29T16:48:46.709" v="392" actId="1076"/>
        <pc:sldMkLst>
          <pc:docMk/>
          <pc:sldMk cId="2809018740" sldId="326"/>
        </pc:sldMkLst>
        <pc:spChg chg="mod">
          <ac:chgData name="Melissa Lander" userId="S::melissa.lander@sunwestsd.ca::323bedc8-6dbd-43ff-8fb4-d0d0bc8ac74d" providerId="AD" clId="Web-{B5CF3842-B0CF-40B6-A696-2ED6E6BB4389}" dt="2018-11-29T16:48:25.084" v="388"/>
          <ac:spMkLst>
            <pc:docMk/>
            <pc:sldMk cId="2809018740" sldId="326"/>
            <ac:spMk id="2" creationId="{00000000-0000-0000-0000-000000000000}"/>
          </ac:spMkLst>
        </pc:spChg>
        <pc:spChg chg="del">
          <ac:chgData name="Melissa Lander" userId="S::melissa.lander@sunwestsd.ca::323bedc8-6dbd-43ff-8fb4-d0d0bc8ac74d" providerId="AD" clId="Web-{B5CF3842-B0CF-40B6-A696-2ED6E6BB4389}" dt="2018-11-29T16:48:25.084" v="388"/>
          <ac:spMkLst>
            <pc:docMk/>
            <pc:sldMk cId="2809018740" sldId="326"/>
            <ac:spMk id="9" creationId="{A4AC5506-6312-4701-8D3C-40187889A947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48:25.084" v="388"/>
          <ac:spMkLst>
            <pc:docMk/>
            <pc:sldMk cId="2809018740" sldId="326"/>
            <ac:spMk id="14" creationId="{6753252F-4873-4F63-801D-CC719279A7D5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48:25.084" v="388"/>
          <ac:spMkLst>
            <pc:docMk/>
            <pc:sldMk cId="2809018740" sldId="326"/>
            <ac:spMk id="16" creationId="{047C8CCB-F95D-4249-92DD-651249D3535A}"/>
          </ac:spMkLst>
        </pc:spChg>
        <pc:picChg chg="mod ord">
          <ac:chgData name="Melissa Lander" userId="S::melissa.lander@sunwestsd.ca::323bedc8-6dbd-43ff-8fb4-d0d0bc8ac74d" providerId="AD" clId="Web-{B5CF3842-B0CF-40B6-A696-2ED6E6BB4389}" dt="2018-11-29T16:48:46.709" v="392" actId="1076"/>
          <ac:picMkLst>
            <pc:docMk/>
            <pc:sldMk cId="2809018740" sldId="326"/>
            <ac:picMk id="4" creationId="{AC02B816-D4D8-48EE-AF6E-B2C9AC802BFD}"/>
          </ac:picMkLst>
        </pc:picChg>
      </pc:sldChg>
      <pc:sldChg chg="addSp delSp modSp mod setBg">
        <pc:chgData name="Melissa Lander" userId="S::melissa.lander@sunwestsd.ca::323bedc8-6dbd-43ff-8fb4-d0d0bc8ac74d" providerId="AD" clId="Web-{B5CF3842-B0CF-40B6-A696-2ED6E6BB4389}" dt="2018-11-29T16:20:08.605" v="72"/>
        <pc:sldMkLst>
          <pc:docMk/>
          <pc:sldMk cId="1242894737" sldId="328"/>
        </pc:sldMkLst>
        <pc:spChg chg="mod">
          <ac:chgData name="Melissa Lander" userId="S::melissa.lander@sunwestsd.ca::323bedc8-6dbd-43ff-8fb4-d0d0bc8ac74d" providerId="AD" clId="Web-{B5CF3842-B0CF-40B6-A696-2ED6E6BB4389}" dt="2018-11-29T16:20:08.605" v="72"/>
          <ac:spMkLst>
            <pc:docMk/>
            <pc:sldMk cId="1242894737" sldId="328"/>
            <ac:spMk id="2" creationId="{064290B9-872C-4170-BBFE-DCB57E249C1B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20:08.605" v="72"/>
          <ac:spMkLst>
            <pc:docMk/>
            <pc:sldMk cId="1242894737" sldId="328"/>
            <ac:spMk id="12" creationId="{AB45A142-4255-493C-8284-5D566C121B10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20:08.402" v="71"/>
          <ac:spMkLst>
            <pc:docMk/>
            <pc:sldMk cId="1242894737" sldId="328"/>
            <ac:spMk id="17" creationId="{0499AD7B-99D4-4755-8966-F7BA0426904B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0:08.605" v="72"/>
          <ac:spMkLst>
            <pc:docMk/>
            <pc:sldMk cId="1242894737" sldId="328"/>
            <ac:spMk id="20" creationId="{42285737-90EE-47DC-AC80-8AE156B11969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19:55.714" v="69"/>
          <ac:spMkLst>
            <pc:docMk/>
            <pc:sldMk cId="1242894737" sldId="328"/>
            <ac:spMk id="21" creationId="{42285737-90EE-47DC-AC80-8AE156B11969}"/>
          </ac:spMkLst>
        </pc:spChg>
        <pc:spChg chg="add del mod replId">
          <ac:chgData name="Melissa Lander" userId="S::melissa.lander@sunwestsd.ca::323bedc8-6dbd-43ff-8fb4-d0d0bc8ac74d" providerId="AD" clId="Web-{B5CF3842-B0CF-40B6-A696-2ED6E6BB4389}" dt="2018-11-29T16:20:08.605" v="72"/>
          <ac:spMkLst>
            <pc:docMk/>
            <pc:sldMk cId="1242894737" sldId="328"/>
            <ac:spMk id="31" creationId="{00000000-0000-0000-0000-000000000000}"/>
          </ac:spMkLst>
        </pc:spChg>
        <pc:grpChg chg="add">
          <ac:chgData name="Melissa Lander" userId="S::melissa.lander@sunwestsd.ca::323bedc8-6dbd-43ff-8fb4-d0d0bc8ac74d" providerId="AD" clId="Web-{B5CF3842-B0CF-40B6-A696-2ED6E6BB4389}" dt="2018-11-29T16:20:08.605" v="72"/>
          <ac:grpSpMkLst>
            <pc:docMk/>
            <pc:sldMk cId="1242894737" sldId="328"/>
            <ac:grpSpMk id="22" creationId="{B57BDC17-F1B3-455F-BBF1-680AA1F25C06}"/>
          </ac:grpSpMkLst>
        </pc:grpChg>
        <pc:grpChg chg="add del">
          <ac:chgData name="Melissa Lander" userId="S::melissa.lander@sunwestsd.ca::323bedc8-6dbd-43ff-8fb4-d0d0bc8ac74d" providerId="AD" clId="Web-{B5CF3842-B0CF-40B6-A696-2ED6E6BB4389}" dt="2018-11-29T16:19:55.714" v="69"/>
          <ac:grpSpMkLst>
            <pc:docMk/>
            <pc:sldMk cId="1242894737" sldId="328"/>
            <ac:grpSpMk id="23" creationId="{B57BDC17-F1B3-455F-BBF1-680AA1F25C06}"/>
          </ac:grpSpMkLst>
        </pc:grpChg>
        <pc:graphicFrameChg chg="add del">
          <ac:chgData name="Melissa Lander" userId="S::melissa.lander@sunwestsd.ca::323bedc8-6dbd-43ff-8fb4-d0d0bc8ac74d" providerId="AD" clId="Web-{B5CF3842-B0CF-40B6-A696-2ED6E6BB4389}" dt="2018-11-29T16:19:55.714" v="69"/>
          <ac:graphicFrameMkLst>
            <pc:docMk/>
            <pc:sldMk cId="1242894737" sldId="328"/>
            <ac:graphicFrameMk id="16" creationId="{8CDCDE43-B3AC-43F7-AE86-881B1D260AAE}"/>
          </ac:graphicFrameMkLst>
        </pc:graphicFrameChg>
        <pc:graphicFrameChg chg="add del">
          <ac:chgData name="Melissa Lander" userId="S::melissa.lander@sunwestsd.ca::323bedc8-6dbd-43ff-8fb4-d0d0bc8ac74d" providerId="AD" clId="Web-{B5CF3842-B0CF-40B6-A696-2ED6E6BB4389}" dt="2018-11-29T16:20:08.402" v="71"/>
          <ac:graphicFrameMkLst>
            <pc:docMk/>
            <pc:sldMk cId="1242894737" sldId="328"/>
            <ac:graphicFrameMk id="19" creationId="{900D0258-ADF5-4E56-85DA-10822EDEB8B2}"/>
          </ac:graphicFrameMkLst>
        </pc:graphicFrameChg>
        <pc:graphicFrameChg chg="add">
          <ac:chgData name="Melissa Lander" userId="S::melissa.lander@sunwestsd.ca::323bedc8-6dbd-43ff-8fb4-d0d0bc8ac74d" providerId="AD" clId="Web-{B5CF3842-B0CF-40B6-A696-2ED6E6BB4389}" dt="2018-11-29T16:20:08.605" v="72"/>
          <ac:graphicFrameMkLst>
            <pc:docMk/>
            <pc:sldMk cId="1242894737" sldId="328"/>
            <ac:graphicFrameMk id="30" creationId="{8CDCDE43-B3AC-43F7-AE86-881B1D260AAE}"/>
          </ac:graphicFrameMkLst>
        </pc:graphicFrameChg>
        <pc:picChg chg="add del">
          <ac:chgData name="Melissa Lander" userId="S::melissa.lander@sunwestsd.ca::323bedc8-6dbd-43ff-8fb4-d0d0bc8ac74d" providerId="AD" clId="Web-{B5CF3842-B0CF-40B6-A696-2ED6E6BB4389}" dt="2018-11-29T16:20:08.402" v="71"/>
          <ac:picMkLst>
            <pc:docMk/>
            <pc:sldMk cId="1242894737" sldId="328"/>
            <ac:picMk id="18" creationId="{1A06F89A-489D-4383-94C5-42F7FF2E9A63}"/>
          </ac:picMkLst>
        </pc:picChg>
        <pc:cxnChg chg="add del">
          <ac:chgData name="Melissa Lander" userId="S::melissa.lander@sunwestsd.ca::323bedc8-6dbd-43ff-8fb4-d0d0bc8ac74d" providerId="AD" clId="Web-{B5CF3842-B0CF-40B6-A696-2ED6E6BB4389}" dt="2018-11-29T16:20:08.605" v="72"/>
          <ac:cxnSpMkLst>
            <pc:docMk/>
            <pc:sldMk cId="1242894737" sldId="328"/>
            <ac:cxnSpMk id="14" creationId="{38FB9660-F42F-4313-BBC4-47C007FE484C}"/>
          </ac:cxnSpMkLst>
        </pc:cxnChg>
      </pc:sldChg>
      <pc:sldChg chg="addSp modSp mod setBg">
        <pc:chgData name="Melissa Lander" userId="S::melissa.lander@sunwestsd.ca::323bedc8-6dbd-43ff-8fb4-d0d0bc8ac74d" providerId="AD" clId="Web-{B5CF3842-B0CF-40B6-A696-2ED6E6BB4389}" dt="2018-11-29T16:37:41.680" v="295"/>
        <pc:sldMkLst>
          <pc:docMk/>
          <pc:sldMk cId="1255451274" sldId="329"/>
        </pc:sldMkLst>
        <pc:spChg chg="mod">
          <ac:chgData name="Melissa Lander" userId="S::melissa.lander@sunwestsd.ca::323bedc8-6dbd-43ff-8fb4-d0d0bc8ac74d" providerId="AD" clId="Web-{B5CF3842-B0CF-40B6-A696-2ED6E6BB4389}" dt="2018-11-29T16:37:41.680" v="295"/>
          <ac:spMkLst>
            <pc:docMk/>
            <pc:sldMk cId="1255451274" sldId="329"/>
            <ac:spMk id="2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37:41.680" v="295"/>
          <ac:spMkLst>
            <pc:docMk/>
            <pc:sldMk cId="1255451274" sldId="329"/>
            <ac:spMk id="7" creationId="{23962611-DFD5-4092-AAFD-559E3DFCE2C9}"/>
          </ac:spMkLst>
        </pc:spChg>
        <pc:picChg chg="add">
          <ac:chgData name="Melissa Lander" userId="S::melissa.lander@sunwestsd.ca::323bedc8-6dbd-43ff-8fb4-d0d0bc8ac74d" providerId="AD" clId="Web-{B5CF3842-B0CF-40B6-A696-2ED6E6BB4389}" dt="2018-11-29T16:37:41.680" v="295"/>
          <ac:picMkLst>
            <pc:docMk/>
            <pc:sldMk cId="1255451274" sldId="329"/>
            <ac:picMk id="9" creationId="{2270F1FA-0425-408F-9861-80BF5AFB276D}"/>
          </ac:picMkLst>
        </pc:picChg>
      </pc:sldChg>
      <pc:sldChg chg="addSp modSp mod setBg">
        <pc:chgData name="Melissa Lander" userId="S::melissa.lander@sunwestsd.ca::323bedc8-6dbd-43ff-8fb4-d0d0bc8ac74d" providerId="AD" clId="Web-{B5CF3842-B0CF-40B6-A696-2ED6E6BB4389}" dt="2018-11-29T16:48:08.334" v="386" actId="1076"/>
        <pc:sldMkLst>
          <pc:docMk/>
          <pc:sldMk cId="3028499937" sldId="334"/>
        </pc:sldMkLst>
        <pc:spChg chg="mod">
          <ac:chgData name="Melissa Lander" userId="S::melissa.lander@sunwestsd.ca::323bedc8-6dbd-43ff-8fb4-d0d0bc8ac74d" providerId="AD" clId="Web-{B5CF3842-B0CF-40B6-A696-2ED6E6BB4389}" dt="2018-11-29T16:46:54.381" v="372" actId="1076"/>
          <ac:spMkLst>
            <pc:docMk/>
            <pc:sldMk cId="3028499937" sldId="334"/>
            <ac:spMk id="2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46:13.804" v="363"/>
          <ac:spMkLst>
            <pc:docMk/>
            <pc:sldMk cId="3028499937" sldId="334"/>
            <ac:spMk id="9" creationId="{6753252F-4873-4F63-801D-CC719279A7D5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46:13.804" v="363"/>
          <ac:spMkLst>
            <pc:docMk/>
            <pc:sldMk cId="3028499937" sldId="334"/>
            <ac:spMk id="11" creationId="{047C8CCB-F95D-4249-92DD-651249D3535A}"/>
          </ac:spMkLst>
        </pc:spChg>
        <pc:picChg chg="mod ord">
          <ac:chgData name="Melissa Lander" userId="S::melissa.lander@sunwestsd.ca::323bedc8-6dbd-43ff-8fb4-d0d0bc8ac74d" providerId="AD" clId="Web-{B5CF3842-B0CF-40B6-A696-2ED6E6BB4389}" dt="2018-11-29T16:48:08.334" v="386" actId="1076"/>
          <ac:picMkLst>
            <pc:docMk/>
            <pc:sldMk cId="3028499937" sldId="334"/>
            <ac:picMk id="4" creationId="{00000000-0000-0000-0000-000000000000}"/>
          </ac:picMkLst>
        </pc:picChg>
      </pc:sldChg>
      <pc:sldChg chg="addSp delSp modSp mod setBg setClrOvrMap">
        <pc:chgData name="Melissa Lander" userId="S::melissa.lander@sunwestsd.ca::323bedc8-6dbd-43ff-8fb4-d0d0bc8ac74d" providerId="AD" clId="Web-{B5CF3842-B0CF-40B6-A696-2ED6E6BB4389}" dt="2018-11-29T16:20:28.433" v="73"/>
        <pc:sldMkLst>
          <pc:docMk/>
          <pc:sldMk cId="103725135" sldId="336"/>
        </pc:sldMkLst>
        <pc:spChg chg="mod">
          <ac:chgData name="Melissa Lander" userId="S::melissa.lander@sunwestsd.ca::323bedc8-6dbd-43ff-8fb4-d0d0bc8ac74d" providerId="AD" clId="Web-{B5CF3842-B0CF-40B6-A696-2ED6E6BB4389}" dt="2018-11-29T16:20:28.433" v="73"/>
          <ac:spMkLst>
            <pc:docMk/>
            <pc:sldMk cId="103725135" sldId="336"/>
            <ac:spMk id="2" creationId="{00000000-0000-0000-0000-000000000000}"/>
          </ac:spMkLst>
        </pc:spChg>
        <pc:spChg chg="del">
          <ac:chgData name="Melissa Lander" userId="S::melissa.lander@sunwestsd.ca::323bedc8-6dbd-43ff-8fb4-d0d0bc8ac74d" providerId="AD" clId="Web-{B5CF3842-B0CF-40B6-A696-2ED6E6BB4389}" dt="2018-11-29T16:20:28.433" v="73"/>
          <ac:spMkLst>
            <pc:docMk/>
            <pc:sldMk cId="103725135" sldId="336"/>
            <ac:spMk id="3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0:28.433" v="73"/>
          <ac:spMkLst>
            <pc:docMk/>
            <pc:sldMk cId="103725135" sldId="336"/>
            <ac:spMk id="10" creationId="{3B0DF90E-6BAD-4E82-8FDF-717C9A357378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0:28.433" v="73"/>
          <ac:spMkLst>
            <pc:docMk/>
            <pc:sldMk cId="103725135" sldId="336"/>
            <ac:spMk id="12" creationId="{13DCC859-0434-4BB8-B6C5-09C88AE698FB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0:28.433" v="73"/>
          <ac:spMkLst>
            <pc:docMk/>
            <pc:sldMk cId="103725135" sldId="336"/>
            <ac:spMk id="14" creationId="{08E7ACFB-B791-4C23-8B17-013FEDC09A89}"/>
          </ac:spMkLst>
        </pc:spChg>
        <pc:graphicFrameChg chg="add">
          <ac:chgData name="Melissa Lander" userId="S::melissa.lander@sunwestsd.ca::323bedc8-6dbd-43ff-8fb4-d0d0bc8ac74d" providerId="AD" clId="Web-{B5CF3842-B0CF-40B6-A696-2ED6E6BB4389}" dt="2018-11-29T16:20:28.433" v="73"/>
          <ac:graphicFrameMkLst>
            <pc:docMk/>
            <pc:sldMk cId="103725135" sldId="336"/>
            <ac:graphicFrameMk id="5" creationId="{F301DE7E-39CD-47C2-BD1F-0A30DEB124C5}"/>
          </ac:graphicFrameMkLst>
        </pc:graphicFrameChg>
      </pc:sldChg>
      <pc:sldChg chg="addSp delSp modSp mod setBg setClrOvrMap">
        <pc:chgData name="Melissa Lander" userId="S::melissa.lander@sunwestsd.ca::323bedc8-6dbd-43ff-8fb4-d0d0bc8ac74d" providerId="AD" clId="Web-{B5CF3842-B0CF-40B6-A696-2ED6E6BB4389}" dt="2018-11-29T16:21:45.261" v="84" actId="1076"/>
        <pc:sldMkLst>
          <pc:docMk/>
          <pc:sldMk cId="1115697212" sldId="337"/>
        </pc:sldMkLst>
        <pc:spChg chg="mod">
          <ac:chgData name="Melissa Lander" userId="S::melissa.lander@sunwestsd.ca::323bedc8-6dbd-43ff-8fb4-d0d0bc8ac74d" providerId="AD" clId="Web-{B5CF3842-B0CF-40B6-A696-2ED6E6BB4389}" dt="2018-11-29T16:21:45.261" v="84" actId="1076"/>
          <ac:spMkLst>
            <pc:docMk/>
            <pc:sldMk cId="1115697212" sldId="337"/>
            <ac:spMk id="2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1:21.527" v="80"/>
          <ac:spMkLst>
            <pc:docMk/>
            <pc:sldMk cId="1115697212" sldId="337"/>
            <ac:spMk id="8" creationId="{3B0DF90E-6BAD-4E82-8FDF-717C9A357378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1:21.527" v="80"/>
          <ac:spMkLst>
            <pc:docMk/>
            <pc:sldMk cId="1115697212" sldId="337"/>
            <ac:spMk id="9" creationId="{13DCC859-0434-4BB8-B6C5-09C88AE698FB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20:49.730" v="75"/>
          <ac:spMkLst>
            <pc:docMk/>
            <pc:sldMk cId="1115697212" sldId="337"/>
            <ac:spMk id="10" creationId="{3B0DF90E-6BAD-4E82-8FDF-717C9A357378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1:21.527" v="80"/>
          <ac:spMkLst>
            <pc:docMk/>
            <pc:sldMk cId="1115697212" sldId="337"/>
            <ac:spMk id="11" creationId="{08E7ACFB-B791-4C23-8B17-013FEDC09A89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20:49.730" v="75"/>
          <ac:spMkLst>
            <pc:docMk/>
            <pc:sldMk cId="1115697212" sldId="337"/>
            <ac:spMk id="12" creationId="{13DCC859-0434-4BB8-B6C5-09C88AE698FB}"/>
          </ac:spMkLst>
        </pc:spChg>
        <pc:spChg chg="add del mod replId">
          <ac:chgData name="Melissa Lander" userId="S::melissa.lander@sunwestsd.ca::323bedc8-6dbd-43ff-8fb4-d0d0bc8ac74d" providerId="AD" clId="Web-{B5CF3842-B0CF-40B6-A696-2ED6E6BB4389}" dt="2018-11-29T16:21:21.527" v="80"/>
          <ac:spMkLst>
            <pc:docMk/>
            <pc:sldMk cId="1115697212" sldId="337"/>
            <ac:spMk id="14" creationId="{00000000-0000-0000-0000-000000000000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20:49.730" v="75"/>
          <ac:spMkLst>
            <pc:docMk/>
            <pc:sldMk cId="1115697212" sldId="337"/>
            <ac:spMk id="14" creationId="{08E7ACFB-B791-4C23-8B17-013FEDC09A89}"/>
          </ac:spMkLst>
        </pc:spChg>
        <pc:graphicFrameChg chg="add del">
          <ac:chgData name="Melissa Lander" userId="S::melissa.lander@sunwestsd.ca::323bedc8-6dbd-43ff-8fb4-d0d0bc8ac74d" providerId="AD" clId="Web-{B5CF3842-B0CF-40B6-A696-2ED6E6BB4389}" dt="2018-11-29T16:20:49.730" v="75"/>
          <ac:graphicFrameMkLst>
            <pc:docMk/>
            <pc:sldMk cId="1115697212" sldId="337"/>
            <ac:graphicFrameMk id="5" creationId="{A42E3643-4B6A-4417-AFCD-F705BFBE8BCE}"/>
          </ac:graphicFrameMkLst>
        </pc:graphicFrameChg>
        <pc:graphicFrameChg chg="add del">
          <ac:chgData name="Melissa Lander" userId="S::melissa.lander@sunwestsd.ca::323bedc8-6dbd-43ff-8fb4-d0d0bc8ac74d" providerId="AD" clId="Web-{B5CF3842-B0CF-40B6-A696-2ED6E6BB4389}" dt="2018-11-29T16:21:04.433" v="77"/>
          <ac:graphicFrameMkLst>
            <pc:docMk/>
            <pc:sldMk cId="1115697212" sldId="337"/>
            <ac:graphicFrameMk id="6" creationId="{67374543-85E8-42C5-B692-017106AA6021}"/>
          </ac:graphicFrameMkLst>
        </pc:graphicFrameChg>
        <pc:graphicFrameChg chg="add del">
          <ac:chgData name="Melissa Lander" userId="S::melissa.lander@sunwestsd.ca::323bedc8-6dbd-43ff-8fb4-d0d0bc8ac74d" providerId="AD" clId="Web-{B5CF3842-B0CF-40B6-A696-2ED6E6BB4389}" dt="2018-11-29T16:21:21.261" v="79"/>
          <ac:graphicFrameMkLst>
            <pc:docMk/>
            <pc:sldMk cId="1115697212" sldId="337"/>
            <ac:graphicFrameMk id="7" creationId="{67374543-85E8-42C5-B692-017106AA6021}"/>
          </ac:graphicFrameMkLst>
        </pc:graphicFrameChg>
        <pc:graphicFrameChg chg="add mod">
          <ac:chgData name="Melissa Lander" userId="S::melissa.lander@sunwestsd.ca::323bedc8-6dbd-43ff-8fb4-d0d0bc8ac74d" providerId="AD" clId="Web-{B5CF3842-B0CF-40B6-A696-2ED6E6BB4389}" dt="2018-11-29T16:21:39.417" v="83" actId="14100"/>
          <ac:graphicFrameMkLst>
            <pc:docMk/>
            <pc:sldMk cId="1115697212" sldId="337"/>
            <ac:graphicFrameMk id="13" creationId="{B25A97A8-44DF-40BD-AEBD-E0900E6507C8}"/>
          </ac:graphicFrameMkLst>
        </pc:graphicFrameChg>
      </pc:sldChg>
      <pc:sldChg chg="addSp delSp modSp mod setBg">
        <pc:chgData name="Melissa Lander" userId="S::melissa.lander@sunwestsd.ca::323bedc8-6dbd-43ff-8fb4-d0d0bc8ac74d" providerId="AD" clId="Web-{B5CF3842-B0CF-40B6-A696-2ED6E6BB4389}" dt="2018-11-29T16:39:45.367" v="311" actId="14100"/>
        <pc:sldMkLst>
          <pc:docMk/>
          <pc:sldMk cId="3588349727" sldId="340"/>
        </pc:sldMkLst>
        <pc:spChg chg="mod">
          <ac:chgData name="Melissa Lander" userId="S::melissa.lander@sunwestsd.ca::323bedc8-6dbd-43ff-8fb4-d0d0bc8ac74d" providerId="AD" clId="Web-{B5CF3842-B0CF-40B6-A696-2ED6E6BB4389}" dt="2018-11-29T16:38:04.477" v="296"/>
          <ac:spMkLst>
            <pc:docMk/>
            <pc:sldMk cId="3588349727" sldId="340"/>
            <ac:spMk id="2" creationId="{064290B9-872C-4170-BBFE-DCB57E249C1B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39:04.899" v="305"/>
          <ac:spMkLst>
            <pc:docMk/>
            <pc:sldMk cId="3588349727" sldId="340"/>
            <ac:spMk id="12" creationId="{4351DFE5-F63D-4BE0-BDA9-E3EB88F01AA5}"/>
          </ac:spMkLst>
        </pc:spChg>
        <pc:spChg chg="del mod replId">
          <ac:chgData name="Melissa Lander" userId="S::melissa.lander@sunwestsd.ca::323bedc8-6dbd-43ff-8fb4-d0d0bc8ac74d" providerId="AD" clId="Web-{B5CF3842-B0CF-40B6-A696-2ED6E6BB4389}" dt="2018-11-29T16:39:04.899" v="305"/>
          <ac:spMkLst>
            <pc:docMk/>
            <pc:sldMk cId="3588349727" sldId="340"/>
            <ac:spMk id="17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39:04.899" v="305"/>
          <ac:spMkLst>
            <pc:docMk/>
            <pc:sldMk cId="3588349727" sldId="340"/>
            <ac:spMk id="21" creationId="{4351DFE5-F63D-4BE0-BDA9-E3EB88F01AA5}"/>
          </ac:spMkLst>
        </pc:spChg>
        <pc:graphicFrameChg chg="add mod">
          <ac:chgData name="Melissa Lander" userId="S::melissa.lander@sunwestsd.ca::323bedc8-6dbd-43ff-8fb4-d0d0bc8ac74d" providerId="AD" clId="Web-{B5CF3842-B0CF-40B6-A696-2ED6E6BB4389}" dt="2018-11-29T16:39:45.367" v="311" actId="14100"/>
          <ac:graphicFrameMkLst>
            <pc:docMk/>
            <pc:sldMk cId="3588349727" sldId="340"/>
            <ac:graphicFrameMk id="16" creationId="{FC461DAF-DE14-48C4-A643-3E1F97638E45}"/>
          </ac:graphicFrameMkLst>
        </pc:graphicFrameChg>
        <pc:picChg chg="add del">
          <ac:chgData name="Melissa Lander" userId="S::melissa.lander@sunwestsd.ca::323bedc8-6dbd-43ff-8fb4-d0d0bc8ac74d" providerId="AD" clId="Web-{B5CF3842-B0CF-40B6-A696-2ED6E6BB4389}" dt="2018-11-29T16:39:04.899" v="305"/>
          <ac:picMkLst>
            <pc:docMk/>
            <pc:sldMk cId="3588349727" sldId="340"/>
            <ac:picMk id="14" creationId="{3AA16612-ACD2-4A16-8F2B-4514FD6BF28F}"/>
          </ac:picMkLst>
        </pc:picChg>
        <pc:picChg chg="add">
          <ac:chgData name="Melissa Lander" userId="S::melissa.lander@sunwestsd.ca::323bedc8-6dbd-43ff-8fb4-d0d0bc8ac74d" providerId="AD" clId="Web-{B5CF3842-B0CF-40B6-A696-2ED6E6BB4389}" dt="2018-11-29T16:39:04.899" v="305"/>
          <ac:picMkLst>
            <pc:docMk/>
            <pc:sldMk cId="3588349727" sldId="340"/>
            <ac:picMk id="23" creationId="{02DD2BC0-6F29-4B4F-8D61-2DCF6D2E8E73}"/>
          </ac:picMkLst>
        </pc:picChg>
      </pc:sldChg>
      <pc:sldChg chg="addSp delSp modSp mod setBg setClrOvrMap">
        <pc:chgData name="Melissa Lander" userId="S::melissa.lander@sunwestsd.ca::323bedc8-6dbd-43ff-8fb4-d0d0bc8ac74d" providerId="AD" clId="Web-{B5CF3842-B0CF-40B6-A696-2ED6E6BB4389}" dt="2018-11-29T16:22:38.730" v="89" actId="14100"/>
        <pc:sldMkLst>
          <pc:docMk/>
          <pc:sldMk cId="3909924778" sldId="344"/>
        </pc:sldMkLst>
        <pc:spChg chg="mod">
          <ac:chgData name="Melissa Lander" userId="S::melissa.lander@sunwestsd.ca::323bedc8-6dbd-43ff-8fb4-d0d0bc8ac74d" providerId="AD" clId="Web-{B5CF3842-B0CF-40B6-A696-2ED6E6BB4389}" dt="2018-11-29T16:22:27.401" v="87" actId="1076"/>
          <ac:spMkLst>
            <pc:docMk/>
            <pc:sldMk cId="3909924778" sldId="344"/>
            <ac:spMk id="6" creationId="{00000000-0000-0000-0000-000000000000}"/>
          </ac:spMkLst>
        </pc:spChg>
        <pc:spChg chg="del mod replId">
          <ac:chgData name="Melissa Lander" userId="S::melissa.lander@sunwestsd.ca::323bedc8-6dbd-43ff-8fb4-d0d0bc8ac74d" providerId="AD" clId="Web-{B5CF3842-B0CF-40B6-A696-2ED6E6BB4389}" dt="2018-11-29T16:22:11.386" v="86"/>
          <ac:spMkLst>
            <pc:docMk/>
            <pc:sldMk cId="3909924778" sldId="344"/>
            <ac:spMk id="9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2:11.386" v="86"/>
          <ac:spMkLst>
            <pc:docMk/>
            <pc:sldMk cId="3909924778" sldId="344"/>
            <ac:spMk id="13" creationId="{3B0DF90E-6BAD-4E82-8FDF-717C9A357378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2:11.386" v="86"/>
          <ac:spMkLst>
            <pc:docMk/>
            <pc:sldMk cId="3909924778" sldId="344"/>
            <ac:spMk id="15" creationId="{13DCC859-0434-4BB8-B6C5-09C88AE698FB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2:11.386" v="86"/>
          <ac:spMkLst>
            <pc:docMk/>
            <pc:sldMk cId="3909924778" sldId="344"/>
            <ac:spMk id="17" creationId="{08E7ACFB-B791-4C23-8B17-013FEDC09A89}"/>
          </ac:spMkLst>
        </pc:spChg>
        <pc:graphicFrameChg chg="add mod">
          <ac:chgData name="Melissa Lander" userId="S::melissa.lander@sunwestsd.ca::323bedc8-6dbd-43ff-8fb4-d0d0bc8ac74d" providerId="AD" clId="Web-{B5CF3842-B0CF-40B6-A696-2ED6E6BB4389}" dt="2018-11-29T16:22:38.730" v="89" actId="14100"/>
          <ac:graphicFrameMkLst>
            <pc:docMk/>
            <pc:sldMk cId="3909924778" sldId="344"/>
            <ac:graphicFrameMk id="8" creationId="{4C6E3B65-E315-4F91-9ACE-6B30675624FE}"/>
          </ac:graphicFrameMkLst>
        </pc:graphicFrameChg>
      </pc:sldChg>
      <pc:sldChg chg="addSp modSp mod setBg">
        <pc:chgData name="Melissa Lander" userId="S::melissa.lander@sunwestsd.ca::323bedc8-6dbd-43ff-8fb4-d0d0bc8ac74d" providerId="AD" clId="Web-{B5CF3842-B0CF-40B6-A696-2ED6E6BB4389}" dt="2018-11-29T16:28:54.650" v="204" actId="20577"/>
        <pc:sldMkLst>
          <pc:docMk/>
          <pc:sldMk cId="380600713" sldId="346"/>
        </pc:sldMkLst>
        <pc:spChg chg="mod">
          <ac:chgData name="Melissa Lander" userId="S::melissa.lander@sunwestsd.ca::323bedc8-6dbd-43ff-8fb4-d0d0bc8ac74d" providerId="AD" clId="Web-{B5CF3842-B0CF-40B6-A696-2ED6E6BB4389}" dt="2018-11-29T16:23:05.089" v="91"/>
          <ac:spMkLst>
            <pc:docMk/>
            <pc:sldMk cId="380600713" sldId="346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B5CF3842-B0CF-40B6-A696-2ED6E6BB4389}" dt="2018-11-29T16:28:54.650" v="204" actId="20577"/>
          <ac:spMkLst>
            <pc:docMk/>
            <pc:sldMk cId="380600713" sldId="346"/>
            <ac:spMk id="4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3:05.089" v="91"/>
          <ac:spMkLst>
            <pc:docMk/>
            <pc:sldMk cId="380600713" sldId="346"/>
            <ac:spMk id="9" creationId="{3B854194-185D-494D-905C-7C7CB2E30F6E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3:05.089" v="91"/>
          <ac:spMkLst>
            <pc:docMk/>
            <pc:sldMk cId="380600713" sldId="346"/>
            <ac:spMk id="11" creationId="{B4F5FA0D-0104-4987-8241-EFF7C85B88DE}"/>
          </ac:spMkLst>
        </pc:spChg>
        <pc:picChg chg="add">
          <ac:chgData name="Melissa Lander" userId="S::melissa.lander@sunwestsd.ca::323bedc8-6dbd-43ff-8fb4-d0d0bc8ac74d" providerId="AD" clId="Web-{B5CF3842-B0CF-40B6-A696-2ED6E6BB4389}" dt="2018-11-29T16:23:05.089" v="91"/>
          <ac:picMkLst>
            <pc:docMk/>
            <pc:sldMk cId="380600713" sldId="346"/>
            <ac:picMk id="13" creationId="{2897127E-6CEF-446C-BE87-93B7C46E49D1}"/>
          </ac:picMkLst>
        </pc:picChg>
      </pc:sldChg>
      <pc:sldChg chg="addSp modSp mod setBg">
        <pc:chgData name="Melissa Lander" userId="S::melissa.lander@sunwestsd.ca::323bedc8-6dbd-43ff-8fb4-d0d0bc8ac74d" providerId="AD" clId="Web-{B5CF3842-B0CF-40B6-A696-2ED6E6BB4389}" dt="2018-11-29T16:30:26.056" v="234" actId="20577"/>
        <pc:sldMkLst>
          <pc:docMk/>
          <pc:sldMk cId="2850270633" sldId="347"/>
        </pc:sldMkLst>
        <pc:spChg chg="mod">
          <ac:chgData name="Melissa Lander" userId="S::melissa.lander@sunwestsd.ca::323bedc8-6dbd-43ff-8fb4-d0d0bc8ac74d" providerId="AD" clId="Web-{B5CF3842-B0CF-40B6-A696-2ED6E6BB4389}" dt="2018-11-29T16:26:17.494" v="162"/>
          <ac:spMkLst>
            <pc:docMk/>
            <pc:sldMk cId="2850270633" sldId="347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B5CF3842-B0CF-40B6-A696-2ED6E6BB4389}" dt="2018-11-29T16:30:26.056" v="234" actId="20577"/>
          <ac:spMkLst>
            <pc:docMk/>
            <pc:sldMk cId="2850270633" sldId="347"/>
            <ac:spMk id="4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6:17.494" v="162"/>
          <ac:spMkLst>
            <pc:docMk/>
            <pc:sldMk cId="2850270633" sldId="347"/>
            <ac:spMk id="9" creationId="{3B854194-185D-494D-905C-7C7CB2E30F6E}"/>
          </ac:spMkLst>
        </pc:spChg>
        <pc:spChg chg="add mod">
          <ac:chgData name="Melissa Lander" userId="S::melissa.lander@sunwestsd.ca::323bedc8-6dbd-43ff-8fb4-d0d0bc8ac74d" providerId="AD" clId="Web-{B5CF3842-B0CF-40B6-A696-2ED6E6BB4389}" dt="2018-11-29T16:27:31.229" v="187" actId="20577"/>
          <ac:spMkLst>
            <pc:docMk/>
            <pc:sldMk cId="2850270633" sldId="347"/>
            <ac:spMk id="11" creationId="{B4F5FA0D-0104-4987-8241-EFF7C85B88DE}"/>
          </ac:spMkLst>
        </pc:spChg>
        <pc:picChg chg="add">
          <ac:chgData name="Melissa Lander" userId="S::melissa.lander@sunwestsd.ca::323bedc8-6dbd-43ff-8fb4-d0d0bc8ac74d" providerId="AD" clId="Web-{B5CF3842-B0CF-40B6-A696-2ED6E6BB4389}" dt="2018-11-29T16:26:17.494" v="162"/>
          <ac:picMkLst>
            <pc:docMk/>
            <pc:sldMk cId="2850270633" sldId="347"/>
            <ac:picMk id="13" creationId="{2897127E-6CEF-446C-BE87-93B7C46E49D1}"/>
          </ac:picMkLst>
        </pc:picChg>
      </pc:sldChg>
      <pc:sldChg chg="addSp delSp modSp mod setBg">
        <pc:chgData name="Melissa Lander" userId="S::melissa.lander@sunwestsd.ca::323bedc8-6dbd-43ff-8fb4-d0d0bc8ac74d" providerId="AD" clId="Web-{B5CF3842-B0CF-40B6-A696-2ED6E6BB4389}" dt="2018-11-29T16:36:01.696" v="285" actId="1076"/>
        <pc:sldMkLst>
          <pc:docMk/>
          <pc:sldMk cId="531535259" sldId="349"/>
        </pc:sldMkLst>
        <pc:spChg chg="mod">
          <ac:chgData name="Melissa Lander" userId="S::melissa.lander@sunwestsd.ca::323bedc8-6dbd-43ff-8fb4-d0d0bc8ac74d" providerId="AD" clId="Web-{B5CF3842-B0CF-40B6-A696-2ED6E6BB4389}" dt="2018-11-29T16:35:44.727" v="280"/>
          <ac:spMkLst>
            <pc:docMk/>
            <pc:sldMk cId="531535259" sldId="349"/>
            <ac:spMk id="2" creationId="{00000000-0000-0000-0000-000000000000}"/>
          </ac:spMkLst>
        </pc:spChg>
        <pc:spChg chg="add del mod replId">
          <ac:chgData name="Melissa Lander" userId="S::melissa.lander@sunwestsd.ca::323bedc8-6dbd-43ff-8fb4-d0d0bc8ac74d" providerId="AD" clId="Web-{B5CF3842-B0CF-40B6-A696-2ED6E6BB4389}" dt="2018-11-29T16:36:01.696" v="285" actId="1076"/>
          <ac:spMkLst>
            <pc:docMk/>
            <pc:sldMk cId="531535259" sldId="349"/>
            <ac:spMk id="3" creationId="{00000000-0000-0000-0000-000000000000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31:17.040" v="240"/>
          <ac:spMkLst>
            <pc:docMk/>
            <pc:sldMk cId="531535259" sldId="349"/>
            <ac:spMk id="6" creationId="{42285737-90EE-47DC-AC80-8AE156B11969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31:23.150" v="242"/>
          <ac:spMkLst>
            <pc:docMk/>
            <pc:sldMk cId="531535259" sldId="349"/>
            <ac:spMk id="8" creationId="{3B854194-185D-494D-905C-7C7CB2E30F6E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31:23.150" v="242"/>
          <ac:spMkLst>
            <pc:docMk/>
            <pc:sldMk cId="531535259" sldId="349"/>
            <ac:spMk id="9" creationId="{B4F5FA0D-0104-4987-8241-EFF7C85B88DE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31:13.587" v="238"/>
          <ac:spMkLst>
            <pc:docMk/>
            <pc:sldMk cId="531535259" sldId="349"/>
            <ac:spMk id="10" creationId="{42A5316D-ED2F-4F89-B4B4-8D9240B1A348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35:44.727" v="280"/>
          <ac:spMkLst>
            <pc:docMk/>
            <pc:sldMk cId="531535259" sldId="349"/>
            <ac:spMk id="13" creationId="{3B854194-185D-494D-905C-7C7CB2E30F6E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35:44.727" v="280"/>
          <ac:spMkLst>
            <pc:docMk/>
            <pc:sldMk cId="531535259" sldId="349"/>
            <ac:spMk id="14" creationId="{B4F5FA0D-0104-4987-8241-EFF7C85B88DE}"/>
          </ac:spMkLst>
        </pc:spChg>
        <pc:grpChg chg="add del">
          <ac:chgData name="Melissa Lander" userId="S::melissa.lander@sunwestsd.ca::323bedc8-6dbd-43ff-8fb4-d0d0bc8ac74d" providerId="AD" clId="Web-{B5CF3842-B0CF-40B6-A696-2ED6E6BB4389}" dt="2018-11-29T16:31:17.040" v="240"/>
          <ac:grpSpMkLst>
            <pc:docMk/>
            <pc:sldMk cId="531535259" sldId="349"/>
            <ac:grpSpMk id="12" creationId="{B57BDC17-F1B3-455F-BBF1-680AA1F25C06}"/>
          </ac:grpSpMkLst>
        </pc:grpChg>
        <pc:graphicFrameChg chg="add del">
          <ac:chgData name="Melissa Lander" userId="S::melissa.lander@sunwestsd.ca::323bedc8-6dbd-43ff-8fb4-d0d0bc8ac74d" providerId="AD" clId="Web-{B5CF3842-B0CF-40B6-A696-2ED6E6BB4389}" dt="2018-11-29T16:31:13.587" v="238"/>
          <ac:graphicFrameMkLst>
            <pc:docMk/>
            <pc:sldMk cId="531535259" sldId="349"/>
            <ac:graphicFrameMk id="5" creationId="{EB17E331-7929-49F8-B79D-094E89B55A4B}"/>
          </ac:graphicFrameMkLst>
        </pc:graphicFrameChg>
        <pc:graphicFrameChg chg="add del">
          <ac:chgData name="Melissa Lander" userId="S::melissa.lander@sunwestsd.ca::323bedc8-6dbd-43ff-8fb4-d0d0bc8ac74d" providerId="AD" clId="Web-{B5CF3842-B0CF-40B6-A696-2ED6E6BB4389}" dt="2018-11-29T16:31:17.040" v="240"/>
          <ac:graphicFrameMkLst>
            <pc:docMk/>
            <pc:sldMk cId="531535259" sldId="349"/>
            <ac:graphicFrameMk id="7" creationId="{038B0D97-3CE6-4FA7-BA51-58EE0B3ED4B9}"/>
          </ac:graphicFrameMkLst>
        </pc:graphicFrameChg>
        <pc:picChg chg="add del">
          <ac:chgData name="Melissa Lander" userId="S::melissa.lander@sunwestsd.ca::323bedc8-6dbd-43ff-8fb4-d0d0bc8ac74d" providerId="AD" clId="Web-{B5CF3842-B0CF-40B6-A696-2ED6E6BB4389}" dt="2018-11-29T16:31:23.150" v="242"/>
          <ac:picMkLst>
            <pc:docMk/>
            <pc:sldMk cId="531535259" sldId="349"/>
            <ac:picMk id="11" creationId="{2897127E-6CEF-446C-BE87-93B7C46E49D1}"/>
          </ac:picMkLst>
        </pc:picChg>
        <pc:picChg chg="add">
          <ac:chgData name="Melissa Lander" userId="S::melissa.lander@sunwestsd.ca::323bedc8-6dbd-43ff-8fb4-d0d0bc8ac74d" providerId="AD" clId="Web-{B5CF3842-B0CF-40B6-A696-2ED6E6BB4389}" dt="2018-11-29T16:35:44.727" v="280"/>
          <ac:picMkLst>
            <pc:docMk/>
            <pc:sldMk cId="531535259" sldId="349"/>
            <ac:picMk id="15" creationId="{2897127E-6CEF-446C-BE87-93B7C46E49D1}"/>
          </ac:picMkLst>
        </pc:picChg>
      </pc:sldChg>
      <pc:sldChg chg="addSp delSp modSp mod setBg modClrScheme delDesignElem chgLayout">
        <pc:chgData name="Melissa Lander" userId="S::melissa.lander@sunwestsd.ca::323bedc8-6dbd-43ff-8fb4-d0d0bc8ac74d" providerId="AD" clId="Web-{B5CF3842-B0CF-40B6-A696-2ED6E6BB4389}" dt="2018-11-29T16:45:15.944" v="362"/>
        <pc:sldMkLst>
          <pc:docMk/>
          <pc:sldMk cId="3604309735" sldId="350"/>
        </pc:sldMkLst>
        <pc:spChg chg="add del mod ord">
          <ac:chgData name="Melissa Lander" userId="S::melissa.lander@sunwestsd.ca::323bedc8-6dbd-43ff-8fb4-d0d0bc8ac74d" providerId="AD" clId="Web-{B5CF3842-B0CF-40B6-A696-2ED6E6BB4389}" dt="2018-11-29T16:43:47.538" v="342"/>
          <ac:spMkLst>
            <pc:docMk/>
            <pc:sldMk cId="3604309735" sldId="350"/>
            <ac:spMk id="2" creationId="{2F936C68-66C0-4253-9E61-1A7AE85557EE}"/>
          </ac:spMkLst>
        </pc:spChg>
        <pc:spChg chg="add del mod ord">
          <ac:chgData name="Melissa Lander" userId="S::melissa.lander@sunwestsd.ca::323bedc8-6dbd-43ff-8fb4-d0d0bc8ac74d" providerId="AD" clId="Web-{B5CF3842-B0CF-40B6-A696-2ED6E6BB4389}" dt="2018-11-29T16:43:38.304" v="333"/>
          <ac:spMkLst>
            <pc:docMk/>
            <pc:sldMk cId="3604309735" sldId="350"/>
            <ac:spMk id="3" creationId="{954FA622-0030-4A4B-BAF5-CD677A13CE2D}"/>
          </ac:spMkLst>
        </pc:spChg>
        <pc:spChg chg="add mod">
          <ac:chgData name="Melissa Lander" userId="S::melissa.lander@sunwestsd.ca::323bedc8-6dbd-43ff-8fb4-d0d0bc8ac74d" providerId="AD" clId="Web-{B5CF3842-B0CF-40B6-A696-2ED6E6BB4389}" dt="2018-11-29T16:45:15.757" v="361"/>
          <ac:spMkLst>
            <pc:docMk/>
            <pc:sldMk cId="3604309735" sldId="350"/>
            <ac:spMk id="5" creationId="{5CA4BFD4-30A9-43C9-A92D-F8CAB155F740}"/>
          </ac:spMkLst>
        </pc:spChg>
        <pc:spChg chg="del mod ord replId">
          <ac:chgData name="Melissa Lander" userId="S::melissa.lander@sunwestsd.ca::323bedc8-6dbd-43ff-8fb4-d0d0bc8ac74d" providerId="AD" clId="Web-{B5CF3842-B0CF-40B6-A696-2ED6E6BB4389}" dt="2018-11-29T16:44:27.929" v="354"/>
          <ac:spMkLst>
            <pc:docMk/>
            <pc:sldMk cId="3604309735" sldId="350"/>
            <ac:spMk id="8" creationId="{00000000-0000-0000-0000-000000000000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43:45.882" v="341"/>
          <ac:spMkLst>
            <pc:docMk/>
            <pc:sldMk cId="3604309735" sldId="350"/>
            <ac:spMk id="9" creationId="{4351DFE5-F63D-4BE0-BDA9-E3EB88F01AA5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45:15.944" v="362"/>
          <ac:spMkLst>
            <pc:docMk/>
            <pc:sldMk cId="3604309735" sldId="350"/>
            <ac:spMk id="12" creationId="{4351DFE5-F63D-4BE0-BDA9-E3EB88F01AA5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45:15.944" v="362"/>
          <ac:spMkLst>
            <pc:docMk/>
            <pc:sldMk cId="3604309735" sldId="350"/>
            <ac:spMk id="16" creationId="{4351DFE5-F63D-4BE0-BDA9-E3EB88F01AA5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45:08.351" v="359"/>
          <ac:spMkLst>
            <pc:docMk/>
            <pc:sldMk cId="3604309735" sldId="350"/>
            <ac:spMk id="19" creationId="{E4505C23-674B-4195-81D6-0C127FEAE3F8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45:08.351" v="359"/>
          <ac:spMkLst>
            <pc:docMk/>
            <pc:sldMk cId="3604309735" sldId="350"/>
            <ac:spMk id="21" creationId="{65C9B8F0-FF66-4C15-BD05-E86B87331846}"/>
          </ac:spMkLst>
        </pc:spChg>
        <pc:graphicFrameChg chg="add del">
          <ac:chgData name="Melissa Lander" userId="S::melissa.lander@sunwestsd.ca::323bedc8-6dbd-43ff-8fb4-d0d0bc8ac74d" providerId="AD" clId="Web-{B5CF3842-B0CF-40B6-A696-2ED6E6BB4389}" dt="2018-11-29T16:45:15.757" v="361"/>
          <ac:graphicFrameMkLst>
            <pc:docMk/>
            <pc:sldMk cId="3604309735" sldId="350"/>
            <ac:graphicFrameMk id="7" creationId="{B0D254BE-64A6-4F92-B1C9-E1849C2EA462}"/>
          </ac:graphicFrameMkLst>
        </pc:graphicFrameChg>
        <pc:picChg chg="add del">
          <ac:chgData name="Melissa Lander" userId="S::melissa.lander@sunwestsd.ca::323bedc8-6dbd-43ff-8fb4-d0d0bc8ac74d" providerId="AD" clId="Web-{B5CF3842-B0CF-40B6-A696-2ED6E6BB4389}" dt="2018-11-29T16:43:45.882" v="341"/>
          <ac:picMkLst>
            <pc:docMk/>
            <pc:sldMk cId="3604309735" sldId="350"/>
            <ac:picMk id="11" creationId="{3AA16612-ACD2-4A16-8F2B-4514FD6BF28F}"/>
          </ac:picMkLst>
        </pc:picChg>
        <pc:picChg chg="add del">
          <ac:chgData name="Melissa Lander" userId="S::melissa.lander@sunwestsd.ca::323bedc8-6dbd-43ff-8fb4-d0d0bc8ac74d" providerId="AD" clId="Web-{B5CF3842-B0CF-40B6-A696-2ED6E6BB4389}" dt="2018-11-29T16:45:15.944" v="362"/>
          <ac:picMkLst>
            <pc:docMk/>
            <pc:sldMk cId="3604309735" sldId="350"/>
            <ac:picMk id="14" creationId="{02DD2BC0-6F29-4B4F-8D61-2DCF6D2E8E73}"/>
          </ac:picMkLst>
        </pc:picChg>
        <pc:picChg chg="add">
          <ac:chgData name="Melissa Lander" userId="S::melissa.lander@sunwestsd.ca::323bedc8-6dbd-43ff-8fb4-d0d0bc8ac74d" providerId="AD" clId="Web-{B5CF3842-B0CF-40B6-A696-2ED6E6BB4389}" dt="2018-11-29T16:45:15.944" v="362"/>
          <ac:picMkLst>
            <pc:docMk/>
            <pc:sldMk cId="3604309735" sldId="350"/>
            <ac:picMk id="17" creationId="{02DD2BC0-6F29-4B4F-8D61-2DCF6D2E8E73}"/>
          </ac:picMkLst>
        </pc:picChg>
      </pc:sldChg>
      <pc:sldChg chg="addSp modSp mod setBg setClrOvrMap">
        <pc:chgData name="Melissa Lander" userId="S::melissa.lander@sunwestsd.ca::323bedc8-6dbd-43ff-8fb4-d0d0bc8ac74d" providerId="AD" clId="Web-{B5CF3842-B0CF-40B6-A696-2ED6E6BB4389}" dt="2018-11-29T16:50:31.975" v="437"/>
        <pc:sldMkLst>
          <pc:docMk/>
          <pc:sldMk cId="2287775995" sldId="351"/>
        </pc:sldMkLst>
        <pc:spChg chg="mod">
          <ac:chgData name="Melissa Lander" userId="S::melissa.lander@sunwestsd.ca::323bedc8-6dbd-43ff-8fb4-d0d0bc8ac74d" providerId="AD" clId="Web-{B5CF3842-B0CF-40B6-A696-2ED6E6BB4389}" dt="2018-11-29T16:50:31.975" v="437"/>
          <ac:spMkLst>
            <pc:docMk/>
            <pc:sldMk cId="2287775995" sldId="351"/>
            <ac:spMk id="2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50:31.975" v="437"/>
          <ac:spMkLst>
            <pc:docMk/>
            <pc:sldMk cId="2287775995" sldId="351"/>
            <ac:spMk id="12" creationId="{053FB2EE-284F-4C87-AB3D-BBF87A9FAB97}"/>
          </ac:spMkLst>
        </pc:spChg>
        <pc:grpChg chg="add">
          <ac:chgData name="Melissa Lander" userId="S::melissa.lander@sunwestsd.ca::323bedc8-6dbd-43ff-8fb4-d0d0bc8ac74d" providerId="AD" clId="Web-{B5CF3842-B0CF-40B6-A696-2ED6E6BB4389}" dt="2018-11-29T16:50:31.975" v="437"/>
          <ac:grpSpMkLst>
            <pc:docMk/>
            <pc:sldMk cId="2287775995" sldId="351"/>
            <ac:grpSpMk id="7" creationId="{D2C4BFA1-2075-4901-9E24-E41D1FDD51FD}"/>
          </ac:grpSpMkLst>
        </pc:grpChg>
      </pc:sldChg>
      <pc:sldChg chg="modSp mod setBg">
        <pc:chgData name="Melissa Lander" userId="S::melissa.lander@sunwestsd.ca::323bedc8-6dbd-43ff-8fb4-d0d0bc8ac74d" providerId="AD" clId="Web-{B5CF3842-B0CF-40B6-A696-2ED6E6BB4389}" dt="2018-11-29T16:48:16.397" v="387"/>
        <pc:sldMkLst>
          <pc:docMk/>
          <pc:sldMk cId="459477670" sldId="352"/>
        </pc:sldMkLst>
        <pc:picChg chg="mod">
          <ac:chgData name="Melissa Lander" userId="S::melissa.lander@sunwestsd.ca::323bedc8-6dbd-43ff-8fb4-d0d0bc8ac74d" providerId="AD" clId="Web-{B5CF3842-B0CF-40B6-A696-2ED6E6BB4389}" dt="2018-11-29T16:48:16.397" v="387"/>
          <ac:picMkLst>
            <pc:docMk/>
            <pc:sldMk cId="459477670" sldId="352"/>
            <ac:picMk id="4" creationId="{00000000-0000-0000-0000-000000000000}"/>
          </ac:picMkLst>
        </pc:picChg>
      </pc:sldChg>
      <pc:sldChg chg="addSp delSp modSp mod setBg modClrScheme delDesignElem chgLayout">
        <pc:chgData name="Melissa Lander" userId="S::melissa.lander@sunwestsd.ca::323bedc8-6dbd-43ff-8fb4-d0d0bc8ac74d" providerId="AD" clId="Web-{B5CF3842-B0CF-40B6-A696-2ED6E6BB4389}" dt="2018-11-29T16:40:42.523" v="322" actId="14100"/>
        <pc:sldMkLst>
          <pc:docMk/>
          <pc:sldMk cId="2243735117" sldId="353"/>
        </pc:sldMkLst>
        <pc:spChg chg="mod ord">
          <ac:chgData name="Melissa Lander" userId="S::melissa.lander@sunwestsd.ca::323bedc8-6dbd-43ff-8fb4-d0d0bc8ac74d" providerId="AD" clId="Web-{B5CF3842-B0CF-40B6-A696-2ED6E6BB4389}" dt="2018-11-29T16:40:03.008" v="313"/>
          <ac:spMkLst>
            <pc:docMk/>
            <pc:sldMk cId="2243735117" sldId="353"/>
            <ac:spMk id="2" creationId="{064290B9-872C-4170-BBFE-DCB57E249C1B}"/>
          </ac:spMkLst>
        </pc:spChg>
        <pc:spChg chg="del mod replId">
          <ac:chgData name="Melissa Lander" userId="S::melissa.lander@sunwestsd.ca::323bedc8-6dbd-43ff-8fb4-d0d0bc8ac74d" providerId="AD" clId="Web-{B5CF3842-B0CF-40B6-A696-2ED6E6BB4389}" dt="2018-11-29T16:38:53.508" v="304"/>
          <ac:spMkLst>
            <pc:docMk/>
            <pc:sldMk cId="2243735117" sldId="353"/>
            <ac:spMk id="10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40:03.008" v="313"/>
          <ac:spMkLst>
            <pc:docMk/>
            <pc:sldMk cId="2243735117" sldId="353"/>
            <ac:spMk id="11" creationId="{4351DFE5-F63D-4BE0-BDA9-E3EB88F01AA5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39:56.976" v="312"/>
          <ac:spMkLst>
            <pc:docMk/>
            <pc:sldMk cId="2243735117" sldId="353"/>
            <ac:spMk id="14" creationId="{4351DFE5-F63D-4BE0-BDA9-E3EB88F01AA5}"/>
          </ac:spMkLst>
        </pc:spChg>
        <pc:graphicFrameChg chg="add mod ord modGraphic">
          <ac:chgData name="Melissa Lander" userId="S::melissa.lander@sunwestsd.ca::323bedc8-6dbd-43ff-8fb4-d0d0bc8ac74d" providerId="AD" clId="Web-{B5CF3842-B0CF-40B6-A696-2ED6E6BB4389}" dt="2018-11-29T16:40:42.523" v="322" actId="14100"/>
          <ac:graphicFrameMkLst>
            <pc:docMk/>
            <pc:sldMk cId="2243735117" sldId="353"/>
            <ac:graphicFrameMk id="9" creationId="{BF2DFBB2-7747-4743-8466-0AD9C28B4F03}"/>
          </ac:graphicFrameMkLst>
        </pc:graphicFrameChg>
        <pc:picChg chg="add">
          <ac:chgData name="Melissa Lander" userId="S::melissa.lander@sunwestsd.ca::323bedc8-6dbd-43ff-8fb4-d0d0bc8ac74d" providerId="AD" clId="Web-{B5CF3842-B0CF-40B6-A696-2ED6E6BB4389}" dt="2018-11-29T16:40:03.008" v="313"/>
          <ac:picMkLst>
            <pc:docMk/>
            <pc:sldMk cId="2243735117" sldId="353"/>
            <ac:picMk id="12" creationId="{02DD2BC0-6F29-4B4F-8D61-2DCF6D2E8E73}"/>
          </ac:picMkLst>
        </pc:picChg>
        <pc:picChg chg="add del">
          <ac:chgData name="Melissa Lander" userId="S::melissa.lander@sunwestsd.ca::323bedc8-6dbd-43ff-8fb4-d0d0bc8ac74d" providerId="AD" clId="Web-{B5CF3842-B0CF-40B6-A696-2ED6E6BB4389}" dt="2018-11-29T16:39:56.976" v="312"/>
          <ac:picMkLst>
            <pc:docMk/>
            <pc:sldMk cId="2243735117" sldId="353"/>
            <ac:picMk id="16" creationId="{02DD2BC0-6F29-4B4F-8D61-2DCF6D2E8E73}"/>
          </ac:picMkLst>
        </pc:picChg>
      </pc:sldChg>
      <pc:sldChg chg="addSp modSp mod setBg setClrOvrMap">
        <pc:chgData name="Melissa Lander" userId="S::melissa.lander@sunwestsd.ca::323bedc8-6dbd-43ff-8fb4-d0d0bc8ac74d" providerId="AD" clId="Web-{B5CF3842-B0CF-40B6-A696-2ED6E6BB4389}" dt="2018-11-29T16:21:53.480" v="85"/>
        <pc:sldMkLst>
          <pc:docMk/>
          <pc:sldMk cId="1821636824" sldId="354"/>
        </pc:sldMkLst>
        <pc:spChg chg="mod">
          <ac:chgData name="Melissa Lander" userId="S::melissa.lander@sunwestsd.ca::323bedc8-6dbd-43ff-8fb4-d0d0bc8ac74d" providerId="AD" clId="Web-{B5CF3842-B0CF-40B6-A696-2ED6E6BB4389}" dt="2018-11-29T16:21:53.480" v="85"/>
          <ac:spMkLst>
            <pc:docMk/>
            <pc:sldMk cId="1821636824" sldId="354"/>
            <ac:spMk id="4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1:53.480" v="85"/>
          <ac:spMkLst>
            <pc:docMk/>
            <pc:sldMk cId="1821636824" sldId="354"/>
            <ac:spMk id="9" creationId="{66B332A4-D438-4773-A77F-5ED49A448D9D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1:53.480" v="85"/>
          <ac:spMkLst>
            <pc:docMk/>
            <pc:sldMk cId="1821636824" sldId="354"/>
            <ac:spMk id="11" creationId="{DF9AD32D-FF05-44F4-BD4D-9CEE89B71EB9}"/>
          </ac:spMkLst>
        </pc:spChg>
      </pc:sldChg>
      <pc:sldChg chg="addSp modSp mod setBg setClrOvrMap">
        <pc:chgData name="Melissa Lander" userId="S::melissa.lander@sunwestsd.ca::323bedc8-6dbd-43ff-8fb4-d0d0bc8ac74d" providerId="AD" clId="Web-{B5CF3842-B0CF-40B6-A696-2ED6E6BB4389}" dt="2018-11-29T16:22:47.683" v="90"/>
        <pc:sldMkLst>
          <pc:docMk/>
          <pc:sldMk cId="3124489765" sldId="355"/>
        </pc:sldMkLst>
        <pc:spChg chg="mod">
          <ac:chgData name="Melissa Lander" userId="S::melissa.lander@sunwestsd.ca::323bedc8-6dbd-43ff-8fb4-d0d0bc8ac74d" providerId="AD" clId="Web-{B5CF3842-B0CF-40B6-A696-2ED6E6BB4389}" dt="2018-11-29T16:22:47.683" v="90"/>
          <ac:spMkLst>
            <pc:docMk/>
            <pc:sldMk cId="3124489765" sldId="355"/>
            <ac:spMk id="4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2:47.683" v="90"/>
          <ac:spMkLst>
            <pc:docMk/>
            <pc:sldMk cId="3124489765" sldId="355"/>
            <ac:spMk id="9" creationId="{66B332A4-D438-4773-A77F-5ED49A448D9D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22:47.683" v="90"/>
          <ac:spMkLst>
            <pc:docMk/>
            <pc:sldMk cId="3124489765" sldId="355"/>
            <ac:spMk id="11" creationId="{DF9AD32D-FF05-44F4-BD4D-9CEE89B71EB9}"/>
          </ac:spMkLst>
        </pc:spChg>
      </pc:sldChg>
      <pc:sldChg chg="addSp delSp modSp mod setBg">
        <pc:chgData name="Melissa Lander" userId="S::melissa.lander@sunwestsd.ca::323bedc8-6dbd-43ff-8fb4-d0d0bc8ac74d" providerId="AD" clId="Web-{B5CF3842-B0CF-40B6-A696-2ED6E6BB4389}" dt="2018-11-29T16:19:06.324" v="65" actId="20577"/>
        <pc:sldMkLst>
          <pc:docMk/>
          <pc:sldMk cId="1737960840" sldId="356"/>
        </pc:sldMkLst>
        <pc:spChg chg="mod">
          <ac:chgData name="Melissa Lander" userId="S::melissa.lander@sunwestsd.ca::323bedc8-6dbd-43ff-8fb4-d0d0bc8ac74d" providerId="AD" clId="Web-{B5CF3842-B0CF-40B6-A696-2ED6E6BB4389}" dt="2018-11-29T16:19:06.324" v="65" actId="20577"/>
          <ac:spMkLst>
            <pc:docMk/>
            <pc:sldMk cId="1737960840" sldId="356"/>
            <ac:spMk id="2" creationId="{00000000-0000-0000-0000-000000000000}"/>
          </ac:spMkLst>
        </pc:spChg>
        <pc:spChg chg="add del">
          <ac:chgData name="Melissa Lander" userId="S::melissa.lander@sunwestsd.ca::323bedc8-6dbd-43ff-8fb4-d0d0bc8ac74d" providerId="AD" clId="Web-{B5CF3842-B0CF-40B6-A696-2ED6E6BB4389}" dt="2018-11-29T16:18:48.699" v="3"/>
          <ac:spMkLst>
            <pc:docMk/>
            <pc:sldMk cId="1737960840" sldId="356"/>
            <ac:spMk id="9" creationId="{3B73D143-F804-48CB-8EF2-A8CC1A09A18D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18:25.372" v="0"/>
          <ac:spMkLst>
            <pc:docMk/>
            <pc:sldMk cId="1737960840" sldId="356"/>
            <ac:spMk id="12" creationId="{F56F5174-31D9-4DBB-AAB7-A1FD7BDB1352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18:25.372" v="0"/>
          <ac:spMkLst>
            <pc:docMk/>
            <pc:sldMk cId="1737960840" sldId="356"/>
            <ac:spMk id="16" creationId="{F9A95BEE-6BB1-4A28-A8E6-A34B2E42EF87}"/>
          </ac:spMkLst>
        </pc:spChg>
        <pc:picChg chg="del mod replId">
          <ac:chgData name="Melissa Lander" userId="S::melissa.lander@sunwestsd.ca::323bedc8-6dbd-43ff-8fb4-d0d0bc8ac74d" providerId="AD" clId="Web-{B5CF3842-B0CF-40B6-A696-2ED6E6BB4389}" dt="2018-11-29T16:18:25.372" v="0"/>
          <ac:picMkLst>
            <pc:docMk/>
            <pc:sldMk cId="1737960840" sldId="356"/>
            <ac:picMk id="6" creationId="{00000000-0000-0000-0000-000000000000}"/>
          </ac:picMkLst>
        </pc:picChg>
        <pc:picChg chg="add">
          <ac:chgData name="Melissa Lander" userId="S::melissa.lander@sunwestsd.ca::323bedc8-6dbd-43ff-8fb4-d0d0bc8ac74d" providerId="AD" clId="Web-{B5CF3842-B0CF-40B6-A696-2ED6E6BB4389}" dt="2018-11-29T16:18:25.372" v="0"/>
          <ac:picMkLst>
            <pc:docMk/>
            <pc:sldMk cId="1737960840" sldId="356"/>
            <ac:picMk id="7" creationId="{00000000-0000-0000-0000-000000000000}"/>
          </ac:picMkLst>
        </pc:picChg>
        <pc:picChg chg="add">
          <ac:chgData name="Melissa Lander" userId="S::melissa.lander@sunwestsd.ca::323bedc8-6dbd-43ff-8fb4-d0d0bc8ac74d" providerId="AD" clId="Web-{B5CF3842-B0CF-40B6-A696-2ED6E6BB4389}" dt="2018-11-29T16:18:25.372" v="0"/>
          <ac:picMkLst>
            <pc:docMk/>
            <pc:sldMk cId="1737960840" sldId="356"/>
            <ac:picMk id="14" creationId="{AE113210-7872-481A-ADE6-3A05CCAF5EB2}"/>
          </ac:picMkLst>
        </pc:picChg>
      </pc:sldChg>
      <pc:sldChg chg="addSp modSp mod setBg setClrOvrMap">
        <pc:chgData name="Melissa Lander" userId="S::melissa.lander@sunwestsd.ca::323bedc8-6dbd-43ff-8fb4-d0d0bc8ac74d" providerId="AD" clId="Web-{B5CF3842-B0CF-40B6-A696-2ED6E6BB4389}" dt="2018-11-29T16:30:51.916" v="236"/>
        <pc:sldMkLst>
          <pc:docMk/>
          <pc:sldMk cId="2317155158" sldId="357"/>
        </pc:sldMkLst>
        <pc:spChg chg="mod">
          <ac:chgData name="Melissa Lander" userId="S::melissa.lander@sunwestsd.ca::323bedc8-6dbd-43ff-8fb4-d0d0bc8ac74d" providerId="AD" clId="Web-{B5CF3842-B0CF-40B6-A696-2ED6E6BB4389}" dt="2018-11-29T16:30:51.916" v="236"/>
          <ac:spMkLst>
            <pc:docMk/>
            <pc:sldMk cId="2317155158" sldId="357"/>
            <ac:spMk id="4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30:51.916" v="236"/>
          <ac:spMkLst>
            <pc:docMk/>
            <pc:sldMk cId="2317155158" sldId="357"/>
            <ac:spMk id="9" creationId="{66B332A4-D438-4773-A77F-5ED49A448D9D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30:51.916" v="236"/>
          <ac:spMkLst>
            <pc:docMk/>
            <pc:sldMk cId="2317155158" sldId="357"/>
            <ac:spMk id="11" creationId="{DF9AD32D-FF05-44F4-BD4D-9CEE89B71EB9}"/>
          </ac:spMkLst>
        </pc:spChg>
      </pc:sldChg>
      <pc:sldChg chg="modSp add replId">
        <pc:chgData name="Melissa Lander" userId="S::melissa.lander@sunwestsd.ca::323bedc8-6dbd-43ff-8fb4-d0d0bc8ac74d" providerId="AD" clId="Web-{B5CF3842-B0CF-40B6-A696-2ED6E6BB4389}" dt="2018-11-29T16:30:33.431" v="235" actId="20577"/>
        <pc:sldMkLst>
          <pc:docMk/>
          <pc:sldMk cId="662029403" sldId="358"/>
        </pc:sldMkLst>
        <pc:spChg chg="mod">
          <ac:chgData name="Melissa Lander" userId="S::melissa.lander@sunwestsd.ca::323bedc8-6dbd-43ff-8fb4-d0d0bc8ac74d" providerId="AD" clId="Web-{B5CF3842-B0CF-40B6-A696-2ED6E6BB4389}" dt="2018-11-29T16:30:33.431" v="235" actId="20577"/>
          <ac:spMkLst>
            <pc:docMk/>
            <pc:sldMk cId="662029403" sldId="358"/>
            <ac:spMk id="4" creationId="{00000000-0000-0000-0000-000000000000}"/>
          </ac:spMkLst>
        </pc:spChg>
      </pc:sldChg>
      <pc:sldChg chg="addSp modSp add del mod replId setBg">
        <pc:chgData name="Melissa Lander" userId="S::melissa.lander@sunwestsd.ca::323bedc8-6dbd-43ff-8fb4-d0d0bc8ac74d" providerId="AD" clId="Web-{B5CF3842-B0CF-40B6-A696-2ED6E6BB4389}" dt="2018-11-29T16:36:37.852" v="294"/>
        <pc:sldMkLst>
          <pc:docMk/>
          <pc:sldMk cId="3922381456" sldId="359"/>
        </pc:sldMkLst>
        <pc:spChg chg="mod">
          <ac:chgData name="Melissa Lander" userId="S::melissa.lander@sunwestsd.ca::323bedc8-6dbd-43ff-8fb4-d0d0bc8ac74d" providerId="AD" clId="Web-{B5CF3842-B0CF-40B6-A696-2ED6E6BB4389}" dt="2018-11-29T16:35:38.071" v="279"/>
          <ac:spMkLst>
            <pc:docMk/>
            <pc:sldMk cId="3922381456" sldId="359"/>
            <ac:spMk id="2" creationId="{00000000-0000-0000-0000-000000000000}"/>
          </ac:spMkLst>
        </pc:spChg>
        <pc:spChg chg="mod">
          <ac:chgData name="Melissa Lander" userId="S::melissa.lander@sunwestsd.ca::323bedc8-6dbd-43ff-8fb4-d0d0bc8ac74d" providerId="AD" clId="Web-{B5CF3842-B0CF-40B6-A696-2ED6E6BB4389}" dt="2018-11-29T16:36:29.461" v="287" actId="20577"/>
          <ac:spMkLst>
            <pc:docMk/>
            <pc:sldMk cId="3922381456" sldId="359"/>
            <ac:spMk id="3" creationId="{00000000-0000-0000-0000-000000000000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35:38.071" v="279"/>
          <ac:spMkLst>
            <pc:docMk/>
            <pc:sldMk cId="3922381456" sldId="359"/>
            <ac:spMk id="10" creationId="{AFA67CD3-AB4E-4A7A-BEB8-53C445D8C44E}"/>
          </ac:spMkLst>
        </pc:spChg>
        <pc:spChg chg="add">
          <ac:chgData name="Melissa Lander" userId="S::melissa.lander@sunwestsd.ca::323bedc8-6dbd-43ff-8fb4-d0d0bc8ac74d" providerId="AD" clId="Web-{B5CF3842-B0CF-40B6-A696-2ED6E6BB4389}" dt="2018-11-29T16:35:38.071" v="279"/>
          <ac:spMkLst>
            <pc:docMk/>
            <pc:sldMk cId="3922381456" sldId="359"/>
            <ac:spMk id="14" creationId="{339C8D78-A644-462F-B674-F440635E5353}"/>
          </ac:spMkLst>
        </pc:spChg>
        <pc:picChg chg="add">
          <ac:chgData name="Melissa Lander" userId="S::melissa.lander@sunwestsd.ca::323bedc8-6dbd-43ff-8fb4-d0d0bc8ac74d" providerId="AD" clId="Web-{B5CF3842-B0CF-40B6-A696-2ED6E6BB4389}" dt="2018-11-29T16:35:38.071" v="279"/>
          <ac:picMkLst>
            <pc:docMk/>
            <pc:sldMk cId="3922381456" sldId="359"/>
            <ac:picMk id="7" creationId="{FC322F45-22DB-485C-AE9D-0B6E8AEFC1DA}"/>
          </ac:picMkLst>
        </pc:picChg>
        <pc:picChg chg="add">
          <ac:chgData name="Melissa Lander" userId="S::melissa.lander@sunwestsd.ca::323bedc8-6dbd-43ff-8fb4-d0d0bc8ac74d" providerId="AD" clId="Web-{B5CF3842-B0CF-40B6-A696-2ED6E6BB4389}" dt="2018-11-29T16:35:38.071" v="279"/>
          <ac:picMkLst>
            <pc:docMk/>
            <pc:sldMk cId="3922381456" sldId="359"/>
            <ac:picMk id="12" creationId="{07CF545F-9C2E-4446-97CD-AD92990C2B68}"/>
          </ac:picMkLst>
        </pc:picChg>
      </pc:sldChg>
      <pc:sldChg chg="modSp add replId">
        <pc:chgData name="Melissa Lander" userId="S::melissa.lander@sunwestsd.ca::323bedc8-6dbd-43ff-8fb4-d0d0bc8ac74d" providerId="AD" clId="Web-{B5CF3842-B0CF-40B6-A696-2ED6E6BB4389}" dt="2018-11-29T16:36:36.071" v="292" actId="20577"/>
        <pc:sldMkLst>
          <pc:docMk/>
          <pc:sldMk cId="3768903745" sldId="360"/>
        </pc:sldMkLst>
        <pc:spChg chg="mod">
          <ac:chgData name="Melissa Lander" userId="S::melissa.lander@sunwestsd.ca::323bedc8-6dbd-43ff-8fb4-d0d0bc8ac74d" providerId="AD" clId="Web-{B5CF3842-B0CF-40B6-A696-2ED6E6BB4389}" dt="2018-11-29T16:36:36.071" v="292" actId="20577"/>
          <ac:spMkLst>
            <pc:docMk/>
            <pc:sldMk cId="3768903745" sldId="360"/>
            <ac:spMk id="3" creationId="{00000000-0000-0000-0000-000000000000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resourcebank.ca" TargetMode="External"/><Relationship Id="rId1" Type="http://schemas.openxmlformats.org/officeDocument/2006/relationships/hyperlink" Target="https://resourcebank.ca/" TargetMode="Externa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svg"/><Relationship Id="rId1" Type="http://schemas.openxmlformats.org/officeDocument/2006/relationships/image" Target="../media/image24.png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34.svg"/><Relationship Id="rId1" Type="http://schemas.openxmlformats.org/officeDocument/2006/relationships/image" Target="../media/image29.png"/><Relationship Id="rId6" Type="http://schemas.openxmlformats.org/officeDocument/2006/relationships/image" Target="../media/image38.svg"/><Relationship Id="rId5" Type="http://schemas.openxmlformats.org/officeDocument/2006/relationships/image" Target="../media/image31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resourcebank.ca" TargetMode="External"/><Relationship Id="rId1" Type="http://schemas.openxmlformats.org/officeDocument/2006/relationships/hyperlink" Target="https://resourcebank.ca/" TargetMode="External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svg"/><Relationship Id="rId1" Type="http://schemas.openxmlformats.org/officeDocument/2006/relationships/image" Target="../media/image24.png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8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34.svg"/><Relationship Id="rId1" Type="http://schemas.openxmlformats.org/officeDocument/2006/relationships/image" Target="../media/image29.png"/><Relationship Id="rId6" Type="http://schemas.openxmlformats.org/officeDocument/2006/relationships/image" Target="../media/image38.svg"/><Relationship Id="rId5" Type="http://schemas.openxmlformats.org/officeDocument/2006/relationships/image" Target="../media/image31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51A88D-F6D1-4A9E-AD9E-82A0B2D8C8DA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75DC382-58A2-41E3-9C7E-26F7CE8E4A25}">
      <dgm:prSet/>
      <dgm:spPr/>
      <dgm:t>
        <a:bodyPr/>
        <a:lstStyle/>
        <a:p>
          <a:r>
            <a:rPr lang="en-US"/>
            <a:t>Teach the kids we HAVE </a:t>
          </a:r>
        </a:p>
      </dgm:t>
    </dgm:pt>
    <dgm:pt modelId="{FBB069F7-91EA-49F0-9E46-2217859DBECB}" type="parTrans" cxnId="{B6566ADE-644C-4640-A824-519C3095309A}">
      <dgm:prSet/>
      <dgm:spPr/>
      <dgm:t>
        <a:bodyPr/>
        <a:lstStyle/>
        <a:p>
          <a:endParaRPr lang="en-US"/>
        </a:p>
      </dgm:t>
    </dgm:pt>
    <dgm:pt modelId="{FFC096E4-D62A-465B-814B-77DA30824B34}" type="sibTrans" cxnId="{B6566ADE-644C-4640-A824-519C3095309A}">
      <dgm:prSet/>
      <dgm:spPr/>
      <dgm:t>
        <a:bodyPr/>
        <a:lstStyle/>
        <a:p>
          <a:endParaRPr lang="en-US"/>
        </a:p>
      </dgm:t>
    </dgm:pt>
    <dgm:pt modelId="{91C9DB6D-E071-468A-B7B4-FCFB64906A44}">
      <dgm:prSet/>
      <dgm:spPr/>
      <dgm:t>
        <a:bodyPr/>
        <a:lstStyle/>
        <a:p>
          <a:r>
            <a:rPr lang="en-US"/>
            <a:t>No such thing as “average”</a:t>
          </a:r>
        </a:p>
      </dgm:t>
    </dgm:pt>
    <dgm:pt modelId="{C2494245-68A8-4824-9FEA-837E5C6BBF4D}" type="parTrans" cxnId="{4D7D8471-4790-4291-9196-9DF274620B13}">
      <dgm:prSet/>
      <dgm:spPr/>
      <dgm:t>
        <a:bodyPr/>
        <a:lstStyle/>
        <a:p>
          <a:endParaRPr lang="en-US"/>
        </a:p>
      </dgm:t>
    </dgm:pt>
    <dgm:pt modelId="{F1A7C8AA-E3EC-411C-AB57-E38EFCD190EA}" type="sibTrans" cxnId="{4D7D8471-4790-4291-9196-9DF274620B13}">
      <dgm:prSet/>
      <dgm:spPr/>
      <dgm:t>
        <a:bodyPr/>
        <a:lstStyle/>
        <a:p>
          <a:endParaRPr lang="en-US"/>
        </a:p>
      </dgm:t>
    </dgm:pt>
    <dgm:pt modelId="{9DAB128E-0D16-4430-AF52-D851FEF108B4}">
      <dgm:prSet/>
      <dgm:spPr/>
      <dgm:t>
        <a:bodyPr/>
        <a:lstStyle/>
        <a:p>
          <a:r>
            <a:rPr lang="en-US"/>
            <a:t>Responsive Teaching – not one size fits all</a:t>
          </a:r>
        </a:p>
      </dgm:t>
    </dgm:pt>
    <dgm:pt modelId="{18A87826-D2B1-456B-AC1E-A5BF2F4C4BB5}" type="parTrans" cxnId="{55C68151-7F08-4C9C-9559-89C1543E8B10}">
      <dgm:prSet/>
      <dgm:spPr/>
      <dgm:t>
        <a:bodyPr/>
        <a:lstStyle/>
        <a:p>
          <a:endParaRPr lang="en-US"/>
        </a:p>
      </dgm:t>
    </dgm:pt>
    <dgm:pt modelId="{1325D299-A906-43D9-865A-618C65E3E50F}" type="sibTrans" cxnId="{55C68151-7F08-4C9C-9559-89C1543E8B10}">
      <dgm:prSet/>
      <dgm:spPr/>
      <dgm:t>
        <a:bodyPr/>
        <a:lstStyle/>
        <a:p>
          <a:endParaRPr lang="en-US"/>
        </a:p>
      </dgm:t>
    </dgm:pt>
    <dgm:pt modelId="{B3C1D8BB-AA5E-4DAB-8B53-6A65E1884F99}">
      <dgm:prSet/>
      <dgm:spPr/>
      <dgm:t>
        <a:bodyPr/>
        <a:lstStyle/>
        <a:p>
          <a:r>
            <a:rPr lang="en-US"/>
            <a:t>Varied approach to :</a:t>
          </a:r>
        </a:p>
      </dgm:t>
    </dgm:pt>
    <dgm:pt modelId="{109B234E-7A25-4B1E-BBB3-EA946669F288}" type="parTrans" cxnId="{C5E8E5DD-5C54-4C85-AAF5-D3798092AC82}">
      <dgm:prSet/>
      <dgm:spPr/>
      <dgm:t>
        <a:bodyPr/>
        <a:lstStyle/>
        <a:p>
          <a:endParaRPr lang="en-US"/>
        </a:p>
      </dgm:t>
    </dgm:pt>
    <dgm:pt modelId="{7E942FB8-D69A-426B-9359-369F3EE9ADD8}" type="sibTrans" cxnId="{C5E8E5DD-5C54-4C85-AAF5-D3798092AC82}">
      <dgm:prSet/>
      <dgm:spPr/>
      <dgm:t>
        <a:bodyPr/>
        <a:lstStyle/>
        <a:p>
          <a:endParaRPr lang="en-US"/>
        </a:p>
      </dgm:t>
    </dgm:pt>
    <dgm:pt modelId="{1380D811-F7A9-40FA-902A-19BFEAE836D6}">
      <dgm:prSet/>
      <dgm:spPr/>
      <dgm:t>
        <a:bodyPr/>
        <a:lstStyle/>
        <a:p>
          <a:r>
            <a:rPr lang="en-US"/>
            <a:t>What students need to learn</a:t>
          </a:r>
        </a:p>
      </dgm:t>
    </dgm:pt>
    <dgm:pt modelId="{FF6BBA82-DDF4-4594-8FC2-3E69905DD869}" type="parTrans" cxnId="{073261E8-BF96-45BF-BBE8-40C8F014863F}">
      <dgm:prSet/>
      <dgm:spPr/>
      <dgm:t>
        <a:bodyPr/>
        <a:lstStyle/>
        <a:p>
          <a:endParaRPr lang="en-US"/>
        </a:p>
      </dgm:t>
    </dgm:pt>
    <dgm:pt modelId="{A3310777-1458-4629-883B-153D844B87F1}" type="sibTrans" cxnId="{073261E8-BF96-45BF-BBE8-40C8F014863F}">
      <dgm:prSet/>
      <dgm:spPr/>
      <dgm:t>
        <a:bodyPr/>
        <a:lstStyle/>
        <a:p>
          <a:endParaRPr lang="en-US"/>
        </a:p>
      </dgm:t>
    </dgm:pt>
    <dgm:pt modelId="{50601179-9217-4087-B39E-D0B77477A03A}">
      <dgm:prSet/>
      <dgm:spPr/>
      <dgm:t>
        <a:bodyPr/>
        <a:lstStyle/>
        <a:p>
          <a:r>
            <a:rPr lang="en-US"/>
            <a:t>How they will learn it</a:t>
          </a:r>
        </a:p>
      </dgm:t>
    </dgm:pt>
    <dgm:pt modelId="{8C9DE8B4-4C28-4D71-87FA-0B88B9E9E3B8}" type="parTrans" cxnId="{63E17C01-A862-485B-8A15-C90BA0960A92}">
      <dgm:prSet/>
      <dgm:spPr/>
      <dgm:t>
        <a:bodyPr/>
        <a:lstStyle/>
        <a:p>
          <a:endParaRPr lang="en-US"/>
        </a:p>
      </dgm:t>
    </dgm:pt>
    <dgm:pt modelId="{12D43421-6AFA-46C3-B18B-4E294690F193}" type="sibTrans" cxnId="{63E17C01-A862-485B-8A15-C90BA0960A92}">
      <dgm:prSet/>
      <dgm:spPr/>
      <dgm:t>
        <a:bodyPr/>
        <a:lstStyle/>
        <a:p>
          <a:endParaRPr lang="en-US"/>
        </a:p>
      </dgm:t>
    </dgm:pt>
    <dgm:pt modelId="{8B28B8F7-4222-4C02-8775-99177E46CF2F}">
      <dgm:prSet/>
      <dgm:spPr/>
      <dgm:t>
        <a:bodyPr/>
        <a:lstStyle/>
        <a:p>
          <a:r>
            <a:rPr lang="en-US"/>
            <a:t>How they will demonstrate their learning</a:t>
          </a:r>
        </a:p>
      </dgm:t>
    </dgm:pt>
    <dgm:pt modelId="{35725EE1-F1F1-4094-A337-7381AD366988}" type="parTrans" cxnId="{426439A5-3581-46CB-BD09-EE8C41352DB6}">
      <dgm:prSet/>
      <dgm:spPr/>
      <dgm:t>
        <a:bodyPr/>
        <a:lstStyle/>
        <a:p>
          <a:endParaRPr lang="en-US"/>
        </a:p>
      </dgm:t>
    </dgm:pt>
    <dgm:pt modelId="{83EC1B8D-2A19-4852-B414-A1EBF6315BF9}" type="sibTrans" cxnId="{426439A5-3581-46CB-BD09-EE8C41352DB6}">
      <dgm:prSet/>
      <dgm:spPr/>
      <dgm:t>
        <a:bodyPr/>
        <a:lstStyle/>
        <a:p>
          <a:endParaRPr lang="en-US"/>
        </a:p>
      </dgm:t>
    </dgm:pt>
    <dgm:pt modelId="{E3CA92E5-F719-4C0C-85F7-A01C337C9F5F}" type="pres">
      <dgm:prSet presAssocID="{5D51A88D-F6D1-4A9E-AD9E-82A0B2D8C8D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DA2DAC0-44C6-42AF-96E8-1F5B4FDDEE17}" type="pres">
      <dgm:prSet presAssocID="{C75DC382-58A2-41E3-9C7E-26F7CE8E4A25}" presName="hierRoot1" presStyleCnt="0">
        <dgm:presLayoutVars>
          <dgm:hierBranch val="init"/>
        </dgm:presLayoutVars>
      </dgm:prSet>
      <dgm:spPr/>
    </dgm:pt>
    <dgm:pt modelId="{A20FC936-9132-4D46-B12E-E71592A1793A}" type="pres">
      <dgm:prSet presAssocID="{C75DC382-58A2-41E3-9C7E-26F7CE8E4A25}" presName="rootComposite1" presStyleCnt="0"/>
      <dgm:spPr/>
    </dgm:pt>
    <dgm:pt modelId="{85CE8F2B-1B9A-4A09-A3DA-F273401AB5F1}" type="pres">
      <dgm:prSet presAssocID="{C75DC382-58A2-41E3-9C7E-26F7CE8E4A25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9652F1-F4DC-496B-B634-4BD7D5F888EA}" type="pres">
      <dgm:prSet presAssocID="{C75DC382-58A2-41E3-9C7E-26F7CE8E4A2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795797B-E507-46D0-A17E-8F9D2B742F38}" type="pres">
      <dgm:prSet presAssocID="{C75DC382-58A2-41E3-9C7E-26F7CE8E4A25}" presName="hierChild2" presStyleCnt="0"/>
      <dgm:spPr/>
    </dgm:pt>
    <dgm:pt modelId="{3AC26000-F699-47F4-B944-389E4D527E38}" type="pres">
      <dgm:prSet presAssocID="{C2494245-68A8-4824-9FEA-837E5C6BBF4D}" presName="Name64" presStyleLbl="parChTrans1D2" presStyleIdx="0" presStyleCnt="4"/>
      <dgm:spPr/>
      <dgm:t>
        <a:bodyPr/>
        <a:lstStyle/>
        <a:p>
          <a:endParaRPr lang="en-US"/>
        </a:p>
      </dgm:t>
    </dgm:pt>
    <dgm:pt modelId="{4ABBB2C5-A9C8-496F-9A88-4A365DBA8B39}" type="pres">
      <dgm:prSet presAssocID="{91C9DB6D-E071-468A-B7B4-FCFB64906A44}" presName="hierRoot2" presStyleCnt="0">
        <dgm:presLayoutVars>
          <dgm:hierBranch val="init"/>
        </dgm:presLayoutVars>
      </dgm:prSet>
      <dgm:spPr/>
    </dgm:pt>
    <dgm:pt modelId="{CC1439DF-7903-459D-8C96-57EC362C67FB}" type="pres">
      <dgm:prSet presAssocID="{91C9DB6D-E071-468A-B7B4-FCFB64906A44}" presName="rootComposite" presStyleCnt="0"/>
      <dgm:spPr/>
    </dgm:pt>
    <dgm:pt modelId="{57BC5E3D-4341-4A10-976D-5306DB9AFD2B}" type="pres">
      <dgm:prSet presAssocID="{91C9DB6D-E071-468A-B7B4-FCFB64906A44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A8B7DC-A948-4F94-AFF0-6E758FD7DBBB}" type="pres">
      <dgm:prSet presAssocID="{91C9DB6D-E071-468A-B7B4-FCFB64906A44}" presName="rootConnector" presStyleLbl="node2" presStyleIdx="0" presStyleCnt="4"/>
      <dgm:spPr/>
      <dgm:t>
        <a:bodyPr/>
        <a:lstStyle/>
        <a:p>
          <a:endParaRPr lang="en-US"/>
        </a:p>
      </dgm:t>
    </dgm:pt>
    <dgm:pt modelId="{01144A43-F02A-441E-A218-B870B19AC388}" type="pres">
      <dgm:prSet presAssocID="{91C9DB6D-E071-468A-B7B4-FCFB64906A44}" presName="hierChild4" presStyleCnt="0"/>
      <dgm:spPr/>
    </dgm:pt>
    <dgm:pt modelId="{E0AE9F1D-A071-4362-87F6-1445ECC1A09C}" type="pres">
      <dgm:prSet presAssocID="{91C9DB6D-E071-468A-B7B4-FCFB64906A44}" presName="hierChild5" presStyleCnt="0"/>
      <dgm:spPr/>
    </dgm:pt>
    <dgm:pt modelId="{E9C683EE-8962-45D8-8806-D75AE7743ABC}" type="pres">
      <dgm:prSet presAssocID="{C75DC382-58A2-41E3-9C7E-26F7CE8E4A25}" presName="hierChild3" presStyleCnt="0"/>
      <dgm:spPr/>
    </dgm:pt>
    <dgm:pt modelId="{2ED60095-F45D-4CEF-99F9-E13C113BABC3}" type="pres">
      <dgm:prSet presAssocID="{9DAB128E-0D16-4430-AF52-D851FEF108B4}" presName="hierRoot1" presStyleCnt="0">
        <dgm:presLayoutVars>
          <dgm:hierBranch val="init"/>
        </dgm:presLayoutVars>
      </dgm:prSet>
      <dgm:spPr/>
    </dgm:pt>
    <dgm:pt modelId="{D0B0E20F-4457-4D28-9632-83BA7EF1F1E4}" type="pres">
      <dgm:prSet presAssocID="{9DAB128E-0D16-4430-AF52-D851FEF108B4}" presName="rootComposite1" presStyleCnt="0"/>
      <dgm:spPr/>
    </dgm:pt>
    <dgm:pt modelId="{509143AF-B760-47B3-84D9-12CBDF2BEAFD}" type="pres">
      <dgm:prSet presAssocID="{9DAB128E-0D16-4430-AF52-D851FEF108B4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C713CE-C69F-4FB1-9CF4-CDDA24FDFA91}" type="pres">
      <dgm:prSet presAssocID="{9DAB128E-0D16-4430-AF52-D851FEF108B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B2EEC5A-25A3-4E7D-9E8F-5DA96072E5A0}" type="pres">
      <dgm:prSet presAssocID="{9DAB128E-0D16-4430-AF52-D851FEF108B4}" presName="hierChild2" presStyleCnt="0"/>
      <dgm:spPr/>
    </dgm:pt>
    <dgm:pt modelId="{D9ED69FC-099A-4DA5-8ED0-D6CE22D17145}" type="pres">
      <dgm:prSet presAssocID="{9DAB128E-0D16-4430-AF52-D851FEF108B4}" presName="hierChild3" presStyleCnt="0"/>
      <dgm:spPr/>
    </dgm:pt>
    <dgm:pt modelId="{85945023-9546-49AE-A739-11D06F12C8F7}" type="pres">
      <dgm:prSet presAssocID="{B3C1D8BB-AA5E-4DAB-8B53-6A65E1884F99}" presName="hierRoot1" presStyleCnt="0">
        <dgm:presLayoutVars>
          <dgm:hierBranch val="init"/>
        </dgm:presLayoutVars>
      </dgm:prSet>
      <dgm:spPr/>
    </dgm:pt>
    <dgm:pt modelId="{08D27FCA-7137-446A-A5EF-B2F5605134CE}" type="pres">
      <dgm:prSet presAssocID="{B3C1D8BB-AA5E-4DAB-8B53-6A65E1884F99}" presName="rootComposite1" presStyleCnt="0"/>
      <dgm:spPr/>
    </dgm:pt>
    <dgm:pt modelId="{B20AA231-B084-4E14-91E9-137673485EF2}" type="pres">
      <dgm:prSet presAssocID="{B3C1D8BB-AA5E-4DAB-8B53-6A65E1884F99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4F166C-97B1-48DD-9C40-E69BA5A90034}" type="pres">
      <dgm:prSet presAssocID="{B3C1D8BB-AA5E-4DAB-8B53-6A65E1884F9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736C2F9-957F-4967-9560-E4F480C1CEF8}" type="pres">
      <dgm:prSet presAssocID="{B3C1D8BB-AA5E-4DAB-8B53-6A65E1884F99}" presName="hierChild2" presStyleCnt="0"/>
      <dgm:spPr/>
    </dgm:pt>
    <dgm:pt modelId="{A9EFE2C6-ACE8-4D07-ACDF-C224C03D1E4D}" type="pres">
      <dgm:prSet presAssocID="{FF6BBA82-DDF4-4594-8FC2-3E69905DD869}" presName="Name64" presStyleLbl="parChTrans1D2" presStyleIdx="1" presStyleCnt="4"/>
      <dgm:spPr/>
      <dgm:t>
        <a:bodyPr/>
        <a:lstStyle/>
        <a:p>
          <a:endParaRPr lang="en-US"/>
        </a:p>
      </dgm:t>
    </dgm:pt>
    <dgm:pt modelId="{961043EF-CBE2-4B4B-8349-9B886CC78D6B}" type="pres">
      <dgm:prSet presAssocID="{1380D811-F7A9-40FA-902A-19BFEAE836D6}" presName="hierRoot2" presStyleCnt="0">
        <dgm:presLayoutVars>
          <dgm:hierBranch val="init"/>
        </dgm:presLayoutVars>
      </dgm:prSet>
      <dgm:spPr/>
    </dgm:pt>
    <dgm:pt modelId="{56FFD3C2-BE1B-4FD2-AD85-E5DD053658C8}" type="pres">
      <dgm:prSet presAssocID="{1380D811-F7A9-40FA-902A-19BFEAE836D6}" presName="rootComposite" presStyleCnt="0"/>
      <dgm:spPr/>
    </dgm:pt>
    <dgm:pt modelId="{3F508E41-C303-4D81-9CD4-FC3ECF3562F9}" type="pres">
      <dgm:prSet presAssocID="{1380D811-F7A9-40FA-902A-19BFEAE836D6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D70CE3-FBDA-4238-A4BD-CE6C0DD01B63}" type="pres">
      <dgm:prSet presAssocID="{1380D811-F7A9-40FA-902A-19BFEAE836D6}" presName="rootConnector" presStyleLbl="node2" presStyleIdx="1" presStyleCnt="4"/>
      <dgm:spPr/>
      <dgm:t>
        <a:bodyPr/>
        <a:lstStyle/>
        <a:p>
          <a:endParaRPr lang="en-US"/>
        </a:p>
      </dgm:t>
    </dgm:pt>
    <dgm:pt modelId="{98290AAB-E59F-4A9B-A016-BAAAE6CDB9A4}" type="pres">
      <dgm:prSet presAssocID="{1380D811-F7A9-40FA-902A-19BFEAE836D6}" presName="hierChild4" presStyleCnt="0"/>
      <dgm:spPr/>
    </dgm:pt>
    <dgm:pt modelId="{61457AC9-164A-4D88-B7C7-CCC7854975A9}" type="pres">
      <dgm:prSet presAssocID="{1380D811-F7A9-40FA-902A-19BFEAE836D6}" presName="hierChild5" presStyleCnt="0"/>
      <dgm:spPr/>
    </dgm:pt>
    <dgm:pt modelId="{87FC9A9F-BDA4-419A-998E-0F6B9517C83B}" type="pres">
      <dgm:prSet presAssocID="{8C9DE8B4-4C28-4D71-87FA-0B88B9E9E3B8}" presName="Name64" presStyleLbl="parChTrans1D2" presStyleIdx="2" presStyleCnt="4"/>
      <dgm:spPr/>
      <dgm:t>
        <a:bodyPr/>
        <a:lstStyle/>
        <a:p>
          <a:endParaRPr lang="en-US"/>
        </a:p>
      </dgm:t>
    </dgm:pt>
    <dgm:pt modelId="{96048856-2851-49D3-8C25-49A9306C72D6}" type="pres">
      <dgm:prSet presAssocID="{50601179-9217-4087-B39E-D0B77477A03A}" presName="hierRoot2" presStyleCnt="0">
        <dgm:presLayoutVars>
          <dgm:hierBranch val="init"/>
        </dgm:presLayoutVars>
      </dgm:prSet>
      <dgm:spPr/>
    </dgm:pt>
    <dgm:pt modelId="{F2FC4344-EE89-487F-9893-237006E39E1E}" type="pres">
      <dgm:prSet presAssocID="{50601179-9217-4087-B39E-D0B77477A03A}" presName="rootComposite" presStyleCnt="0"/>
      <dgm:spPr/>
    </dgm:pt>
    <dgm:pt modelId="{86CAEC1C-358F-4AEA-B9B1-EB96A26BEDF0}" type="pres">
      <dgm:prSet presAssocID="{50601179-9217-4087-B39E-D0B77477A03A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363B33-6212-45E0-9B17-4F2A52A89B7B}" type="pres">
      <dgm:prSet presAssocID="{50601179-9217-4087-B39E-D0B77477A03A}" presName="rootConnector" presStyleLbl="node2" presStyleIdx="2" presStyleCnt="4"/>
      <dgm:spPr/>
      <dgm:t>
        <a:bodyPr/>
        <a:lstStyle/>
        <a:p>
          <a:endParaRPr lang="en-US"/>
        </a:p>
      </dgm:t>
    </dgm:pt>
    <dgm:pt modelId="{3949D4F1-813A-4F2E-8973-CA1C6687AC32}" type="pres">
      <dgm:prSet presAssocID="{50601179-9217-4087-B39E-D0B77477A03A}" presName="hierChild4" presStyleCnt="0"/>
      <dgm:spPr/>
    </dgm:pt>
    <dgm:pt modelId="{1CEB7BEC-0E30-4A50-8609-4D93B4BADA55}" type="pres">
      <dgm:prSet presAssocID="{50601179-9217-4087-B39E-D0B77477A03A}" presName="hierChild5" presStyleCnt="0"/>
      <dgm:spPr/>
    </dgm:pt>
    <dgm:pt modelId="{E7887FDD-0A97-4087-A0EC-8FF652A490E9}" type="pres">
      <dgm:prSet presAssocID="{35725EE1-F1F1-4094-A337-7381AD366988}" presName="Name64" presStyleLbl="parChTrans1D2" presStyleIdx="3" presStyleCnt="4"/>
      <dgm:spPr/>
      <dgm:t>
        <a:bodyPr/>
        <a:lstStyle/>
        <a:p>
          <a:endParaRPr lang="en-US"/>
        </a:p>
      </dgm:t>
    </dgm:pt>
    <dgm:pt modelId="{09B8B7C3-948D-429C-A097-4EF6716121E5}" type="pres">
      <dgm:prSet presAssocID="{8B28B8F7-4222-4C02-8775-99177E46CF2F}" presName="hierRoot2" presStyleCnt="0">
        <dgm:presLayoutVars>
          <dgm:hierBranch val="init"/>
        </dgm:presLayoutVars>
      </dgm:prSet>
      <dgm:spPr/>
    </dgm:pt>
    <dgm:pt modelId="{25FA2AB6-920B-423F-9DA5-0ECF3D43360D}" type="pres">
      <dgm:prSet presAssocID="{8B28B8F7-4222-4C02-8775-99177E46CF2F}" presName="rootComposite" presStyleCnt="0"/>
      <dgm:spPr/>
    </dgm:pt>
    <dgm:pt modelId="{5208C258-4DF8-4FF6-B5F2-76C12C01B04C}" type="pres">
      <dgm:prSet presAssocID="{8B28B8F7-4222-4C02-8775-99177E46CF2F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DAF893-A503-44D7-AC44-CE97385913F1}" type="pres">
      <dgm:prSet presAssocID="{8B28B8F7-4222-4C02-8775-99177E46CF2F}" presName="rootConnector" presStyleLbl="node2" presStyleIdx="3" presStyleCnt="4"/>
      <dgm:spPr/>
      <dgm:t>
        <a:bodyPr/>
        <a:lstStyle/>
        <a:p>
          <a:endParaRPr lang="en-US"/>
        </a:p>
      </dgm:t>
    </dgm:pt>
    <dgm:pt modelId="{BACCBE4D-AA78-4667-A4E7-79E84CC09FAC}" type="pres">
      <dgm:prSet presAssocID="{8B28B8F7-4222-4C02-8775-99177E46CF2F}" presName="hierChild4" presStyleCnt="0"/>
      <dgm:spPr/>
    </dgm:pt>
    <dgm:pt modelId="{25EFD394-354C-4A00-BBC8-2B0556BB9FFA}" type="pres">
      <dgm:prSet presAssocID="{8B28B8F7-4222-4C02-8775-99177E46CF2F}" presName="hierChild5" presStyleCnt="0"/>
      <dgm:spPr/>
    </dgm:pt>
    <dgm:pt modelId="{04ABDDC2-4D4A-431D-9FB0-246402BC9A7F}" type="pres">
      <dgm:prSet presAssocID="{B3C1D8BB-AA5E-4DAB-8B53-6A65E1884F99}" presName="hierChild3" presStyleCnt="0"/>
      <dgm:spPr/>
    </dgm:pt>
  </dgm:ptLst>
  <dgm:cxnLst>
    <dgm:cxn modelId="{A3726DF9-8D12-47E5-B9BE-F23EB460C05F}" type="presOf" srcId="{8B28B8F7-4222-4C02-8775-99177E46CF2F}" destId="{07DAF893-A503-44D7-AC44-CE97385913F1}" srcOrd="1" destOrd="0" presId="urn:microsoft.com/office/officeart/2009/3/layout/HorizontalOrganizationChart"/>
    <dgm:cxn modelId="{4BFFE08E-A5D6-4F5E-8910-699640FA7469}" type="presOf" srcId="{8B28B8F7-4222-4C02-8775-99177E46CF2F}" destId="{5208C258-4DF8-4FF6-B5F2-76C12C01B04C}" srcOrd="0" destOrd="0" presId="urn:microsoft.com/office/officeart/2009/3/layout/HorizontalOrganizationChart"/>
    <dgm:cxn modelId="{04D19434-440A-45B0-B197-BFBD3B25474A}" type="presOf" srcId="{8C9DE8B4-4C28-4D71-87FA-0B88B9E9E3B8}" destId="{87FC9A9F-BDA4-419A-998E-0F6B9517C83B}" srcOrd="0" destOrd="0" presId="urn:microsoft.com/office/officeart/2009/3/layout/HorizontalOrganizationChart"/>
    <dgm:cxn modelId="{58276F40-1B00-485D-88A9-19D36F3BC296}" type="presOf" srcId="{C75DC382-58A2-41E3-9C7E-26F7CE8E4A25}" destId="{85CE8F2B-1B9A-4A09-A3DA-F273401AB5F1}" srcOrd="0" destOrd="0" presId="urn:microsoft.com/office/officeart/2009/3/layout/HorizontalOrganizationChart"/>
    <dgm:cxn modelId="{95CD31C2-51D1-419E-AA0D-FE8DA45946F4}" type="presOf" srcId="{91C9DB6D-E071-468A-B7B4-FCFB64906A44}" destId="{40A8B7DC-A948-4F94-AFF0-6E758FD7DBBB}" srcOrd="1" destOrd="0" presId="urn:microsoft.com/office/officeart/2009/3/layout/HorizontalOrganizationChart"/>
    <dgm:cxn modelId="{97D90CF2-74A6-43DC-9B85-555D32E2C482}" type="presOf" srcId="{1380D811-F7A9-40FA-902A-19BFEAE836D6}" destId="{EDD70CE3-FBDA-4238-A4BD-CE6C0DD01B63}" srcOrd="1" destOrd="0" presId="urn:microsoft.com/office/officeart/2009/3/layout/HorizontalOrganizationChart"/>
    <dgm:cxn modelId="{904F894B-4EBC-442F-9144-52416029E12D}" type="presOf" srcId="{9DAB128E-0D16-4430-AF52-D851FEF108B4}" destId="{ECC713CE-C69F-4FB1-9CF4-CDDA24FDFA91}" srcOrd="1" destOrd="0" presId="urn:microsoft.com/office/officeart/2009/3/layout/HorizontalOrganizationChart"/>
    <dgm:cxn modelId="{50D9EC94-B630-4FA8-B61E-04D2FE0F526B}" type="presOf" srcId="{B3C1D8BB-AA5E-4DAB-8B53-6A65E1884F99}" destId="{B20AA231-B084-4E14-91E9-137673485EF2}" srcOrd="0" destOrd="0" presId="urn:microsoft.com/office/officeart/2009/3/layout/HorizontalOrganizationChart"/>
    <dgm:cxn modelId="{C5E8E5DD-5C54-4C85-AAF5-D3798092AC82}" srcId="{5D51A88D-F6D1-4A9E-AD9E-82A0B2D8C8DA}" destId="{B3C1D8BB-AA5E-4DAB-8B53-6A65E1884F99}" srcOrd="2" destOrd="0" parTransId="{109B234E-7A25-4B1E-BBB3-EA946669F288}" sibTransId="{7E942FB8-D69A-426B-9359-369F3EE9ADD8}"/>
    <dgm:cxn modelId="{31FBAAF2-D445-4E72-925A-7A9E2B2E022C}" type="presOf" srcId="{91C9DB6D-E071-468A-B7B4-FCFB64906A44}" destId="{57BC5E3D-4341-4A10-976D-5306DB9AFD2B}" srcOrd="0" destOrd="0" presId="urn:microsoft.com/office/officeart/2009/3/layout/HorizontalOrganizationChart"/>
    <dgm:cxn modelId="{D15AFAF9-9E2C-428A-9469-1A1214171A60}" type="presOf" srcId="{C2494245-68A8-4824-9FEA-837E5C6BBF4D}" destId="{3AC26000-F699-47F4-B944-389E4D527E38}" srcOrd="0" destOrd="0" presId="urn:microsoft.com/office/officeart/2009/3/layout/HorizontalOrganizationChart"/>
    <dgm:cxn modelId="{7E5C9819-7C50-4B81-B39F-9A0FE4F6382D}" type="presOf" srcId="{9DAB128E-0D16-4430-AF52-D851FEF108B4}" destId="{509143AF-B760-47B3-84D9-12CBDF2BEAFD}" srcOrd="0" destOrd="0" presId="urn:microsoft.com/office/officeart/2009/3/layout/HorizontalOrganizationChart"/>
    <dgm:cxn modelId="{F8D30E4C-08D5-455E-9DC5-19561EFF3008}" type="presOf" srcId="{50601179-9217-4087-B39E-D0B77477A03A}" destId="{86CAEC1C-358F-4AEA-B9B1-EB96A26BEDF0}" srcOrd="0" destOrd="0" presId="urn:microsoft.com/office/officeart/2009/3/layout/HorizontalOrganizationChart"/>
    <dgm:cxn modelId="{073261E8-BF96-45BF-BBE8-40C8F014863F}" srcId="{B3C1D8BB-AA5E-4DAB-8B53-6A65E1884F99}" destId="{1380D811-F7A9-40FA-902A-19BFEAE836D6}" srcOrd="0" destOrd="0" parTransId="{FF6BBA82-DDF4-4594-8FC2-3E69905DD869}" sibTransId="{A3310777-1458-4629-883B-153D844B87F1}"/>
    <dgm:cxn modelId="{3B9A47D4-95E1-44B9-B815-B400F5EBE848}" type="presOf" srcId="{C75DC382-58A2-41E3-9C7E-26F7CE8E4A25}" destId="{CA9652F1-F4DC-496B-B634-4BD7D5F888EA}" srcOrd="1" destOrd="0" presId="urn:microsoft.com/office/officeart/2009/3/layout/HorizontalOrganizationChart"/>
    <dgm:cxn modelId="{55C68151-7F08-4C9C-9559-89C1543E8B10}" srcId="{5D51A88D-F6D1-4A9E-AD9E-82A0B2D8C8DA}" destId="{9DAB128E-0D16-4430-AF52-D851FEF108B4}" srcOrd="1" destOrd="0" parTransId="{18A87826-D2B1-456B-AC1E-A5BF2F4C4BB5}" sibTransId="{1325D299-A906-43D9-865A-618C65E3E50F}"/>
    <dgm:cxn modelId="{2FFD95E8-B23D-45B4-A14B-48E4AC9AD3E0}" type="presOf" srcId="{B3C1D8BB-AA5E-4DAB-8B53-6A65E1884F99}" destId="{684F166C-97B1-48DD-9C40-E69BA5A90034}" srcOrd="1" destOrd="0" presId="urn:microsoft.com/office/officeart/2009/3/layout/HorizontalOrganizationChart"/>
    <dgm:cxn modelId="{99133DC0-30BF-4371-BF95-0D2E3872630E}" type="presOf" srcId="{35725EE1-F1F1-4094-A337-7381AD366988}" destId="{E7887FDD-0A97-4087-A0EC-8FF652A490E9}" srcOrd="0" destOrd="0" presId="urn:microsoft.com/office/officeart/2009/3/layout/HorizontalOrganizationChart"/>
    <dgm:cxn modelId="{2935C3A1-B94D-4589-BB95-2690CC596BEB}" type="presOf" srcId="{FF6BBA82-DDF4-4594-8FC2-3E69905DD869}" destId="{A9EFE2C6-ACE8-4D07-ACDF-C224C03D1E4D}" srcOrd="0" destOrd="0" presId="urn:microsoft.com/office/officeart/2009/3/layout/HorizontalOrganizationChart"/>
    <dgm:cxn modelId="{B6566ADE-644C-4640-A824-519C3095309A}" srcId="{5D51A88D-F6D1-4A9E-AD9E-82A0B2D8C8DA}" destId="{C75DC382-58A2-41E3-9C7E-26F7CE8E4A25}" srcOrd="0" destOrd="0" parTransId="{FBB069F7-91EA-49F0-9E46-2217859DBECB}" sibTransId="{FFC096E4-D62A-465B-814B-77DA30824B34}"/>
    <dgm:cxn modelId="{8C446C8A-7EB9-4318-935D-7F5FBCBC8EC0}" type="presOf" srcId="{1380D811-F7A9-40FA-902A-19BFEAE836D6}" destId="{3F508E41-C303-4D81-9CD4-FC3ECF3562F9}" srcOrd="0" destOrd="0" presId="urn:microsoft.com/office/officeart/2009/3/layout/HorizontalOrganizationChart"/>
    <dgm:cxn modelId="{63E17C01-A862-485B-8A15-C90BA0960A92}" srcId="{B3C1D8BB-AA5E-4DAB-8B53-6A65E1884F99}" destId="{50601179-9217-4087-B39E-D0B77477A03A}" srcOrd="1" destOrd="0" parTransId="{8C9DE8B4-4C28-4D71-87FA-0B88B9E9E3B8}" sibTransId="{12D43421-6AFA-46C3-B18B-4E294690F193}"/>
    <dgm:cxn modelId="{4D7D8471-4790-4291-9196-9DF274620B13}" srcId="{C75DC382-58A2-41E3-9C7E-26F7CE8E4A25}" destId="{91C9DB6D-E071-468A-B7B4-FCFB64906A44}" srcOrd="0" destOrd="0" parTransId="{C2494245-68A8-4824-9FEA-837E5C6BBF4D}" sibTransId="{F1A7C8AA-E3EC-411C-AB57-E38EFCD190EA}"/>
    <dgm:cxn modelId="{D037475F-67EF-486C-972E-1A4CC5B3A532}" type="presOf" srcId="{5D51A88D-F6D1-4A9E-AD9E-82A0B2D8C8DA}" destId="{E3CA92E5-F719-4C0C-85F7-A01C337C9F5F}" srcOrd="0" destOrd="0" presId="urn:microsoft.com/office/officeart/2009/3/layout/HorizontalOrganizationChart"/>
    <dgm:cxn modelId="{426439A5-3581-46CB-BD09-EE8C41352DB6}" srcId="{B3C1D8BB-AA5E-4DAB-8B53-6A65E1884F99}" destId="{8B28B8F7-4222-4C02-8775-99177E46CF2F}" srcOrd="2" destOrd="0" parTransId="{35725EE1-F1F1-4094-A337-7381AD366988}" sibTransId="{83EC1B8D-2A19-4852-B414-A1EBF6315BF9}"/>
    <dgm:cxn modelId="{710C9167-2470-448C-949C-839132360004}" type="presOf" srcId="{50601179-9217-4087-B39E-D0B77477A03A}" destId="{A6363B33-6212-45E0-9B17-4F2A52A89B7B}" srcOrd="1" destOrd="0" presId="urn:microsoft.com/office/officeart/2009/3/layout/HorizontalOrganizationChart"/>
    <dgm:cxn modelId="{FD81CCFE-AFBB-412C-8896-99F2A2878768}" type="presParOf" srcId="{E3CA92E5-F719-4C0C-85F7-A01C337C9F5F}" destId="{8DA2DAC0-44C6-42AF-96E8-1F5B4FDDEE17}" srcOrd="0" destOrd="0" presId="urn:microsoft.com/office/officeart/2009/3/layout/HorizontalOrganizationChart"/>
    <dgm:cxn modelId="{AA59DB73-BFCE-4BB1-972E-CEB1892573C3}" type="presParOf" srcId="{8DA2DAC0-44C6-42AF-96E8-1F5B4FDDEE17}" destId="{A20FC936-9132-4D46-B12E-E71592A1793A}" srcOrd="0" destOrd="0" presId="urn:microsoft.com/office/officeart/2009/3/layout/HorizontalOrganizationChart"/>
    <dgm:cxn modelId="{F3A703FC-81C3-4FB2-A219-C48123F5EE6E}" type="presParOf" srcId="{A20FC936-9132-4D46-B12E-E71592A1793A}" destId="{85CE8F2B-1B9A-4A09-A3DA-F273401AB5F1}" srcOrd="0" destOrd="0" presId="urn:microsoft.com/office/officeart/2009/3/layout/HorizontalOrganizationChart"/>
    <dgm:cxn modelId="{FA06BF6E-F3EC-4433-99DD-0EC1A9794AEF}" type="presParOf" srcId="{A20FC936-9132-4D46-B12E-E71592A1793A}" destId="{CA9652F1-F4DC-496B-B634-4BD7D5F888EA}" srcOrd="1" destOrd="0" presId="urn:microsoft.com/office/officeart/2009/3/layout/HorizontalOrganizationChart"/>
    <dgm:cxn modelId="{6DF4655C-0ED4-4CDA-ABE9-4BAC9026F8B6}" type="presParOf" srcId="{8DA2DAC0-44C6-42AF-96E8-1F5B4FDDEE17}" destId="{F795797B-E507-46D0-A17E-8F9D2B742F38}" srcOrd="1" destOrd="0" presId="urn:microsoft.com/office/officeart/2009/3/layout/HorizontalOrganizationChart"/>
    <dgm:cxn modelId="{0B2FFFA4-4B77-419D-AB19-BE22373D14AD}" type="presParOf" srcId="{F795797B-E507-46D0-A17E-8F9D2B742F38}" destId="{3AC26000-F699-47F4-B944-389E4D527E38}" srcOrd="0" destOrd="0" presId="urn:microsoft.com/office/officeart/2009/3/layout/HorizontalOrganizationChart"/>
    <dgm:cxn modelId="{6C33E3BF-4281-4060-BD14-23E367EBA7C5}" type="presParOf" srcId="{F795797B-E507-46D0-A17E-8F9D2B742F38}" destId="{4ABBB2C5-A9C8-496F-9A88-4A365DBA8B39}" srcOrd="1" destOrd="0" presId="urn:microsoft.com/office/officeart/2009/3/layout/HorizontalOrganizationChart"/>
    <dgm:cxn modelId="{91917AF3-48A3-4565-AF78-E1DEA7CC9D58}" type="presParOf" srcId="{4ABBB2C5-A9C8-496F-9A88-4A365DBA8B39}" destId="{CC1439DF-7903-459D-8C96-57EC362C67FB}" srcOrd="0" destOrd="0" presId="urn:microsoft.com/office/officeart/2009/3/layout/HorizontalOrganizationChart"/>
    <dgm:cxn modelId="{8362F26C-ED27-4797-97CC-876CF5B8C980}" type="presParOf" srcId="{CC1439DF-7903-459D-8C96-57EC362C67FB}" destId="{57BC5E3D-4341-4A10-976D-5306DB9AFD2B}" srcOrd="0" destOrd="0" presId="urn:microsoft.com/office/officeart/2009/3/layout/HorizontalOrganizationChart"/>
    <dgm:cxn modelId="{8327A5ED-40E2-4009-B639-B5E5E912BA4D}" type="presParOf" srcId="{CC1439DF-7903-459D-8C96-57EC362C67FB}" destId="{40A8B7DC-A948-4F94-AFF0-6E758FD7DBBB}" srcOrd="1" destOrd="0" presId="urn:microsoft.com/office/officeart/2009/3/layout/HorizontalOrganizationChart"/>
    <dgm:cxn modelId="{585059AC-D3BA-420B-8C7D-63ED8C206107}" type="presParOf" srcId="{4ABBB2C5-A9C8-496F-9A88-4A365DBA8B39}" destId="{01144A43-F02A-441E-A218-B870B19AC388}" srcOrd="1" destOrd="0" presId="urn:microsoft.com/office/officeart/2009/3/layout/HorizontalOrganizationChart"/>
    <dgm:cxn modelId="{1D4F309B-9441-4A9F-87C1-8E47C970D21C}" type="presParOf" srcId="{4ABBB2C5-A9C8-496F-9A88-4A365DBA8B39}" destId="{E0AE9F1D-A071-4362-87F6-1445ECC1A09C}" srcOrd="2" destOrd="0" presId="urn:microsoft.com/office/officeart/2009/3/layout/HorizontalOrganizationChart"/>
    <dgm:cxn modelId="{9735F7FF-ED78-46C4-A4FE-38C881D0363C}" type="presParOf" srcId="{8DA2DAC0-44C6-42AF-96E8-1F5B4FDDEE17}" destId="{E9C683EE-8962-45D8-8806-D75AE7743ABC}" srcOrd="2" destOrd="0" presId="urn:microsoft.com/office/officeart/2009/3/layout/HorizontalOrganizationChart"/>
    <dgm:cxn modelId="{4527AE2C-28DE-4D70-9F98-B053E7C45177}" type="presParOf" srcId="{E3CA92E5-F719-4C0C-85F7-A01C337C9F5F}" destId="{2ED60095-F45D-4CEF-99F9-E13C113BABC3}" srcOrd="1" destOrd="0" presId="urn:microsoft.com/office/officeart/2009/3/layout/HorizontalOrganizationChart"/>
    <dgm:cxn modelId="{46221FB2-D01E-4A45-92D0-62A489DE4382}" type="presParOf" srcId="{2ED60095-F45D-4CEF-99F9-E13C113BABC3}" destId="{D0B0E20F-4457-4D28-9632-83BA7EF1F1E4}" srcOrd="0" destOrd="0" presId="urn:microsoft.com/office/officeart/2009/3/layout/HorizontalOrganizationChart"/>
    <dgm:cxn modelId="{55008817-7C3F-4B57-912B-8B05D14D54F5}" type="presParOf" srcId="{D0B0E20F-4457-4D28-9632-83BA7EF1F1E4}" destId="{509143AF-B760-47B3-84D9-12CBDF2BEAFD}" srcOrd="0" destOrd="0" presId="urn:microsoft.com/office/officeart/2009/3/layout/HorizontalOrganizationChart"/>
    <dgm:cxn modelId="{B748EFD1-471D-4055-AEBF-40B132BB0F56}" type="presParOf" srcId="{D0B0E20F-4457-4D28-9632-83BA7EF1F1E4}" destId="{ECC713CE-C69F-4FB1-9CF4-CDDA24FDFA91}" srcOrd="1" destOrd="0" presId="urn:microsoft.com/office/officeart/2009/3/layout/HorizontalOrganizationChart"/>
    <dgm:cxn modelId="{30C991B2-B9F8-4943-BCB8-0363D5EF9FFB}" type="presParOf" srcId="{2ED60095-F45D-4CEF-99F9-E13C113BABC3}" destId="{0B2EEC5A-25A3-4E7D-9E8F-5DA96072E5A0}" srcOrd="1" destOrd="0" presId="urn:microsoft.com/office/officeart/2009/3/layout/HorizontalOrganizationChart"/>
    <dgm:cxn modelId="{4BDA8B76-9BD2-4B26-BA46-E94B24A6CA73}" type="presParOf" srcId="{2ED60095-F45D-4CEF-99F9-E13C113BABC3}" destId="{D9ED69FC-099A-4DA5-8ED0-D6CE22D17145}" srcOrd="2" destOrd="0" presId="urn:microsoft.com/office/officeart/2009/3/layout/HorizontalOrganizationChart"/>
    <dgm:cxn modelId="{0ACD0F80-BC4E-42B4-8BC3-10F4608FA3CE}" type="presParOf" srcId="{E3CA92E5-F719-4C0C-85F7-A01C337C9F5F}" destId="{85945023-9546-49AE-A739-11D06F12C8F7}" srcOrd="2" destOrd="0" presId="urn:microsoft.com/office/officeart/2009/3/layout/HorizontalOrganizationChart"/>
    <dgm:cxn modelId="{C65CB96C-523A-4E6F-ABA9-598CBF3D518A}" type="presParOf" srcId="{85945023-9546-49AE-A739-11D06F12C8F7}" destId="{08D27FCA-7137-446A-A5EF-B2F5605134CE}" srcOrd="0" destOrd="0" presId="urn:microsoft.com/office/officeart/2009/3/layout/HorizontalOrganizationChart"/>
    <dgm:cxn modelId="{F4B9D586-D992-4B42-B610-638ED5989A08}" type="presParOf" srcId="{08D27FCA-7137-446A-A5EF-B2F5605134CE}" destId="{B20AA231-B084-4E14-91E9-137673485EF2}" srcOrd="0" destOrd="0" presId="urn:microsoft.com/office/officeart/2009/3/layout/HorizontalOrganizationChart"/>
    <dgm:cxn modelId="{DA0AB013-32E9-4D94-9200-219DF4DBD933}" type="presParOf" srcId="{08D27FCA-7137-446A-A5EF-B2F5605134CE}" destId="{684F166C-97B1-48DD-9C40-E69BA5A90034}" srcOrd="1" destOrd="0" presId="urn:microsoft.com/office/officeart/2009/3/layout/HorizontalOrganizationChart"/>
    <dgm:cxn modelId="{9A5BC6C4-A257-405C-AEC7-74DEA71228BF}" type="presParOf" srcId="{85945023-9546-49AE-A739-11D06F12C8F7}" destId="{3736C2F9-957F-4967-9560-E4F480C1CEF8}" srcOrd="1" destOrd="0" presId="urn:microsoft.com/office/officeart/2009/3/layout/HorizontalOrganizationChart"/>
    <dgm:cxn modelId="{6B55ED89-A782-418C-9466-D1B29F6268FA}" type="presParOf" srcId="{3736C2F9-957F-4967-9560-E4F480C1CEF8}" destId="{A9EFE2C6-ACE8-4D07-ACDF-C224C03D1E4D}" srcOrd="0" destOrd="0" presId="urn:microsoft.com/office/officeart/2009/3/layout/HorizontalOrganizationChart"/>
    <dgm:cxn modelId="{E9F3BE2C-66F5-480B-8F5D-9E5A3706AD04}" type="presParOf" srcId="{3736C2F9-957F-4967-9560-E4F480C1CEF8}" destId="{961043EF-CBE2-4B4B-8349-9B886CC78D6B}" srcOrd="1" destOrd="0" presId="urn:microsoft.com/office/officeart/2009/3/layout/HorizontalOrganizationChart"/>
    <dgm:cxn modelId="{7E52BC14-DACF-4A2F-8ECF-EC9F4D6BEA65}" type="presParOf" srcId="{961043EF-CBE2-4B4B-8349-9B886CC78D6B}" destId="{56FFD3C2-BE1B-4FD2-AD85-E5DD053658C8}" srcOrd="0" destOrd="0" presId="urn:microsoft.com/office/officeart/2009/3/layout/HorizontalOrganizationChart"/>
    <dgm:cxn modelId="{81CE90C4-1236-4AEB-9EAD-3432928D67B8}" type="presParOf" srcId="{56FFD3C2-BE1B-4FD2-AD85-E5DD053658C8}" destId="{3F508E41-C303-4D81-9CD4-FC3ECF3562F9}" srcOrd="0" destOrd="0" presId="urn:microsoft.com/office/officeart/2009/3/layout/HorizontalOrganizationChart"/>
    <dgm:cxn modelId="{AAFEA52D-5EFF-44FF-B10B-3C1CCFE2D00E}" type="presParOf" srcId="{56FFD3C2-BE1B-4FD2-AD85-E5DD053658C8}" destId="{EDD70CE3-FBDA-4238-A4BD-CE6C0DD01B63}" srcOrd="1" destOrd="0" presId="urn:microsoft.com/office/officeart/2009/3/layout/HorizontalOrganizationChart"/>
    <dgm:cxn modelId="{63421A77-74E7-4844-916A-2C1E7FCB5904}" type="presParOf" srcId="{961043EF-CBE2-4B4B-8349-9B886CC78D6B}" destId="{98290AAB-E59F-4A9B-A016-BAAAE6CDB9A4}" srcOrd="1" destOrd="0" presId="urn:microsoft.com/office/officeart/2009/3/layout/HorizontalOrganizationChart"/>
    <dgm:cxn modelId="{0A5629B7-DDD1-4069-A797-30D39F7EED96}" type="presParOf" srcId="{961043EF-CBE2-4B4B-8349-9B886CC78D6B}" destId="{61457AC9-164A-4D88-B7C7-CCC7854975A9}" srcOrd="2" destOrd="0" presId="urn:microsoft.com/office/officeart/2009/3/layout/HorizontalOrganizationChart"/>
    <dgm:cxn modelId="{AB1F0BC7-858E-468B-BBAC-76B6BB39DA72}" type="presParOf" srcId="{3736C2F9-957F-4967-9560-E4F480C1CEF8}" destId="{87FC9A9F-BDA4-419A-998E-0F6B9517C83B}" srcOrd="2" destOrd="0" presId="urn:microsoft.com/office/officeart/2009/3/layout/HorizontalOrganizationChart"/>
    <dgm:cxn modelId="{262692A4-A3E4-4814-8CCB-B25DD83DF5B4}" type="presParOf" srcId="{3736C2F9-957F-4967-9560-E4F480C1CEF8}" destId="{96048856-2851-49D3-8C25-49A9306C72D6}" srcOrd="3" destOrd="0" presId="urn:microsoft.com/office/officeart/2009/3/layout/HorizontalOrganizationChart"/>
    <dgm:cxn modelId="{01C83D7E-F6B8-4225-AC96-703CA03165AC}" type="presParOf" srcId="{96048856-2851-49D3-8C25-49A9306C72D6}" destId="{F2FC4344-EE89-487F-9893-237006E39E1E}" srcOrd="0" destOrd="0" presId="urn:microsoft.com/office/officeart/2009/3/layout/HorizontalOrganizationChart"/>
    <dgm:cxn modelId="{16CBD2E3-2D5E-47E0-BD1F-08DE28845DBC}" type="presParOf" srcId="{F2FC4344-EE89-487F-9893-237006E39E1E}" destId="{86CAEC1C-358F-4AEA-B9B1-EB96A26BEDF0}" srcOrd="0" destOrd="0" presId="urn:microsoft.com/office/officeart/2009/3/layout/HorizontalOrganizationChart"/>
    <dgm:cxn modelId="{3FB866FF-E353-43D5-BFE8-9A9A7B464CED}" type="presParOf" srcId="{F2FC4344-EE89-487F-9893-237006E39E1E}" destId="{A6363B33-6212-45E0-9B17-4F2A52A89B7B}" srcOrd="1" destOrd="0" presId="urn:microsoft.com/office/officeart/2009/3/layout/HorizontalOrganizationChart"/>
    <dgm:cxn modelId="{4E7D87C7-1EC3-4F8C-9FF3-E1B6C2CAE0D7}" type="presParOf" srcId="{96048856-2851-49D3-8C25-49A9306C72D6}" destId="{3949D4F1-813A-4F2E-8973-CA1C6687AC32}" srcOrd="1" destOrd="0" presId="urn:microsoft.com/office/officeart/2009/3/layout/HorizontalOrganizationChart"/>
    <dgm:cxn modelId="{1456F3CB-E962-4F78-B607-DAA9F5BFDA6D}" type="presParOf" srcId="{96048856-2851-49D3-8C25-49A9306C72D6}" destId="{1CEB7BEC-0E30-4A50-8609-4D93B4BADA55}" srcOrd="2" destOrd="0" presId="urn:microsoft.com/office/officeart/2009/3/layout/HorizontalOrganizationChart"/>
    <dgm:cxn modelId="{6B895BF5-E4A6-4A0D-881B-2CD5A6E6C59D}" type="presParOf" srcId="{3736C2F9-957F-4967-9560-E4F480C1CEF8}" destId="{E7887FDD-0A97-4087-A0EC-8FF652A490E9}" srcOrd="4" destOrd="0" presId="urn:microsoft.com/office/officeart/2009/3/layout/HorizontalOrganizationChart"/>
    <dgm:cxn modelId="{F2B7DF38-9885-4CC5-80D1-B294905F37B0}" type="presParOf" srcId="{3736C2F9-957F-4967-9560-E4F480C1CEF8}" destId="{09B8B7C3-948D-429C-A097-4EF6716121E5}" srcOrd="5" destOrd="0" presId="urn:microsoft.com/office/officeart/2009/3/layout/HorizontalOrganizationChart"/>
    <dgm:cxn modelId="{217F9823-6041-447E-AA67-137257E7AB46}" type="presParOf" srcId="{09B8B7C3-948D-429C-A097-4EF6716121E5}" destId="{25FA2AB6-920B-423F-9DA5-0ECF3D43360D}" srcOrd="0" destOrd="0" presId="urn:microsoft.com/office/officeart/2009/3/layout/HorizontalOrganizationChart"/>
    <dgm:cxn modelId="{9963F47E-DAC6-48C1-83DD-3FA32FABE5AE}" type="presParOf" srcId="{25FA2AB6-920B-423F-9DA5-0ECF3D43360D}" destId="{5208C258-4DF8-4FF6-B5F2-76C12C01B04C}" srcOrd="0" destOrd="0" presId="urn:microsoft.com/office/officeart/2009/3/layout/HorizontalOrganizationChart"/>
    <dgm:cxn modelId="{199E24B7-5C06-494C-9087-EEE4C1BA7E25}" type="presParOf" srcId="{25FA2AB6-920B-423F-9DA5-0ECF3D43360D}" destId="{07DAF893-A503-44D7-AC44-CE97385913F1}" srcOrd="1" destOrd="0" presId="urn:microsoft.com/office/officeart/2009/3/layout/HorizontalOrganizationChart"/>
    <dgm:cxn modelId="{65D68C08-577B-4078-A539-E8738658B403}" type="presParOf" srcId="{09B8B7C3-948D-429C-A097-4EF6716121E5}" destId="{BACCBE4D-AA78-4667-A4E7-79E84CC09FAC}" srcOrd="1" destOrd="0" presId="urn:microsoft.com/office/officeart/2009/3/layout/HorizontalOrganizationChart"/>
    <dgm:cxn modelId="{D82F57D4-94E9-4C89-98B1-8AECA20C591B}" type="presParOf" srcId="{09B8B7C3-948D-429C-A097-4EF6716121E5}" destId="{25EFD394-354C-4A00-BBC8-2B0556BB9FFA}" srcOrd="2" destOrd="0" presId="urn:microsoft.com/office/officeart/2009/3/layout/HorizontalOrganizationChart"/>
    <dgm:cxn modelId="{D6D788D7-55CA-4D16-9D15-FA704C322BA2}" type="presParOf" srcId="{85945023-9546-49AE-A739-11D06F12C8F7}" destId="{04ABDDC2-4D4A-431D-9FB0-246402BC9A7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FE5C20-228C-4CBC-9448-FAFA2E9938E8}" type="doc">
      <dgm:prSet loTypeId="urn:microsoft.com/office/officeart/2005/8/layout/vList5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17EE70-4948-4B1D-94FF-164F02035C51}">
      <dgm:prSet/>
      <dgm:spPr/>
      <dgm:t>
        <a:bodyPr/>
        <a:lstStyle/>
        <a:p>
          <a:r>
            <a:rPr lang="en-US" b="1" dirty="0"/>
            <a:t>Setting the </a:t>
          </a:r>
          <a:r>
            <a:rPr lang="en-US" b="1" dirty="0" smtClean="0"/>
            <a:t>Stage</a:t>
          </a:r>
          <a:endParaRPr lang="en-US" dirty="0"/>
        </a:p>
      </dgm:t>
    </dgm:pt>
    <dgm:pt modelId="{E0B0DC14-C629-4060-8B07-E38BF79B57F1}" type="parTrans" cxnId="{D23E51CC-AFF3-404B-B189-0BA283D55893}">
      <dgm:prSet/>
      <dgm:spPr/>
      <dgm:t>
        <a:bodyPr/>
        <a:lstStyle/>
        <a:p>
          <a:endParaRPr lang="en-US"/>
        </a:p>
      </dgm:t>
    </dgm:pt>
    <dgm:pt modelId="{72DC918A-785D-4D03-95B4-524DFF23CA63}" type="sibTrans" cxnId="{D23E51CC-AFF3-404B-B189-0BA283D55893}">
      <dgm:prSet/>
      <dgm:spPr/>
      <dgm:t>
        <a:bodyPr/>
        <a:lstStyle/>
        <a:p>
          <a:endParaRPr lang="en-US"/>
        </a:p>
      </dgm:t>
    </dgm:pt>
    <dgm:pt modelId="{3F836249-5EE5-4E92-ADAA-B5D21734A048}">
      <dgm:prSet/>
      <dgm:spPr/>
      <dgm:t>
        <a:bodyPr/>
        <a:lstStyle/>
        <a:p>
          <a:r>
            <a:rPr lang="en-US"/>
            <a:t>Role of Learner Profile</a:t>
          </a:r>
        </a:p>
      </dgm:t>
    </dgm:pt>
    <dgm:pt modelId="{ED1F2777-D43D-4789-A396-017A7003C000}" type="parTrans" cxnId="{7CB95B61-F926-4495-A6DE-DEC2666E2F1C}">
      <dgm:prSet/>
      <dgm:spPr/>
      <dgm:t>
        <a:bodyPr/>
        <a:lstStyle/>
        <a:p>
          <a:endParaRPr lang="en-US"/>
        </a:p>
      </dgm:t>
    </dgm:pt>
    <dgm:pt modelId="{356EC92B-9AF3-4B65-8929-531231C6729F}" type="sibTrans" cxnId="{7CB95B61-F926-4495-A6DE-DEC2666E2F1C}">
      <dgm:prSet/>
      <dgm:spPr/>
      <dgm:t>
        <a:bodyPr/>
        <a:lstStyle/>
        <a:p>
          <a:endParaRPr lang="en-US"/>
        </a:p>
      </dgm:t>
    </dgm:pt>
    <dgm:pt modelId="{CB07E054-A49F-41D7-9992-AFDA15D183FC}">
      <dgm:prSet/>
      <dgm:spPr/>
      <dgm:t>
        <a:bodyPr/>
        <a:lstStyle/>
        <a:p>
          <a:r>
            <a:rPr lang="en-US"/>
            <a:t>21</a:t>
          </a:r>
          <a:r>
            <a:rPr lang="en-US" baseline="30000"/>
            <a:t>st</a:t>
          </a:r>
          <a:r>
            <a:rPr lang="en-US"/>
            <a:t> Century Skills</a:t>
          </a:r>
        </a:p>
      </dgm:t>
    </dgm:pt>
    <dgm:pt modelId="{74398256-5512-4A7C-B1A4-69ABAFEB7F01}" type="parTrans" cxnId="{DCA28072-B79A-4297-A631-311F281E52F5}">
      <dgm:prSet/>
      <dgm:spPr/>
      <dgm:t>
        <a:bodyPr/>
        <a:lstStyle/>
        <a:p>
          <a:endParaRPr lang="en-US"/>
        </a:p>
      </dgm:t>
    </dgm:pt>
    <dgm:pt modelId="{ED9256EC-3136-48F2-9AEB-B9E7BB57BBDB}" type="sibTrans" cxnId="{DCA28072-B79A-4297-A631-311F281E52F5}">
      <dgm:prSet/>
      <dgm:spPr/>
      <dgm:t>
        <a:bodyPr/>
        <a:lstStyle/>
        <a:p>
          <a:endParaRPr lang="en-US"/>
        </a:p>
      </dgm:t>
    </dgm:pt>
    <dgm:pt modelId="{34975590-EF2A-4226-B136-505A7EC0B5AF}">
      <dgm:prSet/>
      <dgm:spPr/>
      <dgm:t>
        <a:bodyPr/>
        <a:lstStyle/>
        <a:p>
          <a:r>
            <a:rPr lang="en-US" b="1"/>
            <a:t>Three Ways to Differentiate</a:t>
          </a:r>
          <a:endParaRPr lang="en-US"/>
        </a:p>
      </dgm:t>
    </dgm:pt>
    <dgm:pt modelId="{1A51B433-CEF2-4114-AD9E-D5D8CE171AD7}" type="parTrans" cxnId="{DF1FA698-4741-45D4-AF13-08F8A8FB04D9}">
      <dgm:prSet/>
      <dgm:spPr/>
      <dgm:t>
        <a:bodyPr/>
        <a:lstStyle/>
        <a:p>
          <a:endParaRPr lang="en-US"/>
        </a:p>
      </dgm:t>
    </dgm:pt>
    <dgm:pt modelId="{27C1454F-85E5-4295-A056-B61ECBBEB9F9}" type="sibTrans" cxnId="{DF1FA698-4741-45D4-AF13-08F8A8FB04D9}">
      <dgm:prSet/>
      <dgm:spPr/>
      <dgm:t>
        <a:bodyPr/>
        <a:lstStyle/>
        <a:p>
          <a:endParaRPr lang="en-US"/>
        </a:p>
      </dgm:t>
    </dgm:pt>
    <dgm:pt modelId="{D230D00A-C476-4790-8CB2-E82E1DF8B6F6}">
      <dgm:prSet/>
      <dgm:spPr/>
      <dgm:t>
        <a:bodyPr/>
        <a:lstStyle/>
        <a:p>
          <a:r>
            <a:rPr lang="en-US"/>
            <a:t>Content </a:t>
          </a:r>
        </a:p>
      </dgm:t>
    </dgm:pt>
    <dgm:pt modelId="{95CE50F6-8351-4E1E-B958-AEA584B18386}" type="parTrans" cxnId="{782E79FA-7B16-4E63-9466-95D159D7C739}">
      <dgm:prSet/>
      <dgm:spPr/>
      <dgm:t>
        <a:bodyPr/>
        <a:lstStyle/>
        <a:p>
          <a:endParaRPr lang="en-US"/>
        </a:p>
      </dgm:t>
    </dgm:pt>
    <dgm:pt modelId="{E17049DC-F9FE-463D-BD34-CF90DFE71711}" type="sibTrans" cxnId="{782E79FA-7B16-4E63-9466-95D159D7C739}">
      <dgm:prSet/>
      <dgm:spPr/>
      <dgm:t>
        <a:bodyPr/>
        <a:lstStyle/>
        <a:p>
          <a:endParaRPr lang="en-US"/>
        </a:p>
      </dgm:t>
    </dgm:pt>
    <dgm:pt modelId="{91F50BC1-8A19-4DCE-B49A-F4C42683BB6F}">
      <dgm:prSet/>
      <dgm:spPr/>
      <dgm:t>
        <a:bodyPr/>
        <a:lstStyle/>
        <a:p>
          <a:r>
            <a:rPr lang="en-US"/>
            <a:t>Process</a:t>
          </a:r>
        </a:p>
      </dgm:t>
    </dgm:pt>
    <dgm:pt modelId="{37B5A440-BD70-42C7-9CB3-FDF986D04103}" type="parTrans" cxnId="{5C67D6DA-ABD2-4D7E-859E-AF8DB9D58D34}">
      <dgm:prSet/>
      <dgm:spPr/>
      <dgm:t>
        <a:bodyPr/>
        <a:lstStyle/>
        <a:p>
          <a:endParaRPr lang="en-US"/>
        </a:p>
      </dgm:t>
    </dgm:pt>
    <dgm:pt modelId="{E221EC9C-0E45-4B89-AE0A-C7174DC0570C}" type="sibTrans" cxnId="{5C67D6DA-ABD2-4D7E-859E-AF8DB9D58D34}">
      <dgm:prSet/>
      <dgm:spPr/>
      <dgm:t>
        <a:bodyPr/>
        <a:lstStyle/>
        <a:p>
          <a:endParaRPr lang="en-US"/>
        </a:p>
      </dgm:t>
    </dgm:pt>
    <dgm:pt modelId="{C4405CDE-73A1-4668-BC7D-445011AF4039}">
      <dgm:prSet/>
      <dgm:spPr/>
      <dgm:t>
        <a:bodyPr/>
        <a:lstStyle/>
        <a:p>
          <a:r>
            <a:rPr lang="en-US"/>
            <a:t>Product </a:t>
          </a:r>
        </a:p>
      </dgm:t>
    </dgm:pt>
    <dgm:pt modelId="{F61B6651-9393-46BA-9729-431BF873790B}" type="parTrans" cxnId="{B2C5F27F-443F-4619-975C-74706EBC5D88}">
      <dgm:prSet/>
      <dgm:spPr/>
      <dgm:t>
        <a:bodyPr/>
        <a:lstStyle/>
        <a:p>
          <a:endParaRPr lang="en-US"/>
        </a:p>
      </dgm:t>
    </dgm:pt>
    <dgm:pt modelId="{B344CAC5-B7C2-4E09-A6BB-C81E479ABF3D}" type="sibTrans" cxnId="{B2C5F27F-443F-4619-975C-74706EBC5D88}">
      <dgm:prSet/>
      <dgm:spPr/>
      <dgm:t>
        <a:bodyPr/>
        <a:lstStyle/>
        <a:p>
          <a:endParaRPr lang="en-US"/>
        </a:p>
      </dgm:t>
    </dgm:pt>
    <dgm:pt modelId="{3D46A253-CDD2-41C8-A062-5916DF76913C}" type="pres">
      <dgm:prSet presAssocID="{DFFE5C20-228C-4CBC-9448-FAFA2E9938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2E4B21-2140-4F22-BD99-33F562DD643F}" type="pres">
      <dgm:prSet presAssocID="{E417EE70-4948-4B1D-94FF-164F02035C51}" presName="linNode" presStyleCnt="0"/>
      <dgm:spPr/>
    </dgm:pt>
    <dgm:pt modelId="{257D22F8-D8D3-48C2-B967-D75297958539}" type="pres">
      <dgm:prSet presAssocID="{E417EE70-4948-4B1D-94FF-164F02035C51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256BA-FF8F-42E7-B383-A4950A750E8E}" type="pres">
      <dgm:prSet presAssocID="{E417EE70-4948-4B1D-94FF-164F02035C5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35113-F1D8-4A32-87A7-935EC7E5EA31}" type="pres">
      <dgm:prSet presAssocID="{72DC918A-785D-4D03-95B4-524DFF23CA63}" presName="sp" presStyleCnt="0"/>
      <dgm:spPr/>
    </dgm:pt>
    <dgm:pt modelId="{A8B16D73-921F-4628-AF48-647DF3CAC549}" type="pres">
      <dgm:prSet presAssocID="{34975590-EF2A-4226-B136-505A7EC0B5AF}" presName="linNode" presStyleCnt="0"/>
      <dgm:spPr/>
    </dgm:pt>
    <dgm:pt modelId="{DF956D96-A2A7-4B78-9452-39F76CDB00F2}" type="pres">
      <dgm:prSet presAssocID="{34975590-EF2A-4226-B136-505A7EC0B5AF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06C28-DFBA-49D3-8075-13F4EC687CBF}" type="pres">
      <dgm:prSet presAssocID="{34975590-EF2A-4226-B136-505A7EC0B5AF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2968D7-6377-4AA2-9785-9C055400DC4C}" type="presOf" srcId="{C4405CDE-73A1-4668-BC7D-445011AF4039}" destId="{DD206C28-DFBA-49D3-8075-13F4EC687CBF}" srcOrd="0" destOrd="2" presId="urn:microsoft.com/office/officeart/2005/8/layout/vList5"/>
    <dgm:cxn modelId="{64830C7C-2AC2-47FD-AF23-0EC5BBB22104}" type="presOf" srcId="{91F50BC1-8A19-4DCE-B49A-F4C42683BB6F}" destId="{DD206C28-DFBA-49D3-8075-13F4EC687CBF}" srcOrd="0" destOrd="1" presId="urn:microsoft.com/office/officeart/2005/8/layout/vList5"/>
    <dgm:cxn modelId="{B2C5F27F-443F-4619-975C-74706EBC5D88}" srcId="{34975590-EF2A-4226-B136-505A7EC0B5AF}" destId="{C4405CDE-73A1-4668-BC7D-445011AF4039}" srcOrd="2" destOrd="0" parTransId="{F61B6651-9393-46BA-9729-431BF873790B}" sibTransId="{B344CAC5-B7C2-4E09-A6BB-C81E479ABF3D}"/>
    <dgm:cxn modelId="{25AD0521-AC0A-4122-93EC-FDA4DB47C3FD}" type="presOf" srcId="{DFFE5C20-228C-4CBC-9448-FAFA2E9938E8}" destId="{3D46A253-CDD2-41C8-A062-5916DF76913C}" srcOrd="0" destOrd="0" presId="urn:microsoft.com/office/officeart/2005/8/layout/vList5"/>
    <dgm:cxn modelId="{D23E51CC-AFF3-404B-B189-0BA283D55893}" srcId="{DFFE5C20-228C-4CBC-9448-FAFA2E9938E8}" destId="{E417EE70-4948-4B1D-94FF-164F02035C51}" srcOrd="0" destOrd="0" parTransId="{E0B0DC14-C629-4060-8B07-E38BF79B57F1}" sibTransId="{72DC918A-785D-4D03-95B4-524DFF23CA63}"/>
    <dgm:cxn modelId="{7CB95B61-F926-4495-A6DE-DEC2666E2F1C}" srcId="{E417EE70-4948-4B1D-94FF-164F02035C51}" destId="{3F836249-5EE5-4E92-ADAA-B5D21734A048}" srcOrd="0" destOrd="0" parTransId="{ED1F2777-D43D-4789-A396-017A7003C000}" sibTransId="{356EC92B-9AF3-4B65-8929-531231C6729F}"/>
    <dgm:cxn modelId="{B2408B5A-B188-46E1-BD21-CFAC4A51FE84}" type="presOf" srcId="{CB07E054-A49F-41D7-9992-AFDA15D183FC}" destId="{D92256BA-FF8F-42E7-B383-A4950A750E8E}" srcOrd="0" destOrd="1" presId="urn:microsoft.com/office/officeart/2005/8/layout/vList5"/>
    <dgm:cxn modelId="{CC020055-5EA3-498B-9585-CBD1EC846B72}" type="presOf" srcId="{34975590-EF2A-4226-B136-505A7EC0B5AF}" destId="{DF956D96-A2A7-4B78-9452-39F76CDB00F2}" srcOrd="0" destOrd="0" presId="urn:microsoft.com/office/officeart/2005/8/layout/vList5"/>
    <dgm:cxn modelId="{DF1FA698-4741-45D4-AF13-08F8A8FB04D9}" srcId="{DFFE5C20-228C-4CBC-9448-FAFA2E9938E8}" destId="{34975590-EF2A-4226-B136-505A7EC0B5AF}" srcOrd="1" destOrd="0" parTransId="{1A51B433-CEF2-4114-AD9E-D5D8CE171AD7}" sibTransId="{27C1454F-85E5-4295-A056-B61ECBBEB9F9}"/>
    <dgm:cxn modelId="{5C67D6DA-ABD2-4D7E-859E-AF8DB9D58D34}" srcId="{34975590-EF2A-4226-B136-505A7EC0B5AF}" destId="{91F50BC1-8A19-4DCE-B49A-F4C42683BB6F}" srcOrd="1" destOrd="0" parTransId="{37B5A440-BD70-42C7-9CB3-FDF986D04103}" sibTransId="{E221EC9C-0E45-4B89-AE0A-C7174DC0570C}"/>
    <dgm:cxn modelId="{C65924E4-46DE-40BD-B3E4-7404884C814B}" type="presOf" srcId="{E417EE70-4948-4B1D-94FF-164F02035C51}" destId="{257D22F8-D8D3-48C2-B967-D75297958539}" srcOrd="0" destOrd="0" presId="urn:microsoft.com/office/officeart/2005/8/layout/vList5"/>
    <dgm:cxn modelId="{762A323D-799E-4316-927D-E37AECB02054}" type="presOf" srcId="{3F836249-5EE5-4E92-ADAA-B5D21734A048}" destId="{D92256BA-FF8F-42E7-B383-A4950A750E8E}" srcOrd="0" destOrd="0" presId="urn:microsoft.com/office/officeart/2005/8/layout/vList5"/>
    <dgm:cxn modelId="{782E79FA-7B16-4E63-9466-95D159D7C739}" srcId="{34975590-EF2A-4226-B136-505A7EC0B5AF}" destId="{D230D00A-C476-4790-8CB2-E82E1DF8B6F6}" srcOrd="0" destOrd="0" parTransId="{95CE50F6-8351-4E1E-B958-AEA584B18386}" sibTransId="{E17049DC-F9FE-463D-BD34-CF90DFE71711}"/>
    <dgm:cxn modelId="{DCA28072-B79A-4297-A631-311F281E52F5}" srcId="{E417EE70-4948-4B1D-94FF-164F02035C51}" destId="{CB07E054-A49F-41D7-9992-AFDA15D183FC}" srcOrd="1" destOrd="0" parTransId="{74398256-5512-4A7C-B1A4-69ABAFEB7F01}" sibTransId="{ED9256EC-3136-48F2-9AEB-B9E7BB57BBDB}"/>
    <dgm:cxn modelId="{F926F4AC-C298-4B69-9AEF-17144FAED250}" type="presOf" srcId="{D230D00A-C476-4790-8CB2-E82E1DF8B6F6}" destId="{DD206C28-DFBA-49D3-8075-13F4EC687CBF}" srcOrd="0" destOrd="0" presId="urn:microsoft.com/office/officeart/2005/8/layout/vList5"/>
    <dgm:cxn modelId="{FCDE41C8-0754-4AA4-AFDD-9DF24AB9F30E}" type="presParOf" srcId="{3D46A253-CDD2-41C8-A062-5916DF76913C}" destId="{D72E4B21-2140-4F22-BD99-33F562DD643F}" srcOrd="0" destOrd="0" presId="urn:microsoft.com/office/officeart/2005/8/layout/vList5"/>
    <dgm:cxn modelId="{9496C448-B26C-4C0C-941D-54440779DC47}" type="presParOf" srcId="{D72E4B21-2140-4F22-BD99-33F562DD643F}" destId="{257D22F8-D8D3-48C2-B967-D75297958539}" srcOrd="0" destOrd="0" presId="urn:microsoft.com/office/officeart/2005/8/layout/vList5"/>
    <dgm:cxn modelId="{053B56CA-ADBB-4CEC-80EF-1D9470E130C8}" type="presParOf" srcId="{D72E4B21-2140-4F22-BD99-33F562DD643F}" destId="{D92256BA-FF8F-42E7-B383-A4950A750E8E}" srcOrd="1" destOrd="0" presId="urn:microsoft.com/office/officeart/2005/8/layout/vList5"/>
    <dgm:cxn modelId="{0486D9B1-8565-4DD0-BDB4-F1D86DE26EB7}" type="presParOf" srcId="{3D46A253-CDD2-41C8-A062-5916DF76913C}" destId="{97935113-F1D8-4A32-87A7-935EC7E5EA31}" srcOrd="1" destOrd="0" presId="urn:microsoft.com/office/officeart/2005/8/layout/vList5"/>
    <dgm:cxn modelId="{527E9604-DD18-479B-A6FE-31D0D8018CFA}" type="presParOf" srcId="{3D46A253-CDD2-41C8-A062-5916DF76913C}" destId="{A8B16D73-921F-4628-AF48-647DF3CAC549}" srcOrd="2" destOrd="0" presId="urn:microsoft.com/office/officeart/2005/8/layout/vList5"/>
    <dgm:cxn modelId="{65B0D995-721C-4C0A-9C53-22F9EB20A8A2}" type="presParOf" srcId="{A8B16D73-921F-4628-AF48-647DF3CAC549}" destId="{DF956D96-A2A7-4B78-9452-39F76CDB00F2}" srcOrd="0" destOrd="0" presId="urn:microsoft.com/office/officeart/2005/8/layout/vList5"/>
    <dgm:cxn modelId="{539AE3F9-4249-45EF-961B-7338B9F3F2EB}" type="presParOf" srcId="{A8B16D73-921F-4628-AF48-647DF3CAC549}" destId="{DD206C28-DFBA-49D3-8075-13F4EC687C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AA49FE-3651-4A44-A2BD-29F2D74D0641}" type="doc">
      <dgm:prSet loTypeId="urn:microsoft.com/office/officeart/2005/8/layout/vList5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EDAF709-92FA-4495-B43E-4EACB81E8DC5}">
      <dgm:prSet/>
      <dgm:spPr/>
      <dgm:t>
        <a:bodyPr/>
        <a:lstStyle/>
        <a:p>
          <a:r>
            <a:rPr lang="en-US" b="1"/>
            <a:t>Learner Profiles</a:t>
          </a:r>
          <a:r>
            <a:rPr lang="en-US"/>
            <a:t>: Know your learners (and they must know themselves)</a:t>
          </a:r>
        </a:p>
      </dgm:t>
    </dgm:pt>
    <dgm:pt modelId="{37A7A26F-C5D6-48A1-ABDE-8D89C854664C}" type="parTrans" cxnId="{19889B63-5BD2-4F77-95B7-96E933B68A6D}">
      <dgm:prSet/>
      <dgm:spPr/>
      <dgm:t>
        <a:bodyPr/>
        <a:lstStyle/>
        <a:p>
          <a:endParaRPr lang="en-US"/>
        </a:p>
      </dgm:t>
    </dgm:pt>
    <dgm:pt modelId="{7D42AA91-C12C-4F32-9497-66D63EA06992}" type="sibTrans" cxnId="{19889B63-5BD2-4F77-95B7-96E933B68A6D}">
      <dgm:prSet/>
      <dgm:spPr/>
      <dgm:t>
        <a:bodyPr/>
        <a:lstStyle/>
        <a:p>
          <a:endParaRPr lang="en-US"/>
        </a:p>
      </dgm:t>
    </dgm:pt>
    <dgm:pt modelId="{BC54A66D-BA6A-4D92-9DED-BB3FDD45CA4D}">
      <dgm:prSet/>
      <dgm:spPr/>
      <dgm:t>
        <a:bodyPr/>
        <a:lstStyle/>
        <a:p>
          <a:r>
            <a:rPr lang="en-US"/>
            <a:t>True colour, MI, Learning Styles, Preferences, Strengths, Weaknesses </a:t>
          </a:r>
        </a:p>
      </dgm:t>
    </dgm:pt>
    <dgm:pt modelId="{75FB030E-88D1-4224-8656-4A318560ABDA}" type="parTrans" cxnId="{0CC38376-1FF4-48EB-857A-43E42F71DD4A}">
      <dgm:prSet/>
      <dgm:spPr/>
      <dgm:t>
        <a:bodyPr/>
        <a:lstStyle/>
        <a:p>
          <a:endParaRPr lang="en-US"/>
        </a:p>
      </dgm:t>
    </dgm:pt>
    <dgm:pt modelId="{E61D23B0-48B5-4797-B8A4-0C4023CB29BF}" type="sibTrans" cxnId="{0CC38376-1FF4-48EB-857A-43E42F71DD4A}">
      <dgm:prSet/>
      <dgm:spPr/>
      <dgm:t>
        <a:bodyPr/>
        <a:lstStyle/>
        <a:p>
          <a:endParaRPr lang="en-US"/>
        </a:p>
      </dgm:t>
    </dgm:pt>
    <dgm:pt modelId="{51DFBE14-DDDA-49E4-83DD-CFC3BF2280D4}">
      <dgm:prSet/>
      <dgm:spPr/>
      <dgm:t>
        <a:bodyPr/>
        <a:lstStyle/>
        <a:p>
          <a:r>
            <a:rPr lang="en-US"/>
            <a:t>Not a one off thing!</a:t>
          </a:r>
        </a:p>
      </dgm:t>
    </dgm:pt>
    <dgm:pt modelId="{0DAAB246-C6C6-4348-8E08-95677E33A974}" type="parTrans" cxnId="{D6794A2E-9FB3-4E38-813D-64C2362AFA26}">
      <dgm:prSet/>
      <dgm:spPr/>
      <dgm:t>
        <a:bodyPr/>
        <a:lstStyle/>
        <a:p>
          <a:endParaRPr lang="en-US"/>
        </a:p>
      </dgm:t>
    </dgm:pt>
    <dgm:pt modelId="{D4AF65FF-4331-4DAB-BF75-8A33395A1728}" type="sibTrans" cxnId="{D6794A2E-9FB3-4E38-813D-64C2362AFA26}">
      <dgm:prSet/>
      <dgm:spPr/>
      <dgm:t>
        <a:bodyPr/>
        <a:lstStyle/>
        <a:p>
          <a:endParaRPr lang="en-US"/>
        </a:p>
      </dgm:t>
    </dgm:pt>
    <dgm:pt modelId="{0E2A21A0-42F1-4572-A4C7-DAB749854F6B}">
      <dgm:prSet/>
      <dgm:spPr/>
      <dgm:t>
        <a:bodyPr/>
        <a:lstStyle/>
        <a:p>
          <a:r>
            <a:rPr lang="en-US"/>
            <a:t>Build student agency                                               </a:t>
          </a:r>
          <a:r>
            <a:rPr lang="en-US">
              <a:hlinkClick xmlns:r="http://schemas.openxmlformats.org/officeDocument/2006/relationships" r:id="rId1"/>
            </a:rPr>
            <a:t>https://resourcebank.ca/</a:t>
          </a:r>
          <a:r>
            <a:rPr lang="en-US">
              <a:hlinkClick xmlns:r="http://schemas.openxmlformats.org/officeDocument/2006/relationships" r:id="rId2"/>
            </a:rPr>
            <a:t>          </a:t>
          </a:r>
          <a:endParaRPr lang="en-US"/>
        </a:p>
      </dgm:t>
    </dgm:pt>
    <dgm:pt modelId="{E424C343-62DC-4CB1-B1DA-FD4F9B2755D8}" type="parTrans" cxnId="{56E84F34-B80D-4CA5-9046-323CC7C55F9D}">
      <dgm:prSet/>
      <dgm:spPr/>
      <dgm:t>
        <a:bodyPr/>
        <a:lstStyle/>
        <a:p>
          <a:endParaRPr lang="en-US"/>
        </a:p>
      </dgm:t>
    </dgm:pt>
    <dgm:pt modelId="{E608872F-93AA-4FF5-88E9-6A9FAE2E34F2}" type="sibTrans" cxnId="{56E84F34-B80D-4CA5-9046-323CC7C55F9D}">
      <dgm:prSet/>
      <dgm:spPr/>
      <dgm:t>
        <a:bodyPr/>
        <a:lstStyle/>
        <a:p>
          <a:endParaRPr lang="en-US"/>
        </a:p>
      </dgm:t>
    </dgm:pt>
    <dgm:pt modelId="{E4EDC2DE-73DA-4A1A-B1FB-DA90D316EC5C}">
      <dgm:prSet/>
      <dgm:spPr/>
      <dgm:t>
        <a:bodyPr/>
        <a:lstStyle/>
        <a:p>
          <a:r>
            <a:rPr lang="en-US" b="1"/>
            <a:t>21</a:t>
          </a:r>
          <a:r>
            <a:rPr lang="en-US" b="1" baseline="30000"/>
            <a:t>st</a:t>
          </a:r>
          <a:r>
            <a:rPr lang="en-US" b="1"/>
            <a:t> Century Skills</a:t>
          </a:r>
          <a:endParaRPr lang="en-US"/>
        </a:p>
      </dgm:t>
    </dgm:pt>
    <dgm:pt modelId="{4789C48F-3131-4BAD-B096-4E4A81D2E805}" type="parTrans" cxnId="{CEDC6433-5FA5-48BA-A763-6CB616E803BF}">
      <dgm:prSet/>
      <dgm:spPr/>
      <dgm:t>
        <a:bodyPr/>
        <a:lstStyle/>
        <a:p>
          <a:endParaRPr lang="en-US"/>
        </a:p>
      </dgm:t>
    </dgm:pt>
    <dgm:pt modelId="{AE8ECCB7-D18F-4894-9DA7-2619C355C228}" type="sibTrans" cxnId="{CEDC6433-5FA5-48BA-A763-6CB616E803BF}">
      <dgm:prSet/>
      <dgm:spPr/>
      <dgm:t>
        <a:bodyPr/>
        <a:lstStyle/>
        <a:p>
          <a:endParaRPr lang="en-US"/>
        </a:p>
      </dgm:t>
    </dgm:pt>
    <dgm:pt modelId="{F295F3E9-B01D-4657-BABA-4924BC7F2E4D}">
      <dgm:prSet/>
      <dgm:spPr/>
      <dgm:t>
        <a:bodyPr/>
        <a:lstStyle/>
        <a:p>
          <a:r>
            <a:rPr lang="en-US" dirty="0"/>
            <a:t>Explicit instruction	</a:t>
          </a:r>
          <a:r>
            <a:rPr lang="en-US" dirty="0" smtClean="0"/>
            <a:t>                   Flexible Learning enviro		</a:t>
          </a:r>
          <a:endParaRPr lang="en-US" dirty="0"/>
        </a:p>
      </dgm:t>
    </dgm:pt>
    <dgm:pt modelId="{3DB90A6A-626A-46D1-B3DD-79D0108BC5C8}" type="parTrans" cxnId="{350AAC25-2253-4A48-9C2D-B261C17A5B94}">
      <dgm:prSet/>
      <dgm:spPr/>
      <dgm:t>
        <a:bodyPr/>
        <a:lstStyle/>
        <a:p>
          <a:endParaRPr lang="en-US"/>
        </a:p>
      </dgm:t>
    </dgm:pt>
    <dgm:pt modelId="{CAC51D37-A1EF-4BC2-8195-4388926DAD92}" type="sibTrans" cxnId="{350AAC25-2253-4A48-9C2D-B261C17A5B94}">
      <dgm:prSet/>
      <dgm:spPr/>
      <dgm:t>
        <a:bodyPr/>
        <a:lstStyle/>
        <a:p>
          <a:endParaRPr lang="en-US"/>
        </a:p>
      </dgm:t>
    </dgm:pt>
    <dgm:pt modelId="{8E70F77C-22A0-4ED2-B5C6-27647465808F}">
      <dgm:prSet/>
      <dgm:spPr/>
      <dgm:t>
        <a:bodyPr/>
        <a:lstStyle/>
        <a:p>
          <a:r>
            <a:rPr lang="en-US" dirty="0"/>
            <a:t>Revisit DAILY – before and after activities</a:t>
          </a:r>
        </a:p>
      </dgm:t>
    </dgm:pt>
    <dgm:pt modelId="{88FDCDE5-C63F-40AA-B89A-3486820296FB}" type="parTrans" cxnId="{15D88D3E-74F7-4064-92C9-FE69CD35999D}">
      <dgm:prSet/>
      <dgm:spPr/>
      <dgm:t>
        <a:bodyPr/>
        <a:lstStyle/>
        <a:p>
          <a:endParaRPr lang="en-US"/>
        </a:p>
      </dgm:t>
    </dgm:pt>
    <dgm:pt modelId="{0262C698-9977-42A5-B756-8519EFA3B7B2}" type="sibTrans" cxnId="{15D88D3E-74F7-4064-92C9-FE69CD35999D}">
      <dgm:prSet/>
      <dgm:spPr/>
      <dgm:t>
        <a:bodyPr/>
        <a:lstStyle/>
        <a:p>
          <a:endParaRPr lang="en-US"/>
        </a:p>
      </dgm:t>
    </dgm:pt>
    <dgm:pt modelId="{EC7E4343-BAA0-4C60-8FE2-6A1F478D660A}">
      <dgm:prSet/>
      <dgm:spPr/>
      <dgm:t>
        <a:bodyPr/>
        <a:lstStyle/>
        <a:p>
          <a:r>
            <a:rPr lang="en-US" dirty="0"/>
            <a:t>Common </a:t>
          </a:r>
          <a:r>
            <a:rPr lang="en-US" dirty="0" smtClean="0"/>
            <a:t>language</a:t>
          </a:r>
          <a:endParaRPr lang="en-US" dirty="0"/>
        </a:p>
      </dgm:t>
    </dgm:pt>
    <dgm:pt modelId="{D005E5E2-18FB-4F8B-A60D-259495811F8D}" type="parTrans" cxnId="{B3D61382-477E-4403-B23E-4C46EF298B9E}">
      <dgm:prSet/>
      <dgm:spPr/>
      <dgm:t>
        <a:bodyPr/>
        <a:lstStyle/>
        <a:p>
          <a:endParaRPr lang="en-US"/>
        </a:p>
      </dgm:t>
    </dgm:pt>
    <dgm:pt modelId="{80BF0AFD-461E-46CD-A4F7-ED17B2B60739}" type="sibTrans" cxnId="{B3D61382-477E-4403-B23E-4C46EF298B9E}">
      <dgm:prSet/>
      <dgm:spPr/>
      <dgm:t>
        <a:bodyPr/>
        <a:lstStyle/>
        <a:p>
          <a:endParaRPr lang="en-US"/>
        </a:p>
      </dgm:t>
    </dgm:pt>
    <dgm:pt modelId="{6DB557BB-FAE2-4967-8144-DD588A979339}">
      <dgm:prSet/>
      <dgm:spPr/>
      <dgm:t>
        <a:bodyPr/>
        <a:lstStyle/>
        <a:p>
          <a:r>
            <a:rPr lang="en-US" dirty="0" smtClean="0"/>
            <a:t>Comfortable </a:t>
          </a:r>
          <a:r>
            <a:rPr lang="en-US" dirty="0"/>
            <a:t>to say “have it”</a:t>
          </a:r>
        </a:p>
      </dgm:t>
    </dgm:pt>
    <dgm:pt modelId="{6F70F0A0-DB53-4A7E-AB50-E59626AD8B4A}" type="parTrans" cxnId="{0C23DE89-7D40-4EB7-BBD6-6FFA1DEAC2D5}">
      <dgm:prSet/>
      <dgm:spPr/>
    </dgm:pt>
    <dgm:pt modelId="{868DA237-B41A-4086-ACDE-9941F1CCE000}" type="sibTrans" cxnId="{0C23DE89-7D40-4EB7-BBD6-6FFA1DEAC2D5}">
      <dgm:prSet/>
      <dgm:spPr/>
    </dgm:pt>
    <dgm:pt modelId="{DD740876-B847-4C92-ADFD-8E453DB89591}">
      <dgm:prSet/>
      <dgm:spPr/>
      <dgm:t>
        <a:bodyPr/>
        <a:lstStyle/>
        <a:p>
          <a:r>
            <a:rPr lang="en-US" dirty="0" smtClean="0"/>
            <a:t>Pick a framework (SECRET, 7 Cs)	    Safe to take risks</a:t>
          </a:r>
          <a:endParaRPr lang="en-US" dirty="0"/>
        </a:p>
      </dgm:t>
    </dgm:pt>
    <dgm:pt modelId="{FB0AF1DD-32E5-4BA0-94D6-9F99DA1023FD}" type="parTrans" cxnId="{E5027C82-6A29-40DB-AC3F-938BC3FD902A}">
      <dgm:prSet/>
      <dgm:spPr/>
    </dgm:pt>
    <dgm:pt modelId="{4C675A4D-F70A-430F-A7DE-86535C12937C}" type="sibTrans" cxnId="{E5027C82-6A29-40DB-AC3F-938BC3FD902A}">
      <dgm:prSet/>
      <dgm:spPr/>
    </dgm:pt>
    <dgm:pt modelId="{5FF12560-E49D-4D01-B4CD-7BC780A1AFE6}" type="pres">
      <dgm:prSet presAssocID="{78AA49FE-3651-4A44-A2BD-29F2D74D06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644B9D-4630-472F-9B3D-604E888AA8BD}" type="pres">
      <dgm:prSet presAssocID="{BEDAF709-92FA-4495-B43E-4EACB81E8DC5}" presName="linNode" presStyleCnt="0"/>
      <dgm:spPr/>
    </dgm:pt>
    <dgm:pt modelId="{A66C827B-D824-406E-8AE3-EA5215D19EA0}" type="pres">
      <dgm:prSet presAssocID="{BEDAF709-92FA-4495-B43E-4EACB81E8DC5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76D01C-66A7-4B6C-9056-8E7751E74AAA}" type="pres">
      <dgm:prSet presAssocID="{BEDAF709-92FA-4495-B43E-4EACB81E8DC5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EA56A-C169-4EC0-9F89-42739A04491E}" type="pres">
      <dgm:prSet presAssocID="{7D42AA91-C12C-4F32-9497-66D63EA06992}" presName="sp" presStyleCnt="0"/>
      <dgm:spPr/>
    </dgm:pt>
    <dgm:pt modelId="{BA323C39-9FE8-47C3-8210-014C06A33CAC}" type="pres">
      <dgm:prSet presAssocID="{E4EDC2DE-73DA-4A1A-B1FB-DA90D316EC5C}" presName="linNode" presStyleCnt="0"/>
      <dgm:spPr/>
    </dgm:pt>
    <dgm:pt modelId="{19F9972D-16BA-4E7E-87C7-46D6A83F2760}" type="pres">
      <dgm:prSet presAssocID="{E4EDC2DE-73DA-4A1A-B1FB-DA90D316EC5C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BADB68-8FA4-4FA5-8CC3-60427B513C25}" type="pres">
      <dgm:prSet presAssocID="{E4EDC2DE-73DA-4A1A-B1FB-DA90D316EC5C}" presName="descendantText" presStyleLbl="alignAccFollowNode1" presStyleIdx="1" presStyleCnt="2" custScaleY="110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D88D3E-74F7-4064-92C9-FE69CD35999D}" srcId="{E4EDC2DE-73DA-4A1A-B1FB-DA90D316EC5C}" destId="{8E70F77C-22A0-4ED2-B5C6-27647465808F}" srcOrd="3" destOrd="0" parTransId="{88FDCDE5-C63F-40AA-B89A-3486820296FB}" sibTransId="{0262C698-9977-42A5-B756-8519EFA3B7B2}"/>
    <dgm:cxn modelId="{D6794A2E-9FB3-4E38-813D-64C2362AFA26}" srcId="{BEDAF709-92FA-4495-B43E-4EACB81E8DC5}" destId="{51DFBE14-DDDA-49E4-83DD-CFC3BF2280D4}" srcOrd="1" destOrd="0" parTransId="{0DAAB246-C6C6-4348-8E08-95677E33A974}" sibTransId="{D4AF65FF-4331-4DAB-BF75-8A33395A1728}"/>
    <dgm:cxn modelId="{51DB9E31-8AE9-4F19-A0CD-70E306055D96}" type="presOf" srcId="{78AA49FE-3651-4A44-A2BD-29F2D74D0641}" destId="{5FF12560-E49D-4D01-B4CD-7BC780A1AFE6}" srcOrd="0" destOrd="0" presId="urn:microsoft.com/office/officeart/2005/8/layout/vList5"/>
    <dgm:cxn modelId="{19889B63-5BD2-4F77-95B7-96E933B68A6D}" srcId="{78AA49FE-3651-4A44-A2BD-29F2D74D0641}" destId="{BEDAF709-92FA-4495-B43E-4EACB81E8DC5}" srcOrd="0" destOrd="0" parTransId="{37A7A26F-C5D6-48A1-ABDE-8D89C854664C}" sibTransId="{7D42AA91-C12C-4F32-9497-66D63EA06992}"/>
    <dgm:cxn modelId="{56E84F34-B80D-4CA5-9046-323CC7C55F9D}" srcId="{BEDAF709-92FA-4495-B43E-4EACB81E8DC5}" destId="{0E2A21A0-42F1-4572-A4C7-DAB749854F6B}" srcOrd="2" destOrd="0" parTransId="{E424C343-62DC-4CB1-B1DA-FD4F9B2755D8}" sibTransId="{E608872F-93AA-4FF5-88E9-6A9FAE2E34F2}"/>
    <dgm:cxn modelId="{6F48073F-5702-407E-B3C4-DDC62AD550FF}" type="presOf" srcId="{DD740876-B847-4C92-ADFD-8E453DB89591}" destId="{1CBADB68-8FA4-4FA5-8CC3-60427B513C25}" srcOrd="0" destOrd="1" presId="urn:microsoft.com/office/officeart/2005/8/layout/vList5"/>
    <dgm:cxn modelId="{AC879B02-F1C7-433D-A731-7997F43F0D76}" type="presOf" srcId="{F295F3E9-B01D-4657-BABA-4924BC7F2E4D}" destId="{1CBADB68-8FA4-4FA5-8CC3-60427B513C25}" srcOrd="0" destOrd="0" presId="urn:microsoft.com/office/officeart/2005/8/layout/vList5"/>
    <dgm:cxn modelId="{8E28C208-BE21-49BB-84A8-58824B151DA1}" type="presOf" srcId="{8E70F77C-22A0-4ED2-B5C6-27647465808F}" destId="{1CBADB68-8FA4-4FA5-8CC3-60427B513C25}" srcOrd="0" destOrd="3" presId="urn:microsoft.com/office/officeart/2005/8/layout/vList5"/>
    <dgm:cxn modelId="{3F7D3D68-D376-4EED-B0D4-563AD380146B}" type="presOf" srcId="{EC7E4343-BAA0-4C60-8FE2-6A1F478D660A}" destId="{1CBADB68-8FA4-4FA5-8CC3-60427B513C25}" srcOrd="0" destOrd="4" presId="urn:microsoft.com/office/officeart/2005/8/layout/vList5"/>
    <dgm:cxn modelId="{A3159EB6-2A4F-4131-B293-402B0B0AA5CB}" type="presOf" srcId="{0E2A21A0-42F1-4572-A4C7-DAB749854F6B}" destId="{0376D01C-66A7-4B6C-9056-8E7751E74AAA}" srcOrd="0" destOrd="2" presId="urn:microsoft.com/office/officeart/2005/8/layout/vList5"/>
    <dgm:cxn modelId="{1ED0B181-27EF-4CA3-9D82-AB0566A68AF1}" type="presOf" srcId="{BEDAF709-92FA-4495-B43E-4EACB81E8DC5}" destId="{A66C827B-D824-406E-8AE3-EA5215D19EA0}" srcOrd="0" destOrd="0" presId="urn:microsoft.com/office/officeart/2005/8/layout/vList5"/>
    <dgm:cxn modelId="{0CC38376-1FF4-48EB-857A-43E42F71DD4A}" srcId="{BEDAF709-92FA-4495-B43E-4EACB81E8DC5}" destId="{BC54A66D-BA6A-4D92-9DED-BB3FDD45CA4D}" srcOrd="0" destOrd="0" parTransId="{75FB030E-88D1-4224-8656-4A318560ABDA}" sibTransId="{E61D23B0-48B5-4797-B8A4-0C4023CB29BF}"/>
    <dgm:cxn modelId="{CEDC6433-5FA5-48BA-A763-6CB616E803BF}" srcId="{78AA49FE-3651-4A44-A2BD-29F2D74D0641}" destId="{E4EDC2DE-73DA-4A1A-B1FB-DA90D316EC5C}" srcOrd="1" destOrd="0" parTransId="{4789C48F-3131-4BAD-B096-4E4A81D2E805}" sibTransId="{AE8ECCB7-D18F-4894-9DA7-2619C355C228}"/>
    <dgm:cxn modelId="{C547A1E1-2EBC-4FCA-ABFC-B72B9EFC0744}" type="presOf" srcId="{E4EDC2DE-73DA-4A1A-B1FB-DA90D316EC5C}" destId="{19F9972D-16BA-4E7E-87C7-46D6A83F2760}" srcOrd="0" destOrd="0" presId="urn:microsoft.com/office/officeart/2005/8/layout/vList5"/>
    <dgm:cxn modelId="{B3D61382-477E-4403-B23E-4C46EF298B9E}" srcId="{E4EDC2DE-73DA-4A1A-B1FB-DA90D316EC5C}" destId="{EC7E4343-BAA0-4C60-8FE2-6A1F478D660A}" srcOrd="4" destOrd="0" parTransId="{D005E5E2-18FB-4F8B-A60D-259495811F8D}" sibTransId="{80BF0AFD-461E-46CD-A4F7-ED17B2B60739}"/>
    <dgm:cxn modelId="{2D3EDCC5-2F42-4EBD-8D8F-A205E6C5D18C}" type="presOf" srcId="{51DFBE14-DDDA-49E4-83DD-CFC3BF2280D4}" destId="{0376D01C-66A7-4B6C-9056-8E7751E74AAA}" srcOrd="0" destOrd="1" presId="urn:microsoft.com/office/officeart/2005/8/layout/vList5"/>
    <dgm:cxn modelId="{ABB42166-0798-416B-915C-7D4B9DBF4017}" type="presOf" srcId="{6DB557BB-FAE2-4967-8144-DD588A979339}" destId="{1CBADB68-8FA4-4FA5-8CC3-60427B513C25}" srcOrd="0" destOrd="2" presId="urn:microsoft.com/office/officeart/2005/8/layout/vList5"/>
    <dgm:cxn modelId="{E5027C82-6A29-40DB-AC3F-938BC3FD902A}" srcId="{E4EDC2DE-73DA-4A1A-B1FB-DA90D316EC5C}" destId="{DD740876-B847-4C92-ADFD-8E453DB89591}" srcOrd="1" destOrd="0" parTransId="{FB0AF1DD-32E5-4BA0-94D6-9F99DA1023FD}" sibTransId="{4C675A4D-F70A-430F-A7DE-86535C12937C}"/>
    <dgm:cxn modelId="{0C23DE89-7D40-4EB7-BBD6-6FFA1DEAC2D5}" srcId="{E4EDC2DE-73DA-4A1A-B1FB-DA90D316EC5C}" destId="{6DB557BB-FAE2-4967-8144-DD588A979339}" srcOrd="2" destOrd="0" parTransId="{6F70F0A0-DB53-4A7E-AB50-E59626AD8B4A}" sibTransId="{868DA237-B41A-4086-ACDE-9941F1CCE000}"/>
    <dgm:cxn modelId="{350AAC25-2253-4A48-9C2D-B261C17A5B94}" srcId="{E4EDC2DE-73DA-4A1A-B1FB-DA90D316EC5C}" destId="{F295F3E9-B01D-4657-BABA-4924BC7F2E4D}" srcOrd="0" destOrd="0" parTransId="{3DB90A6A-626A-46D1-B3DD-79D0108BC5C8}" sibTransId="{CAC51D37-A1EF-4BC2-8195-4388926DAD92}"/>
    <dgm:cxn modelId="{8925D3D0-ACFA-4E53-9A2C-908636D5C3C1}" type="presOf" srcId="{BC54A66D-BA6A-4D92-9DED-BB3FDD45CA4D}" destId="{0376D01C-66A7-4B6C-9056-8E7751E74AAA}" srcOrd="0" destOrd="0" presId="urn:microsoft.com/office/officeart/2005/8/layout/vList5"/>
    <dgm:cxn modelId="{32C20D1C-5831-4D79-A1AA-4029CE7AC5F8}" type="presParOf" srcId="{5FF12560-E49D-4D01-B4CD-7BC780A1AFE6}" destId="{BE644B9D-4630-472F-9B3D-604E888AA8BD}" srcOrd="0" destOrd="0" presId="urn:microsoft.com/office/officeart/2005/8/layout/vList5"/>
    <dgm:cxn modelId="{53C73BB0-F8C2-43CD-8A2C-FC45B0C913E4}" type="presParOf" srcId="{BE644B9D-4630-472F-9B3D-604E888AA8BD}" destId="{A66C827B-D824-406E-8AE3-EA5215D19EA0}" srcOrd="0" destOrd="0" presId="urn:microsoft.com/office/officeart/2005/8/layout/vList5"/>
    <dgm:cxn modelId="{FE20E9EA-AC08-4EE8-94C8-9D9318515512}" type="presParOf" srcId="{BE644B9D-4630-472F-9B3D-604E888AA8BD}" destId="{0376D01C-66A7-4B6C-9056-8E7751E74AAA}" srcOrd="1" destOrd="0" presId="urn:microsoft.com/office/officeart/2005/8/layout/vList5"/>
    <dgm:cxn modelId="{08973540-676C-4D53-8F17-734576C2C30B}" type="presParOf" srcId="{5FF12560-E49D-4D01-B4CD-7BC780A1AFE6}" destId="{158EA56A-C169-4EC0-9F89-42739A04491E}" srcOrd="1" destOrd="0" presId="urn:microsoft.com/office/officeart/2005/8/layout/vList5"/>
    <dgm:cxn modelId="{A761D0CD-1027-4CD8-BE21-703EF3C21579}" type="presParOf" srcId="{5FF12560-E49D-4D01-B4CD-7BC780A1AFE6}" destId="{BA323C39-9FE8-47C3-8210-014C06A33CAC}" srcOrd="2" destOrd="0" presId="urn:microsoft.com/office/officeart/2005/8/layout/vList5"/>
    <dgm:cxn modelId="{0998055C-BD46-4491-86F4-453ECD524A4C}" type="presParOf" srcId="{BA323C39-9FE8-47C3-8210-014C06A33CAC}" destId="{19F9972D-16BA-4E7E-87C7-46D6A83F2760}" srcOrd="0" destOrd="0" presId="urn:microsoft.com/office/officeart/2005/8/layout/vList5"/>
    <dgm:cxn modelId="{1F9D108F-FFFE-491C-A5A6-BEEAF8F1C991}" type="presParOf" srcId="{BA323C39-9FE8-47C3-8210-014C06A33CAC}" destId="{1CBADB68-8FA4-4FA5-8CC3-60427B513C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B087DE-C984-48FD-A039-CEC645D640F3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0C68B63-32AA-408A-9E30-58C3DBF9C322}">
      <dgm:prSet/>
      <dgm:spPr/>
      <dgm:t>
        <a:bodyPr/>
        <a:lstStyle/>
        <a:p>
          <a:r>
            <a:rPr lang="en-US" b="1"/>
            <a:t>Student interest</a:t>
          </a:r>
          <a:endParaRPr lang="en-US"/>
        </a:p>
      </dgm:t>
    </dgm:pt>
    <dgm:pt modelId="{B524F850-0E61-4693-8D8C-260F3078A670}" type="parTrans" cxnId="{0BED8B1B-5CA9-4674-A37C-A170E47CDB93}">
      <dgm:prSet/>
      <dgm:spPr/>
      <dgm:t>
        <a:bodyPr/>
        <a:lstStyle/>
        <a:p>
          <a:endParaRPr lang="en-US"/>
        </a:p>
      </dgm:t>
    </dgm:pt>
    <dgm:pt modelId="{19CE7041-4D05-46C1-86C7-A61B53A959EA}" type="sibTrans" cxnId="{0BED8B1B-5CA9-4674-A37C-A170E47CDB93}">
      <dgm:prSet/>
      <dgm:spPr/>
      <dgm:t>
        <a:bodyPr/>
        <a:lstStyle/>
        <a:p>
          <a:endParaRPr lang="en-US"/>
        </a:p>
      </dgm:t>
    </dgm:pt>
    <dgm:pt modelId="{FC8FD66B-7306-4482-88E2-B35B8C7AB4A8}">
      <dgm:prSet/>
      <dgm:spPr/>
      <dgm:t>
        <a:bodyPr/>
        <a:lstStyle/>
        <a:p>
          <a:r>
            <a:rPr lang="en-US" b="1"/>
            <a:t>Pre-test for groupings (readiness, skills, diagnostic)</a:t>
          </a:r>
          <a:endParaRPr lang="en-US"/>
        </a:p>
      </dgm:t>
    </dgm:pt>
    <dgm:pt modelId="{0EAC5CC0-D8B3-498A-96DF-27E0D9B242DA}" type="parTrans" cxnId="{27287460-010D-4F92-8AD0-4954E9639440}">
      <dgm:prSet/>
      <dgm:spPr/>
      <dgm:t>
        <a:bodyPr/>
        <a:lstStyle/>
        <a:p>
          <a:endParaRPr lang="en-US"/>
        </a:p>
      </dgm:t>
    </dgm:pt>
    <dgm:pt modelId="{547D5107-75CB-467E-B789-D47FABC2C38F}" type="sibTrans" cxnId="{27287460-010D-4F92-8AD0-4954E9639440}">
      <dgm:prSet/>
      <dgm:spPr/>
      <dgm:t>
        <a:bodyPr/>
        <a:lstStyle/>
        <a:p>
          <a:endParaRPr lang="en-US"/>
        </a:p>
      </dgm:t>
    </dgm:pt>
    <dgm:pt modelId="{373614BA-D440-413B-9695-88D9C6722544}">
      <dgm:prSet/>
      <dgm:spPr/>
      <dgm:t>
        <a:bodyPr/>
        <a:lstStyle/>
        <a:p>
          <a:r>
            <a:rPr lang="en-US" b="1"/>
            <a:t>Learn profiles considered</a:t>
          </a:r>
          <a:endParaRPr lang="en-US"/>
        </a:p>
      </dgm:t>
    </dgm:pt>
    <dgm:pt modelId="{290ECC63-A76D-4A22-8DE4-3E3A6BF96823}" type="parTrans" cxnId="{90F0B29A-0A06-4F69-8F8E-81B6CC317EE0}">
      <dgm:prSet/>
      <dgm:spPr/>
      <dgm:t>
        <a:bodyPr/>
        <a:lstStyle/>
        <a:p>
          <a:endParaRPr lang="en-US"/>
        </a:p>
      </dgm:t>
    </dgm:pt>
    <dgm:pt modelId="{CF1B81EB-09DF-4BF4-8C9A-34D1C511C14F}" type="sibTrans" cxnId="{90F0B29A-0A06-4F69-8F8E-81B6CC317EE0}">
      <dgm:prSet/>
      <dgm:spPr/>
      <dgm:t>
        <a:bodyPr/>
        <a:lstStyle/>
        <a:p>
          <a:endParaRPr lang="en-US"/>
        </a:p>
      </dgm:t>
    </dgm:pt>
    <dgm:pt modelId="{D562E4F2-9D66-486A-991D-6F0213ADEE54}">
      <dgm:prSet/>
      <dgm:spPr/>
      <dgm:t>
        <a:bodyPr/>
        <a:lstStyle/>
        <a:p>
          <a:r>
            <a:rPr lang="en-US" b="1"/>
            <a:t>Tiered content</a:t>
          </a:r>
          <a:endParaRPr lang="en-US"/>
        </a:p>
      </dgm:t>
    </dgm:pt>
    <dgm:pt modelId="{5443B691-1292-4FC2-A896-C0BDFF2AE4EA}" type="parTrans" cxnId="{048010FD-A9C5-4E8B-BD19-96B464978795}">
      <dgm:prSet/>
      <dgm:spPr/>
      <dgm:t>
        <a:bodyPr/>
        <a:lstStyle/>
        <a:p>
          <a:endParaRPr lang="en-US"/>
        </a:p>
      </dgm:t>
    </dgm:pt>
    <dgm:pt modelId="{53EF5660-71A0-49A9-BDCE-61F904DB5447}" type="sibTrans" cxnId="{048010FD-A9C5-4E8B-BD19-96B464978795}">
      <dgm:prSet/>
      <dgm:spPr/>
      <dgm:t>
        <a:bodyPr/>
        <a:lstStyle/>
        <a:p>
          <a:endParaRPr lang="en-US"/>
        </a:p>
      </dgm:t>
    </dgm:pt>
    <dgm:pt modelId="{2AD49626-FC99-4D4D-A87C-8D8FBEA1654B}">
      <dgm:prSet/>
      <dgm:spPr/>
      <dgm:t>
        <a:bodyPr/>
        <a:lstStyle/>
        <a:p>
          <a:r>
            <a:rPr lang="en-US" b="1"/>
            <a:t>Variety of materials to present content (different levels &amp; styles)</a:t>
          </a:r>
          <a:endParaRPr lang="en-US"/>
        </a:p>
      </dgm:t>
    </dgm:pt>
    <dgm:pt modelId="{534DCAF7-FD45-4CC8-96C2-C15F84A20232}" type="parTrans" cxnId="{C08E1F15-8FC0-46A5-815D-C08736AE7EDF}">
      <dgm:prSet/>
      <dgm:spPr/>
      <dgm:t>
        <a:bodyPr/>
        <a:lstStyle/>
        <a:p>
          <a:endParaRPr lang="en-US"/>
        </a:p>
      </dgm:t>
    </dgm:pt>
    <dgm:pt modelId="{E088E446-2536-4314-96BC-5F29525D55F0}" type="sibTrans" cxnId="{C08E1F15-8FC0-46A5-815D-C08736AE7EDF}">
      <dgm:prSet/>
      <dgm:spPr/>
      <dgm:t>
        <a:bodyPr/>
        <a:lstStyle/>
        <a:p>
          <a:endParaRPr lang="en-US"/>
        </a:p>
      </dgm:t>
    </dgm:pt>
    <dgm:pt modelId="{F780DF05-4E42-49BE-8059-5E04DF91D101}">
      <dgm:prSet/>
      <dgm:spPr/>
      <dgm:t>
        <a:bodyPr/>
        <a:lstStyle/>
        <a:p>
          <a:r>
            <a:rPr lang="en-US" b="1"/>
            <a:t>Compacted (gifted/bright)</a:t>
          </a:r>
          <a:endParaRPr lang="en-US"/>
        </a:p>
      </dgm:t>
    </dgm:pt>
    <dgm:pt modelId="{D7FE89C1-3DCC-4F15-B10B-30ADFBFBB962}" type="parTrans" cxnId="{4AC1A6FB-4B47-4A4D-A2CA-D58E0BC9CCBE}">
      <dgm:prSet/>
      <dgm:spPr/>
      <dgm:t>
        <a:bodyPr/>
        <a:lstStyle/>
        <a:p>
          <a:endParaRPr lang="en-US"/>
        </a:p>
      </dgm:t>
    </dgm:pt>
    <dgm:pt modelId="{AF784AA6-A25F-4534-97CD-DBF3DA1B7386}" type="sibTrans" cxnId="{4AC1A6FB-4B47-4A4D-A2CA-D58E0BC9CCBE}">
      <dgm:prSet/>
      <dgm:spPr/>
      <dgm:t>
        <a:bodyPr/>
        <a:lstStyle/>
        <a:p>
          <a:endParaRPr lang="en-US"/>
        </a:p>
      </dgm:t>
    </dgm:pt>
    <dgm:pt modelId="{9003F960-E876-4C87-85E2-1C92FF4AADDB}">
      <dgm:prSet/>
      <dgm:spPr/>
      <dgm:t>
        <a:bodyPr/>
        <a:lstStyle/>
        <a:p>
          <a:r>
            <a:rPr lang="en-US" b="1"/>
            <a:t>Pre-teaching (fill gaps)</a:t>
          </a:r>
          <a:endParaRPr lang="en-US"/>
        </a:p>
      </dgm:t>
    </dgm:pt>
    <dgm:pt modelId="{27DBB2D7-E056-4519-8C32-6828F028E745}" type="parTrans" cxnId="{53E7C3CA-FC31-4460-ADE0-6FF0D703A38E}">
      <dgm:prSet/>
      <dgm:spPr/>
      <dgm:t>
        <a:bodyPr/>
        <a:lstStyle/>
        <a:p>
          <a:endParaRPr lang="en-US"/>
        </a:p>
      </dgm:t>
    </dgm:pt>
    <dgm:pt modelId="{CAEB2138-0035-4965-BF7D-19E61CC7B687}" type="sibTrans" cxnId="{53E7C3CA-FC31-4460-ADE0-6FF0D703A38E}">
      <dgm:prSet/>
      <dgm:spPr/>
      <dgm:t>
        <a:bodyPr/>
        <a:lstStyle/>
        <a:p>
          <a:endParaRPr lang="en-US"/>
        </a:p>
      </dgm:t>
    </dgm:pt>
    <dgm:pt modelId="{9FA0C332-72B3-4CE8-B4C5-185C5472592F}">
      <dgm:prSet/>
      <dgm:spPr/>
      <dgm:t>
        <a:bodyPr/>
        <a:lstStyle/>
        <a:p>
          <a:r>
            <a:rPr lang="en-US" b="1"/>
            <a:t>Opportunities to enrich or re-teach</a:t>
          </a:r>
          <a:endParaRPr lang="en-US"/>
        </a:p>
      </dgm:t>
    </dgm:pt>
    <dgm:pt modelId="{4784EB20-E71D-4909-ADAF-D0998FC6906E}" type="parTrans" cxnId="{A26DAAA6-1D13-45D0-9AD2-22CAA7901CF3}">
      <dgm:prSet/>
      <dgm:spPr/>
      <dgm:t>
        <a:bodyPr/>
        <a:lstStyle/>
        <a:p>
          <a:endParaRPr lang="en-US"/>
        </a:p>
      </dgm:t>
    </dgm:pt>
    <dgm:pt modelId="{CBCD1B0A-BE3A-4A72-A40B-3CF15C0A2098}" type="sibTrans" cxnId="{A26DAAA6-1D13-45D0-9AD2-22CAA7901CF3}">
      <dgm:prSet/>
      <dgm:spPr/>
      <dgm:t>
        <a:bodyPr/>
        <a:lstStyle/>
        <a:p>
          <a:endParaRPr lang="en-US"/>
        </a:p>
      </dgm:t>
    </dgm:pt>
    <dgm:pt modelId="{EC791924-6651-4FE9-90EC-5EFFA6D29821}">
      <dgm:prSet/>
      <dgm:spPr/>
      <dgm:t>
        <a:bodyPr/>
        <a:lstStyle/>
        <a:p>
          <a:r>
            <a:rPr lang="en-US" b="1"/>
            <a:t>Vary methods for learning styles</a:t>
          </a:r>
          <a:endParaRPr lang="en-US"/>
        </a:p>
      </dgm:t>
    </dgm:pt>
    <dgm:pt modelId="{B7D1B117-4C77-492C-B3AE-8CF227A7AA78}" type="parTrans" cxnId="{B917E83E-E2F1-413E-94FB-D9CE6F68BE21}">
      <dgm:prSet/>
      <dgm:spPr/>
      <dgm:t>
        <a:bodyPr/>
        <a:lstStyle/>
        <a:p>
          <a:endParaRPr lang="en-US"/>
        </a:p>
      </dgm:t>
    </dgm:pt>
    <dgm:pt modelId="{146E17A3-584F-4808-80FD-60838F4C4573}" type="sibTrans" cxnId="{B917E83E-E2F1-413E-94FB-D9CE6F68BE21}">
      <dgm:prSet/>
      <dgm:spPr/>
      <dgm:t>
        <a:bodyPr/>
        <a:lstStyle/>
        <a:p>
          <a:endParaRPr lang="en-US"/>
        </a:p>
      </dgm:t>
    </dgm:pt>
    <dgm:pt modelId="{78D5983A-6064-4302-8D72-50E594C8312E}">
      <dgm:prSet/>
      <dgm:spPr/>
      <dgm:t>
        <a:bodyPr/>
        <a:lstStyle/>
        <a:p>
          <a:r>
            <a:rPr lang="en-US" b="1"/>
            <a:t>Voice &amp; Choice when possible</a:t>
          </a:r>
          <a:endParaRPr lang="en-US"/>
        </a:p>
      </dgm:t>
    </dgm:pt>
    <dgm:pt modelId="{5C0503FB-FD93-463F-BF07-3AC4B48E698D}" type="parTrans" cxnId="{E57ADD0B-CA72-448F-9485-01504AE94AC5}">
      <dgm:prSet/>
      <dgm:spPr/>
      <dgm:t>
        <a:bodyPr/>
        <a:lstStyle/>
        <a:p>
          <a:endParaRPr lang="en-US"/>
        </a:p>
      </dgm:t>
    </dgm:pt>
    <dgm:pt modelId="{30818CF3-B0F5-41E3-A257-AC431F090EBF}" type="sibTrans" cxnId="{E57ADD0B-CA72-448F-9485-01504AE94AC5}">
      <dgm:prSet/>
      <dgm:spPr/>
      <dgm:t>
        <a:bodyPr/>
        <a:lstStyle/>
        <a:p>
          <a:endParaRPr lang="en-US"/>
        </a:p>
      </dgm:t>
    </dgm:pt>
    <dgm:pt modelId="{CFE99BB8-DC05-4E6A-838F-F421570EB1EB}" type="pres">
      <dgm:prSet presAssocID="{8EB087DE-C984-48FD-A039-CEC645D640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504367-31EF-4DCD-9135-58D7200A967E}" type="pres">
      <dgm:prSet presAssocID="{E0C68B63-32AA-408A-9E30-58C3DBF9C322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F63423-6469-4ACE-89E3-7386DBEDBFDE}" type="pres">
      <dgm:prSet presAssocID="{19CE7041-4D05-46C1-86C7-A61B53A959EA}" presName="sibTrans" presStyleLbl="sibTrans1D1" presStyleIdx="0" presStyleCnt="9"/>
      <dgm:spPr/>
      <dgm:t>
        <a:bodyPr/>
        <a:lstStyle/>
        <a:p>
          <a:endParaRPr lang="en-US"/>
        </a:p>
      </dgm:t>
    </dgm:pt>
    <dgm:pt modelId="{3124F28E-0B50-43AA-8E03-22F1BA6CCDF6}" type="pres">
      <dgm:prSet presAssocID="{19CE7041-4D05-46C1-86C7-A61B53A959EA}" presName="connectorText" presStyleLbl="sibTrans1D1" presStyleIdx="0" presStyleCnt="9"/>
      <dgm:spPr/>
      <dgm:t>
        <a:bodyPr/>
        <a:lstStyle/>
        <a:p>
          <a:endParaRPr lang="en-US"/>
        </a:p>
      </dgm:t>
    </dgm:pt>
    <dgm:pt modelId="{EE35DC6C-B58A-4BC9-BD5D-4CB1836EF5CB}" type="pres">
      <dgm:prSet presAssocID="{FC8FD66B-7306-4482-88E2-B35B8C7AB4A8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9B9D3D-6F92-4403-91FB-5462EF10FDA6}" type="pres">
      <dgm:prSet presAssocID="{547D5107-75CB-467E-B789-D47FABC2C38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950BD42-B560-4A4A-80AE-665D5EB77BCF}" type="pres">
      <dgm:prSet presAssocID="{547D5107-75CB-467E-B789-D47FABC2C38F}" presName="connectorText" presStyleLbl="sibTrans1D1" presStyleIdx="1" presStyleCnt="9"/>
      <dgm:spPr/>
      <dgm:t>
        <a:bodyPr/>
        <a:lstStyle/>
        <a:p>
          <a:endParaRPr lang="en-US"/>
        </a:p>
      </dgm:t>
    </dgm:pt>
    <dgm:pt modelId="{A5D8FD08-EF1F-4B1F-8622-DFE2779FF243}" type="pres">
      <dgm:prSet presAssocID="{373614BA-D440-413B-9695-88D9C6722544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87274-CA06-4FE4-89DB-C240F87AE012}" type="pres">
      <dgm:prSet presAssocID="{CF1B81EB-09DF-4BF4-8C9A-34D1C511C14F}" presName="sibTrans" presStyleLbl="sibTrans1D1" presStyleIdx="2" presStyleCnt="9"/>
      <dgm:spPr/>
      <dgm:t>
        <a:bodyPr/>
        <a:lstStyle/>
        <a:p>
          <a:endParaRPr lang="en-US"/>
        </a:p>
      </dgm:t>
    </dgm:pt>
    <dgm:pt modelId="{0EE6A3BB-9A18-4A79-AB73-7139B097A7B0}" type="pres">
      <dgm:prSet presAssocID="{CF1B81EB-09DF-4BF4-8C9A-34D1C511C14F}" presName="connectorText" presStyleLbl="sibTrans1D1" presStyleIdx="2" presStyleCnt="9"/>
      <dgm:spPr/>
      <dgm:t>
        <a:bodyPr/>
        <a:lstStyle/>
        <a:p>
          <a:endParaRPr lang="en-US"/>
        </a:p>
      </dgm:t>
    </dgm:pt>
    <dgm:pt modelId="{500B164B-D75C-45E1-9B30-47AD6FAA0911}" type="pres">
      <dgm:prSet presAssocID="{D562E4F2-9D66-486A-991D-6F0213ADEE54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826B1-7CBC-49DF-8F1C-4BCDDEB00647}" type="pres">
      <dgm:prSet presAssocID="{53EF5660-71A0-49A9-BDCE-61F904DB5447}" presName="sibTrans" presStyleLbl="sibTrans1D1" presStyleIdx="3" presStyleCnt="9"/>
      <dgm:spPr/>
      <dgm:t>
        <a:bodyPr/>
        <a:lstStyle/>
        <a:p>
          <a:endParaRPr lang="en-US"/>
        </a:p>
      </dgm:t>
    </dgm:pt>
    <dgm:pt modelId="{6ED37A67-B514-4647-A80F-F2EA064530A9}" type="pres">
      <dgm:prSet presAssocID="{53EF5660-71A0-49A9-BDCE-61F904DB5447}" presName="connectorText" presStyleLbl="sibTrans1D1" presStyleIdx="3" presStyleCnt="9"/>
      <dgm:spPr/>
      <dgm:t>
        <a:bodyPr/>
        <a:lstStyle/>
        <a:p>
          <a:endParaRPr lang="en-US"/>
        </a:p>
      </dgm:t>
    </dgm:pt>
    <dgm:pt modelId="{A285702A-F78D-4709-9D8A-CF2337E77AE2}" type="pres">
      <dgm:prSet presAssocID="{2AD49626-FC99-4D4D-A87C-8D8FBEA1654B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94568C-4842-411D-A76E-3C3A9A03A225}" type="pres">
      <dgm:prSet presAssocID="{E088E446-2536-4314-96BC-5F29525D55F0}" presName="sibTrans" presStyleLbl="sibTrans1D1" presStyleIdx="4" presStyleCnt="9"/>
      <dgm:spPr/>
      <dgm:t>
        <a:bodyPr/>
        <a:lstStyle/>
        <a:p>
          <a:endParaRPr lang="en-US"/>
        </a:p>
      </dgm:t>
    </dgm:pt>
    <dgm:pt modelId="{3223B1AE-91FF-44FF-ADED-37C8E4DA7A93}" type="pres">
      <dgm:prSet presAssocID="{E088E446-2536-4314-96BC-5F29525D55F0}" presName="connectorText" presStyleLbl="sibTrans1D1" presStyleIdx="4" presStyleCnt="9"/>
      <dgm:spPr/>
      <dgm:t>
        <a:bodyPr/>
        <a:lstStyle/>
        <a:p>
          <a:endParaRPr lang="en-US"/>
        </a:p>
      </dgm:t>
    </dgm:pt>
    <dgm:pt modelId="{7B439E4B-7A1C-48EC-B2E3-115D28F1087F}" type="pres">
      <dgm:prSet presAssocID="{F780DF05-4E42-49BE-8059-5E04DF91D101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6FBBD-2EBF-48DC-A715-9D72D955BB86}" type="pres">
      <dgm:prSet presAssocID="{AF784AA6-A25F-4534-97CD-DBF3DA1B738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0BCB3E87-5799-4BFA-84E0-81CD1DDC6F05}" type="pres">
      <dgm:prSet presAssocID="{AF784AA6-A25F-4534-97CD-DBF3DA1B7386}" presName="connectorText" presStyleLbl="sibTrans1D1" presStyleIdx="5" presStyleCnt="9"/>
      <dgm:spPr/>
      <dgm:t>
        <a:bodyPr/>
        <a:lstStyle/>
        <a:p>
          <a:endParaRPr lang="en-US"/>
        </a:p>
      </dgm:t>
    </dgm:pt>
    <dgm:pt modelId="{FE357859-C3CA-4168-98E4-39040EA71690}" type="pres">
      <dgm:prSet presAssocID="{9003F960-E876-4C87-85E2-1C92FF4AADDB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66834-F776-4C28-8599-25423BEC24B5}" type="pres">
      <dgm:prSet presAssocID="{CAEB2138-0035-4965-BF7D-19E61CC7B687}" presName="sibTrans" presStyleLbl="sibTrans1D1" presStyleIdx="6" presStyleCnt="9"/>
      <dgm:spPr/>
      <dgm:t>
        <a:bodyPr/>
        <a:lstStyle/>
        <a:p>
          <a:endParaRPr lang="en-US"/>
        </a:p>
      </dgm:t>
    </dgm:pt>
    <dgm:pt modelId="{EA0691B9-6793-4597-A166-6F3B8B279453}" type="pres">
      <dgm:prSet presAssocID="{CAEB2138-0035-4965-BF7D-19E61CC7B687}" presName="connectorText" presStyleLbl="sibTrans1D1" presStyleIdx="6" presStyleCnt="9"/>
      <dgm:spPr/>
      <dgm:t>
        <a:bodyPr/>
        <a:lstStyle/>
        <a:p>
          <a:endParaRPr lang="en-US"/>
        </a:p>
      </dgm:t>
    </dgm:pt>
    <dgm:pt modelId="{CD7C2059-D4AF-4859-AC2A-53756E3C5F0E}" type="pres">
      <dgm:prSet presAssocID="{9FA0C332-72B3-4CE8-B4C5-185C5472592F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BC3346-2127-4349-9CFC-5E03EDA46671}" type="pres">
      <dgm:prSet presAssocID="{CBCD1B0A-BE3A-4A72-A40B-3CF15C0A2098}" presName="sibTrans" presStyleLbl="sibTrans1D1" presStyleIdx="7" presStyleCnt="9"/>
      <dgm:spPr/>
      <dgm:t>
        <a:bodyPr/>
        <a:lstStyle/>
        <a:p>
          <a:endParaRPr lang="en-US"/>
        </a:p>
      </dgm:t>
    </dgm:pt>
    <dgm:pt modelId="{4699CC72-03DC-4064-B548-3DD292EBA9FE}" type="pres">
      <dgm:prSet presAssocID="{CBCD1B0A-BE3A-4A72-A40B-3CF15C0A2098}" presName="connectorText" presStyleLbl="sibTrans1D1" presStyleIdx="7" presStyleCnt="9"/>
      <dgm:spPr/>
      <dgm:t>
        <a:bodyPr/>
        <a:lstStyle/>
        <a:p>
          <a:endParaRPr lang="en-US"/>
        </a:p>
      </dgm:t>
    </dgm:pt>
    <dgm:pt modelId="{D68FD924-8FC5-430D-9B70-75C17025A483}" type="pres">
      <dgm:prSet presAssocID="{EC791924-6651-4FE9-90EC-5EFFA6D29821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7EB07-8579-431A-875C-966C42E79C34}" type="pres">
      <dgm:prSet presAssocID="{146E17A3-584F-4808-80FD-60838F4C4573}" presName="sibTrans" presStyleLbl="sibTrans1D1" presStyleIdx="8" presStyleCnt="9"/>
      <dgm:spPr/>
      <dgm:t>
        <a:bodyPr/>
        <a:lstStyle/>
        <a:p>
          <a:endParaRPr lang="en-US"/>
        </a:p>
      </dgm:t>
    </dgm:pt>
    <dgm:pt modelId="{895DC907-3C05-408A-86FC-62739E91BDEC}" type="pres">
      <dgm:prSet presAssocID="{146E17A3-584F-4808-80FD-60838F4C4573}" presName="connectorText" presStyleLbl="sibTrans1D1" presStyleIdx="8" presStyleCnt="9"/>
      <dgm:spPr/>
      <dgm:t>
        <a:bodyPr/>
        <a:lstStyle/>
        <a:p>
          <a:endParaRPr lang="en-US"/>
        </a:p>
      </dgm:t>
    </dgm:pt>
    <dgm:pt modelId="{130B5D9D-8E4E-4C46-BC39-676B534424E1}" type="pres">
      <dgm:prSet presAssocID="{78D5983A-6064-4302-8D72-50E594C8312E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DD80C5-9323-46E8-AA49-FB48708C16B4}" type="presOf" srcId="{CF1B81EB-09DF-4BF4-8C9A-34D1C511C14F}" destId="{51187274-CA06-4FE4-89DB-C240F87AE012}" srcOrd="0" destOrd="0" presId="urn:microsoft.com/office/officeart/2016/7/layout/RepeatingBendingProcessNew"/>
    <dgm:cxn modelId="{F06F3FB2-05C8-472A-BCA7-2B644D09A381}" type="presOf" srcId="{EC791924-6651-4FE9-90EC-5EFFA6D29821}" destId="{D68FD924-8FC5-430D-9B70-75C17025A483}" srcOrd="0" destOrd="0" presId="urn:microsoft.com/office/officeart/2016/7/layout/RepeatingBendingProcessNew"/>
    <dgm:cxn modelId="{6410B360-4768-467A-8FBA-35BAEF1C2A59}" type="presOf" srcId="{19CE7041-4D05-46C1-86C7-A61B53A959EA}" destId="{3124F28E-0B50-43AA-8E03-22F1BA6CCDF6}" srcOrd="1" destOrd="0" presId="urn:microsoft.com/office/officeart/2016/7/layout/RepeatingBendingProcessNew"/>
    <dgm:cxn modelId="{CBADC011-D2EB-4499-9A85-A7B06CC1BB7C}" type="presOf" srcId="{E088E446-2536-4314-96BC-5F29525D55F0}" destId="{7394568C-4842-411D-A76E-3C3A9A03A225}" srcOrd="0" destOrd="0" presId="urn:microsoft.com/office/officeart/2016/7/layout/RepeatingBendingProcessNew"/>
    <dgm:cxn modelId="{6A15A8FC-7F3B-4884-A554-743638CE36A1}" type="presOf" srcId="{F780DF05-4E42-49BE-8059-5E04DF91D101}" destId="{7B439E4B-7A1C-48EC-B2E3-115D28F1087F}" srcOrd="0" destOrd="0" presId="urn:microsoft.com/office/officeart/2016/7/layout/RepeatingBendingProcessNew"/>
    <dgm:cxn modelId="{BF7F69AE-0162-4C26-B133-35348A69F531}" type="presOf" srcId="{53EF5660-71A0-49A9-BDCE-61F904DB5447}" destId="{6ED37A67-B514-4647-A80F-F2EA064530A9}" srcOrd="1" destOrd="0" presId="urn:microsoft.com/office/officeart/2016/7/layout/RepeatingBendingProcessNew"/>
    <dgm:cxn modelId="{00090412-8BDE-4E4D-AE2F-0CB4E8988B08}" type="presOf" srcId="{E088E446-2536-4314-96BC-5F29525D55F0}" destId="{3223B1AE-91FF-44FF-ADED-37C8E4DA7A93}" srcOrd="1" destOrd="0" presId="urn:microsoft.com/office/officeart/2016/7/layout/RepeatingBendingProcessNew"/>
    <dgm:cxn modelId="{08C5540E-946C-43BB-93A3-8922FAF04DA1}" type="presOf" srcId="{D562E4F2-9D66-486A-991D-6F0213ADEE54}" destId="{500B164B-D75C-45E1-9B30-47AD6FAA0911}" srcOrd="0" destOrd="0" presId="urn:microsoft.com/office/officeart/2016/7/layout/RepeatingBendingProcessNew"/>
    <dgm:cxn modelId="{F63D0668-D056-4D83-9185-06E315AF15AA}" type="presOf" srcId="{547D5107-75CB-467E-B789-D47FABC2C38F}" destId="{F950BD42-B560-4A4A-80AE-665D5EB77BCF}" srcOrd="1" destOrd="0" presId="urn:microsoft.com/office/officeart/2016/7/layout/RepeatingBendingProcessNew"/>
    <dgm:cxn modelId="{90F0B29A-0A06-4F69-8F8E-81B6CC317EE0}" srcId="{8EB087DE-C984-48FD-A039-CEC645D640F3}" destId="{373614BA-D440-413B-9695-88D9C6722544}" srcOrd="2" destOrd="0" parTransId="{290ECC63-A76D-4A22-8DE4-3E3A6BF96823}" sibTransId="{CF1B81EB-09DF-4BF4-8C9A-34D1C511C14F}"/>
    <dgm:cxn modelId="{753978F1-E5C7-4BB6-B091-36725E7CCD44}" type="presOf" srcId="{CF1B81EB-09DF-4BF4-8C9A-34D1C511C14F}" destId="{0EE6A3BB-9A18-4A79-AB73-7139B097A7B0}" srcOrd="1" destOrd="0" presId="urn:microsoft.com/office/officeart/2016/7/layout/RepeatingBendingProcessNew"/>
    <dgm:cxn modelId="{FF80E29A-6357-4E33-81E4-E009E5097A29}" type="presOf" srcId="{CBCD1B0A-BE3A-4A72-A40B-3CF15C0A2098}" destId="{EEBC3346-2127-4349-9CFC-5E03EDA46671}" srcOrd="0" destOrd="0" presId="urn:microsoft.com/office/officeart/2016/7/layout/RepeatingBendingProcessNew"/>
    <dgm:cxn modelId="{7DBEBC53-669F-4E42-A8AB-3B3D4B50805B}" type="presOf" srcId="{CBCD1B0A-BE3A-4A72-A40B-3CF15C0A2098}" destId="{4699CC72-03DC-4064-B548-3DD292EBA9FE}" srcOrd="1" destOrd="0" presId="urn:microsoft.com/office/officeart/2016/7/layout/RepeatingBendingProcessNew"/>
    <dgm:cxn modelId="{E57ADD0B-CA72-448F-9485-01504AE94AC5}" srcId="{8EB087DE-C984-48FD-A039-CEC645D640F3}" destId="{78D5983A-6064-4302-8D72-50E594C8312E}" srcOrd="9" destOrd="0" parTransId="{5C0503FB-FD93-463F-BF07-3AC4B48E698D}" sibTransId="{30818CF3-B0F5-41E3-A257-AC431F090EBF}"/>
    <dgm:cxn modelId="{C08E1F15-8FC0-46A5-815D-C08736AE7EDF}" srcId="{8EB087DE-C984-48FD-A039-CEC645D640F3}" destId="{2AD49626-FC99-4D4D-A87C-8D8FBEA1654B}" srcOrd="4" destOrd="0" parTransId="{534DCAF7-FD45-4CC8-96C2-C15F84A20232}" sibTransId="{E088E446-2536-4314-96BC-5F29525D55F0}"/>
    <dgm:cxn modelId="{332CA588-6D19-478A-AA70-F32C49E2B43D}" type="presOf" srcId="{78D5983A-6064-4302-8D72-50E594C8312E}" destId="{130B5D9D-8E4E-4C46-BC39-676B534424E1}" srcOrd="0" destOrd="0" presId="urn:microsoft.com/office/officeart/2016/7/layout/RepeatingBendingProcessNew"/>
    <dgm:cxn modelId="{E60137BC-2ED0-451D-867A-7619AAEE2AFD}" type="presOf" srcId="{2AD49626-FC99-4D4D-A87C-8D8FBEA1654B}" destId="{A285702A-F78D-4709-9D8A-CF2337E77AE2}" srcOrd="0" destOrd="0" presId="urn:microsoft.com/office/officeart/2016/7/layout/RepeatingBendingProcessNew"/>
    <dgm:cxn modelId="{8E61F3A4-3D62-480A-AB30-712E7DF2F03A}" type="presOf" srcId="{E0C68B63-32AA-408A-9E30-58C3DBF9C322}" destId="{95504367-31EF-4DCD-9135-58D7200A967E}" srcOrd="0" destOrd="0" presId="urn:microsoft.com/office/officeart/2016/7/layout/RepeatingBendingProcessNew"/>
    <dgm:cxn modelId="{E002A398-9F37-48F8-8EBA-DE918BBCA3C6}" type="presOf" srcId="{CAEB2138-0035-4965-BF7D-19E61CC7B687}" destId="{EA0691B9-6793-4597-A166-6F3B8B279453}" srcOrd="1" destOrd="0" presId="urn:microsoft.com/office/officeart/2016/7/layout/RepeatingBendingProcessNew"/>
    <dgm:cxn modelId="{048010FD-A9C5-4E8B-BD19-96B464978795}" srcId="{8EB087DE-C984-48FD-A039-CEC645D640F3}" destId="{D562E4F2-9D66-486A-991D-6F0213ADEE54}" srcOrd="3" destOrd="0" parTransId="{5443B691-1292-4FC2-A896-C0BDFF2AE4EA}" sibTransId="{53EF5660-71A0-49A9-BDCE-61F904DB5447}"/>
    <dgm:cxn modelId="{0BED8B1B-5CA9-4674-A37C-A170E47CDB93}" srcId="{8EB087DE-C984-48FD-A039-CEC645D640F3}" destId="{E0C68B63-32AA-408A-9E30-58C3DBF9C322}" srcOrd="0" destOrd="0" parTransId="{B524F850-0E61-4693-8D8C-260F3078A670}" sibTransId="{19CE7041-4D05-46C1-86C7-A61B53A959EA}"/>
    <dgm:cxn modelId="{EDE7DC35-6911-49D5-9CCD-B7B3D9D31108}" type="presOf" srcId="{9003F960-E876-4C87-85E2-1C92FF4AADDB}" destId="{FE357859-C3CA-4168-98E4-39040EA71690}" srcOrd="0" destOrd="0" presId="urn:microsoft.com/office/officeart/2016/7/layout/RepeatingBendingProcessNew"/>
    <dgm:cxn modelId="{3ED7DA08-8ED5-458F-BF87-702BD836A19A}" type="presOf" srcId="{AF784AA6-A25F-4534-97CD-DBF3DA1B7386}" destId="{0BCB3E87-5799-4BFA-84E0-81CD1DDC6F05}" srcOrd="1" destOrd="0" presId="urn:microsoft.com/office/officeart/2016/7/layout/RepeatingBendingProcessNew"/>
    <dgm:cxn modelId="{F72882AC-2FA2-435C-AE57-AB51888FE4AA}" type="presOf" srcId="{547D5107-75CB-467E-B789-D47FABC2C38F}" destId="{AA9B9D3D-6F92-4403-91FB-5462EF10FDA6}" srcOrd="0" destOrd="0" presId="urn:microsoft.com/office/officeart/2016/7/layout/RepeatingBendingProcessNew"/>
    <dgm:cxn modelId="{4AC1A6FB-4B47-4A4D-A2CA-D58E0BC9CCBE}" srcId="{8EB087DE-C984-48FD-A039-CEC645D640F3}" destId="{F780DF05-4E42-49BE-8059-5E04DF91D101}" srcOrd="5" destOrd="0" parTransId="{D7FE89C1-3DCC-4F15-B10B-30ADFBFBB962}" sibTransId="{AF784AA6-A25F-4534-97CD-DBF3DA1B7386}"/>
    <dgm:cxn modelId="{5E69DDF7-C77B-4875-9E08-08FF6CCE4B58}" type="presOf" srcId="{9FA0C332-72B3-4CE8-B4C5-185C5472592F}" destId="{CD7C2059-D4AF-4859-AC2A-53756E3C5F0E}" srcOrd="0" destOrd="0" presId="urn:microsoft.com/office/officeart/2016/7/layout/RepeatingBendingProcessNew"/>
    <dgm:cxn modelId="{7F4B358D-E029-44CF-9744-ED2C6CB59EDA}" type="presOf" srcId="{8EB087DE-C984-48FD-A039-CEC645D640F3}" destId="{CFE99BB8-DC05-4E6A-838F-F421570EB1EB}" srcOrd="0" destOrd="0" presId="urn:microsoft.com/office/officeart/2016/7/layout/RepeatingBendingProcessNew"/>
    <dgm:cxn modelId="{53E7C3CA-FC31-4460-ADE0-6FF0D703A38E}" srcId="{8EB087DE-C984-48FD-A039-CEC645D640F3}" destId="{9003F960-E876-4C87-85E2-1C92FF4AADDB}" srcOrd="6" destOrd="0" parTransId="{27DBB2D7-E056-4519-8C32-6828F028E745}" sibTransId="{CAEB2138-0035-4965-BF7D-19E61CC7B687}"/>
    <dgm:cxn modelId="{E0B50C06-9E85-445F-BBB5-0EB4086F81CC}" type="presOf" srcId="{373614BA-D440-413B-9695-88D9C6722544}" destId="{A5D8FD08-EF1F-4B1F-8622-DFE2779FF243}" srcOrd="0" destOrd="0" presId="urn:microsoft.com/office/officeart/2016/7/layout/RepeatingBendingProcessNew"/>
    <dgm:cxn modelId="{A26DAAA6-1D13-45D0-9AD2-22CAA7901CF3}" srcId="{8EB087DE-C984-48FD-A039-CEC645D640F3}" destId="{9FA0C332-72B3-4CE8-B4C5-185C5472592F}" srcOrd="7" destOrd="0" parTransId="{4784EB20-E71D-4909-ADAF-D0998FC6906E}" sibTransId="{CBCD1B0A-BE3A-4A72-A40B-3CF15C0A2098}"/>
    <dgm:cxn modelId="{1EEF8AED-165D-44C0-B9E5-6D072C3F7840}" type="presOf" srcId="{CAEB2138-0035-4965-BF7D-19E61CC7B687}" destId="{84366834-F776-4C28-8599-25423BEC24B5}" srcOrd="0" destOrd="0" presId="urn:microsoft.com/office/officeart/2016/7/layout/RepeatingBendingProcessNew"/>
    <dgm:cxn modelId="{B917E83E-E2F1-413E-94FB-D9CE6F68BE21}" srcId="{8EB087DE-C984-48FD-A039-CEC645D640F3}" destId="{EC791924-6651-4FE9-90EC-5EFFA6D29821}" srcOrd="8" destOrd="0" parTransId="{B7D1B117-4C77-492C-B3AE-8CF227A7AA78}" sibTransId="{146E17A3-584F-4808-80FD-60838F4C4573}"/>
    <dgm:cxn modelId="{27287460-010D-4F92-8AD0-4954E9639440}" srcId="{8EB087DE-C984-48FD-A039-CEC645D640F3}" destId="{FC8FD66B-7306-4482-88E2-B35B8C7AB4A8}" srcOrd="1" destOrd="0" parTransId="{0EAC5CC0-D8B3-498A-96DF-27E0D9B242DA}" sibTransId="{547D5107-75CB-467E-B789-D47FABC2C38F}"/>
    <dgm:cxn modelId="{3E00BD85-D2F3-4D7B-85AB-2FCEC17E8D81}" type="presOf" srcId="{146E17A3-584F-4808-80FD-60838F4C4573}" destId="{5017EB07-8579-431A-875C-966C42E79C34}" srcOrd="0" destOrd="0" presId="urn:microsoft.com/office/officeart/2016/7/layout/RepeatingBendingProcessNew"/>
    <dgm:cxn modelId="{C5D98587-A1E0-4F5F-8560-64498A04CE40}" type="presOf" srcId="{AF784AA6-A25F-4534-97CD-DBF3DA1B7386}" destId="{7F96FBBD-2EBF-48DC-A715-9D72D955BB86}" srcOrd="0" destOrd="0" presId="urn:microsoft.com/office/officeart/2016/7/layout/RepeatingBendingProcessNew"/>
    <dgm:cxn modelId="{280B6B11-66AF-435F-8916-D9B9E6B02B17}" type="presOf" srcId="{FC8FD66B-7306-4482-88E2-B35B8C7AB4A8}" destId="{EE35DC6C-B58A-4BC9-BD5D-4CB1836EF5CB}" srcOrd="0" destOrd="0" presId="urn:microsoft.com/office/officeart/2016/7/layout/RepeatingBendingProcessNew"/>
    <dgm:cxn modelId="{302E4983-CD88-40A1-A875-2F69A7062FCC}" type="presOf" srcId="{53EF5660-71A0-49A9-BDCE-61F904DB5447}" destId="{B6C826B1-7CBC-49DF-8F1C-4BCDDEB00647}" srcOrd="0" destOrd="0" presId="urn:microsoft.com/office/officeart/2016/7/layout/RepeatingBendingProcessNew"/>
    <dgm:cxn modelId="{7D6D8818-5749-4986-A649-C99093BB7C5E}" type="presOf" srcId="{19CE7041-4D05-46C1-86C7-A61B53A959EA}" destId="{A9F63423-6469-4ACE-89E3-7386DBEDBFDE}" srcOrd="0" destOrd="0" presId="urn:microsoft.com/office/officeart/2016/7/layout/RepeatingBendingProcessNew"/>
    <dgm:cxn modelId="{31BD589A-1EC2-4324-811B-3EC88093171C}" type="presOf" srcId="{146E17A3-584F-4808-80FD-60838F4C4573}" destId="{895DC907-3C05-408A-86FC-62739E91BDEC}" srcOrd="1" destOrd="0" presId="urn:microsoft.com/office/officeart/2016/7/layout/RepeatingBendingProcessNew"/>
    <dgm:cxn modelId="{76E7A0E3-47EA-47EA-B2AD-97DCFE7823B2}" type="presParOf" srcId="{CFE99BB8-DC05-4E6A-838F-F421570EB1EB}" destId="{95504367-31EF-4DCD-9135-58D7200A967E}" srcOrd="0" destOrd="0" presId="urn:microsoft.com/office/officeart/2016/7/layout/RepeatingBendingProcessNew"/>
    <dgm:cxn modelId="{CEE22D08-0E15-4515-BDEC-CB4BBD43A134}" type="presParOf" srcId="{CFE99BB8-DC05-4E6A-838F-F421570EB1EB}" destId="{A9F63423-6469-4ACE-89E3-7386DBEDBFDE}" srcOrd="1" destOrd="0" presId="urn:microsoft.com/office/officeart/2016/7/layout/RepeatingBendingProcessNew"/>
    <dgm:cxn modelId="{2BFCDF60-1677-4FF5-BCBB-5925D1A0E66B}" type="presParOf" srcId="{A9F63423-6469-4ACE-89E3-7386DBEDBFDE}" destId="{3124F28E-0B50-43AA-8E03-22F1BA6CCDF6}" srcOrd="0" destOrd="0" presId="urn:microsoft.com/office/officeart/2016/7/layout/RepeatingBendingProcessNew"/>
    <dgm:cxn modelId="{9622293A-0077-4605-A298-493079FB789B}" type="presParOf" srcId="{CFE99BB8-DC05-4E6A-838F-F421570EB1EB}" destId="{EE35DC6C-B58A-4BC9-BD5D-4CB1836EF5CB}" srcOrd="2" destOrd="0" presId="urn:microsoft.com/office/officeart/2016/7/layout/RepeatingBendingProcessNew"/>
    <dgm:cxn modelId="{8BBB2EF6-E0A3-474A-9B04-0E2DEABD7234}" type="presParOf" srcId="{CFE99BB8-DC05-4E6A-838F-F421570EB1EB}" destId="{AA9B9D3D-6F92-4403-91FB-5462EF10FDA6}" srcOrd="3" destOrd="0" presId="urn:microsoft.com/office/officeart/2016/7/layout/RepeatingBendingProcessNew"/>
    <dgm:cxn modelId="{7B251812-6B46-431C-9B2D-EBEFBCA78456}" type="presParOf" srcId="{AA9B9D3D-6F92-4403-91FB-5462EF10FDA6}" destId="{F950BD42-B560-4A4A-80AE-665D5EB77BCF}" srcOrd="0" destOrd="0" presId="urn:microsoft.com/office/officeart/2016/7/layout/RepeatingBendingProcessNew"/>
    <dgm:cxn modelId="{E700D9CC-E415-4B9F-9FF8-C4E41E7C5E1B}" type="presParOf" srcId="{CFE99BB8-DC05-4E6A-838F-F421570EB1EB}" destId="{A5D8FD08-EF1F-4B1F-8622-DFE2779FF243}" srcOrd="4" destOrd="0" presId="urn:microsoft.com/office/officeart/2016/7/layout/RepeatingBendingProcessNew"/>
    <dgm:cxn modelId="{B322E186-7AAA-446F-9B07-CACA95675812}" type="presParOf" srcId="{CFE99BB8-DC05-4E6A-838F-F421570EB1EB}" destId="{51187274-CA06-4FE4-89DB-C240F87AE012}" srcOrd="5" destOrd="0" presId="urn:microsoft.com/office/officeart/2016/7/layout/RepeatingBendingProcessNew"/>
    <dgm:cxn modelId="{59BCCEE1-4CBC-4A74-9481-B7390AE327BA}" type="presParOf" srcId="{51187274-CA06-4FE4-89DB-C240F87AE012}" destId="{0EE6A3BB-9A18-4A79-AB73-7139B097A7B0}" srcOrd="0" destOrd="0" presId="urn:microsoft.com/office/officeart/2016/7/layout/RepeatingBendingProcessNew"/>
    <dgm:cxn modelId="{227CFDB2-0993-4CED-AE5D-2E61FBC72B46}" type="presParOf" srcId="{CFE99BB8-DC05-4E6A-838F-F421570EB1EB}" destId="{500B164B-D75C-45E1-9B30-47AD6FAA0911}" srcOrd="6" destOrd="0" presId="urn:microsoft.com/office/officeart/2016/7/layout/RepeatingBendingProcessNew"/>
    <dgm:cxn modelId="{A108097E-847E-4FC5-9F50-659A8C98B0D3}" type="presParOf" srcId="{CFE99BB8-DC05-4E6A-838F-F421570EB1EB}" destId="{B6C826B1-7CBC-49DF-8F1C-4BCDDEB00647}" srcOrd="7" destOrd="0" presId="urn:microsoft.com/office/officeart/2016/7/layout/RepeatingBendingProcessNew"/>
    <dgm:cxn modelId="{38875808-381B-4E5E-8265-54B071E90B9A}" type="presParOf" srcId="{B6C826B1-7CBC-49DF-8F1C-4BCDDEB00647}" destId="{6ED37A67-B514-4647-A80F-F2EA064530A9}" srcOrd="0" destOrd="0" presId="urn:microsoft.com/office/officeart/2016/7/layout/RepeatingBendingProcessNew"/>
    <dgm:cxn modelId="{FCF56E35-48B9-4D4E-81BA-7E77C5747DE1}" type="presParOf" srcId="{CFE99BB8-DC05-4E6A-838F-F421570EB1EB}" destId="{A285702A-F78D-4709-9D8A-CF2337E77AE2}" srcOrd="8" destOrd="0" presId="urn:microsoft.com/office/officeart/2016/7/layout/RepeatingBendingProcessNew"/>
    <dgm:cxn modelId="{A38049C5-F6DB-422D-A215-058FA729C369}" type="presParOf" srcId="{CFE99BB8-DC05-4E6A-838F-F421570EB1EB}" destId="{7394568C-4842-411D-A76E-3C3A9A03A225}" srcOrd="9" destOrd="0" presId="urn:microsoft.com/office/officeart/2016/7/layout/RepeatingBendingProcessNew"/>
    <dgm:cxn modelId="{A1CA988B-BDF6-46B6-B42E-9B57A49D1A9B}" type="presParOf" srcId="{7394568C-4842-411D-A76E-3C3A9A03A225}" destId="{3223B1AE-91FF-44FF-ADED-37C8E4DA7A93}" srcOrd="0" destOrd="0" presId="urn:microsoft.com/office/officeart/2016/7/layout/RepeatingBendingProcessNew"/>
    <dgm:cxn modelId="{6B1A1B29-ACF0-4385-87E4-2FD08A92F2CE}" type="presParOf" srcId="{CFE99BB8-DC05-4E6A-838F-F421570EB1EB}" destId="{7B439E4B-7A1C-48EC-B2E3-115D28F1087F}" srcOrd="10" destOrd="0" presId="urn:microsoft.com/office/officeart/2016/7/layout/RepeatingBendingProcessNew"/>
    <dgm:cxn modelId="{A240479F-2698-4C19-A84A-FAB7E07B7697}" type="presParOf" srcId="{CFE99BB8-DC05-4E6A-838F-F421570EB1EB}" destId="{7F96FBBD-2EBF-48DC-A715-9D72D955BB86}" srcOrd="11" destOrd="0" presId="urn:microsoft.com/office/officeart/2016/7/layout/RepeatingBendingProcessNew"/>
    <dgm:cxn modelId="{197E0B1A-054D-45EE-9D65-2FF43CC39DC0}" type="presParOf" srcId="{7F96FBBD-2EBF-48DC-A715-9D72D955BB86}" destId="{0BCB3E87-5799-4BFA-84E0-81CD1DDC6F05}" srcOrd="0" destOrd="0" presId="urn:microsoft.com/office/officeart/2016/7/layout/RepeatingBendingProcessNew"/>
    <dgm:cxn modelId="{E7D97C9B-6243-4B64-B66E-0037D479A8C7}" type="presParOf" srcId="{CFE99BB8-DC05-4E6A-838F-F421570EB1EB}" destId="{FE357859-C3CA-4168-98E4-39040EA71690}" srcOrd="12" destOrd="0" presId="urn:microsoft.com/office/officeart/2016/7/layout/RepeatingBendingProcessNew"/>
    <dgm:cxn modelId="{76D109AF-A122-4D98-B952-EF0B2294B049}" type="presParOf" srcId="{CFE99BB8-DC05-4E6A-838F-F421570EB1EB}" destId="{84366834-F776-4C28-8599-25423BEC24B5}" srcOrd="13" destOrd="0" presId="urn:microsoft.com/office/officeart/2016/7/layout/RepeatingBendingProcessNew"/>
    <dgm:cxn modelId="{4765B480-D6F2-40E8-859D-AB7B9427D369}" type="presParOf" srcId="{84366834-F776-4C28-8599-25423BEC24B5}" destId="{EA0691B9-6793-4597-A166-6F3B8B279453}" srcOrd="0" destOrd="0" presId="urn:microsoft.com/office/officeart/2016/7/layout/RepeatingBendingProcessNew"/>
    <dgm:cxn modelId="{D7F6B9A4-9786-47E1-BCC0-5A2E5170FE7A}" type="presParOf" srcId="{CFE99BB8-DC05-4E6A-838F-F421570EB1EB}" destId="{CD7C2059-D4AF-4859-AC2A-53756E3C5F0E}" srcOrd="14" destOrd="0" presId="urn:microsoft.com/office/officeart/2016/7/layout/RepeatingBendingProcessNew"/>
    <dgm:cxn modelId="{011527B5-2572-4C58-93E6-296FA94FE278}" type="presParOf" srcId="{CFE99BB8-DC05-4E6A-838F-F421570EB1EB}" destId="{EEBC3346-2127-4349-9CFC-5E03EDA46671}" srcOrd="15" destOrd="0" presId="urn:microsoft.com/office/officeart/2016/7/layout/RepeatingBendingProcessNew"/>
    <dgm:cxn modelId="{5A1A9CD0-F539-4439-A0EA-1C719B96BB45}" type="presParOf" srcId="{EEBC3346-2127-4349-9CFC-5E03EDA46671}" destId="{4699CC72-03DC-4064-B548-3DD292EBA9FE}" srcOrd="0" destOrd="0" presId="urn:microsoft.com/office/officeart/2016/7/layout/RepeatingBendingProcessNew"/>
    <dgm:cxn modelId="{290FD4F1-FD7A-4B20-99C3-1D454D2F2FED}" type="presParOf" srcId="{CFE99BB8-DC05-4E6A-838F-F421570EB1EB}" destId="{D68FD924-8FC5-430D-9B70-75C17025A483}" srcOrd="16" destOrd="0" presId="urn:microsoft.com/office/officeart/2016/7/layout/RepeatingBendingProcessNew"/>
    <dgm:cxn modelId="{E924628D-6916-491E-A8D2-857253709F42}" type="presParOf" srcId="{CFE99BB8-DC05-4E6A-838F-F421570EB1EB}" destId="{5017EB07-8579-431A-875C-966C42E79C34}" srcOrd="17" destOrd="0" presId="urn:microsoft.com/office/officeart/2016/7/layout/RepeatingBendingProcessNew"/>
    <dgm:cxn modelId="{4F7B9ABA-6C16-48DC-9118-58D3F97FB868}" type="presParOf" srcId="{5017EB07-8579-431A-875C-966C42E79C34}" destId="{895DC907-3C05-408A-86FC-62739E91BDEC}" srcOrd="0" destOrd="0" presId="urn:microsoft.com/office/officeart/2016/7/layout/RepeatingBendingProcessNew"/>
    <dgm:cxn modelId="{05B9A164-0AC6-42E4-BAD0-FEB899990E3F}" type="presParOf" srcId="{CFE99BB8-DC05-4E6A-838F-F421570EB1EB}" destId="{130B5D9D-8E4E-4C46-BC39-676B534424E1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DE6844-F81A-4383-AB3D-4A01C3CE1870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9CB6F864-CD05-404E-A41F-BC104AFE5AAA}">
      <dgm:prSet/>
      <dgm:spPr/>
      <dgm:t>
        <a:bodyPr/>
        <a:lstStyle/>
        <a:p>
          <a:r>
            <a:rPr lang="en-US"/>
            <a:t>Student social and emotional involvement (meaningful, voice, choice)</a:t>
          </a:r>
        </a:p>
      </dgm:t>
    </dgm:pt>
    <dgm:pt modelId="{572428E5-B9D2-4A9B-A70D-1816AAAB7A6D}" type="parTrans" cxnId="{A00CCCB2-5CB7-48A6-A4BC-C1F91D5A5972}">
      <dgm:prSet/>
      <dgm:spPr/>
      <dgm:t>
        <a:bodyPr/>
        <a:lstStyle/>
        <a:p>
          <a:endParaRPr lang="en-US"/>
        </a:p>
      </dgm:t>
    </dgm:pt>
    <dgm:pt modelId="{3E974086-DEEE-4315-976B-078397415987}" type="sibTrans" cxnId="{A00CCCB2-5CB7-48A6-A4BC-C1F91D5A5972}">
      <dgm:prSet/>
      <dgm:spPr/>
      <dgm:t>
        <a:bodyPr/>
        <a:lstStyle/>
        <a:p>
          <a:endParaRPr lang="en-US"/>
        </a:p>
      </dgm:t>
    </dgm:pt>
    <dgm:pt modelId="{187BA187-2032-40F8-B8F7-E88146BB8E6F}">
      <dgm:prSet/>
      <dgm:spPr/>
      <dgm:t>
        <a:bodyPr/>
        <a:lstStyle/>
        <a:p>
          <a:r>
            <a:rPr lang="en-US" b="1"/>
            <a:t>Differentiated instruction</a:t>
          </a:r>
          <a:endParaRPr lang="en-US"/>
        </a:p>
      </dgm:t>
    </dgm:pt>
    <dgm:pt modelId="{019783BB-5A91-46DA-9D94-031237F566AE}" type="parTrans" cxnId="{2F4C5A73-AACF-4049-ABE0-803CFCBB6D27}">
      <dgm:prSet/>
      <dgm:spPr/>
      <dgm:t>
        <a:bodyPr/>
        <a:lstStyle/>
        <a:p>
          <a:endParaRPr lang="en-US"/>
        </a:p>
      </dgm:t>
    </dgm:pt>
    <dgm:pt modelId="{07564E7A-F486-49D8-BB43-EB4543BC1D33}" type="sibTrans" cxnId="{2F4C5A73-AACF-4049-ABE0-803CFCBB6D27}">
      <dgm:prSet/>
      <dgm:spPr/>
      <dgm:t>
        <a:bodyPr/>
        <a:lstStyle/>
        <a:p>
          <a:endParaRPr lang="en-US"/>
        </a:p>
      </dgm:t>
    </dgm:pt>
    <dgm:pt modelId="{88AD142B-A035-4D13-B7BD-11FD7C42A2B4}">
      <dgm:prSet/>
      <dgm:spPr/>
      <dgm:t>
        <a:bodyPr/>
        <a:lstStyle/>
        <a:p>
          <a:r>
            <a:rPr lang="en-US"/>
            <a:t>Immediate interventions</a:t>
          </a:r>
        </a:p>
      </dgm:t>
    </dgm:pt>
    <dgm:pt modelId="{8F1F1BEE-C86D-487D-B939-E4C6F0C65276}" type="parTrans" cxnId="{80E186AF-D5EB-4166-92A8-75A385B9529D}">
      <dgm:prSet/>
      <dgm:spPr/>
      <dgm:t>
        <a:bodyPr/>
        <a:lstStyle/>
        <a:p>
          <a:endParaRPr lang="en-US"/>
        </a:p>
      </dgm:t>
    </dgm:pt>
    <dgm:pt modelId="{807E55F9-BBE6-4F38-B74E-CAF47122D463}" type="sibTrans" cxnId="{80E186AF-D5EB-4166-92A8-75A385B9529D}">
      <dgm:prSet/>
      <dgm:spPr/>
      <dgm:t>
        <a:bodyPr/>
        <a:lstStyle/>
        <a:p>
          <a:endParaRPr lang="en-US"/>
        </a:p>
      </dgm:t>
    </dgm:pt>
    <dgm:pt modelId="{3A99A015-F5CD-4E2F-B6F0-DA3FDAE39059}">
      <dgm:prSet/>
      <dgm:spPr/>
      <dgm:t>
        <a:bodyPr/>
        <a:lstStyle/>
        <a:p>
          <a:r>
            <a:rPr lang="en-US"/>
            <a:t>Flexible pacing</a:t>
          </a:r>
        </a:p>
      </dgm:t>
    </dgm:pt>
    <dgm:pt modelId="{3F1CAD11-B697-4A69-B39E-4387D3CE427B}" type="parTrans" cxnId="{BDEB3468-D3BC-4AAD-91BB-040CB1675A45}">
      <dgm:prSet/>
      <dgm:spPr/>
      <dgm:t>
        <a:bodyPr/>
        <a:lstStyle/>
        <a:p>
          <a:endParaRPr lang="en-US"/>
        </a:p>
      </dgm:t>
    </dgm:pt>
    <dgm:pt modelId="{1AA38092-DBF0-4F8F-960D-87CD6FCC97C4}" type="sibTrans" cxnId="{BDEB3468-D3BC-4AAD-91BB-040CB1675A45}">
      <dgm:prSet/>
      <dgm:spPr/>
      <dgm:t>
        <a:bodyPr/>
        <a:lstStyle/>
        <a:p>
          <a:endParaRPr lang="en-US"/>
        </a:p>
      </dgm:t>
    </dgm:pt>
    <dgm:pt modelId="{196D3F4D-513B-45B7-BEC6-24B9D0E91E7E}">
      <dgm:prSet/>
      <dgm:spPr/>
      <dgm:t>
        <a:bodyPr/>
        <a:lstStyle/>
        <a:p>
          <a:r>
            <a:rPr lang="en-US"/>
            <a:t>Individual student profiles (Learning Profiles)</a:t>
          </a:r>
        </a:p>
      </dgm:t>
    </dgm:pt>
    <dgm:pt modelId="{14CE1348-55ED-4EA4-B1B6-185C7F9429E3}" type="parTrans" cxnId="{12115A6D-D972-4858-9ACC-B6BBCC276BC0}">
      <dgm:prSet/>
      <dgm:spPr/>
      <dgm:t>
        <a:bodyPr/>
        <a:lstStyle/>
        <a:p>
          <a:endParaRPr lang="en-US"/>
        </a:p>
      </dgm:t>
    </dgm:pt>
    <dgm:pt modelId="{676CDE65-ACB3-4919-8EDE-EE60C6043ED4}" type="sibTrans" cxnId="{12115A6D-D972-4858-9ACC-B6BBCC276BC0}">
      <dgm:prSet/>
      <dgm:spPr/>
      <dgm:t>
        <a:bodyPr/>
        <a:lstStyle/>
        <a:p>
          <a:endParaRPr lang="en-US"/>
        </a:p>
      </dgm:t>
    </dgm:pt>
    <dgm:pt modelId="{54255A10-744F-4A53-945D-9C62BB611278}" type="pres">
      <dgm:prSet presAssocID="{D8DE6844-F81A-4383-AB3D-4A01C3CE187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B27494-60BB-45DF-B81D-1F6663601159}" type="pres">
      <dgm:prSet presAssocID="{9CB6F864-CD05-404E-A41F-BC104AFE5AAA}" presName="compNode" presStyleCnt="0"/>
      <dgm:spPr/>
    </dgm:pt>
    <dgm:pt modelId="{378B6D7E-82BB-43E7-89AA-797FAD71BEE7}" type="pres">
      <dgm:prSet presAssocID="{9CB6F864-CD05-404E-A41F-BC104AFE5AAA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349D526-3CB2-46C2-8551-BD4E9081B1B4}" type="pres">
      <dgm:prSet presAssocID="{9CB6F864-CD05-404E-A41F-BC104AFE5AAA}" presName="spaceRect" presStyleCnt="0"/>
      <dgm:spPr/>
    </dgm:pt>
    <dgm:pt modelId="{DD2BBE10-4EBA-4598-B6FA-9C172A043544}" type="pres">
      <dgm:prSet presAssocID="{9CB6F864-CD05-404E-A41F-BC104AFE5AAA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258FEDB-272D-4886-A7A9-26452882249A}" type="pres">
      <dgm:prSet presAssocID="{3E974086-DEEE-4315-976B-078397415987}" presName="sibTrans" presStyleCnt="0"/>
      <dgm:spPr/>
    </dgm:pt>
    <dgm:pt modelId="{22BAF9DD-3312-4685-A685-9C0B2BFC3E53}" type="pres">
      <dgm:prSet presAssocID="{187BA187-2032-40F8-B8F7-E88146BB8E6F}" presName="compNode" presStyleCnt="0"/>
      <dgm:spPr/>
    </dgm:pt>
    <dgm:pt modelId="{B9CF741B-3525-43DE-ACC5-3EB4911BA47A}" type="pres">
      <dgm:prSet presAssocID="{187BA187-2032-40F8-B8F7-E88146BB8E6F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605F0024-6326-4143-9D4D-2C6B4986E9C9}" type="pres">
      <dgm:prSet presAssocID="{187BA187-2032-40F8-B8F7-E88146BB8E6F}" presName="spaceRect" presStyleCnt="0"/>
      <dgm:spPr/>
    </dgm:pt>
    <dgm:pt modelId="{7C325245-E107-4C39-AF34-3E65C793D711}" type="pres">
      <dgm:prSet presAssocID="{187BA187-2032-40F8-B8F7-E88146BB8E6F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A811AAA-1C13-4B2C-8E57-F671BB181948}" type="pres">
      <dgm:prSet presAssocID="{07564E7A-F486-49D8-BB43-EB4543BC1D33}" presName="sibTrans" presStyleCnt="0"/>
      <dgm:spPr/>
    </dgm:pt>
    <dgm:pt modelId="{E645A563-FF4B-48BF-8F08-495C5579C917}" type="pres">
      <dgm:prSet presAssocID="{88AD142B-A035-4D13-B7BD-11FD7C42A2B4}" presName="compNode" presStyleCnt="0"/>
      <dgm:spPr/>
    </dgm:pt>
    <dgm:pt modelId="{C573B01C-6CE5-4285-8AA9-FBE3EFEA0030}" type="pres">
      <dgm:prSet presAssocID="{88AD142B-A035-4D13-B7BD-11FD7C42A2B4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9A2E6A25-424D-489B-9606-54E0DD1F638E}" type="pres">
      <dgm:prSet presAssocID="{88AD142B-A035-4D13-B7BD-11FD7C42A2B4}" presName="spaceRect" presStyleCnt="0"/>
      <dgm:spPr/>
    </dgm:pt>
    <dgm:pt modelId="{1291FC90-E98F-4575-88F0-B29C250933B3}" type="pres">
      <dgm:prSet presAssocID="{88AD142B-A035-4D13-B7BD-11FD7C42A2B4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260ABA3-E4FE-4EDC-9C82-3C8C9BE9C923}" type="pres">
      <dgm:prSet presAssocID="{807E55F9-BBE6-4F38-B74E-CAF47122D463}" presName="sibTrans" presStyleCnt="0"/>
      <dgm:spPr/>
    </dgm:pt>
    <dgm:pt modelId="{4B4A3050-8881-4CB0-96B7-58DAC87AEA04}" type="pres">
      <dgm:prSet presAssocID="{3A99A015-F5CD-4E2F-B6F0-DA3FDAE39059}" presName="compNode" presStyleCnt="0"/>
      <dgm:spPr/>
    </dgm:pt>
    <dgm:pt modelId="{007983B0-A4C8-444D-A02D-3A9FF59F6DBD}" type="pres">
      <dgm:prSet presAssocID="{3A99A015-F5CD-4E2F-B6F0-DA3FDAE39059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77C67669-8506-4AD7-AA19-36A372871FDA}" type="pres">
      <dgm:prSet presAssocID="{3A99A015-F5CD-4E2F-B6F0-DA3FDAE39059}" presName="spaceRect" presStyleCnt="0"/>
      <dgm:spPr/>
    </dgm:pt>
    <dgm:pt modelId="{8F2AE001-58B2-4E12-AF57-439A7631A555}" type="pres">
      <dgm:prSet presAssocID="{3A99A015-F5CD-4E2F-B6F0-DA3FDAE39059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BCE2187-BB1D-4AF9-956C-A78432FB6AFC}" type="pres">
      <dgm:prSet presAssocID="{1AA38092-DBF0-4F8F-960D-87CD6FCC97C4}" presName="sibTrans" presStyleCnt="0"/>
      <dgm:spPr/>
    </dgm:pt>
    <dgm:pt modelId="{F5160AD8-8808-4387-AB02-8EB39C6F0075}" type="pres">
      <dgm:prSet presAssocID="{196D3F4D-513B-45B7-BEC6-24B9D0E91E7E}" presName="compNode" presStyleCnt="0"/>
      <dgm:spPr/>
    </dgm:pt>
    <dgm:pt modelId="{EDD944D1-7744-46B3-9E97-4AED47703DAB}" type="pres">
      <dgm:prSet presAssocID="{196D3F4D-513B-45B7-BEC6-24B9D0E91E7E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76DE72F-C56F-448F-9007-C2A19495923C}" type="pres">
      <dgm:prSet presAssocID="{196D3F4D-513B-45B7-BEC6-24B9D0E91E7E}" presName="spaceRect" presStyleCnt="0"/>
      <dgm:spPr/>
    </dgm:pt>
    <dgm:pt modelId="{866EBF01-E615-481C-A8CA-A6AA74D55398}" type="pres">
      <dgm:prSet presAssocID="{196D3F4D-513B-45B7-BEC6-24B9D0E91E7E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115A6D-D972-4858-9ACC-B6BBCC276BC0}" srcId="{D8DE6844-F81A-4383-AB3D-4A01C3CE1870}" destId="{196D3F4D-513B-45B7-BEC6-24B9D0E91E7E}" srcOrd="4" destOrd="0" parTransId="{14CE1348-55ED-4EA4-B1B6-185C7F9429E3}" sibTransId="{676CDE65-ACB3-4919-8EDE-EE60C6043ED4}"/>
    <dgm:cxn modelId="{DEC98D55-CFE8-4E11-9719-75E376BD05BA}" type="presOf" srcId="{187BA187-2032-40F8-B8F7-E88146BB8E6F}" destId="{7C325245-E107-4C39-AF34-3E65C793D711}" srcOrd="0" destOrd="0" presId="urn:microsoft.com/office/officeart/2018/2/layout/IconLabelList"/>
    <dgm:cxn modelId="{A00CCCB2-5CB7-48A6-A4BC-C1F91D5A5972}" srcId="{D8DE6844-F81A-4383-AB3D-4A01C3CE1870}" destId="{9CB6F864-CD05-404E-A41F-BC104AFE5AAA}" srcOrd="0" destOrd="0" parTransId="{572428E5-B9D2-4A9B-A70D-1816AAAB7A6D}" sibTransId="{3E974086-DEEE-4315-976B-078397415987}"/>
    <dgm:cxn modelId="{181D2A44-06DD-49B9-9742-1B978790E525}" type="presOf" srcId="{D8DE6844-F81A-4383-AB3D-4A01C3CE1870}" destId="{54255A10-744F-4A53-945D-9C62BB611278}" srcOrd="0" destOrd="0" presId="urn:microsoft.com/office/officeart/2018/2/layout/IconLabelList"/>
    <dgm:cxn modelId="{2F4C5A73-AACF-4049-ABE0-803CFCBB6D27}" srcId="{D8DE6844-F81A-4383-AB3D-4A01C3CE1870}" destId="{187BA187-2032-40F8-B8F7-E88146BB8E6F}" srcOrd="1" destOrd="0" parTransId="{019783BB-5A91-46DA-9D94-031237F566AE}" sibTransId="{07564E7A-F486-49D8-BB43-EB4543BC1D33}"/>
    <dgm:cxn modelId="{BDEB3468-D3BC-4AAD-91BB-040CB1675A45}" srcId="{D8DE6844-F81A-4383-AB3D-4A01C3CE1870}" destId="{3A99A015-F5CD-4E2F-B6F0-DA3FDAE39059}" srcOrd="3" destOrd="0" parTransId="{3F1CAD11-B697-4A69-B39E-4387D3CE427B}" sibTransId="{1AA38092-DBF0-4F8F-960D-87CD6FCC97C4}"/>
    <dgm:cxn modelId="{A5562115-8D24-44D1-8D80-EC03571C8D71}" type="presOf" srcId="{3A99A015-F5CD-4E2F-B6F0-DA3FDAE39059}" destId="{8F2AE001-58B2-4E12-AF57-439A7631A555}" srcOrd="0" destOrd="0" presId="urn:microsoft.com/office/officeart/2018/2/layout/IconLabelList"/>
    <dgm:cxn modelId="{67CB6689-DC4E-4955-AA2A-6B29F0EC5F8D}" type="presOf" srcId="{88AD142B-A035-4D13-B7BD-11FD7C42A2B4}" destId="{1291FC90-E98F-4575-88F0-B29C250933B3}" srcOrd="0" destOrd="0" presId="urn:microsoft.com/office/officeart/2018/2/layout/IconLabelList"/>
    <dgm:cxn modelId="{80E186AF-D5EB-4166-92A8-75A385B9529D}" srcId="{D8DE6844-F81A-4383-AB3D-4A01C3CE1870}" destId="{88AD142B-A035-4D13-B7BD-11FD7C42A2B4}" srcOrd="2" destOrd="0" parTransId="{8F1F1BEE-C86D-487D-B939-E4C6F0C65276}" sibTransId="{807E55F9-BBE6-4F38-B74E-CAF47122D463}"/>
    <dgm:cxn modelId="{64D90ED9-EC6C-40A9-A847-1C89BEC0BBB9}" type="presOf" srcId="{9CB6F864-CD05-404E-A41F-BC104AFE5AAA}" destId="{DD2BBE10-4EBA-4598-B6FA-9C172A043544}" srcOrd="0" destOrd="0" presId="urn:microsoft.com/office/officeart/2018/2/layout/IconLabelList"/>
    <dgm:cxn modelId="{F7B0605B-DFA6-4734-9139-93C070CF7406}" type="presOf" srcId="{196D3F4D-513B-45B7-BEC6-24B9D0E91E7E}" destId="{866EBF01-E615-481C-A8CA-A6AA74D55398}" srcOrd="0" destOrd="0" presId="urn:microsoft.com/office/officeart/2018/2/layout/IconLabelList"/>
    <dgm:cxn modelId="{4D353C80-DE35-408A-83AD-0ECDE3B20C09}" type="presParOf" srcId="{54255A10-744F-4A53-945D-9C62BB611278}" destId="{92B27494-60BB-45DF-B81D-1F6663601159}" srcOrd="0" destOrd="0" presId="urn:microsoft.com/office/officeart/2018/2/layout/IconLabelList"/>
    <dgm:cxn modelId="{C4E88FE6-CCF4-4BEA-991E-64AC7023A9B8}" type="presParOf" srcId="{92B27494-60BB-45DF-B81D-1F6663601159}" destId="{378B6D7E-82BB-43E7-89AA-797FAD71BEE7}" srcOrd="0" destOrd="0" presId="urn:microsoft.com/office/officeart/2018/2/layout/IconLabelList"/>
    <dgm:cxn modelId="{3B219D39-9519-41DB-A55E-7D55C96C1BF5}" type="presParOf" srcId="{92B27494-60BB-45DF-B81D-1F6663601159}" destId="{6349D526-3CB2-46C2-8551-BD4E9081B1B4}" srcOrd="1" destOrd="0" presId="urn:microsoft.com/office/officeart/2018/2/layout/IconLabelList"/>
    <dgm:cxn modelId="{2784DDE2-9773-4FEA-92D8-B907CEA42BA1}" type="presParOf" srcId="{92B27494-60BB-45DF-B81D-1F6663601159}" destId="{DD2BBE10-4EBA-4598-B6FA-9C172A043544}" srcOrd="2" destOrd="0" presId="urn:microsoft.com/office/officeart/2018/2/layout/IconLabelList"/>
    <dgm:cxn modelId="{8B66E3C4-54EB-4F18-B53F-778E12F0FBB6}" type="presParOf" srcId="{54255A10-744F-4A53-945D-9C62BB611278}" destId="{F258FEDB-272D-4886-A7A9-26452882249A}" srcOrd="1" destOrd="0" presId="urn:microsoft.com/office/officeart/2018/2/layout/IconLabelList"/>
    <dgm:cxn modelId="{650FA977-C129-497A-A324-F28CF72B3DA4}" type="presParOf" srcId="{54255A10-744F-4A53-945D-9C62BB611278}" destId="{22BAF9DD-3312-4685-A685-9C0B2BFC3E53}" srcOrd="2" destOrd="0" presId="urn:microsoft.com/office/officeart/2018/2/layout/IconLabelList"/>
    <dgm:cxn modelId="{26B7A01D-979F-437F-B16D-D824B2C4064F}" type="presParOf" srcId="{22BAF9DD-3312-4685-A685-9C0B2BFC3E53}" destId="{B9CF741B-3525-43DE-ACC5-3EB4911BA47A}" srcOrd="0" destOrd="0" presId="urn:microsoft.com/office/officeart/2018/2/layout/IconLabelList"/>
    <dgm:cxn modelId="{F11F67CF-EA5F-403E-99C5-814164BC5C9D}" type="presParOf" srcId="{22BAF9DD-3312-4685-A685-9C0B2BFC3E53}" destId="{605F0024-6326-4143-9D4D-2C6B4986E9C9}" srcOrd="1" destOrd="0" presId="urn:microsoft.com/office/officeart/2018/2/layout/IconLabelList"/>
    <dgm:cxn modelId="{B5A1FCE2-82F7-4D7B-8FB3-CA8EB932364D}" type="presParOf" srcId="{22BAF9DD-3312-4685-A685-9C0B2BFC3E53}" destId="{7C325245-E107-4C39-AF34-3E65C793D711}" srcOrd="2" destOrd="0" presId="urn:microsoft.com/office/officeart/2018/2/layout/IconLabelList"/>
    <dgm:cxn modelId="{DD304FBE-126C-4E9E-8DB0-27DE87382FCA}" type="presParOf" srcId="{54255A10-744F-4A53-945D-9C62BB611278}" destId="{2A811AAA-1C13-4B2C-8E57-F671BB181948}" srcOrd="3" destOrd="0" presId="urn:microsoft.com/office/officeart/2018/2/layout/IconLabelList"/>
    <dgm:cxn modelId="{E73265D8-9FC8-436D-B9C1-A0405297282F}" type="presParOf" srcId="{54255A10-744F-4A53-945D-9C62BB611278}" destId="{E645A563-FF4B-48BF-8F08-495C5579C917}" srcOrd="4" destOrd="0" presId="urn:microsoft.com/office/officeart/2018/2/layout/IconLabelList"/>
    <dgm:cxn modelId="{C55CD775-B38A-4D5B-B4C9-4E5839B16103}" type="presParOf" srcId="{E645A563-FF4B-48BF-8F08-495C5579C917}" destId="{C573B01C-6CE5-4285-8AA9-FBE3EFEA0030}" srcOrd="0" destOrd="0" presId="urn:microsoft.com/office/officeart/2018/2/layout/IconLabelList"/>
    <dgm:cxn modelId="{A526EBE7-7B97-4E39-A6DB-ECC812D03832}" type="presParOf" srcId="{E645A563-FF4B-48BF-8F08-495C5579C917}" destId="{9A2E6A25-424D-489B-9606-54E0DD1F638E}" srcOrd="1" destOrd="0" presId="urn:microsoft.com/office/officeart/2018/2/layout/IconLabelList"/>
    <dgm:cxn modelId="{4FC784F7-DB12-4A93-98FC-1003E64A8899}" type="presParOf" srcId="{E645A563-FF4B-48BF-8F08-495C5579C917}" destId="{1291FC90-E98F-4575-88F0-B29C250933B3}" srcOrd="2" destOrd="0" presId="urn:microsoft.com/office/officeart/2018/2/layout/IconLabelList"/>
    <dgm:cxn modelId="{9CF83B07-C77F-4631-AED9-F853980297AD}" type="presParOf" srcId="{54255A10-744F-4A53-945D-9C62BB611278}" destId="{0260ABA3-E4FE-4EDC-9C82-3C8C9BE9C923}" srcOrd="5" destOrd="0" presId="urn:microsoft.com/office/officeart/2018/2/layout/IconLabelList"/>
    <dgm:cxn modelId="{9B5DCA94-12D4-44BD-A37B-88CE270C5480}" type="presParOf" srcId="{54255A10-744F-4A53-945D-9C62BB611278}" destId="{4B4A3050-8881-4CB0-96B7-58DAC87AEA04}" srcOrd="6" destOrd="0" presId="urn:microsoft.com/office/officeart/2018/2/layout/IconLabelList"/>
    <dgm:cxn modelId="{6B1F22BE-8A13-47C6-A936-F5BFE1B32E22}" type="presParOf" srcId="{4B4A3050-8881-4CB0-96B7-58DAC87AEA04}" destId="{007983B0-A4C8-444D-A02D-3A9FF59F6DBD}" srcOrd="0" destOrd="0" presId="urn:microsoft.com/office/officeart/2018/2/layout/IconLabelList"/>
    <dgm:cxn modelId="{1EE0F0B9-40AB-4DDF-8F90-DB80611E4901}" type="presParOf" srcId="{4B4A3050-8881-4CB0-96B7-58DAC87AEA04}" destId="{77C67669-8506-4AD7-AA19-36A372871FDA}" srcOrd="1" destOrd="0" presId="urn:microsoft.com/office/officeart/2018/2/layout/IconLabelList"/>
    <dgm:cxn modelId="{BF1285E4-CEFF-4C9B-8FEC-A7AAF46FB7CB}" type="presParOf" srcId="{4B4A3050-8881-4CB0-96B7-58DAC87AEA04}" destId="{8F2AE001-58B2-4E12-AF57-439A7631A555}" srcOrd="2" destOrd="0" presId="urn:microsoft.com/office/officeart/2018/2/layout/IconLabelList"/>
    <dgm:cxn modelId="{56E31465-E4F5-4F3F-B4F8-A6359AC713D8}" type="presParOf" srcId="{54255A10-744F-4A53-945D-9C62BB611278}" destId="{3BCE2187-BB1D-4AF9-956C-A78432FB6AFC}" srcOrd="7" destOrd="0" presId="urn:microsoft.com/office/officeart/2018/2/layout/IconLabelList"/>
    <dgm:cxn modelId="{76ECA326-19CC-4D45-866E-480C38D9B1A7}" type="presParOf" srcId="{54255A10-744F-4A53-945D-9C62BB611278}" destId="{F5160AD8-8808-4387-AB02-8EB39C6F0075}" srcOrd="8" destOrd="0" presId="urn:microsoft.com/office/officeart/2018/2/layout/IconLabelList"/>
    <dgm:cxn modelId="{CD0BFE4E-172D-42D9-B188-B3F0FCD70D18}" type="presParOf" srcId="{F5160AD8-8808-4387-AB02-8EB39C6F0075}" destId="{EDD944D1-7744-46B3-9E97-4AED47703DAB}" srcOrd="0" destOrd="0" presId="urn:microsoft.com/office/officeart/2018/2/layout/IconLabelList"/>
    <dgm:cxn modelId="{78C7E762-5E3F-40F5-AB9E-D493EEF47C9F}" type="presParOf" srcId="{F5160AD8-8808-4387-AB02-8EB39C6F0075}" destId="{D76DE72F-C56F-448F-9007-C2A19495923C}" srcOrd="1" destOrd="0" presId="urn:microsoft.com/office/officeart/2018/2/layout/IconLabelList"/>
    <dgm:cxn modelId="{747ABCCB-25FC-45C1-BF08-8AC70728C320}" type="presParOf" srcId="{F5160AD8-8808-4387-AB02-8EB39C6F0075}" destId="{866EBF01-E615-481C-A8CA-A6AA74D5539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079F29-3232-43D2-82BB-8624966AE84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1395508D-0C17-40AC-A1BE-1663171C50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Deeper learning and problem solving to develop meaning</a:t>
          </a:r>
        </a:p>
      </dgm:t>
    </dgm:pt>
    <dgm:pt modelId="{6CEB730A-E3CC-4FAC-93B4-D5A34C641490}" type="parTrans" cxnId="{797F05A3-759A-417E-B8BF-974FE4586BA4}">
      <dgm:prSet/>
      <dgm:spPr/>
      <dgm:t>
        <a:bodyPr/>
        <a:lstStyle/>
        <a:p>
          <a:endParaRPr lang="en-US"/>
        </a:p>
      </dgm:t>
    </dgm:pt>
    <dgm:pt modelId="{207BA52F-5907-4B5A-A722-A9CDD3633A90}" type="sibTrans" cxnId="{797F05A3-759A-417E-B8BF-974FE4586BA4}">
      <dgm:prSet/>
      <dgm:spPr/>
      <dgm:t>
        <a:bodyPr/>
        <a:lstStyle/>
        <a:p>
          <a:endParaRPr lang="en-US"/>
        </a:p>
      </dgm:t>
    </dgm:pt>
    <dgm:pt modelId="{61FDFCF9-EEBE-48A6-9A11-DB22ABFBCB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Frequent feedback from instructors and peers</a:t>
          </a:r>
        </a:p>
      </dgm:t>
    </dgm:pt>
    <dgm:pt modelId="{07A7DC45-42A7-4592-8254-812695889D14}" type="parTrans" cxnId="{22D6E2BD-523E-4CA6-94CA-9912D6DF93EF}">
      <dgm:prSet/>
      <dgm:spPr/>
      <dgm:t>
        <a:bodyPr/>
        <a:lstStyle/>
        <a:p>
          <a:endParaRPr lang="en-US"/>
        </a:p>
      </dgm:t>
    </dgm:pt>
    <dgm:pt modelId="{9179B6CD-18A3-4063-ABF7-9951760F4F8F}" type="sibTrans" cxnId="{22D6E2BD-523E-4CA6-94CA-9912D6DF93EF}">
      <dgm:prSet/>
      <dgm:spPr/>
      <dgm:t>
        <a:bodyPr/>
        <a:lstStyle/>
        <a:p>
          <a:endParaRPr lang="en-US"/>
        </a:p>
      </dgm:t>
    </dgm:pt>
    <dgm:pt modelId="{016AFE38-F770-40AF-AAEC-2A963564B9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Outcome based learning</a:t>
          </a:r>
        </a:p>
      </dgm:t>
    </dgm:pt>
    <dgm:pt modelId="{DA267E05-FBD0-400C-B412-5D4D7D8850A6}" type="parTrans" cxnId="{F910F83A-114A-4893-8006-5ACFD22CF5BA}">
      <dgm:prSet/>
      <dgm:spPr/>
      <dgm:t>
        <a:bodyPr/>
        <a:lstStyle/>
        <a:p>
          <a:endParaRPr lang="en-US"/>
        </a:p>
      </dgm:t>
    </dgm:pt>
    <dgm:pt modelId="{0104B14B-83F8-4811-B224-AD15997509E9}" type="sibTrans" cxnId="{F910F83A-114A-4893-8006-5ACFD22CF5BA}">
      <dgm:prSet/>
      <dgm:spPr/>
      <dgm:t>
        <a:bodyPr/>
        <a:lstStyle/>
        <a:p>
          <a:endParaRPr lang="en-US"/>
        </a:p>
      </dgm:t>
    </dgm:pt>
    <dgm:pt modelId="{C2815BA4-7CD9-4001-9B59-49A131329C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Anywhere, anytime learning</a:t>
          </a:r>
        </a:p>
      </dgm:t>
    </dgm:pt>
    <dgm:pt modelId="{A296581E-7EA0-4CB2-B4F8-EDA2C25D72C9}" type="parTrans" cxnId="{EED953AE-AAEF-47CE-8678-F45BFCB39FA2}">
      <dgm:prSet/>
      <dgm:spPr/>
      <dgm:t>
        <a:bodyPr/>
        <a:lstStyle/>
        <a:p>
          <a:endParaRPr lang="en-US"/>
        </a:p>
      </dgm:t>
    </dgm:pt>
    <dgm:pt modelId="{337BBA2A-CF93-4764-AD91-5693031B6050}" type="sibTrans" cxnId="{EED953AE-AAEF-47CE-8678-F45BFCB39FA2}">
      <dgm:prSet/>
      <dgm:spPr/>
      <dgm:t>
        <a:bodyPr/>
        <a:lstStyle/>
        <a:p>
          <a:endParaRPr lang="en-US"/>
        </a:p>
      </dgm:t>
    </dgm:pt>
    <dgm:pt modelId="{7F38A6DD-A4ED-4614-AF1E-84BB3F81F5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Performance-based assessments (project-based learning, portfolios, etc.)</a:t>
          </a:r>
        </a:p>
      </dgm:t>
    </dgm:pt>
    <dgm:pt modelId="{64DDF299-D43C-4C87-A436-841E95F2DA27}" type="parTrans" cxnId="{DD4FFBDC-F2F2-4150-91E6-7369FFE96C92}">
      <dgm:prSet/>
      <dgm:spPr/>
      <dgm:t>
        <a:bodyPr/>
        <a:lstStyle/>
        <a:p>
          <a:endParaRPr lang="en-US"/>
        </a:p>
      </dgm:t>
    </dgm:pt>
    <dgm:pt modelId="{3CF5811D-7D87-4872-A6B5-9042201CEAF3}" type="sibTrans" cxnId="{DD4FFBDC-F2F2-4150-91E6-7369FFE96C92}">
      <dgm:prSet/>
      <dgm:spPr/>
      <dgm:t>
        <a:bodyPr/>
        <a:lstStyle/>
        <a:p>
          <a:endParaRPr lang="en-US"/>
        </a:p>
      </dgm:t>
    </dgm:pt>
    <dgm:pt modelId="{C7F15168-A80C-45A9-B932-B9506CCCA0A4}" type="pres">
      <dgm:prSet presAssocID="{FC079F29-3232-43D2-82BB-8624966AE84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BC282A-6DD7-4ECE-AD4A-6E123C63613F}" type="pres">
      <dgm:prSet presAssocID="{1395508D-0C17-40AC-A1BE-1663171C507A}" presName="compNode" presStyleCnt="0"/>
      <dgm:spPr/>
    </dgm:pt>
    <dgm:pt modelId="{64C209D0-13DC-4468-AC93-49204F49FF75}" type="pres">
      <dgm:prSet presAssocID="{1395508D-0C17-40AC-A1BE-1663171C507A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A5FBE66-73DF-47AE-BB9C-3BC4E44188F7}" type="pres">
      <dgm:prSet presAssocID="{1395508D-0C17-40AC-A1BE-1663171C507A}" presName="spaceRect" presStyleCnt="0"/>
      <dgm:spPr/>
    </dgm:pt>
    <dgm:pt modelId="{2FC7DE76-19BE-4EA6-BD90-0B79A36F42BF}" type="pres">
      <dgm:prSet presAssocID="{1395508D-0C17-40AC-A1BE-1663171C507A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B6E7B50-0F0D-4169-84C5-410C4487A799}" type="pres">
      <dgm:prSet presAssocID="{207BA52F-5907-4B5A-A722-A9CDD3633A90}" presName="sibTrans" presStyleCnt="0"/>
      <dgm:spPr/>
    </dgm:pt>
    <dgm:pt modelId="{70AA7F5E-73FC-4293-BE9F-D58F7BC3BDB0}" type="pres">
      <dgm:prSet presAssocID="{61FDFCF9-EEBE-48A6-9A11-DB22ABFBCBF7}" presName="compNode" presStyleCnt="0"/>
      <dgm:spPr/>
    </dgm:pt>
    <dgm:pt modelId="{7614AEDF-2EC0-436B-AB72-5B4E0281F7E1}" type="pres">
      <dgm:prSet presAssocID="{61FDFCF9-EEBE-48A6-9A11-DB22ABFBCBF7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F56C682-A610-45B0-A551-4F1B6EC37EBE}" type="pres">
      <dgm:prSet presAssocID="{61FDFCF9-EEBE-48A6-9A11-DB22ABFBCBF7}" presName="spaceRect" presStyleCnt="0"/>
      <dgm:spPr/>
    </dgm:pt>
    <dgm:pt modelId="{B7C8D101-00CC-4F4F-A1D3-595A5DC76592}" type="pres">
      <dgm:prSet presAssocID="{61FDFCF9-EEBE-48A6-9A11-DB22ABFBCBF7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484CD3E-8FE6-4213-9242-4C03FB15F9FE}" type="pres">
      <dgm:prSet presAssocID="{9179B6CD-18A3-4063-ABF7-9951760F4F8F}" presName="sibTrans" presStyleCnt="0"/>
      <dgm:spPr/>
    </dgm:pt>
    <dgm:pt modelId="{DEB7BD5A-EE15-488E-B1A4-F0F1C4882432}" type="pres">
      <dgm:prSet presAssocID="{016AFE38-F770-40AF-AAEC-2A963564B961}" presName="compNode" presStyleCnt="0"/>
      <dgm:spPr/>
    </dgm:pt>
    <dgm:pt modelId="{D1DBC159-0712-40D6-AF6D-45FA93B5E078}" type="pres">
      <dgm:prSet presAssocID="{016AFE38-F770-40AF-AAEC-2A963564B961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11E239A-D97A-422B-91CD-F5109AD082C5}" type="pres">
      <dgm:prSet presAssocID="{016AFE38-F770-40AF-AAEC-2A963564B961}" presName="spaceRect" presStyleCnt="0"/>
      <dgm:spPr/>
    </dgm:pt>
    <dgm:pt modelId="{791396D1-4847-44D6-B8CF-2EF9C21F48BD}" type="pres">
      <dgm:prSet presAssocID="{016AFE38-F770-40AF-AAEC-2A963564B961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E170AF6D-C72F-4232-A68C-20580ED0B496}" type="pres">
      <dgm:prSet presAssocID="{0104B14B-83F8-4811-B224-AD15997509E9}" presName="sibTrans" presStyleCnt="0"/>
      <dgm:spPr/>
    </dgm:pt>
    <dgm:pt modelId="{49DD9331-E06F-46D2-AF1A-444693D45EFE}" type="pres">
      <dgm:prSet presAssocID="{C2815BA4-7CD9-4001-9B59-49A131329C06}" presName="compNode" presStyleCnt="0"/>
      <dgm:spPr/>
    </dgm:pt>
    <dgm:pt modelId="{DE55475C-20A2-43D2-AFD2-E9139CF0CCB7}" type="pres">
      <dgm:prSet presAssocID="{C2815BA4-7CD9-4001-9B59-49A131329C06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D061885A-23F5-48EE-9F57-49BE0A18F698}" type="pres">
      <dgm:prSet presAssocID="{C2815BA4-7CD9-4001-9B59-49A131329C06}" presName="spaceRect" presStyleCnt="0"/>
      <dgm:spPr/>
    </dgm:pt>
    <dgm:pt modelId="{EB848897-6CAD-4811-B7BD-9B4042373C76}" type="pres">
      <dgm:prSet presAssocID="{C2815BA4-7CD9-4001-9B59-49A131329C06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2700FA0-40E0-4EDC-8EE2-CA5CD56F4ED7}" type="pres">
      <dgm:prSet presAssocID="{337BBA2A-CF93-4764-AD91-5693031B6050}" presName="sibTrans" presStyleCnt="0"/>
      <dgm:spPr/>
    </dgm:pt>
    <dgm:pt modelId="{55E96F48-F3DB-4459-92F2-F715AC71E28A}" type="pres">
      <dgm:prSet presAssocID="{7F38A6DD-A4ED-4614-AF1E-84BB3F81F54C}" presName="compNode" presStyleCnt="0"/>
      <dgm:spPr/>
    </dgm:pt>
    <dgm:pt modelId="{435C6335-BB33-4065-801E-CE58BDF29350}" type="pres">
      <dgm:prSet presAssocID="{7F38A6DD-A4ED-4614-AF1E-84BB3F81F54C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4FC940C-5512-4571-AFCA-B8D46AFCBBF2}" type="pres">
      <dgm:prSet presAssocID="{7F38A6DD-A4ED-4614-AF1E-84BB3F81F54C}" presName="spaceRect" presStyleCnt="0"/>
      <dgm:spPr/>
    </dgm:pt>
    <dgm:pt modelId="{343A85AC-CFC3-423A-AC5B-A72A246674F0}" type="pres">
      <dgm:prSet presAssocID="{7F38A6DD-A4ED-4614-AF1E-84BB3F81F54C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7F05A3-759A-417E-B8BF-974FE4586BA4}" srcId="{FC079F29-3232-43D2-82BB-8624966AE84A}" destId="{1395508D-0C17-40AC-A1BE-1663171C507A}" srcOrd="0" destOrd="0" parTransId="{6CEB730A-E3CC-4FAC-93B4-D5A34C641490}" sibTransId="{207BA52F-5907-4B5A-A722-A9CDD3633A90}"/>
    <dgm:cxn modelId="{972BA7F6-7C9C-42D3-A9F3-24D7D765371A}" type="presOf" srcId="{1395508D-0C17-40AC-A1BE-1663171C507A}" destId="{2FC7DE76-19BE-4EA6-BD90-0B79A36F42BF}" srcOrd="0" destOrd="0" presId="urn:microsoft.com/office/officeart/2018/2/layout/IconLabelList"/>
    <dgm:cxn modelId="{2AA9E93A-1C7B-4D5A-AD70-BFE494068401}" type="presOf" srcId="{C2815BA4-7CD9-4001-9B59-49A131329C06}" destId="{EB848897-6CAD-4811-B7BD-9B4042373C76}" srcOrd="0" destOrd="0" presId="urn:microsoft.com/office/officeart/2018/2/layout/IconLabelList"/>
    <dgm:cxn modelId="{EED953AE-AAEF-47CE-8678-F45BFCB39FA2}" srcId="{FC079F29-3232-43D2-82BB-8624966AE84A}" destId="{C2815BA4-7CD9-4001-9B59-49A131329C06}" srcOrd="3" destOrd="0" parTransId="{A296581E-7EA0-4CB2-B4F8-EDA2C25D72C9}" sibTransId="{337BBA2A-CF93-4764-AD91-5693031B6050}"/>
    <dgm:cxn modelId="{DD4FFBDC-F2F2-4150-91E6-7369FFE96C92}" srcId="{FC079F29-3232-43D2-82BB-8624966AE84A}" destId="{7F38A6DD-A4ED-4614-AF1E-84BB3F81F54C}" srcOrd="4" destOrd="0" parTransId="{64DDF299-D43C-4C87-A436-841E95F2DA27}" sibTransId="{3CF5811D-7D87-4872-A6B5-9042201CEAF3}"/>
    <dgm:cxn modelId="{F910F83A-114A-4893-8006-5ACFD22CF5BA}" srcId="{FC079F29-3232-43D2-82BB-8624966AE84A}" destId="{016AFE38-F770-40AF-AAEC-2A963564B961}" srcOrd="2" destOrd="0" parTransId="{DA267E05-FBD0-400C-B412-5D4D7D8850A6}" sibTransId="{0104B14B-83F8-4811-B224-AD15997509E9}"/>
    <dgm:cxn modelId="{22D6E2BD-523E-4CA6-94CA-9912D6DF93EF}" srcId="{FC079F29-3232-43D2-82BB-8624966AE84A}" destId="{61FDFCF9-EEBE-48A6-9A11-DB22ABFBCBF7}" srcOrd="1" destOrd="0" parTransId="{07A7DC45-42A7-4592-8254-812695889D14}" sibTransId="{9179B6CD-18A3-4063-ABF7-9951760F4F8F}"/>
    <dgm:cxn modelId="{D6AADB83-3E26-4E08-B22C-6C192BB1723A}" type="presOf" srcId="{FC079F29-3232-43D2-82BB-8624966AE84A}" destId="{C7F15168-A80C-45A9-B932-B9506CCCA0A4}" srcOrd="0" destOrd="0" presId="urn:microsoft.com/office/officeart/2018/2/layout/IconLabelList"/>
    <dgm:cxn modelId="{7D9A4ED6-DE17-419C-91B8-499E2BFAD036}" type="presOf" srcId="{7F38A6DD-A4ED-4614-AF1E-84BB3F81F54C}" destId="{343A85AC-CFC3-423A-AC5B-A72A246674F0}" srcOrd="0" destOrd="0" presId="urn:microsoft.com/office/officeart/2018/2/layout/IconLabelList"/>
    <dgm:cxn modelId="{56700657-8D90-41CC-B4E0-2DAD444925FA}" type="presOf" srcId="{016AFE38-F770-40AF-AAEC-2A963564B961}" destId="{791396D1-4847-44D6-B8CF-2EF9C21F48BD}" srcOrd="0" destOrd="0" presId="urn:microsoft.com/office/officeart/2018/2/layout/IconLabelList"/>
    <dgm:cxn modelId="{5B9B6B66-7761-49DE-87AF-8306B04D370C}" type="presOf" srcId="{61FDFCF9-EEBE-48A6-9A11-DB22ABFBCBF7}" destId="{B7C8D101-00CC-4F4F-A1D3-595A5DC76592}" srcOrd="0" destOrd="0" presId="urn:microsoft.com/office/officeart/2018/2/layout/IconLabelList"/>
    <dgm:cxn modelId="{446A8FB8-532C-4652-97A5-4D35FBD127CB}" type="presParOf" srcId="{C7F15168-A80C-45A9-B932-B9506CCCA0A4}" destId="{F5BC282A-6DD7-4ECE-AD4A-6E123C63613F}" srcOrd="0" destOrd="0" presId="urn:microsoft.com/office/officeart/2018/2/layout/IconLabelList"/>
    <dgm:cxn modelId="{F4E6D8E3-7BCD-4BBF-B703-C355E0A5C972}" type="presParOf" srcId="{F5BC282A-6DD7-4ECE-AD4A-6E123C63613F}" destId="{64C209D0-13DC-4468-AC93-49204F49FF75}" srcOrd="0" destOrd="0" presId="urn:microsoft.com/office/officeart/2018/2/layout/IconLabelList"/>
    <dgm:cxn modelId="{F5E61AB2-CF57-4DAE-81D0-D1B36A73B9C7}" type="presParOf" srcId="{F5BC282A-6DD7-4ECE-AD4A-6E123C63613F}" destId="{1A5FBE66-73DF-47AE-BB9C-3BC4E44188F7}" srcOrd="1" destOrd="0" presId="urn:microsoft.com/office/officeart/2018/2/layout/IconLabelList"/>
    <dgm:cxn modelId="{1D54B74D-C9A1-4A3D-A3D5-457DF4444E1C}" type="presParOf" srcId="{F5BC282A-6DD7-4ECE-AD4A-6E123C63613F}" destId="{2FC7DE76-19BE-4EA6-BD90-0B79A36F42BF}" srcOrd="2" destOrd="0" presId="urn:microsoft.com/office/officeart/2018/2/layout/IconLabelList"/>
    <dgm:cxn modelId="{6238E35D-146F-44D4-B0E7-0CF5A3EF75A0}" type="presParOf" srcId="{C7F15168-A80C-45A9-B932-B9506CCCA0A4}" destId="{2B6E7B50-0F0D-4169-84C5-410C4487A799}" srcOrd="1" destOrd="0" presId="urn:microsoft.com/office/officeart/2018/2/layout/IconLabelList"/>
    <dgm:cxn modelId="{DAE9A22D-5047-46FE-94F0-55DAD643A9A8}" type="presParOf" srcId="{C7F15168-A80C-45A9-B932-B9506CCCA0A4}" destId="{70AA7F5E-73FC-4293-BE9F-D58F7BC3BDB0}" srcOrd="2" destOrd="0" presId="urn:microsoft.com/office/officeart/2018/2/layout/IconLabelList"/>
    <dgm:cxn modelId="{0FE59FC1-E5D4-41FF-B373-C111EBC718BA}" type="presParOf" srcId="{70AA7F5E-73FC-4293-BE9F-D58F7BC3BDB0}" destId="{7614AEDF-2EC0-436B-AB72-5B4E0281F7E1}" srcOrd="0" destOrd="0" presId="urn:microsoft.com/office/officeart/2018/2/layout/IconLabelList"/>
    <dgm:cxn modelId="{FF0FCA5E-340D-49AE-8600-256988410E75}" type="presParOf" srcId="{70AA7F5E-73FC-4293-BE9F-D58F7BC3BDB0}" destId="{FF56C682-A610-45B0-A551-4F1B6EC37EBE}" srcOrd="1" destOrd="0" presId="urn:microsoft.com/office/officeart/2018/2/layout/IconLabelList"/>
    <dgm:cxn modelId="{C584610D-653E-4978-860B-7F02446B4807}" type="presParOf" srcId="{70AA7F5E-73FC-4293-BE9F-D58F7BC3BDB0}" destId="{B7C8D101-00CC-4F4F-A1D3-595A5DC76592}" srcOrd="2" destOrd="0" presId="urn:microsoft.com/office/officeart/2018/2/layout/IconLabelList"/>
    <dgm:cxn modelId="{1C55BBA5-2502-4356-A4EB-FCEE20881861}" type="presParOf" srcId="{C7F15168-A80C-45A9-B932-B9506CCCA0A4}" destId="{7484CD3E-8FE6-4213-9242-4C03FB15F9FE}" srcOrd="3" destOrd="0" presId="urn:microsoft.com/office/officeart/2018/2/layout/IconLabelList"/>
    <dgm:cxn modelId="{F7382566-A09B-4B5B-9518-E75BABF67308}" type="presParOf" srcId="{C7F15168-A80C-45A9-B932-B9506CCCA0A4}" destId="{DEB7BD5A-EE15-488E-B1A4-F0F1C4882432}" srcOrd="4" destOrd="0" presId="urn:microsoft.com/office/officeart/2018/2/layout/IconLabelList"/>
    <dgm:cxn modelId="{53E6EF98-B369-4E89-9E70-1FF77CA42063}" type="presParOf" srcId="{DEB7BD5A-EE15-488E-B1A4-F0F1C4882432}" destId="{D1DBC159-0712-40D6-AF6D-45FA93B5E078}" srcOrd="0" destOrd="0" presId="urn:microsoft.com/office/officeart/2018/2/layout/IconLabelList"/>
    <dgm:cxn modelId="{4FD7A970-D191-43E2-98F6-3727D7B72DAA}" type="presParOf" srcId="{DEB7BD5A-EE15-488E-B1A4-F0F1C4882432}" destId="{011E239A-D97A-422B-91CD-F5109AD082C5}" srcOrd="1" destOrd="0" presId="urn:microsoft.com/office/officeart/2018/2/layout/IconLabelList"/>
    <dgm:cxn modelId="{54F2FA24-36D3-4203-827E-F57D9C9EA885}" type="presParOf" srcId="{DEB7BD5A-EE15-488E-B1A4-F0F1C4882432}" destId="{791396D1-4847-44D6-B8CF-2EF9C21F48BD}" srcOrd="2" destOrd="0" presId="urn:microsoft.com/office/officeart/2018/2/layout/IconLabelList"/>
    <dgm:cxn modelId="{7FA61314-C338-4555-854F-A2F30C8BE4BB}" type="presParOf" srcId="{C7F15168-A80C-45A9-B932-B9506CCCA0A4}" destId="{E170AF6D-C72F-4232-A68C-20580ED0B496}" srcOrd="5" destOrd="0" presId="urn:microsoft.com/office/officeart/2018/2/layout/IconLabelList"/>
    <dgm:cxn modelId="{21AA64D3-C59E-4184-9C17-17BCBA917AF1}" type="presParOf" srcId="{C7F15168-A80C-45A9-B932-B9506CCCA0A4}" destId="{49DD9331-E06F-46D2-AF1A-444693D45EFE}" srcOrd="6" destOrd="0" presId="urn:microsoft.com/office/officeart/2018/2/layout/IconLabelList"/>
    <dgm:cxn modelId="{B5C59371-1A7D-4B38-A7AE-7980CD8D1237}" type="presParOf" srcId="{49DD9331-E06F-46D2-AF1A-444693D45EFE}" destId="{DE55475C-20A2-43D2-AFD2-E9139CF0CCB7}" srcOrd="0" destOrd="0" presId="urn:microsoft.com/office/officeart/2018/2/layout/IconLabelList"/>
    <dgm:cxn modelId="{17DD53B6-DCE4-4EB4-AB22-14750570B41C}" type="presParOf" srcId="{49DD9331-E06F-46D2-AF1A-444693D45EFE}" destId="{D061885A-23F5-48EE-9F57-49BE0A18F698}" srcOrd="1" destOrd="0" presId="urn:microsoft.com/office/officeart/2018/2/layout/IconLabelList"/>
    <dgm:cxn modelId="{B9127E16-9D5E-4B9D-93F5-B0919ABCDDC7}" type="presParOf" srcId="{49DD9331-E06F-46D2-AF1A-444693D45EFE}" destId="{EB848897-6CAD-4811-B7BD-9B4042373C76}" srcOrd="2" destOrd="0" presId="urn:microsoft.com/office/officeart/2018/2/layout/IconLabelList"/>
    <dgm:cxn modelId="{22B68951-1173-4ABB-AD84-060F5F2BF2D3}" type="presParOf" srcId="{C7F15168-A80C-45A9-B932-B9506CCCA0A4}" destId="{62700FA0-40E0-4EDC-8EE2-CA5CD56F4ED7}" srcOrd="7" destOrd="0" presId="urn:microsoft.com/office/officeart/2018/2/layout/IconLabelList"/>
    <dgm:cxn modelId="{6D176566-013E-4C0B-9EE2-70091B6765C7}" type="presParOf" srcId="{C7F15168-A80C-45A9-B932-B9506CCCA0A4}" destId="{55E96F48-F3DB-4459-92F2-F715AC71E28A}" srcOrd="8" destOrd="0" presId="urn:microsoft.com/office/officeart/2018/2/layout/IconLabelList"/>
    <dgm:cxn modelId="{48E0136B-9148-40C1-A5C3-59076DC0055C}" type="presParOf" srcId="{55E96F48-F3DB-4459-92F2-F715AC71E28A}" destId="{435C6335-BB33-4065-801E-CE58BDF29350}" srcOrd="0" destOrd="0" presId="urn:microsoft.com/office/officeart/2018/2/layout/IconLabelList"/>
    <dgm:cxn modelId="{3CFC30D2-BF31-484F-B100-0A754FBC70B7}" type="presParOf" srcId="{55E96F48-F3DB-4459-92F2-F715AC71E28A}" destId="{04FC940C-5512-4571-AFCA-B8D46AFCBBF2}" srcOrd="1" destOrd="0" presId="urn:microsoft.com/office/officeart/2018/2/layout/IconLabelList"/>
    <dgm:cxn modelId="{7A3BD951-30D5-4577-8DFE-56CBE95A422C}" type="presParOf" srcId="{55E96F48-F3DB-4459-92F2-F715AC71E28A}" destId="{343A85AC-CFC3-423A-AC5B-A72A246674F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E780AF-EC2A-4457-9ECF-5422AD140ADC}" type="doc">
      <dgm:prSet loTypeId="urn:microsoft.com/office/officeart/2016/7/layout/BasicProcessNew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603E78-7E0E-453A-B4C4-3C581691CB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FLEXIBLITY in everything</a:t>
          </a:r>
        </a:p>
      </dgm:t>
    </dgm:pt>
    <dgm:pt modelId="{15AEDA03-7E2B-4300-8888-4A460536A0C6}" type="parTrans" cxnId="{AD0F5D86-3CB8-4C77-86F0-7F025912C9C7}">
      <dgm:prSet/>
      <dgm:spPr/>
      <dgm:t>
        <a:bodyPr/>
        <a:lstStyle/>
        <a:p>
          <a:endParaRPr lang="en-US"/>
        </a:p>
      </dgm:t>
    </dgm:pt>
    <dgm:pt modelId="{EFA95C6D-3129-488D-B6DD-152307CAD5CC}" type="sibTrans" cxnId="{AD0F5D86-3CB8-4C77-86F0-7F025912C9C7}">
      <dgm:prSet/>
      <dgm:spPr/>
      <dgm:t>
        <a:bodyPr/>
        <a:lstStyle/>
        <a:p>
          <a:endParaRPr lang="en-US"/>
        </a:p>
      </dgm:t>
    </dgm:pt>
    <dgm:pt modelId="{374DF1FF-90E3-41F2-8052-6EF7F3516F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Involve kids in as much as possible (room design, content, process, product)</a:t>
          </a:r>
        </a:p>
      </dgm:t>
    </dgm:pt>
    <dgm:pt modelId="{9DDF8BB1-EAB5-4B79-ABF0-92827989F4A1}" type="parTrans" cxnId="{FAC34245-5786-4C74-993E-E137836B628C}">
      <dgm:prSet/>
      <dgm:spPr/>
      <dgm:t>
        <a:bodyPr/>
        <a:lstStyle/>
        <a:p>
          <a:endParaRPr lang="en-US"/>
        </a:p>
      </dgm:t>
    </dgm:pt>
    <dgm:pt modelId="{3E9B331A-F4F4-404E-A4A3-2B3D742B0B6C}" type="sibTrans" cxnId="{FAC34245-5786-4C74-993E-E137836B628C}">
      <dgm:prSet/>
      <dgm:spPr/>
      <dgm:t>
        <a:bodyPr/>
        <a:lstStyle/>
        <a:p>
          <a:endParaRPr lang="en-US"/>
        </a:p>
      </dgm:t>
    </dgm:pt>
    <dgm:pt modelId="{D18D2963-A5D1-4C33-8C7B-36DD613D2F05}" type="pres">
      <dgm:prSet presAssocID="{08E780AF-EC2A-4457-9ECF-5422AD140AD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D40F6C-5857-4B85-B558-F0CD1CAF93E8}" type="pres">
      <dgm:prSet presAssocID="{3F603E78-7E0E-453A-B4C4-3C581691CBB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20F378-9F2D-429D-A7D3-8D5A82E89B68}" type="pres">
      <dgm:prSet presAssocID="{EFA95C6D-3129-488D-B6DD-152307CAD5CC}" presName="sibTransSpacerBeforeConnector" presStyleCnt="0"/>
      <dgm:spPr/>
    </dgm:pt>
    <dgm:pt modelId="{0EDFEEDD-A072-48F7-8069-CC7784DFDEEB}" type="pres">
      <dgm:prSet presAssocID="{EFA95C6D-3129-488D-B6DD-152307CAD5CC}" presName="sibTrans" presStyleLbl="node1" presStyleIdx="1" presStyleCnt="3"/>
      <dgm:spPr/>
      <dgm:t>
        <a:bodyPr/>
        <a:lstStyle/>
        <a:p>
          <a:endParaRPr lang="en-US"/>
        </a:p>
      </dgm:t>
    </dgm:pt>
    <dgm:pt modelId="{B338EC1C-5964-4018-B0E1-9E30A1CC690B}" type="pres">
      <dgm:prSet presAssocID="{EFA95C6D-3129-488D-B6DD-152307CAD5CC}" presName="sibTransSpacerAfterConnector" presStyleCnt="0"/>
      <dgm:spPr/>
    </dgm:pt>
    <dgm:pt modelId="{FC55B58D-25EF-46DA-BFBE-D43330D7C4AF}" type="pres">
      <dgm:prSet presAssocID="{374DF1FF-90E3-41F2-8052-6EF7F3516F1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FD9540-E214-41D2-95E7-1CC8ABEB52DF}" type="presOf" srcId="{EFA95C6D-3129-488D-B6DD-152307CAD5CC}" destId="{0EDFEEDD-A072-48F7-8069-CC7784DFDEEB}" srcOrd="0" destOrd="0" presId="urn:microsoft.com/office/officeart/2016/7/layout/BasicProcessNew"/>
    <dgm:cxn modelId="{5185E049-D60B-4E5A-AF91-81D033F19D7B}" type="presOf" srcId="{08E780AF-EC2A-4457-9ECF-5422AD140ADC}" destId="{D18D2963-A5D1-4C33-8C7B-36DD613D2F05}" srcOrd="0" destOrd="0" presId="urn:microsoft.com/office/officeart/2016/7/layout/BasicProcessNew"/>
    <dgm:cxn modelId="{FAC34245-5786-4C74-993E-E137836B628C}" srcId="{08E780AF-EC2A-4457-9ECF-5422AD140ADC}" destId="{374DF1FF-90E3-41F2-8052-6EF7F3516F13}" srcOrd="1" destOrd="0" parTransId="{9DDF8BB1-EAB5-4B79-ABF0-92827989F4A1}" sibTransId="{3E9B331A-F4F4-404E-A4A3-2B3D742B0B6C}"/>
    <dgm:cxn modelId="{9760207A-021D-4F2A-822F-646FD056EB06}" type="presOf" srcId="{3F603E78-7E0E-453A-B4C4-3C581691CBB2}" destId="{A6D40F6C-5857-4B85-B558-F0CD1CAF93E8}" srcOrd="0" destOrd="0" presId="urn:microsoft.com/office/officeart/2016/7/layout/BasicProcessNew"/>
    <dgm:cxn modelId="{AD0F5D86-3CB8-4C77-86F0-7F025912C9C7}" srcId="{08E780AF-EC2A-4457-9ECF-5422AD140ADC}" destId="{3F603E78-7E0E-453A-B4C4-3C581691CBB2}" srcOrd="0" destOrd="0" parTransId="{15AEDA03-7E2B-4300-8888-4A460536A0C6}" sibTransId="{EFA95C6D-3129-488D-B6DD-152307CAD5CC}"/>
    <dgm:cxn modelId="{3B2F619F-B35A-4243-BB33-2E53ECE1F36D}" type="presOf" srcId="{374DF1FF-90E3-41F2-8052-6EF7F3516F13}" destId="{FC55B58D-25EF-46DA-BFBE-D43330D7C4AF}" srcOrd="0" destOrd="0" presId="urn:microsoft.com/office/officeart/2016/7/layout/BasicProcessNew"/>
    <dgm:cxn modelId="{A951FA16-7977-4401-B8A4-DFE3BE6CC398}" type="presParOf" srcId="{D18D2963-A5D1-4C33-8C7B-36DD613D2F05}" destId="{A6D40F6C-5857-4B85-B558-F0CD1CAF93E8}" srcOrd="0" destOrd="0" presId="urn:microsoft.com/office/officeart/2016/7/layout/BasicProcessNew"/>
    <dgm:cxn modelId="{5FC72A0B-A6E1-4DB1-95AD-A646A2759198}" type="presParOf" srcId="{D18D2963-A5D1-4C33-8C7B-36DD613D2F05}" destId="{8520F378-9F2D-429D-A7D3-8D5A82E89B68}" srcOrd="1" destOrd="0" presId="urn:microsoft.com/office/officeart/2016/7/layout/BasicProcessNew"/>
    <dgm:cxn modelId="{FA7680DC-9D74-4857-A834-9BCF67B57057}" type="presParOf" srcId="{D18D2963-A5D1-4C33-8C7B-36DD613D2F05}" destId="{0EDFEEDD-A072-48F7-8069-CC7784DFDEEB}" srcOrd="2" destOrd="0" presId="urn:microsoft.com/office/officeart/2016/7/layout/BasicProcessNew"/>
    <dgm:cxn modelId="{DC34F53A-80FF-4532-BA54-3ACE1F5997EA}" type="presParOf" srcId="{D18D2963-A5D1-4C33-8C7B-36DD613D2F05}" destId="{B338EC1C-5964-4018-B0E1-9E30A1CC690B}" srcOrd="3" destOrd="0" presId="urn:microsoft.com/office/officeart/2016/7/layout/BasicProcessNew"/>
    <dgm:cxn modelId="{5C93EC6E-A1D7-4294-B965-761569346049}" type="presParOf" srcId="{D18D2963-A5D1-4C33-8C7B-36DD613D2F05}" destId="{FC55B58D-25EF-46DA-BFBE-D43330D7C4AF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87FDD-0A97-4087-A0EC-8FF652A490E9}">
      <dsp:nvSpPr>
        <dsp:cNvPr id="0" name=""/>
        <dsp:cNvSpPr/>
      </dsp:nvSpPr>
      <dsp:spPr>
        <a:xfrm>
          <a:off x="2951595" y="3186611"/>
          <a:ext cx="589684" cy="1267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4842" y="0"/>
              </a:lnTo>
              <a:lnTo>
                <a:pt x="294842" y="1267822"/>
              </a:lnTo>
              <a:lnTo>
                <a:pt x="589684" y="126782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C9A9F-BDA4-419A-998E-0F6B9517C83B}">
      <dsp:nvSpPr>
        <dsp:cNvPr id="0" name=""/>
        <dsp:cNvSpPr/>
      </dsp:nvSpPr>
      <dsp:spPr>
        <a:xfrm>
          <a:off x="2951595" y="3140891"/>
          <a:ext cx="5896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68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EFE2C6-ACE8-4D07-ACDF-C224C03D1E4D}">
      <dsp:nvSpPr>
        <dsp:cNvPr id="0" name=""/>
        <dsp:cNvSpPr/>
      </dsp:nvSpPr>
      <dsp:spPr>
        <a:xfrm>
          <a:off x="2951595" y="1918788"/>
          <a:ext cx="589684" cy="1267822"/>
        </a:xfrm>
        <a:custGeom>
          <a:avLst/>
          <a:gdLst/>
          <a:ahLst/>
          <a:cxnLst/>
          <a:rect l="0" t="0" r="0" b="0"/>
          <a:pathLst>
            <a:path>
              <a:moveTo>
                <a:pt x="0" y="1267822"/>
              </a:moveTo>
              <a:lnTo>
                <a:pt x="294842" y="1267822"/>
              </a:lnTo>
              <a:lnTo>
                <a:pt x="294842" y="0"/>
              </a:lnTo>
              <a:lnTo>
                <a:pt x="58968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26000-F699-47F4-B944-389E4D527E38}">
      <dsp:nvSpPr>
        <dsp:cNvPr id="0" name=""/>
        <dsp:cNvSpPr/>
      </dsp:nvSpPr>
      <dsp:spPr>
        <a:xfrm>
          <a:off x="2951595" y="605246"/>
          <a:ext cx="5896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68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E8F2B-1B9A-4A09-A3DA-F273401AB5F1}">
      <dsp:nvSpPr>
        <dsp:cNvPr id="0" name=""/>
        <dsp:cNvSpPr/>
      </dsp:nvSpPr>
      <dsp:spPr>
        <a:xfrm>
          <a:off x="3170" y="201331"/>
          <a:ext cx="2948424" cy="899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Teach the kids we HAVE </a:t>
          </a:r>
        </a:p>
      </dsp:txBody>
      <dsp:txXfrm>
        <a:off x="3170" y="201331"/>
        <a:ext cx="2948424" cy="899269"/>
      </dsp:txXfrm>
    </dsp:sp>
    <dsp:sp modelId="{57BC5E3D-4341-4A10-976D-5306DB9AFD2B}">
      <dsp:nvSpPr>
        <dsp:cNvPr id="0" name=""/>
        <dsp:cNvSpPr/>
      </dsp:nvSpPr>
      <dsp:spPr>
        <a:xfrm>
          <a:off x="3541279" y="201331"/>
          <a:ext cx="2948424" cy="8992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No such thing as “average”</a:t>
          </a:r>
        </a:p>
      </dsp:txBody>
      <dsp:txXfrm>
        <a:off x="3541279" y="201331"/>
        <a:ext cx="2948424" cy="899269"/>
      </dsp:txXfrm>
    </dsp:sp>
    <dsp:sp modelId="{509143AF-B760-47B3-84D9-12CBDF2BEAFD}">
      <dsp:nvSpPr>
        <dsp:cNvPr id="0" name=""/>
        <dsp:cNvSpPr/>
      </dsp:nvSpPr>
      <dsp:spPr>
        <a:xfrm>
          <a:off x="3170" y="1469153"/>
          <a:ext cx="2948424" cy="899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Responsive Teaching – not one size fits all</a:t>
          </a:r>
        </a:p>
      </dsp:txBody>
      <dsp:txXfrm>
        <a:off x="3170" y="1469153"/>
        <a:ext cx="2948424" cy="899269"/>
      </dsp:txXfrm>
    </dsp:sp>
    <dsp:sp modelId="{B20AA231-B084-4E14-91E9-137673485EF2}">
      <dsp:nvSpPr>
        <dsp:cNvPr id="0" name=""/>
        <dsp:cNvSpPr/>
      </dsp:nvSpPr>
      <dsp:spPr>
        <a:xfrm>
          <a:off x="3170" y="2736976"/>
          <a:ext cx="2948424" cy="899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Varied approach to :</a:t>
          </a:r>
        </a:p>
      </dsp:txBody>
      <dsp:txXfrm>
        <a:off x="3170" y="2736976"/>
        <a:ext cx="2948424" cy="899269"/>
      </dsp:txXfrm>
    </dsp:sp>
    <dsp:sp modelId="{3F508E41-C303-4D81-9CD4-FC3ECF3562F9}">
      <dsp:nvSpPr>
        <dsp:cNvPr id="0" name=""/>
        <dsp:cNvSpPr/>
      </dsp:nvSpPr>
      <dsp:spPr>
        <a:xfrm>
          <a:off x="3541279" y="1469153"/>
          <a:ext cx="2948424" cy="8992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What students need to learn</a:t>
          </a:r>
        </a:p>
      </dsp:txBody>
      <dsp:txXfrm>
        <a:off x="3541279" y="1469153"/>
        <a:ext cx="2948424" cy="899269"/>
      </dsp:txXfrm>
    </dsp:sp>
    <dsp:sp modelId="{86CAEC1C-358F-4AEA-B9B1-EB96A26BEDF0}">
      <dsp:nvSpPr>
        <dsp:cNvPr id="0" name=""/>
        <dsp:cNvSpPr/>
      </dsp:nvSpPr>
      <dsp:spPr>
        <a:xfrm>
          <a:off x="3541279" y="2736976"/>
          <a:ext cx="2948424" cy="8992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How they will learn it</a:t>
          </a:r>
        </a:p>
      </dsp:txBody>
      <dsp:txXfrm>
        <a:off x="3541279" y="2736976"/>
        <a:ext cx="2948424" cy="899269"/>
      </dsp:txXfrm>
    </dsp:sp>
    <dsp:sp modelId="{5208C258-4DF8-4FF6-B5F2-76C12C01B04C}">
      <dsp:nvSpPr>
        <dsp:cNvPr id="0" name=""/>
        <dsp:cNvSpPr/>
      </dsp:nvSpPr>
      <dsp:spPr>
        <a:xfrm>
          <a:off x="3541279" y="4004799"/>
          <a:ext cx="2948424" cy="8992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How they will demonstrate their learning</a:t>
          </a:r>
        </a:p>
      </dsp:txBody>
      <dsp:txXfrm>
        <a:off x="3541279" y="4004799"/>
        <a:ext cx="2948424" cy="899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256BA-FF8F-42E7-B383-A4950A750E8E}">
      <dsp:nvSpPr>
        <dsp:cNvPr id="0" name=""/>
        <dsp:cNvSpPr/>
      </dsp:nvSpPr>
      <dsp:spPr>
        <a:xfrm rot="5400000">
          <a:off x="6339995" y="-2351676"/>
          <a:ext cx="1621224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/>
            <a:t>Role of Learner Profile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/>
            <a:t>21</a:t>
          </a:r>
          <a:r>
            <a:rPr lang="en-US" sz="2900" kern="1200" baseline="30000"/>
            <a:t>st</a:t>
          </a:r>
          <a:r>
            <a:rPr lang="en-US" sz="2900" kern="1200"/>
            <a:t> Century Skills</a:t>
          </a:r>
        </a:p>
      </dsp:txBody>
      <dsp:txXfrm rot="-5400000">
        <a:off x="3785615" y="281846"/>
        <a:ext cx="6650842" cy="1462940"/>
      </dsp:txXfrm>
    </dsp:sp>
    <dsp:sp modelId="{257D22F8-D8D3-48C2-B967-D75297958539}">
      <dsp:nvSpPr>
        <dsp:cNvPr id="0" name=""/>
        <dsp:cNvSpPr/>
      </dsp:nvSpPr>
      <dsp:spPr>
        <a:xfrm>
          <a:off x="0" y="50"/>
          <a:ext cx="3785616" cy="20265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/>
            <a:t>Setting the </a:t>
          </a:r>
          <a:r>
            <a:rPr lang="en-US" sz="4300" b="1" kern="1200" dirty="0" smtClean="0"/>
            <a:t>Stage</a:t>
          </a:r>
          <a:endParaRPr lang="en-US" sz="4300" kern="1200" dirty="0"/>
        </a:p>
      </dsp:txBody>
      <dsp:txXfrm>
        <a:off x="98927" y="98977"/>
        <a:ext cx="3587762" cy="1828676"/>
      </dsp:txXfrm>
    </dsp:sp>
    <dsp:sp modelId="{DD206C28-DFBA-49D3-8075-13F4EC687CBF}">
      <dsp:nvSpPr>
        <dsp:cNvPr id="0" name=""/>
        <dsp:cNvSpPr/>
      </dsp:nvSpPr>
      <dsp:spPr>
        <a:xfrm rot="5400000">
          <a:off x="6339995" y="-223819"/>
          <a:ext cx="1621224" cy="6729984"/>
        </a:xfrm>
        <a:prstGeom prst="round2SameRect">
          <a:avLst/>
        </a:prstGeom>
        <a:solidFill>
          <a:schemeClr val="accent2">
            <a:tint val="40000"/>
            <a:alpha val="90000"/>
            <a:hueOff val="7386318"/>
            <a:satOff val="13649"/>
            <a:lumOff val="151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386318"/>
              <a:satOff val="13649"/>
              <a:lumOff val="15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/>
            <a:t>Content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/>
            <a:t>Process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/>
            <a:t>Product </a:t>
          </a:r>
        </a:p>
      </dsp:txBody>
      <dsp:txXfrm rot="-5400000">
        <a:off x="3785615" y="2409703"/>
        <a:ext cx="6650842" cy="1462940"/>
      </dsp:txXfrm>
    </dsp:sp>
    <dsp:sp modelId="{DF956D96-A2A7-4B78-9452-39F76CDB00F2}">
      <dsp:nvSpPr>
        <dsp:cNvPr id="0" name=""/>
        <dsp:cNvSpPr/>
      </dsp:nvSpPr>
      <dsp:spPr>
        <a:xfrm>
          <a:off x="0" y="2127907"/>
          <a:ext cx="3785616" cy="2026530"/>
        </a:xfrm>
        <a:prstGeom prst="roundRect">
          <a:avLst/>
        </a:prstGeom>
        <a:solidFill>
          <a:schemeClr val="accent2">
            <a:hueOff val="7362573"/>
            <a:satOff val="9992"/>
            <a:lumOff val="70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/>
            <a:t>Three Ways to Differentiate</a:t>
          </a:r>
          <a:endParaRPr lang="en-US" sz="4300" kern="1200"/>
        </a:p>
      </dsp:txBody>
      <dsp:txXfrm>
        <a:off x="98927" y="2226834"/>
        <a:ext cx="3587762" cy="18286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6D01C-66A7-4B6C-9056-8E7751E74AAA}">
      <dsp:nvSpPr>
        <dsp:cNvPr id="0" name=""/>
        <dsp:cNvSpPr/>
      </dsp:nvSpPr>
      <dsp:spPr>
        <a:xfrm rot="5400000">
          <a:off x="6892175" y="-2447527"/>
          <a:ext cx="2042014" cy="744770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True colour, MI, Learning Styles, Preferences, Strengths, Weaknesses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Not a one off thing!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Build student agency                                               </a:t>
          </a:r>
          <a:r>
            <a:rPr lang="en-US" sz="2000" kern="1200">
              <a:hlinkClick xmlns:r="http://schemas.openxmlformats.org/officeDocument/2006/relationships" r:id="rId1"/>
            </a:rPr>
            <a:t>https://resourcebank.ca/</a:t>
          </a:r>
          <a:r>
            <a:rPr lang="en-US" sz="2000" kern="1200">
              <a:hlinkClick xmlns:r="http://schemas.openxmlformats.org/officeDocument/2006/relationships" r:id="rId2"/>
            </a:rPr>
            <a:t>          </a:t>
          </a:r>
          <a:endParaRPr lang="en-US" sz="2000" kern="1200"/>
        </a:p>
      </dsp:txBody>
      <dsp:txXfrm rot="-5400000">
        <a:off x="4189332" y="354999"/>
        <a:ext cx="7348018" cy="1842648"/>
      </dsp:txXfrm>
    </dsp:sp>
    <dsp:sp modelId="{A66C827B-D824-406E-8AE3-EA5215D19EA0}">
      <dsp:nvSpPr>
        <dsp:cNvPr id="0" name=""/>
        <dsp:cNvSpPr/>
      </dsp:nvSpPr>
      <dsp:spPr>
        <a:xfrm>
          <a:off x="0" y="63"/>
          <a:ext cx="4189331" cy="25525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/>
            <a:t>Learner Profiles</a:t>
          </a:r>
          <a:r>
            <a:rPr lang="en-US" sz="3600" kern="1200"/>
            <a:t>: Know your learners (and they must know themselves)</a:t>
          </a:r>
        </a:p>
      </dsp:txBody>
      <dsp:txXfrm>
        <a:off x="124604" y="124667"/>
        <a:ext cx="3940123" cy="2303309"/>
      </dsp:txXfrm>
    </dsp:sp>
    <dsp:sp modelId="{1CBADB68-8FA4-4FA5-8CC3-60427B513C25}">
      <dsp:nvSpPr>
        <dsp:cNvPr id="0" name=""/>
        <dsp:cNvSpPr/>
      </dsp:nvSpPr>
      <dsp:spPr>
        <a:xfrm rot="5400000">
          <a:off x="6787787" y="232615"/>
          <a:ext cx="2250789" cy="7447701"/>
        </a:xfrm>
        <a:prstGeom prst="round2SameRect">
          <a:avLst/>
        </a:prstGeom>
        <a:solidFill>
          <a:schemeClr val="accent2">
            <a:tint val="40000"/>
            <a:alpha val="90000"/>
            <a:hueOff val="7386318"/>
            <a:satOff val="13649"/>
            <a:lumOff val="151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386318"/>
              <a:satOff val="13649"/>
              <a:lumOff val="15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Explicit instruction	</a:t>
          </a:r>
          <a:r>
            <a:rPr lang="en-US" sz="2000" kern="1200" dirty="0" smtClean="0"/>
            <a:t>                   Flexible Learning enviro		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Pick a framework (SECRET, 7 Cs)	    Safe to take risks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Comfortable </a:t>
          </a:r>
          <a:r>
            <a:rPr lang="en-US" sz="2000" kern="1200" dirty="0"/>
            <a:t>to say “have it”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Revisit DAILY – before and after activities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Common </a:t>
          </a:r>
          <a:r>
            <a:rPr lang="en-US" sz="2000" kern="1200" dirty="0" smtClean="0"/>
            <a:t>language</a:t>
          </a:r>
          <a:endParaRPr lang="en-US" sz="2000" kern="1200" dirty="0"/>
        </a:p>
      </dsp:txBody>
      <dsp:txXfrm rot="-5400000">
        <a:off x="4189331" y="2940945"/>
        <a:ext cx="7337827" cy="2031041"/>
      </dsp:txXfrm>
    </dsp:sp>
    <dsp:sp modelId="{19F9972D-16BA-4E7E-87C7-46D6A83F2760}">
      <dsp:nvSpPr>
        <dsp:cNvPr id="0" name=""/>
        <dsp:cNvSpPr/>
      </dsp:nvSpPr>
      <dsp:spPr>
        <a:xfrm>
          <a:off x="0" y="2680207"/>
          <a:ext cx="4189331" cy="2552517"/>
        </a:xfrm>
        <a:prstGeom prst="roundRect">
          <a:avLst/>
        </a:prstGeom>
        <a:solidFill>
          <a:schemeClr val="accent2">
            <a:hueOff val="7362573"/>
            <a:satOff val="9992"/>
            <a:lumOff val="70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/>
            <a:t>21</a:t>
          </a:r>
          <a:r>
            <a:rPr lang="en-US" sz="3600" b="1" kern="1200" baseline="30000"/>
            <a:t>st</a:t>
          </a:r>
          <a:r>
            <a:rPr lang="en-US" sz="3600" b="1" kern="1200"/>
            <a:t> Century Skills</a:t>
          </a:r>
          <a:endParaRPr lang="en-US" sz="3600" kern="1200"/>
        </a:p>
      </dsp:txBody>
      <dsp:txXfrm>
        <a:off x="124604" y="2804811"/>
        <a:ext cx="3940123" cy="2303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63423-6469-4ACE-89E3-7386DBEDBFDE}">
      <dsp:nvSpPr>
        <dsp:cNvPr id="0" name=""/>
        <dsp:cNvSpPr/>
      </dsp:nvSpPr>
      <dsp:spPr>
        <a:xfrm>
          <a:off x="3138530" y="670449"/>
          <a:ext cx="515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8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82812" y="713437"/>
        <a:ext cx="27324" cy="5464"/>
      </dsp:txXfrm>
    </dsp:sp>
    <dsp:sp modelId="{95504367-31EF-4DCD-9135-58D7200A967E}">
      <dsp:nvSpPr>
        <dsp:cNvPr id="0" name=""/>
        <dsp:cNvSpPr/>
      </dsp:nvSpPr>
      <dsp:spPr>
        <a:xfrm>
          <a:off x="764292" y="3358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Student interest</a:t>
          </a:r>
          <a:endParaRPr lang="en-US" sz="2000" kern="1200"/>
        </a:p>
      </dsp:txBody>
      <dsp:txXfrm>
        <a:off x="764292" y="3358"/>
        <a:ext cx="2376037" cy="1425622"/>
      </dsp:txXfrm>
    </dsp:sp>
    <dsp:sp modelId="{AA9B9D3D-6F92-4403-91FB-5462EF10FDA6}">
      <dsp:nvSpPr>
        <dsp:cNvPr id="0" name=""/>
        <dsp:cNvSpPr/>
      </dsp:nvSpPr>
      <dsp:spPr>
        <a:xfrm>
          <a:off x="6061056" y="670449"/>
          <a:ext cx="515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8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305338" y="713437"/>
        <a:ext cx="27324" cy="5464"/>
      </dsp:txXfrm>
    </dsp:sp>
    <dsp:sp modelId="{EE35DC6C-B58A-4BC9-BD5D-4CB1836EF5CB}">
      <dsp:nvSpPr>
        <dsp:cNvPr id="0" name=""/>
        <dsp:cNvSpPr/>
      </dsp:nvSpPr>
      <dsp:spPr>
        <a:xfrm>
          <a:off x="3686818" y="3358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Pre-test for groupings (readiness, skills, diagnostic)</a:t>
          </a:r>
          <a:endParaRPr lang="en-US" sz="2000" kern="1200"/>
        </a:p>
      </dsp:txBody>
      <dsp:txXfrm>
        <a:off x="3686818" y="3358"/>
        <a:ext cx="2376037" cy="1425622"/>
      </dsp:txXfrm>
    </dsp:sp>
    <dsp:sp modelId="{51187274-CA06-4FE4-89DB-C240F87AE012}">
      <dsp:nvSpPr>
        <dsp:cNvPr id="0" name=""/>
        <dsp:cNvSpPr/>
      </dsp:nvSpPr>
      <dsp:spPr>
        <a:xfrm>
          <a:off x="8983583" y="670449"/>
          <a:ext cx="515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8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227865" y="713437"/>
        <a:ext cx="27324" cy="5464"/>
      </dsp:txXfrm>
    </dsp:sp>
    <dsp:sp modelId="{A5D8FD08-EF1F-4B1F-8622-DFE2779FF243}">
      <dsp:nvSpPr>
        <dsp:cNvPr id="0" name=""/>
        <dsp:cNvSpPr/>
      </dsp:nvSpPr>
      <dsp:spPr>
        <a:xfrm>
          <a:off x="6609345" y="3358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Learn profiles considered</a:t>
          </a:r>
          <a:endParaRPr lang="en-US" sz="2000" kern="1200"/>
        </a:p>
      </dsp:txBody>
      <dsp:txXfrm>
        <a:off x="6609345" y="3358"/>
        <a:ext cx="2376037" cy="1425622"/>
      </dsp:txXfrm>
    </dsp:sp>
    <dsp:sp modelId="{B6C826B1-7CBC-49DF-8F1C-4BCDDEB00647}">
      <dsp:nvSpPr>
        <dsp:cNvPr id="0" name=""/>
        <dsp:cNvSpPr/>
      </dsp:nvSpPr>
      <dsp:spPr>
        <a:xfrm>
          <a:off x="1952311" y="1427180"/>
          <a:ext cx="8767579" cy="515888"/>
        </a:xfrm>
        <a:custGeom>
          <a:avLst/>
          <a:gdLst/>
          <a:ahLst/>
          <a:cxnLst/>
          <a:rect l="0" t="0" r="0" b="0"/>
          <a:pathLst>
            <a:path>
              <a:moveTo>
                <a:pt x="8767579" y="0"/>
              </a:moveTo>
              <a:lnTo>
                <a:pt x="8767579" y="275044"/>
              </a:lnTo>
              <a:lnTo>
                <a:pt x="0" y="275044"/>
              </a:lnTo>
              <a:lnTo>
                <a:pt x="0" y="515888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16486" y="1682392"/>
        <a:ext cx="439229" cy="5464"/>
      </dsp:txXfrm>
    </dsp:sp>
    <dsp:sp modelId="{500B164B-D75C-45E1-9B30-47AD6FAA0911}">
      <dsp:nvSpPr>
        <dsp:cNvPr id="0" name=""/>
        <dsp:cNvSpPr/>
      </dsp:nvSpPr>
      <dsp:spPr>
        <a:xfrm>
          <a:off x="9531871" y="3358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Tiered content</a:t>
          </a:r>
          <a:endParaRPr lang="en-US" sz="2000" kern="1200"/>
        </a:p>
      </dsp:txBody>
      <dsp:txXfrm>
        <a:off x="9531871" y="3358"/>
        <a:ext cx="2376037" cy="1425622"/>
      </dsp:txXfrm>
    </dsp:sp>
    <dsp:sp modelId="{7394568C-4842-411D-A76E-3C3A9A03A225}">
      <dsp:nvSpPr>
        <dsp:cNvPr id="0" name=""/>
        <dsp:cNvSpPr/>
      </dsp:nvSpPr>
      <dsp:spPr>
        <a:xfrm>
          <a:off x="3138530" y="2642561"/>
          <a:ext cx="515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8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82812" y="2685548"/>
        <a:ext cx="27324" cy="5464"/>
      </dsp:txXfrm>
    </dsp:sp>
    <dsp:sp modelId="{A285702A-F78D-4709-9D8A-CF2337E77AE2}">
      <dsp:nvSpPr>
        <dsp:cNvPr id="0" name=""/>
        <dsp:cNvSpPr/>
      </dsp:nvSpPr>
      <dsp:spPr>
        <a:xfrm>
          <a:off x="764292" y="1975469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Variety of materials to present content (different levels &amp; styles)</a:t>
          </a:r>
          <a:endParaRPr lang="en-US" sz="2000" kern="1200"/>
        </a:p>
      </dsp:txBody>
      <dsp:txXfrm>
        <a:off x="764292" y="1975469"/>
        <a:ext cx="2376037" cy="1425622"/>
      </dsp:txXfrm>
    </dsp:sp>
    <dsp:sp modelId="{7F96FBBD-2EBF-48DC-A715-9D72D955BB86}">
      <dsp:nvSpPr>
        <dsp:cNvPr id="0" name=""/>
        <dsp:cNvSpPr/>
      </dsp:nvSpPr>
      <dsp:spPr>
        <a:xfrm>
          <a:off x="6061056" y="2642561"/>
          <a:ext cx="515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8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305338" y="2685548"/>
        <a:ext cx="27324" cy="5464"/>
      </dsp:txXfrm>
    </dsp:sp>
    <dsp:sp modelId="{7B439E4B-7A1C-48EC-B2E3-115D28F1087F}">
      <dsp:nvSpPr>
        <dsp:cNvPr id="0" name=""/>
        <dsp:cNvSpPr/>
      </dsp:nvSpPr>
      <dsp:spPr>
        <a:xfrm>
          <a:off x="3686818" y="1975469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Compacted (gifted/bright)</a:t>
          </a:r>
          <a:endParaRPr lang="en-US" sz="2000" kern="1200"/>
        </a:p>
      </dsp:txBody>
      <dsp:txXfrm>
        <a:off x="3686818" y="1975469"/>
        <a:ext cx="2376037" cy="1425622"/>
      </dsp:txXfrm>
    </dsp:sp>
    <dsp:sp modelId="{84366834-F776-4C28-8599-25423BEC24B5}">
      <dsp:nvSpPr>
        <dsp:cNvPr id="0" name=""/>
        <dsp:cNvSpPr/>
      </dsp:nvSpPr>
      <dsp:spPr>
        <a:xfrm>
          <a:off x="8983583" y="2642561"/>
          <a:ext cx="515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8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227865" y="2685548"/>
        <a:ext cx="27324" cy="5464"/>
      </dsp:txXfrm>
    </dsp:sp>
    <dsp:sp modelId="{FE357859-C3CA-4168-98E4-39040EA71690}">
      <dsp:nvSpPr>
        <dsp:cNvPr id="0" name=""/>
        <dsp:cNvSpPr/>
      </dsp:nvSpPr>
      <dsp:spPr>
        <a:xfrm>
          <a:off x="6609345" y="1975469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Pre-teaching (fill gaps)</a:t>
          </a:r>
          <a:endParaRPr lang="en-US" sz="2000" kern="1200"/>
        </a:p>
      </dsp:txBody>
      <dsp:txXfrm>
        <a:off x="6609345" y="1975469"/>
        <a:ext cx="2376037" cy="1425622"/>
      </dsp:txXfrm>
    </dsp:sp>
    <dsp:sp modelId="{EEBC3346-2127-4349-9CFC-5E03EDA46671}">
      <dsp:nvSpPr>
        <dsp:cNvPr id="0" name=""/>
        <dsp:cNvSpPr/>
      </dsp:nvSpPr>
      <dsp:spPr>
        <a:xfrm>
          <a:off x="1952311" y="3399292"/>
          <a:ext cx="8767579" cy="515888"/>
        </a:xfrm>
        <a:custGeom>
          <a:avLst/>
          <a:gdLst/>
          <a:ahLst/>
          <a:cxnLst/>
          <a:rect l="0" t="0" r="0" b="0"/>
          <a:pathLst>
            <a:path>
              <a:moveTo>
                <a:pt x="8767579" y="0"/>
              </a:moveTo>
              <a:lnTo>
                <a:pt x="8767579" y="275044"/>
              </a:lnTo>
              <a:lnTo>
                <a:pt x="0" y="275044"/>
              </a:lnTo>
              <a:lnTo>
                <a:pt x="0" y="515888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16486" y="3654504"/>
        <a:ext cx="439229" cy="5464"/>
      </dsp:txXfrm>
    </dsp:sp>
    <dsp:sp modelId="{CD7C2059-D4AF-4859-AC2A-53756E3C5F0E}">
      <dsp:nvSpPr>
        <dsp:cNvPr id="0" name=""/>
        <dsp:cNvSpPr/>
      </dsp:nvSpPr>
      <dsp:spPr>
        <a:xfrm>
          <a:off x="9531871" y="1975469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Opportunities to enrich or re-teach</a:t>
          </a:r>
          <a:endParaRPr lang="en-US" sz="2000" kern="1200"/>
        </a:p>
      </dsp:txBody>
      <dsp:txXfrm>
        <a:off x="9531871" y="1975469"/>
        <a:ext cx="2376037" cy="1425622"/>
      </dsp:txXfrm>
    </dsp:sp>
    <dsp:sp modelId="{5017EB07-8579-431A-875C-966C42E79C34}">
      <dsp:nvSpPr>
        <dsp:cNvPr id="0" name=""/>
        <dsp:cNvSpPr/>
      </dsp:nvSpPr>
      <dsp:spPr>
        <a:xfrm>
          <a:off x="3138530" y="4614672"/>
          <a:ext cx="515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8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82812" y="4657659"/>
        <a:ext cx="27324" cy="5464"/>
      </dsp:txXfrm>
    </dsp:sp>
    <dsp:sp modelId="{D68FD924-8FC5-430D-9B70-75C17025A483}">
      <dsp:nvSpPr>
        <dsp:cNvPr id="0" name=""/>
        <dsp:cNvSpPr/>
      </dsp:nvSpPr>
      <dsp:spPr>
        <a:xfrm>
          <a:off x="764292" y="3947581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Vary methods for learning styles</a:t>
          </a:r>
          <a:endParaRPr lang="en-US" sz="2000" kern="1200"/>
        </a:p>
      </dsp:txBody>
      <dsp:txXfrm>
        <a:off x="764292" y="3947581"/>
        <a:ext cx="2376037" cy="1425622"/>
      </dsp:txXfrm>
    </dsp:sp>
    <dsp:sp modelId="{130B5D9D-8E4E-4C46-BC39-676B534424E1}">
      <dsp:nvSpPr>
        <dsp:cNvPr id="0" name=""/>
        <dsp:cNvSpPr/>
      </dsp:nvSpPr>
      <dsp:spPr>
        <a:xfrm>
          <a:off x="3686818" y="3947581"/>
          <a:ext cx="2376037" cy="142562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6428" tIns="122212" rIns="116428" bIns="122212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Voice &amp; Choice when possible</a:t>
          </a:r>
          <a:endParaRPr lang="en-US" sz="2000" kern="1200"/>
        </a:p>
      </dsp:txBody>
      <dsp:txXfrm>
        <a:off x="3686818" y="3947581"/>
        <a:ext cx="2376037" cy="14256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B6D7E-82BB-43E7-89AA-797FAD71BEE7}">
      <dsp:nvSpPr>
        <dsp:cNvPr id="0" name=""/>
        <dsp:cNvSpPr/>
      </dsp:nvSpPr>
      <dsp:spPr>
        <a:xfrm>
          <a:off x="672057" y="1046020"/>
          <a:ext cx="957722" cy="95772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2BBE10-4EBA-4598-B6FA-9C172A043544}">
      <dsp:nvSpPr>
        <dsp:cNvPr id="0" name=""/>
        <dsp:cNvSpPr/>
      </dsp:nvSpPr>
      <dsp:spPr>
        <a:xfrm>
          <a:off x="86782" y="2299870"/>
          <a:ext cx="212827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Student social and emotional involvement (meaningful, voice, choice)</a:t>
          </a:r>
        </a:p>
      </dsp:txBody>
      <dsp:txXfrm>
        <a:off x="86782" y="2299870"/>
        <a:ext cx="2128272" cy="720000"/>
      </dsp:txXfrm>
    </dsp:sp>
    <dsp:sp modelId="{B9CF741B-3525-43DE-ACC5-3EB4911BA47A}">
      <dsp:nvSpPr>
        <dsp:cNvPr id="0" name=""/>
        <dsp:cNvSpPr/>
      </dsp:nvSpPr>
      <dsp:spPr>
        <a:xfrm>
          <a:off x="3172777" y="1046020"/>
          <a:ext cx="957722" cy="95772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325245-E107-4C39-AF34-3E65C793D711}">
      <dsp:nvSpPr>
        <dsp:cNvPr id="0" name=""/>
        <dsp:cNvSpPr/>
      </dsp:nvSpPr>
      <dsp:spPr>
        <a:xfrm>
          <a:off x="2587502" y="2299870"/>
          <a:ext cx="212827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Differentiated instruction</a:t>
          </a:r>
          <a:endParaRPr lang="en-US" sz="1500" kern="1200"/>
        </a:p>
      </dsp:txBody>
      <dsp:txXfrm>
        <a:off x="2587502" y="2299870"/>
        <a:ext cx="2128272" cy="720000"/>
      </dsp:txXfrm>
    </dsp:sp>
    <dsp:sp modelId="{C573B01C-6CE5-4285-8AA9-FBE3EFEA0030}">
      <dsp:nvSpPr>
        <dsp:cNvPr id="0" name=""/>
        <dsp:cNvSpPr/>
      </dsp:nvSpPr>
      <dsp:spPr>
        <a:xfrm>
          <a:off x="5673497" y="1046020"/>
          <a:ext cx="957722" cy="95772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91FC90-E98F-4575-88F0-B29C250933B3}">
      <dsp:nvSpPr>
        <dsp:cNvPr id="0" name=""/>
        <dsp:cNvSpPr/>
      </dsp:nvSpPr>
      <dsp:spPr>
        <a:xfrm>
          <a:off x="5088222" y="2299870"/>
          <a:ext cx="212827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Immediate interventions</a:t>
          </a:r>
        </a:p>
      </dsp:txBody>
      <dsp:txXfrm>
        <a:off x="5088222" y="2299870"/>
        <a:ext cx="2128272" cy="720000"/>
      </dsp:txXfrm>
    </dsp:sp>
    <dsp:sp modelId="{007983B0-A4C8-444D-A02D-3A9FF59F6DBD}">
      <dsp:nvSpPr>
        <dsp:cNvPr id="0" name=""/>
        <dsp:cNvSpPr/>
      </dsp:nvSpPr>
      <dsp:spPr>
        <a:xfrm>
          <a:off x="8174217" y="1046020"/>
          <a:ext cx="957722" cy="957722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2AE001-58B2-4E12-AF57-439A7631A555}">
      <dsp:nvSpPr>
        <dsp:cNvPr id="0" name=""/>
        <dsp:cNvSpPr/>
      </dsp:nvSpPr>
      <dsp:spPr>
        <a:xfrm>
          <a:off x="7588942" y="2299870"/>
          <a:ext cx="212827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Flexible pacing</a:t>
          </a:r>
        </a:p>
      </dsp:txBody>
      <dsp:txXfrm>
        <a:off x="7588942" y="2299870"/>
        <a:ext cx="2128272" cy="720000"/>
      </dsp:txXfrm>
    </dsp:sp>
    <dsp:sp modelId="{EDD944D1-7744-46B3-9E97-4AED47703DAB}">
      <dsp:nvSpPr>
        <dsp:cNvPr id="0" name=""/>
        <dsp:cNvSpPr/>
      </dsp:nvSpPr>
      <dsp:spPr>
        <a:xfrm>
          <a:off x="10674937" y="1046020"/>
          <a:ext cx="957722" cy="957722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6EBF01-E615-481C-A8CA-A6AA74D55398}">
      <dsp:nvSpPr>
        <dsp:cNvPr id="0" name=""/>
        <dsp:cNvSpPr/>
      </dsp:nvSpPr>
      <dsp:spPr>
        <a:xfrm>
          <a:off x="10089662" y="2299870"/>
          <a:ext cx="212827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Individual student profiles (Learning Profiles)</a:t>
          </a:r>
        </a:p>
      </dsp:txBody>
      <dsp:txXfrm>
        <a:off x="10089662" y="2299870"/>
        <a:ext cx="2128272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209D0-13DC-4468-AC93-49204F49FF75}">
      <dsp:nvSpPr>
        <dsp:cNvPr id="0" name=""/>
        <dsp:cNvSpPr/>
      </dsp:nvSpPr>
      <dsp:spPr>
        <a:xfrm>
          <a:off x="726343" y="1282085"/>
          <a:ext cx="959542" cy="95954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7DE76-19BE-4EA6-BD90-0B79A36F42BF}">
      <dsp:nvSpPr>
        <dsp:cNvPr id="0" name=""/>
        <dsp:cNvSpPr/>
      </dsp:nvSpPr>
      <dsp:spPr>
        <a:xfrm>
          <a:off x="139956" y="2538258"/>
          <a:ext cx="213231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Deeper learning and problem solving to develop meaning</a:t>
          </a:r>
        </a:p>
      </dsp:txBody>
      <dsp:txXfrm>
        <a:off x="139956" y="2538258"/>
        <a:ext cx="2132316" cy="720000"/>
      </dsp:txXfrm>
    </dsp:sp>
    <dsp:sp modelId="{7614AEDF-2EC0-436B-AB72-5B4E0281F7E1}">
      <dsp:nvSpPr>
        <dsp:cNvPr id="0" name=""/>
        <dsp:cNvSpPr/>
      </dsp:nvSpPr>
      <dsp:spPr>
        <a:xfrm>
          <a:off x="3231814" y="1282085"/>
          <a:ext cx="959542" cy="95954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8D101-00CC-4F4F-A1D3-595A5DC76592}">
      <dsp:nvSpPr>
        <dsp:cNvPr id="0" name=""/>
        <dsp:cNvSpPr/>
      </dsp:nvSpPr>
      <dsp:spPr>
        <a:xfrm>
          <a:off x="2645428" y="2538258"/>
          <a:ext cx="213231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Frequent feedback from instructors and peers</a:t>
          </a:r>
        </a:p>
      </dsp:txBody>
      <dsp:txXfrm>
        <a:off x="2645428" y="2538258"/>
        <a:ext cx="2132316" cy="720000"/>
      </dsp:txXfrm>
    </dsp:sp>
    <dsp:sp modelId="{D1DBC159-0712-40D6-AF6D-45FA93B5E078}">
      <dsp:nvSpPr>
        <dsp:cNvPr id="0" name=""/>
        <dsp:cNvSpPr/>
      </dsp:nvSpPr>
      <dsp:spPr>
        <a:xfrm>
          <a:off x="5737286" y="1282085"/>
          <a:ext cx="959542" cy="95954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396D1-4847-44D6-B8CF-2EF9C21F48BD}">
      <dsp:nvSpPr>
        <dsp:cNvPr id="0" name=""/>
        <dsp:cNvSpPr/>
      </dsp:nvSpPr>
      <dsp:spPr>
        <a:xfrm>
          <a:off x="5150899" y="2538258"/>
          <a:ext cx="213231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Outcome based learning</a:t>
          </a:r>
        </a:p>
      </dsp:txBody>
      <dsp:txXfrm>
        <a:off x="5150899" y="2538258"/>
        <a:ext cx="2132316" cy="720000"/>
      </dsp:txXfrm>
    </dsp:sp>
    <dsp:sp modelId="{DE55475C-20A2-43D2-AFD2-E9139CF0CCB7}">
      <dsp:nvSpPr>
        <dsp:cNvPr id="0" name=""/>
        <dsp:cNvSpPr/>
      </dsp:nvSpPr>
      <dsp:spPr>
        <a:xfrm>
          <a:off x="8242757" y="1282085"/>
          <a:ext cx="959542" cy="959542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48897-6CAD-4811-B7BD-9B4042373C76}">
      <dsp:nvSpPr>
        <dsp:cNvPr id="0" name=""/>
        <dsp:cNvSpPr/>
      </dsp:nvSpPr>
      <dsp:spPr>
        <a:xfrm>
          <a:off x="7656370" y="2538258"/>
          <a:ext cx="213231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Anywhere, anytime learning</a:t>
          </a:r>
        </a:p>
      </dsp:txBody>
      <dsp:txXfrm>
        <a:off x="7656370" y="2538258"/>
        <a:ext cx="2132316" cy="720000"/>
      </dsp:txXfrm>
    </dsp:sp>
    <dsp:sp modelId="{435C6335-BB33-4065-801E-CE58BDF29350}">
      <dsp:nvSpPr>
        <dsp:cNvPr id="0" name=""/>
        <dsp:cNvSpPr/>
      </dsp:nvSpPr>
      <dsp:spPr>
        <a:xfrm>
          <a:off x="10748229" y="1282085"/>
          <a:ext cx="959542" cy="959542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A85AC-CFC3-423A-AC5B-A72A246674F0}">
      <dsp:nvSpPr>
        <dsp:cNvPr id="0" name=""/>
        <dsp:cNvSpPr/>
      </dsp:nvSpPr>
      <dsp:spPr>
        <a:xfrm>
          <a:off x="10161842" y="2538258"/>
          <a:ext cx="213231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Performance-based assessments (project-based learning, portfolios, etc.)</a:t>
          </a:r>
        </a:p>
      </dsp:txBody>
      <dsp:txXfrm>
        <a:off x="10161842" y="2538258"/>
        <a:ext cx="2132316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40F6C-5857-4B85-B558-F0CD1CAF93E8}">
      <dsp:nvSpPr>
        <dsp:cNvPr id="0" name=""/>
        <dsp:cNvSpPr/>
      </dsp:nvSpPr>
      <dsp:spPr>
        <a:xfrm>
          <a:off x="3130" y="175258"/>
          <a:ext cx="4634745" cy="2780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644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/>
            <a:t>FLEXIBLITY in everything</a:t>
          </a:r>
        </a:p>
      </dsp:txBody>
      <dsp:txXfrm>
        <a:off x="3130" y="175258"/>
        <a:ext cx="4634745" cy="2780847"/>
      </dsp:txXfrm>
    </dsp:sp>
    <dsp:sp modelId="{0EDFEEDD-A072-48F7-8069-CC7784DFDEEB}">
      <dsp:nvSpPr>
        <dsp:cNvPr id="0" name=""/>
        <dsp:cNvSpPr/>
      </dsp:nvSpPr>
      <dsp:spPr>
        <a:xfrm>
          <a:off x="4712074" y="1444182"/>
          <a:ext cx="69521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55B58D-25EF-46DA-BFBE-D43330D7C4AF}">
      <dsp:nvSpPr>
        <dsp:cNvPr id="0" name=""/>
        <dsp:cNvSpPr/>
      </dsp:nvSpPr>
      <dsp:spPr>
        <a:xfrm>
          <a:off x="5481483" y="175258"/>
          <a:ext cx="4634745" cy="2780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644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/>
            <a:t>Involve kids in as much as possible (room design, content, process, product)</a:t>
          </a:r>
        </a:p>
      </dsp:txBody>
      <dsp:txXfrm>
        <a:off x="5481483" y="175258"/>
        <a:ext cx="4634745" cy="2780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94AD9-18B4-4AF1-93DF-BD6A46FC1708}" type="datetimeFigureOut">
              <a:rPr lang="en-US"/>
              <a:t>12/19/2018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F67FD-161A-490D-A09E-1445724F3B5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F67FD-161A-490D-A09E-1445724F3B5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10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/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Learning Experiences – many factors to consider – such as the</a:t>
            </a:r>
            <a:r>
              <a:rPr lang="en-US">
                <a:cs typeface="Calibri"/>
              </a:rPr>
              <a:t> 6 W's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Where – space in which learning occurs – where do students need to be to do their best work?  Alone? Together? Look/Feel?  Outside of Classroom, etc.,    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When – time, pace, duration of learning – goals?  do students have choice in length?  opportunities to extend or master outcomes?  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Who -  with or from whom one learners.  Do they work independently, in group, if group, what criteria – skill sets, interests, etc.?  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How – resources to where skills and knowledge are obtained.  Do students use a wide variety of sources?  Are demos necessary?  Guest speakers?  Field trip?  Peers?  etc.  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What – approach learners uses to meet curricular outcomes.  can students tackle a problem, explore the research with big question, build something to demonstrate learning.  (many strategies – problem based, inquiry based, design thinking ,case based, etc.  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Why – Student must realize why they are learning in order to develop connections with content, self and world. 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All of these factors including various classroom </a:t>
            </a:r>
            <a:r>
              <a:rPr lang="en-US">
                <a:cs typeface="Calibri"/>
              </a:rPr>
              <a:t>learning environments – whole class, blended, personalized.  Blended – educator and student share in decision making – where when how with whom – some student independence and voice.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Student choice in what and why become more personalized – takes blended a few steps further where student drive their learning...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Technology can be involved but doesn't always have to be.  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Building transfer of responsibility – shifts back and forth at all times.  I do – We Do – You Do – allows for student voice.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/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/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/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Always think back to learner profiles – </a:t>
            </a: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F67FD-161A-490D-A09E-1445724F3B54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80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F67FD-161A-490D-A09E-1445724F3B54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F67FD-161A-490D-A09E-1445724F3B5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this is pulling kids out of their "box" challenging them and growing </a:t>
            </a:r>
            <a:r>
              <a:rPr lang="en-US" dirty="0" smtClean="0"/>
              <a:t>strengths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F67FD-161A-490D-A09E-1445724F3B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1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Differentiation</a:t>
            </a:r>
            <a:r>
              <a:rPr lang="en-US" baseline="0"/>
              <a:t> is PART of </a:t>
            </a:r>
            <a:r>
              <a:rPr lang="en-US" baseline="0" err="1"/>
              <a:t>PeBL</a:t>
            </a:r>
            <a:r>
              <a:rPr lang="en-US" baseline="0"/>
              <a:t>. Differentiation on </a:t>
            </a:r>
            <a:r>
              <a:rPr lang="en-US" baseline="0" err="1"/>
              <a:t>steriods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F67FD-161A-490D-A09E-1445724F3B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2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an international nonprofit transforming education to student-centered learning. We catalyze the transformation of K-12 education policy and practice to advance powerful, personalized, learner-centered experiences through competency-based, blended and online learning.</a:t>
            </a:r>
            <a:r>
              <a:rPr lang="en-US" dirty="0">
                <a:cs typeface="Calibri"/>
              </a:rPr>
              <a:t/>
            </a:r>
            <a:br>
              <a:rPr lang="en-US" dirty="0">
                <a:cs typeface="Calibri"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F67FD-161A-490D-A09E-1445724F3B5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9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iNACOL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an international nonprofit transforming education to student-centered learning. We catalyze the transformation of K-12 education policy and practice to advance powerful, personalized, learner-centered experiences through competency-based, blended and online learning.</a:t>
            </a: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F67FD-161A-490D-A09E-1445724F3B5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</a:t>
            </a:r>
            <a:r>
              <a:rPr lang="en-US" baseline="0">
                <a:cs typeface="Calibri"/>
              </a:rPr>
              <a:t> can also use reorder framework to move ourselves closer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F67FD-161A-490D-A09E-1445724F3B5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55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F67FD-161A-490D-A09E-1445724F3B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05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E099F-AEBE-48F6-B03C-0662759C1E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0" b="9626"/>
          <a:stretch/>
        </p:blipFill>
        <p:spPr>
          <a:xfrm>
            <a:off x="0" y="-28575"/>
            <a:ext cx="12270260" cy="6404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07214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74141" y="5564013"/>
            <a:ext cx="12472087" cy="129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27496"/>
            <a:ext cx="5018902" cy="9791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340307"/>
            <a:ext cx="9144000" cy="12237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137459"/>
            <a:ext cx="2085975" cy="4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0" b="40218"/>
          <a:stretch/>
        </p:blipFill>
        <p:spPr>
          <a:xfrm>
            <a:off x="0" y="0"/>
            <a:ext cx="12192000" cy="176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2009645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52469"/>
          <a:stretch/>
        </p:blipFill>
        <p:spPr>
          <a:xfrm>
            <a:off x="5419" y="0"/>
            <a:ext cx="12186581" cy="1775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2009645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5" r="1351" b="45666"/>
          <a:stretch/>
        </p:blipFill>
        <p:spPr>
          <a:xfrm>
            <a:off x="0" y="0"/>
            <a:ext cx="12192000" cy="176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2009645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2" b="48871"/>
          <a:stretch/>
        </p:blipFill>
        <p:spPr>
          <a:xfrm>
            <a:off x="5419" y="-12357"/>
            <a:ext cx="12178343" cy="178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0" b="40218"/>
          <a:stretch/>
        </p:blipFill>
        <p:spPr>
          <a:xfrm>
            <a:off x="0" y="0"/>
            <a:ext cx="12192000" cy="176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52469"/>
          <a:stretch/>
        </p:blipFill>
        <p:spPr>
          <a:xfrm>
            <a:off x="5419" y="0"/>
            <a:ext cx="12186581" cy="1775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5" r="1351" b="45666"/>
          <a:stretch/>
        </p:blipFill>
        <p:spPr>
          <a:xfrm>
            <a:off x="0" y="0"/>
            <a:ext cx="12192000" cy="176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10515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7602537" y="336548"/>
            <a:ext cx="4141787" cy="621268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41825" y="336548"/>
            <a:ext cx="2940050" cy="1244558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2466975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5345111" y="349086"/>
            <a:ext cx="6456363" cy="603167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174875" y="329948"/>
            <a:ext cx="2940050" cy="1244558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2466975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725487" y="584199"/>
            <a:ext cx="8046245" cy="53641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899525" y="4702259"/>
            <a:ext cx="2940050" cy="124455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2466975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0" b="18499"/>
          <a:stretch/>
        </p:blipFill>
        <p:spPr>
          <a:xfrm>
            <a:off x="0" y="0"/>
            <a:ext cx="12397946" cy="5553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07214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74141" y="5564013"/>
            <a:ext cx="12472087" cy="129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27496"/>
            <a:ext cx="5018902" cy="9791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349302"/>
            <a:ext cx="9144000" cy="12237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137459"/>
            <a:ext cx="2085975" cy="4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2305" y="671384"/>
            <a:ext cx="4070938" cy="1600200"/>
          </a:xfrm>
        </p:spPr>
        <p:txBody>
          <a:bodyPr anchor="b">
            <a:normAutofit/>
          </a:bodyPr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5513" y="2494006"/>
            <a:ext cx="4077730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r="29753" b="5425"/>
          <a:stretch/>
        </p:blipFill>
        <p:spPr>
          <a:xfrm>
            <a:off x="0" y="0"/>
            <a:ext cx="5889072" cy="68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2305" y="671384"/>
            <a:ext cx="4070938" cy="1600200"/>
          </a:xfrm>
        </p:spPr>
        <p:txBody>
          <a:bodyPr anchor="b">
            <a:normAutofit/>
          </a:bodyPr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5513" y="2494006"/>
            <a:ext cx="4077730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6" r="2115" b="6666"/>
          <a:stretch/>
        </p:blipFill>
        <p:spPr>
          <a:xfrm>
            <a:off x="0" y="0"/>
            <a:ext cx="5876926" cy="68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t="-122" r="16827" b="122"/>
          <a:stretch/>
        </p:blipFill>
        <p:spPr>
          <a:xfrm>
            <a:off x="8235" y="0"/>
            <a:ext cx="5799437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32305" y="671384"/>
            <a:ext cx="4070938" cy="1600200"/>
          </a:xfrm>
        </p:spPr>
        <p:txBody>
          <a:bodyPr anchor="b">
            <a:normAutofit/>
          </a:bodyPr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5513" y="2494006"/>
            <a:ext cx="4077730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40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" r="25208" b="1"/>
          <a:stretch/>
        </p:blipFill>
        <p:spPr>
          <a:xfrm>
            <a:off x="0" y="0"/>
            <a:ext cx="5800725" cy="68579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32305" y="671384"/>
            <a:ext cx="4070938" cy="1600200"/>
          </a:xfrm>
        </p:spPr>
        <p:txBody>
          <a:bodyPr anchor="b">
            <a:normAutofit/>
          </a:bodyPr>
          <a:lstStyle>
            <a:lvl1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5513" y="2494006"/>
            <a:ext cx="4077730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3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2457450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00">
                <a:solidFill>
                  <a:srgbClr val="44C4D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www.sunwestPeBL.ca</a:t>
            </a:r>
          </a:p>
        </p:txBody>
      </p:sp>
    </p:spTree>
    <p:extLst>
      <p:ext uri="{BB962C8B-B14F-4D97-AF65-F5344CB8AC3E}">
        <p14:creationId xmlns:p14="http://schemas.microsoft.com/office/powerpoint/2010/main" val="29778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2457450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00">
                <a:solidFill>
                  <a:srgbClr val="B9CD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www.sunwestPeBL.ca</a:t>
            </a:r>
          </a:p>
        </p:txBody>
      </p:sp>
    </p:spTree>
    <p:extLst>
      <p:ext uri="{BB962C8B-B14F-4D97-AF65-F5344CB8AC3E}">
        <p14:creationId xmlns:p14="http://schemas.microsoft.com/office/powerpoint/2010/main" val="27962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2457450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00">
                <a:solidFill>
                  <a:srgbClr val="3D64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www.sunwestPeBL.ca</a:t>
            </a:r>
          </a:p>
        </p:txBody>
      </p:sp>
    </p:spTree>
    <p:extLst>
      <p:ext uri="{BB962C8B-B14F-4D97-AF65-F5344CB8AC3E}">
        <p14:creationId xmlns:p14="http://schemas.microsoft.com/office/powerpoint/2010/main" val="2915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847975"/>
            <a:ext cx="12192000" cy="1076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B9CD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980C-9E00-4ED8-B140-06EAEABB6B3C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C5A0C-D739-4BDF-9E37-843C695D63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6183429"/>
            <a:ext cx="1865807" cy="5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5" r="-104" b="16608"/>
          <a:stretch/>
        </p:blipFill>
        <p:spPr>
          <a:xfrm>
            <a:off x="0" y="-1895"/>
            <a:ext cx="13104689" cy="5555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07214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74141" y="5564013"/>
            <a:ext cx="12472087" cy="129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27496"/>
            <a:ext cx="5018902" cy="9791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349302"/>
            <a:ext cx="9144000" cy="12237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137459"/>
            <a:ext cx="2085975" cy="4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10240" b="27417"/>
          <a:stretch/>
        </p:blipFill>
        <p:spPr>
          <a:xfrm>
            <a:off x="0" y="0"/>
            <a:ext cx="12217167" cy="6104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70930" y="1233418"/>
            <a:ext cx="1627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69" y="1631752"/>
            <a:ext cx="6468610" cy="3824288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9144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 marL="13716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 marL="18288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1" b="7890"/>
          <a:stretch/>
        </p:blipFill>
        <p:spPr>
          <a:xfrm>
            <a:off x="0" y="0"/>
            <a:ext cx="12192000" cy="61071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77244" y="763861"/>
            <a:ext cx="518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141448"/>
            <a:ext cx="4988332" cy="3824288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9144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 marL="13716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 marL="1828800" indent="0">
              <a:buNone/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0849" y="1304925"/>
            <a:ext cx="6153151" cy="43275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4C4D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5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0849" y="1304925"/>
            <a:ext cx="6153151" cy="43275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B9CD3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2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0849" y="1304925"/>
            <a:ext cx="6153151" cy="432752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3D6477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0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2" b="48871"/>
          <a:stretch/>
        </p:blipFill>
        <p:spPr>
          <a:xfrm>
            <a:off x="5419" y="-12357"/>
            <a:ext cx="12178343" cy="178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6098"/>
            <a:ext cx="10515600" cy="96116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6121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2200" y="2009645"/>
            <a:ext cx="5181600" cy="390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1" b="2792"/>
          <a:stretch/>
        </p:blipFill>
        <p:spPr>
          <a:xfrm>
            <a:off x="777569" y="6348412"/>
            <a:ext cx="1270306" cy="381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1" b="309"/>
          <a:stretch/>
        </p:blipFill>
        <p:spPr>
          <a:xfrm>
            <a:off x="10020300" y="6272344"/>
            <a:ext cx="1372104" cy="5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5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164C5-90CD-4DD3-AD7B-716EC9FC2DF2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F8ACD-993A-4007-B5D4-37520A078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0" r:id="rId4"/>
    <p:sldLayoutId id="2147483665" r:id="rId5"/>
    <p:sldLayoutId id="2147483651" r:id="rId6"/>
    <p:sldLayoutId id="2147483672" r:id="rId7"/>
    <p:sldLayoutId id="2147483673" r:id="rId8"/>
    <p:sldLayoutId id="2147483652" r:id="rId9"/>
    <p:sldLayoutId id="2147483669" r:id="rId10"/>
    <p:sldLayoutId id="2147483662" r:id="rId11"/>
    <p:sldLayoutId id="2147483667" r:id="rId12"/>
    <p:sldLayoutId id="2147483661" r:id="rId13"/>
    <p:sldLayoutId id="2147483668" r:id="rId14"/>
    <p:sldLayoutId id="2147483663" r:id="rId15"/>
    <p:sldLayoutId id="2147483666" r:id="rId16"/>
    <p:sldLayoutId id="2147483655" r:id="rId17"/>
    <p:sldLayoutId id="2147483671" r:id="rId18"/>
    <p:sldLayoutId id="2147483670" r:id="rId19"/>
    <p:sldLayoutId id="2147483656" r:id="rId20"/>
    <p:sldLayoutId id="2147483657" r:id="rId21"/>
    <p:sldLayoutId id="2147483675" r:id="rId22"/>
    <p:sldLayoutId id="2147483664" r:id="rId23"/>
    <p:sldLayoutId id="2147483674" r:id="rId24"/>
    <p:sldLayoutId id="2147483678" r:id="rId25"/>
    <p:sldLayoutId id="2147483681" r:id="rId26"/>
    <p:sldLayoutId id="2147483682" r:id="rId27"/>
    <p:sldLayoutId id="2147483680" r:id="rId28"/>
    <p:sldLayoutId id="2147483683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11.xml"/><Relationship Id="rId7" Type="http://schemas.openxmlformats.org/officeDocument/2006/relationships/diagramLayout" Target="../diagrams/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Data" Target="../diagrams/data5.xml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5.xml"/><Relationship Id="rId9" Type="http://schemas.openxmlformats.org/officeDocument/2006/relationships/diagramColors" Target="../diagrams/colors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16.xml"/><Relationship Id="rId7" Type="http://schemas.openxmlformats.org/officeDocument/2006/relationships/diagramLayout" Target="../diagrams/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Data" Target="../diagrams/data6.xml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15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microsoft.com/office/2007/relationships/diagramDrawing" Target="../diagrams/drawin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7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9.sv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1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microsoft.com/office/2007/relationships/media" Target="../media/media6.m4a"/><Relationship Id="rId7" Type="http://schemas.openxmlformats.org/officeDocument/2006/relationships/diagramData" Target="../diagrams/data3.xml"/><Relationship Id="rId12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11" Type="http://schemas.microsoft.com/office/2007/relationships/diagramDrawing" Target="../diagrams/drawing3.xml"/><Relationship Id="rId5" Type="http://schemas.openxmlformats.org/officeDocument/2006/relationships/slideLayout" Target="../slideLayouts/slideLayout15.xml"/><Relationship Id="rId10" Type="http://schemas.openxmlformats.org/officeDocument/2006/relationships/diagramColors" Target="../diagrams/colors3.xml"/><Relationship Id="rId4" Type="http://schemas.openxmlformats.org/officeDocument/2006/relationships/audio" Target="../media/media6.m4a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07214"/>
            <a:ext cx="10047514" cy="2387600"/>
          </a:xfrm>
        </p:spPr>
        <p:txBody>
          <a:bodyPr/>
          <a:lstStyle/>
          <a:p>
            <a:r>
              <a:rPr lang="en-US"/>
              <a:t>“Differentiation &amp; Personalized Learning”  </a:t>
            </a:r>
            <a:br>
              <a:rPr lang="en-US"/>
            </a:br>
            <a:endParaRPr lang="en-US" sz="2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210050"/>
            <a:ext cx="8488778" cy="1223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Facilitated by</a:t>
            </a: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Melissa </a:t>
            </a:r>
            <a:r>
              <a:rPr lang="en-US" b="1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Lander</a:t>
            </a:r>
          </a:p>
          <a:p>
            <a:r>
              <a:rPr lang="en-US" b="1" dirty="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Melissa.lander@sunwestsd.ca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8413" y="57231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77">
        <p:fade/>
      </p:transition>
    </mc:Choice>
    <mc:Fallback xmlns="">
      <p:transition spd="med" advTm="9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Differentiate the Process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half" idx="1"/>
          </p:nvPr>
        </p:nvSpPr>
        <p:spPr>
          <a:xfrm>
            <a:off x="5127291" y="-233304"/>
            <a:ext cx="7390800" cy="69271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1"/>
            <a:endParaRPr lang="en-US" sz="32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r>
              <a:rPr lang="en-US" sz="3600" b="1">
                <a:solidFill>
                  <a:srgbClr val="000000"/>
                </a:solidFill>
                <a:latin typeface="+mn-lt"/>
                <a:ea typeface="+mn-ea"/>
              </a:rPr>
              <a:t>Assessment and instruction are inseparable.</a:t>
            </a:r>
            <a:endParaRPr lang="en-US" sz="3600" b="1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endParaRPr lang="en-US" sz="3600" b="1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Levelled or tiered activities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Guided Reading &amp; Math (always with on-going assessment and flexible groups)</a:t>
            </a:r>
            <a:r>
              <a:rPr lang="en-US" sz="3600">
                <a:solidFill>
                  <a:srgbClr val="000000"/>
                </a:solidFill>
                <a:latin typeface="+mn-lt"/>
                <a:ea typeface="+mn-ea"/>
                <a:cs typeface="Calibri"/>
              </a:rPr>
              <a:t> </a:t>
            </a:r>
            <a:endParaRPr lang="en-US" sz="3600">
              <a:solidFill>
                <a:srgbClr val="000000"/>
              </a:solidFill>
              <a:latin typeface="+mn-lt"/>
              <a:ea typeface="+mn-ea"/>
            </a:endParaRPr>
          </a:p>
          <a:p>
            <a:pPr lvl="1"/>
            <a:endParaRPr lang="en-US" sz="3600">
              <a:solidFill>
                <a:srgbClr val="000000"/>
              </a:solidFill>
              <a:latin typeface="+mn-lt"/>
              <a:ea typeface="+mn-ea"/>
            </a:endParaRPr>
          </a:p>
          <a:p>
            <a:pPr lvl="1"/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Stations or </a:t>
            </a:r>
            <a:r>
              <a:rPr lang="en-US" sz="3600" err="1">
                <a:solidFill>
                  <a:srgbClr val="000000"/>
                </a:solidFill>
                <a:latin typeface="+mn-lt"/>
                <a:ea typeface="+mn-ea"/>
              </a:rPr>
              <a:t>centres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24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24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6310" y="59296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Differentiate the Process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half" idx="1"/>
          </p:nvPr>
        </p:nvSpPr>
        <p:spPr>
          <a:xfrm>
            <a:off x="5127291" y="-233304"/>
            <a:ext cx="7390800" cy="69271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Cross curricular connections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Passion Projects/Wonder Time/Genius Hour or independent study options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Voice &amp; Choice 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Tic-Tac-Toe or Choice Boards, Learning Menus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3855" y="61663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Differentiate the PRODUCT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490" y="61066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55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Differentiate the Product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1141" y="816243"/>
            <a:ext cx="6298121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Variety is the spice of life! </a:t>
            </a:r>
            <a:r>
              <a:rPr lang="en-US" sz="3600">
                <a:solidFill>
                  <a:srgbClr val="000000"/>
                </a:solidFill>
                <a:latin typeface="+mn-lt"/>
                <a:ea typeface="+mn-ea"/>
                <a:sym typeface="Wingdings" panose="05000000000000000000" pitchFamily="2" charset="2"/>
              </a:rPr>
              <a:t> 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Voice and Choice are KEY!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Expose students to a variety of tech and non-tech options</a:t>
            </a:r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2400">
              <a:solidFill>
                <a:srgbClr val="000000"/>
              </a:solidFill>
              <a:latin typeface="+mn-lt"/>
              <a:ea typeface="+mn-ea"/>
            </a:endParaRPr>
          </a:p>
          <a:p>
            <a:pPr marL="0"/>
            <a:endParaRPr lang="en-US" sz="240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5535" y="5640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Differentiate the Product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1141" y="816243"/>
            <a:ext cx="6298121" cy="523063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  <a:cs typeface="Calibri"/>
              </a:rPr>
              <a:t>Build capacity or experts in your class </a:t>
            </a:r>
            <a:endParaRPr lang="en-US" sz="3600">
              <a:latin typeface="+mn-lt"/>
              <a:ea typeface="+mn-ea"/>
              <a:cs typeface="Calibri"/>
            </a:endParaRPr>
          </a:p>
          <a:p>
            <a:endParaRPr lang="en-US" sz="3600">
              <a:latin typeface="+mn-lt"/>
              <a:ea typeface="+mn-ea"/>
              <a:cs typeface="Calibri"/>
            </a:endParaRPr>
          </a:p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Consider strengths and weaknesses</a:t>
            </a:r>
            <a:endParaRPr lang="en-US" sz="3600">
              <a:latin typeface="+mn-lt"/>
              <a:ea typeface="+mn-ea"/>
              <a:cs typeface="Calibri"/>
            </a:endParaRPr>
          </a:p>
          <a:p>
            <a:endParaRPr lang="en-US" sz="3600">
              <a:latin typeface="+mn-lt"/>
              <a:ea typeface="+mn-ea"/>
              <a:cs typeface="Calibri"/>
            </a:endParaRPr>
          </a:p>
          <a:p>
            <a:r>
              <a:rPr lang="en-US" sz="3600">
                <a:solidFill>
                  <a:srgbClr val="000000"/>
                </a:solidFill>
                <a:latin typeface="+mn-lt"/>
                <a:ea typeface="+mn-ea"/>
              </a:rPr>
              <a:t>Have bright students build assessments or activities for others </a:t>
            </a:r>
            <a:endParaRPr lang="en-US" sz="3600">
              <a:latin typeface="+mn-lt"/>
              <a:ea typeface="+mn-ea"/>
            </a:endParaRPr>
          </a:p>
          <a:p>
            <a:endParaRPr lang="en-US" sz="360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endParaRPr lang="en-US" sz="2400">
              <a:solidFill>
                <a:srgbClr val="000000"/>
              </a:solidFill>
              <a:latin typeface="+mn-lt"/>
              <a:ea typeface="+mn-ea"/>
            </a:endParaRPr>
          </a:p>
          <a:p>
            <a:pPr marL="0"/>
            <a:endParaRPr lang="en-US" sz="240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800" y="61754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0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/>
          </p:nvPr>
        </p:nvSpPr>
        <p:spPr>
          <a:solidFill>
            <a:schemeClr val="bg1"/>
          </a:solidFill>
        </p:spPr>
      </p:sp>
      <p:pic>
        <p:nvPicPr>
          <p:cNvPr id="5" name="Content Placeholder 4"/>
          <p:cNvPicPr>
            <a:picLocks noGrp="1"/>
          </p:cNvPicPr>
          <p:nvPr>
            <p:ph sz="half" idx="4294967295"/>
          </p:nvPr>
        </p:nvPicPr>
        <p:blipFill rotWithShape="1">
          <a:blip r:embed="rId4"/>
          <a:srcRect l="13582" t="27351" r="38734" b="15859"/>
          <a:stretch/>
        </p:blipFill>
        <p:spPr bwMode="auto">
          <a:xfrm>
            <a:off x="1312607" y="403125"/>
            <a:ext cx="9842089" cy="6125496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16645" y="5928854"/>
            <a:ext cx="2969342" cy="599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So how do we morph into Personalized Learning and PeBL?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7923" y="61263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4290B9-872C-4170-BBFE-DCB57E24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iNACOL’s Must Haves for Personalized Learning 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Text Placeholder 3">
            <a:extLst>
              <a:ext uri="{FF2B5EF4-FFF2-40B4-BE49-F238E27FC236}">
                <a16:creationId xmlns:a16="http://schemas.microsoft.com/office/drawing/2014/main" id="{FC461DAF-DE14-48C4-A643-3E1F97638E4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36380558"/>
              </p:ext>
            </p:extLst>
          </p:nvPr>
        </p:nvGraphicFramePr>
        <p:xfrm>
          <a:off x="-56359" y="2152335"/>
          <a:ext cx="12304717" cy="406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77987" y="59285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4290B9-872C-4170-BBFE-DCB57E24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iNACOL’s Must Haves for Personalized Learning </a:t>
            </a: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 Placeholder 3">
            <a:extLst>
              <a:ext uri="{FF2B5EF4-FFF2-40B4-BE49-F238E27FC236}">
                <a16:creationId xmlns:a16="http://schemas.microsoft.com/office/drawing/2014/main" id="{BF2DFBB2-7747-4743-8466-0AD9C28B4F0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1670169"/>
              </p:ext>
            </p:extLst>
          </p:nvPr>
        </p:nvGraphicFramePr>
        <p:xfrm>
          <a:off x="-113869" y="2224220"/>
          <a:ext cx="12434115" cy="4540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66890" y="60869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0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4BFD4-30A9-43C9-A92D-F8CAB155F740}"/>
              </a:ext>
            </a:extLst>
          </p:cNvPr>
          <p:cNvSpPr txBox="1"/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Two Key Considerations to Start: 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0D254BE-64A6-4F92-B1C9-E1849C2EA4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15114660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5303" y="61773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5992" y="2715144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Note Taking Outline for Today</a:t>
            </a:r>
            <a:endParaRPr lang="en-US" sz="4400">
              <a:solidFill>
                <a:srgbClr val="000000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7421" r="18838" b="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0593" y="54183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412">
        <p:fade/>
      </p:transition>
    </mc:Choice>
    <mc:Fallback xmlns="">
      <p:transition spd="med" advTm="37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kelli.boklaschuk\Desktop\cropped-reorder-narrow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27" y="1297859"/>
            <a:ext cx="10461522" cy="296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7495" cy="70193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0774" y="63721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REORDER change the game?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7468" y="3689970"/>
            <a:ext cx="47735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Developing positive relationships becomes a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KNOW your students (learner profiles)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Foster positive and open  relationships between students, teacher, parents and the community.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94323" y="3689970"/>
            <a:ext cx="52602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Flexible learning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Places to stand, sit, 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TEACH kids how to work in different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Help them find what works best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Safe to take risks &amp; fail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37935" r="84799" b="35908"/>
          <a:stretch/>
        </p:blipFill>
        <p:spPr bwMode="auto">
          <a:xfrm>
            <a:off x="997972" y="2108264"/>
            <a:ext cx="1430596" cy="1581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37935" r="71219" b="34949"/>
          <a:stretch/>
        </p:blipFill>
        <p:spPr bwMode="auto">
          <a:xfrm>
            <a:off x="6196780" y="2044968"/>
            <a:ext cx="1423220" cy="1645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2581" y="627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REORDER change the game?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7468" y="3689970"/>
            <a:ext cx="47735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Voice &amp; Choice!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are in control of their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Transfer of Responsibility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56143" y="3689970"/>
            <a:ext cx="52209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People, books, community,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CAN statements – student-friendly language</a:t>
            </a:r>
          </a:p>
          <a:p>
            <a:r>
              <a:rPr lang="en-US" sz="4400" dirty="0">
                <a:solidFill>
                  <a:srgbClr val="00B0F0"/>
                </a:solidFill>
              </a:rPr>
              <a:t>Resourcebank.ca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8" t="37387" r="57253" b="35223"/>
          <a:stretch/>
        </p:blipFill>
        <p:spPr bwMode="auto">
          <a:xfrm>
            <a:off x="1027467" y="2051114"/>
            <a:ext cx="1430597" cy="1638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3" t="37387" r="43596" b="34949"/>
          <a:stretch/>
        </p:blipFill>
        <p:spPr bwMode="auto">
          <a:xfrm>
            <a:off x="6356144" y="2051114"/>
            <a:ext cx="1322849" cy="1638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8620" y="60771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REORDER change the game?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794" y="3689970"/>
            <a:ext cx="57322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Distribution of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are all leaders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Failure is fine!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94323" y="3689970"/>
            <a:ext cx="5515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Expectations &amp; outcomes shared BEFORE work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SET GROUPS 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On-going assessment to drive teaching/learning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Reflection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Exit Slips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4" t="36976" r="29476" b="35497"/>
          <a:stretch/>
        </p:blipFill>
        <p:spPr bwMode="auto">
          <a:xfrm>
            <a:off x="554034" y="1955500"/>
            <a:ext cx="1530405" cy="1734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9"/>
          <p:cNvPicPr>
            <a:picLocks noGrp="1"/>
          </p:cNvPicPr>
          <p:nvPr>
            <p:ph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5" t="37387" r="15742" b="35634"/>
          <a:stretch/>
        </p:blipFill>
        <p:spPr bwMode="auto">
          <a:xfrm>
            <a:off x="6286240" y="1955500"/>
            <a:ext cx="1559902" cy="164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1265" y="6234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REORDER change the game?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793" y="3621144"/>
            <a:ext cx="66171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Catch them “being good”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Weekly Kudos bags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Celebrate success!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Value Character as well as academics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Don’t forget about parents and community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4" t="37934" r="1853" b="35361"/>
          <a:stretch/>
        </p:blipFill>
        <p:spPr bwMode="auto">
          <a:xfrm>
            <a:off x="688258" y="1861449"/>
            <a:ext cx="1489690" cy="1759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9458" y="6249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4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6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24940" t="26855" r="19827" b="12518"/>
          <a:stretch/>
        </p:blipFill>
        <p:spPr>
          <a:xfrm>
            <a:off x="1163129" y="493"/>
            <a:ext cx="11026950" cy="6925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6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Pyramid of Growth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3291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1822" b="129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8593" y="62049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5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C02B816-D4D8-48EE-AF6E-B2C9AC802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166" y="208730"/>
            <a:ext cx="9186651" cy="5948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Continuum of Learning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8929" y="630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186" y="985137"/>
            <a:ext cx="6145223" cy="4545794"/>
          </a:xfrm>
          <a:noFill/>
        </p:spPr>
        <p:txBody>
          <a:bodyPr>
            <a:normAutofit fontScale="90000"/>
          </a:bodyPr>
          <a:lstStyle/>
          <a:p>
            <a:r>
              <a:rPr lang="en-US" sz="2300"/>
              <a:t/>
            </a:r>
            <a:br>
              <a:rPr lang="en-US" sz="2300"/>
            </a:br>
            <a:r>
              <a:rPr lang="en-US" sz="4000">
                <a:latin typeface="+mj-lt"/>
              </a:rPr>
              <a:t>What 1 thing will you try next week?</a:t>
            </a:r>
            <a:r>
              <a:rPr lang="en-US" sz="4000">
                <a:latin typeface="+mj-lt"/>
                <a:cs typeface="Calibri Light"/>
              </a:rPr>
              <a:t/>
            </a:r>
            <a:br>
              <a:rPr lang="en-US" sz="4000">
                <a:latin typeface="+mj-lt"/>
                <a:cs typeface="Calibri Light"/>
              </a:rPr>
            </a:br>
            <a:r>
              <a:rPr lang="en-US" sz="4000">
                <a:latin typeface="+mj-lt"/>
                <a:cs typeface="Calibri Light"/>
              </a:rPr>
              <a:t/>
            </a:r>
            <a:br>
              <a:rPr lang="en-US" sz="4000">
                <a:latin typeface="+mj-lt"/>
                <a:cs typeface="Calibri Light"/>
              </a:rPr>
            </a:br>
            <a:r>
              <a:rPr lang="en-US" sz="4000">
                <a:latin typeface="+mj-lt"/>
              </a:rPr>
              <a:t>What 3 things will you try next month?</a:t>
            </a:r>
            <a:r>
              <a:rPr lang="en-US" sz="4000">
                <a:latin typeface="+mj-lt"/>
                <a:cs typeface="Calibri Light"/>
              </a:rPr>
              <a:t/>
            </a:r>
            <a:br>
              <a:rPr lang="en-US" sz="4000">
                <a:latin typeface="+mj-lt"/>
                <a:cs typeface="Calibri Light"/>
              </a:rPr>
            </a:br>
            <a:r>
              <a:rPr lang="en-US" sz="4000">
                <a:latin typeface="+mj-lt"/>
                <a:cs typeface="Calibri Light"/>
              </a:rPr>
              <a:t/>
            </a:r>
            <a:br>
              <a:rPr lang="en-US" sz="4000">
                <a:latin typeface="+mj-lt"/>
                <a:cs typeface="Calibri Light"/>
              </a:rPr>
            </a:br>
            <a:r>
              <a:rPr lang="en-US" sz="4000">
                <a:latin typeface="+mj-lt"/>
              </a:rPr>
              <a:t>What is one thing you want to know more about?</a:t>
            </a:r>
            <a:r>
              <a:rPr lang="en-US" sz="4000">
                <a:latin typeface="+mj-lt"/>
                <a:cs typeface="Calibri Light"/>
              </a:rPr>
              <a:t/>
            </a:r>
            <a:br>
              <a:rPr lang="en-US" sz="4000">
                <a:latin typeface="+mj-lt"/>
                <a:cs typeface="Calibri Light"/>
              </a:rPr>
            </a:br>
            <a:r>
              <a:rPr lang="en-US" sz="3600">
                <a:latin typeface="+mj-lt"/>
              </a:rPr>
              <a:t>                                                   </a:t>
            </a:r>
            <a:r>
              <a:rPr lang="en-US" sz="3600">
                <a:latin typeface="+mj-lt"/>
                <a:cs typeface="Calibri Light"/>
              </a:rPr>
              <a:t/>
            </a:r>
            <a:br>
              <a:rPr lang="en-US" sz="3600">
                <a:latin typeface="+mj-lt"/>
                <a:cs typeface="Calibri Light"/>
              </a:rPr>
            </a:br>
            <a:r>
              <a:rPr lang="en-US" sz="3600">
                <a:latin typeface="+mj-lt"/>
              </a:rPr>
              <a:t>                         (Quiet Thinking Time) </a:t>
            </a:r>
            <a:endParaRPr lang="en-US" sz="3600">
              <a:latin typeface="+mj-lt"/>
              <a:cs typeface="Calibr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13D8DA-B72B-46FB-9E5D-656A0EB0A4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6107584" cy="6861717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63CDDC8E-3FD0-4545-A664-7661835B4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Light Bulb and Pencil">
            <a:extLst>
              <a:ext uri="{FF2B5EF4-FFF2-40B4-BE49-F238E27FC236}">
                <a16:creationId xmlns:a16="http://schemas.microsoft.com/office/drawing/2014/main" id="{3F8F2435-344E-4FAF-AA70-5FCFE50DD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6500" y="1344157"/>
            <a:ext cx="4169664" cy="4169664"/>
          </a:xfrm>
          <a:prstGeom prst="rect">
            <a:avLst/>
          </a:prstGeom>
          <a:effectLst/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8684" y="61096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chemeClr val="bg2"/>
                </a:solidFill>
                <a:latin typeface="+mj-lt"/>
              </a:rPr>
              <a:t>Sharing &amp; Questions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3987" y="62492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75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2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4290B9-872C-4170-BBFE-DCB57E24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Differentiation </a:t>
            </a:r>
            <a:b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= </a:t>
            </a:r>
            <a:b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 Teaching </a:t>
            </a:r>
            <a:b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4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8CDCDE43-B3AC-43F7-AE86-881B1D260AA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212131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2879" y="604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541">
        <p:fade/>
      </p:transition>
    </mc:Choice>
    <mc:Fallback xmlns="">
      <p:transition spd="med" advTm="143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Differentiate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F301DE7E-39CD-47C2-BD1F-0A30DEB124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968962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2606" y="6305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5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09149">
        <p:fade/>
      </p:transition>
    </mc:Choice>
    <mc:Fallback xmlns="">
      <p:transition spd="med" advTm="109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26" y="-108220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Setting the Stage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B25A97A8-44DF-40BD-AEBD-E0900E6507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1138007"/>
              </p:ext>
            </p:extLst>
          </p:nvPr>
        </p:nvGraphicFramePr>
        <p:xfrm>
          <a:off x="349370" y="1217343"/>
          <a:ext cx="11637033" cy="5232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77677" y="637863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910" y="63843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97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2179">
        <p:fade/>
      </p:transition>
    </mc:Choice>
    <mc:Fallback xmlns="">
      <p:transition spd="med" advTm="12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Differentiate the CONTENT or the WHAT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8748" y="57306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6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3002" y="-8686"/>
            <a:ext cx="105207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Differentiate Content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4C6E3B65-E315-4F91-9ACE-6B30675624F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6553147"/>
              </p:ext>
            </p:extLst>
          </p:nvPr>
        </p:nvGraphicFramePr>
        <p:xfrm>
          <a:off x="-196969" y="1389872"/>
          <a:ext cx="12672202" cy="537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53987" y="5900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24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Differentiate the PROCESS or the HOW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0258" y="60673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89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Differentiate the Process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half" idx="1"/>
          </p:nvPr>
        </p:nvSpPr>
        <p:spPr>
          <a:xfrm>
            <a:off x="4724725" y="-3265"/>
            <a:ext cx="7750234" cy="734410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+mn-lt"/>
                <a:ea typeface="+mn-ea"/>
              </a:rPr>
              <a:t>Small group instruction is your friend!</a:t>
            </a:r>
          </a:p>
          <a:p>
            <a:endParaRPr lang="en-US" sz="3600" b="1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r>
              <a:rPr lang="en-US" sz="3600" dirty="0">
                <a:solidFill>
                  <a:srgbClr val="000000"/>
                </a:solidFill>
                <a:latin typeface="+mn-lt"/>
                <a:ea typeface="+mn-ea"/>
              </a:rPr>
              <a:t>Pre-test for groupings (readiness, skills, diagnostic)</a:t>
            </a:r>
            <a:endParaRPr lang="en-US" sz="36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endParaRPr lang="en-US" sz="3600" dirty="0">
              <a:solidFill>
                <a:srgbClr val="000000"/>
              </a:solidFill>
              <a:latin typeface="+mn-lt"/>
              <a:ea typeface="+mn-ea"/>
            </a:endParaRPr>
          </a:p>
          <a:p>
            <a:pPr lvl="1"/>
            <a:r>
              <a:rPr lang="en-US" sz="3600" dirty="0">
                <a:solidFill>
                  <a:srgbClr val="000000"/>
                </a:solidFill>
                <a:latin typeface="+mn-lt"/>
                <a:ea typeface="+mn-ea"/>
              </a:rPr>
              <a:t>Learn profiles</a:t>
            </a:r>
            <a:endParaRPr lang="en-US" sz="36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endParaRPr lang="en-US" sz="3600" dirty="0">
              <a:solidFill>
                <a:srgbClr val="000000"/>
              </a:solidFill>
              <a:latin typeface="+mn-lt"/>
              <a:ea typeface="+mn-ea"/>
            </a:endParaRPr>
          </a:p>
          <a:p>
            <a:pPr lvl="1"/>
            <a:r>
              <a:rPr lang="en-US" sz="3600" dirty="0">
                <a:solidFill>
                  <a:srgbClr val="000000"/>
                </a:solidFill>
                <a:latin typeface="+mn-lt"/>
                <a:ea typeface="+mn-ea"/>
              </a:rPr>
              <a:t>FLEXIBLE groupings – never static</a:t>
            </a:r>
            <a:endParaRPr lang="en-US" sz="36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endParaRPr lang="en-US" sz="3600" dirty="0">
              <a:solidFill>
                <a:srgbClr val="000000"/>
              </a:solidFill>
              <a:latin typeface="+mn-lt"/>
              <a:ea typeface="+mn-ea"/>
            </a:endParaRPr>
          </a:p>
          <a:p>
            <a:pPr lvl="1"/>
            <a:r>
              <a:rPr lang="en-US" sz="3600" dirty="0">
                <a:solidFill>
                  <a:srgbClr val="000000"/>
                </a:solidFill>
                <a:latin typeface="+mn-lt"/>
                <a:ea typeface="+mn-ea"/>
              </a:rPr>
              <a:t>Summative to check in/group/regroup (E.g., exit slips)</a:t>
            </a:r>
            <a:endParaRPr lang="en-US" sz="36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endParaRPr lang="en-US" sz="3600" dirty="0">
              <a:solidFill>
                <a:srgbClr val="000000"/>
              </a:solidFill>
              <a:latin typeface="+mn-lt"/>
              <a:ea typeface="+mn-ea"/>
            </a:endParaRPr>
          </a:p>
          <a:p>
            <a:pPr lvl="1"/>
            <a:r>
              <a:rPr lang="en-US" sz="3600" dirty="0">
                <a:solidFill>
                  <a:srgbClr val="000000"/>
                </a:solidFill>
                <a:latin typeface="+mn-lt"/>
                <a:ea typeface="+mn-ea"/>
              </a:rPr>
              <a:t>Regular on-going assessment to inform your instruction/groups</a:t>
            </a:r>
            <a:endParaRPr lang="en-US" sz="36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  <a:p>
            <a:pPr lvl="1"/>
            <a:endParaRPr lang="en-US" sz="3600" dirty="0">
              <a:solidFill>
                <a:srgbClr val="000000"/>
              </a:solidFill>
              <a:latin typeface="+mn-lt"/>
              <a:ea typeface="+mn-ea"/>
              <a:cs typeface="Calibri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8865" y="6254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e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6477"/>
      </a:accent1>
      <a:accent2>
        <a:srgbClr val="B9CD32"/>
      </a:accent2>
      <a:accent3>
        <a:srgbClr val="44C4DF"/>
      </a:accent3>
      <a:accent4>
        <a:srgbClr val="FCCE2D"/>
      </a:accent4>
      <a:accent5>
        <a:srgbClr val="FFFFFF"/>
      </a:accent5>
      <a:accent6>
        <a:srgbClr val="FFFFFF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632</Words>
  <Application>Microsoft Office PowerPoint</Application>
  <PresentationFormat>Widescreen</PresentationFormat>
  <Paragraphs>174</Paragraphs>
  <Slides>29</Slides>
  <Notes>11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Roboto</vt:lpstr>
      <vt:lpstr>Roboto Condensed</vt:lpstr>
      <vt:lpstr>Wingdings</vt:lpstr>
      <vt:lpstr>Office Theme</vt:lpstr>
      <vt:lpstr>“Differentiation &amp; Personalized Learning”   </vt:lpstr>
      <vt:lpstr>Note Taking Outline for Today</vt:lpstr>
      <vt:lpstr>Differentiation  =  Good Teaching   </vt:lpstr>
      <vt:lpstr>How to Differentiate</vt:lpstr>
      <vt:lpstr>Setting the Stage</vt:lpstr>
      <vt:lpstr>Differentiate the CONTENT or the WHAT</vt:lpstr>
      <vt:lpstr>Differentiate Content</vt:lpstr>
      <vt:lpstr>Differentiate the PROCESS or the HOW</vt:lpstr>
      <vt:lpstr>Differentiate the Process</vt:lpstr>
      <vt:lpstr>Differentiate the Process</vt:lpstr>
      <vt:lpstr>Differentiate the Process</vt:lpstr>
      <vt:lpstr>Differentiate the PRODUCT </vt:lpstr>
      <vt:lpstr>Differentiate the Product </vt:lpstr>
      <vt:lpstr>Differentiate the Product </vt:lpstr>
      <vt:lpstr>PowerPoint Presentation</vt:lpstr>
      <vt:lpstr>So how do we morph into Personalized Learning and PeBL? </vt:lpstr>
      <vt:lpstr> iNACOL’s Must Haves for Personalized Learning  </vt:lpstr>
      <vt:lpstr> iNACOL’s Must Haves for Personalized Learning  </vt:lpstr>
      <vt:lpstr>PowerPoint Presentation</vt:lpstr>
      <vt:lpstr>PowerPoint Presentation</vt:lpstr>
      <vt:lpstr>How Does REORDER change the game?</vt:lpstr>
      <vt:lpstr>How Does REORDER change the game?</vt:lpstr>
      <vt:lpstr>How Does REORDER change the game?</vt:lpstr>
      <vt:lpstr>How Does REORDER change the game?</vt:lpstr>
      <vt:lpstr>Pyramid of Growth</vt:lpstr>
      <vt:lpstr>PowerPoint Presentation</vt:lpstr>
      <vt:lpstr>A Continuum of Learning</vt:lpstr>
      <vt:lpstr> What 1 thing will you try next week?  What 3 things will you try next month?  What is one thing you want to know more about?                                                                              (Quiet Thinking Time) </vt:lpstr>
      <vt:lpstr>Sharing &amp;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PeBL Mentor Professional Development Day</dc:title>
  <dc:creator>Vanessa Lewis</dc:creator>
  <cp:lastModifiedBy>Melissa Lander</cp:lastModifiedBy>
  <cp:revision>17</cp:revision>
  <dcterms:modified xsi:type="dcterms:W3CDTF">2018-12-19T18:56:18Z</dcterms:modified>
</cp:coreProperties>
</file>