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47" r:id="rId2"/>
    <p:sldId id="374" r:id="rId3"/>
    <p:sldId id="290" r:id="rId4"/>
    <p:sldId id="273" r:id="rId5"/>
    <p:sldId id="272" r:id="rId6"/>
    <p:sldId id="277" r:id="rId7"/>
    <p:sldId id="281" r:id="rId8"/>
    <p:sldId id="285" r:id="rId9"/>
    <p:sldId id="286" r:id="rId10"/>
    <p:sldId id="287" r:id="rId11"/>
    <p:sldId id="375" r:id="rId12"/>
    <p:sldId id="376" r:id="rId13"/>
    <p:sldId id="3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8705536-9284-43AE-84BD-0E71B034F6A7}">
          <p14:sldIdLst>
            <p14:sldId id="347"/>
            <p14:sldId id="374"/>
            <p14:sldId id="290"/>
            <p14:sldId id="273"/>
            <p14:sldId id="272"/>
            <p14:sldId id="277"/>
            <p14:sldId id="281"/>
            <p14:sldId id="285"/>
            <p14:sldId id="286"/>
            <p14:sldId id="287"/>
            <p14:sldId id="375"/>
            <p14:sldId id="376"/>
            <p14:sldId id="37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lissa Lander" initials="ML" lastIdx="1" clrIdx="0">
    <p:extLst>
      <p:ext uri="{19B8F6BF-5375-455C-9EA6-DF929625EA0E}">
        <p15:presenceInfo xmlns:p15="http://schemas.microsoft.com/office/powerpoint/2012/main" userId="S::melissa.lander@sunwestsd.ca::323bedc8-6dbd-43ff-8fb4-d0d0bc8ac74d" providerId="AD"/>
      </p:ext>
    </p:extLst>
  </p:cmAuthor>
  <p:cmAuthor id="2" name="Vanessa Lewis" initials="VL" lastIdx="3" clrIdx="1">
    <p:extLst>
      <p:ext uri="{19B8F6BF-5375-455C-9EA6-DF929625EA0E}">
        <p15:presenceInfo xmlns:p15="http://schemas.microsoft.com/office/powerpoint/2012/main" userId="S::vanessa.lewis@sunwestsd.ca::ff8e74ba-4c0f-474e-9f9f-82475ea22a19" providerId="AD"/>
      </p:ext>
    </p:extLst>
  </p:cmAuthor>
  <p:cmAuthor id="3" name="Shari Martin" initials="SM" lastIdx="2" clrIdx="2">
    <p:extLst>
      <p:ext uri="{19B8F6BF-5375-455C-9EA6-DF929625EA0E}">
        <p15:presenceInfo xmlns:p15="http://schemas.microsoft.com/office/powerpoint/2012/main" userId="S::shari.martin@sunwestsd.ca::d59bca9a-3849-4062-a3e0-29cfc5b85a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C4DF"/>
    <a:srgbClr val="FFFFFF"/>
    <a:srgbClr val="3D6477"/>
    <a:srgbClr val="B9CD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2A3861-07C4-DDA3-EB83-9BB791D5988D}" v="1" dt="2019-02-26T18:59:42.1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6.png"/><Relationship Id="rId6" Type="http://schemas.openxmlformats.org/officeDocument/2006/relationships/image" Target="../media/image32.svg"/><Relationship Id="rId5" Type="http://schemas.openxmlformats.org/officeDocument/2006/relationships/image" Target="../media/image28.png"/><Relationship Id="rId4" Type="http://schemas.openxmlformats.org/officeDocument/2006/relationships/image" Target="../media/image30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6.png"/><Relationship Id="rId6" Type="http://schemas.openxmlformats.org/officeDocument/2006/relationships/image" Target="../media/image32.svg"/><Relationship Id="rId5" Type="http://schemas.openxmlformats.org/officeDocument/2006/relationships/image" Target="../media/image28.png"/><Relationship Id="rId4" Type="http://schemas.openxmlformats.org/officeDocument/2006/relationships/image" Target="../media/image3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dk2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dk2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282C70-C263-4D65-9091-BC546C74261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C4DC007-2AC0-4AE0-AECC-E360ABE8B120}">
      <dgm:prSet/>
      <dgm:spPr/>
      <dgm:t>
        <a:bodyPr/>
        <a:lstStyle/>
        <a:p>
          <a:pPr>
            <a:defRPr cap="all"/>
          </a:pPr>
          <a:r>
            <a:rPr lang="en-US" dirty="0"/>
            <a:t>Oral Language </a:t>
          </a:r>
        </a:p>
      </dgm:t>
    </dgm:pt>
    <dgm:pt modelId="{B5F1D387-F9B1-43E0-8807-05F069A671B4}" type="parTrans" cxnId="{DA96A85D-FC55-4A98-B6D7-71A5E19F8A68}">
      <dgm:prSet/>
      <dgm:spPr/>
      <dgm:t>
        <a:bodyPr/>
        <a:lstStyle/>
        <a:p>
          <a:endParaRPr lang="en-US"/>
        </a:p>
      </dgm:t>
    </dgm:pt>
    <dgm:pt modelId="{F7354449-9856-46A3-8D61-AD17C6D0199B}" type="sibTrans" cxnId="{DA96A85D-FC55-4A98-B6D7-71A5E19F8A68}">
      <dgm:prSet/>
      <dgm:spPr/>
      <dgm:t>
        <a:bodyPr/>
        <a:lstStyle/>
        <a:p>
          <a:endParaRPr lang="en-US"/>
        </a:p>
      </dgm:t>
    </dgm:pt>
    <dgm:pt modelId="{8210D529-5058-49ED-83BB-9D774F590A1C}">
      <dgm:prSet/>
      <dgm:spPr/>
      <dgm:t>
        <a:bodyPr/>
        <a:lstStyle/>
        <a:p>
          <a:pPr>
            <a:defRPr cap="all"/>
          </a:pPr>
          <a:r>
            <a:rPr lang="en-US" dirty="0"/>
            <a:t>Letter </a:t>
          </a:r>
          <a:r>
            <a:rPr lang="en-US" b="1" dirty="0"/>
            <a:t>Sounds</a:t>
          </a:r>
          <a:r>
            <a:rPr lang="en-US" dirty="0"/>
            <a:t> </a:t>
          </a:r>
        </a:p>
      </dgm:t>
    </dgm:pt>
    <dgm:pt modelId="{DA6AEF3A-2A6A-4665-9FC7-FB0399119FE3}" type="parTrans" cxnId="{61C51906-58DF-417A-A0BF-6111ACA49C0F}">
      <dgm:prSet/>
      <dgm:spPr/>
      <dgm:t>
        <a:bodyPr/>
        <a:lstStyle/>
        <a:p>
          <a:endParaRPr lang="en-US"/>
        </a:p>
      </dgm:t>
    </dgm:pt>
    <dgm:pt modelId="{E9B895F7-0D97-46F6-941F-6528D652F634}" type="sibTrans" cxnId="{61C51906-58DF-417A-A0BF-6111ACA49C0F}">
      <dgm:prSet/>
      <dgm:spPr/>
      <dgm:t>
        <a:bodyPr/>
        <a:lstStyle/>
        <a:p>
          <a:endParaRPr lang="en-US"/>
        </a:p>
      </dgm:t>
    </dgm:pt>
    <dgm:pt modelId="{45AF9239-EE67-48BB-AD10-1868A59C1BB5}">
      <dgm:prSet/>
      <dgm:spPr/>
      <dgm:t>
        <a:bodyPr/>
        <a:lstStyle/>
        <a:p>
          <a:pPr>
            <a:defRPr cap="all"/>
          </a:pPr>
          <a:r>
            <a:rPr lang="en-US" dirty="0"/>
            <a:t>Make &amp; break words on the run</a:t>
          </a:r>
        </a:p>
      </dgm:t>
    </dgm:pt>
    <dgm:pt modelId="{BB96F96A-AFEF-40BC-BC2B-0C57AC5302C6}" type="parTrans" cxnId="{442B362B-A4A2-4364-894F-EFE46DF22C40}">
      <dgm:prSet/>
      <dgm:spPr/>
      <dgm:t>
        <a:bodyPr/>
        <a:lstStyle/>
        <a:p>
          <a:endParaRPr lang="en-US"/>
        </a:p>
      </dgm:t>
    </dgm:pt>
    <dgm:pt modelId="{666592DC-0049-41C0-B4D8-C57A4CAD61AD}" type="sibTrans" cxnId="{442B362B-A4A2-4364-894F-EFE46DF22C40}">
      <dgm:prSet/>
      <dgm:spPr/>
      <dgm:t>
        <a:bodyPr/>
        <a:lstStyle/>
        <a:p>
          <a:endParaRPr lang="en-US"/>
        </a:p>
      </dgm:t>
    </dgm:pt>
    <dgm:pt modelId="{DC5B2865-A56F-4330-83F1-B74A89E8CB7C}">
      <dgm:prSet/>
      <dgm:spPr/>
      <dgm:t>
        <a:bodyPr/>
        <a:lstStyle/>
        <a:p>
          <a:pPr>
            <a:defRPr cap="all"/>
          </a:pPr>
          <a:r>
            <a:rPr lang="en-US" dirty="0">
              <a:cs typeface="Calibri Light" panose="020F0302020204030204"/>
            </a:rPr>
            <a:t>frequently used and strange words</a:t>
          </a:r>
          <a:endParaRPr lang="en-US" dirty="0"/>
        </a:p>
      </dgm:t>
    </dgm:pt>
    <dgm:pt modelId="{30E673FB-C502-43D0-8A6A-5DE5AFA5CB86}" type="parTrans" cxnId="{76406EBE-8728-4422-BA1D-8C97F11C6B41}">
      <dgm:prSet/>
      <dgm:spPr/>
      <dgm:t>
        <a:bodyPr/>
        <a:lstStyle/>
        <a:p>
          <a:endParaRPr lang="en-US"/>
        </a:p>
      </dgm:t>
    </dgm:pt>
    <dgm:pt modelId="{2E508C51-B2B2-4E97-9AAE-C7E58C766B10}" type="sibTrans" cxnId="{76406EBE-8728-4422-BA1D-8C97F11C6B41}">
      <dgm:prSet/>
      <dgm:spPr/>
      <dgm:t>
        <a:bodyPr/>
        <a:lstStyle/>
        <a:p>
          <a:endParaRPr lang="en-US"/>
        </a:p>
      </dgm:t>
    </dgm:pt>
    <dgm:pt modelId="{19F1ED43-1D1C-4782-A59D-28F33188ECC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>
              <a:cs typeface="Calibri Light" panose="020F0302020204030204"/>
            </a:rPr>
            <a:t>How Books work</a:t>
          </a:r>
          <a:endParaRPr lang="en-US" dirty="0"/>
        </a:p>
      </dgm:t>
    </dgm:pt>
    <dgm:pt modelId="{97BD0753-9B5E-478D-830F-41ABF79D7037}" type="parTrans" cxnId="{A6392F45-900F-4626-9D61-B77B47BFFB37}">
      <dgm:prSet/>
      <dgm:spPr/>
      <dgm:t>
        <a:bodyPr/>
        <a:lstStyle/>
        <a:p>
          <a:endParaRPr lang="en-US"/>
        </a:p>
      </dgm:t>
    </dgm:pt>
    <dgm:pt modelId="{661A9964-B345-4D69-BF95-539168DB93F4}" type="sibTrans" cxnId="{A6392F45-900F-4626-9D61-B77B47BFFB37}">
      <dgm:prSet/>
      <dgm:spPr/>
      <dgm:t>
        <a:bodyPr/>
        <a:lstStyle/>
        <a:p>
          <a:endParaRPr lang="en-US"/>
        </a:p>
      </dgm:t>
    </dgm:pt>
    <dgm:pt modelId="{3144C8CE-4551-426A-A9B4-45358FD51D90}" type="pres">
      <dgm:prSet presAssocID="{9E282C70-C263-4D65-9091-BC546C74261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9D6425-52EB-4C99-9E64-61915B2917EC}" type="pres">
      <dgm:prSet presAssocID="{DC4DC007-2AC0-4AE0-AECC-E360ABE8B12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7543E6-521A-4F92-91DC-9B0D8C06C022}" type="pres">
      <dgm:prSet presAssocID="{F7354449-9856-46A3-8D61-AD17C6D0199B}" presName="spacer" presStyleCnt="0"/>
      <dgm:spPr/>
    </dgm:pt>
    <dgm:pt modelId="{885790C9-EFE0-4E3B-8F0C-90416A2AD42E}" type="pres">
      <dgm:prSet presAssocID="{8210D529-5058-49ED-83BB-9D774F590A1C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050B95-D00A-4DAF-8605-21285DA5BF0F}" type="pres">
      <dgm:prSet presAssocID="{E9B895F7-0D97-46F6-941F-6528D652F634}" presName="spacer" presStyleCnt="0"/>
      <dgm:spPr/>
    </dgm:pt>
    <dgm:pt modelId="{148597FC-9931-481F-B117-2D3F2AF19E69}" type="pres">
      <dgm:prSet presAssocID="{45AF9239-EE67-48BB-AD10-1868A59C1BB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5690CD-7971-40B9-8134-30D4E5B81AE7}" type="pres">
      <dgm:prSet presAssocID="{666592DC-0049-41C0-B4D8-C57A4CAD61AD}" presName="spacer" presStyleCnt="0"/>
      <dgm:spPr/>
    </dgm:pt>
    <dgm:pt modelId="{C5514C74-C500-4C0A-A5BB-24E26F66B9BC}" type="pres">
      <dgm:prSet presAssocID="{DC5B2865-A56F-4330-83F1-B74A89E8CB7C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F262DA-519B-40E7-904F-E8A89F9C77D1}" type="pres">
      <dgm:prSet presAssocID="{2E508C51-B2B2-4E97-9AAE-C7E58C766B10}" presName="spacer" presStyleCnt="0"/>
      <dgm:spPr/>
    </dgm:pt>
    <dgm:pt modelId="{F4FFC70C-E537-4728-84BF-AEA928E38CFD}" type="pres">
      <dgm:prSet presAssocID="{19F1ED43-1D1C-4782-A59D-28F33188ECC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B7886B-5EDF-4F3F-BCE2-95FE407319FE}" type="presOf" srcId="{9E282C70-C263-4D65-9091-BC546C742614}" destId="{3144C8CE-4551-426A-A9B4-45358FD51D90}" srcOrd="0" destOrd="0" presId="urn:microsoft.com/office/officeart/2005/8/layout/vList2"/>
    <dgm:cxn modelId="{442B362B-A4A2-4364-894F-EFE46DF22C40}" srcId="{9E282C70-C263-4D65-9091-BC546C742614}" destId="{45AF9239-EE67-48BB-AD10-1868A59C1BB5}" srcOrd="2" destOrd="0" parTransId="{BB96F96A-AFEF-40BC-BC2B-0C57AC5302C6}" sibTransId="{666592DC-0049-41C0-B4D8-C57A4CAD61AD}"/>
    <dgm:cxn modelId="{76406EBE-8728-4422-BA1D-8C97F11C6B41}" srcId="{9E282C70-C263-4D65-9091-BC546C742614}" destId="{DC5B2865-A56F-4330-83F1-B74A89E8CB7C}" srcOrd="3" destOrd="0" parTransId="{30E673FB-C502-43D0-8A6A-5DE5AFA5CB86}" sibTransId="{2E508C51-B2B2-4E97-9AAE-C7E58C766B10}"/>
    <dgm:cxn modelId="{6A84E4A7-77AE-4E0D-9B53-96248C790861}" type="presOf" srcId="{DC5B2865-A56F-4330-83F1-B74A89E8CB7C}" destId="{C5514C74-C500-4C0A-A5BB-24E26F66B9BC}" srcOrd="0" destOrd="0" presId="urn:microsoft.com/office/officeart/2005/8/layout/vList2"/>
    <dgm:cxn modelId="{0BEFF94D-A076-4ED9-9853-3F5B4B3119CD}" type="presOf" srcId="{DC4DC007-2AC0-4AE0-AECC-E360ABE8B120}" destId="{119D6425-52EB-4C99-9E64-61915B2917EC}" srcOrd="0" destOrd="0" presId="urn:microsoft.com/office/officeart/2005/8/layout/vList2"/>
    <dgm:cxn modelId="{1547F53C-A646-4C72-B0C4-D6697401281B}" type="presOf" srcId="{19F1ED43-1D1C-4782-A59D-28F33188ECC7}" destId="{F4FFC70C-E537-4728-84BF-AEA928E38CFD}" srcOrd="0" destOrd="0" presId="urn:microsoft.com/office/officeart/2005/8/layout/vList2"/>
    <dgm:cxn modelId="{61C51906-58DF-417A-A0BF-6111ACA49C0F}" srcId="{9E282C70-C263-4D65-9091-BC546C742614}" destId="{8210D529-5058-49ED-83BB-9D774F590A1C}" srcOrd="1" destOrd="0" parTransId="{DA6AEF3A-2A6A-4665-9FC7-FB0399119FE3}" sibTransId="{E9B895F7-0D97-46F6-941F-6528D652F634}"/>
    <dgm:cxn modelId="{B3B03807-2DA1-4D41-976F-83A2B2CC5A4E}" type="presOf" srcId="{8210D529-5058-49ED-83BB-9D774F590A1C}" destId="{885790C9-EFE0-4E3B-8F0C-90416A2AD42E}" srcOrd="0" destOrd="0" presId="urn:microsoft.com/office/officeart/2005/8/layout/vList2"/>
    <dgm:cxn modelId="{B1D0F774-D6EF-4835-9597-4189F027C126}" type="presOf" srcId="{45AF9239-EE67-48BB-AD10-1868A59C1BB5}" destId="{148597FC-9931-481F-B117-2D3F2AF19E69}" srcOrd="0" destOrd="0" presId="urn:microsoft.com/office/officeart/2005/8/layout/vList2"/>
    <dgm:cxn modelId="{DA96A85D-FC55-4A98-B6D7-71A5E19F8A68}" srcId="{9E282C70-C263-4D65-9091-BC546C742614}" destId="{DC4DC007-2AC0-4AE0-AECC-E360ABE8B120}" srcOrd="0" destOrd="0" parTransId="{B5F1D387-F9B1-43E0-8807-05F069A671B4}" sibTransId="{F7354449-9856-46A3-8D61-AD17C6D0199B}"/>
    <dgm:cxn modelId="{A6392F45-900F-4626-9D61-B77B47BFFB37}" srcId="{9E282C70-C263-4D65-9091-BC546C742614}" destId="{19F1ED43-1D1C-4782-A59D-28F33188ECC7}" srcOrd="4" destOrd="0" parTransId="{97BD0753-9B5E-478D-830F-41ABF79D7037}" sibTransId="{661A9964-B345-4D69-BF95-539168DB93F4}"/>
    <dgm:cxn modelId="{5982DD7F-5955-4922-9494-8C7CDD5E4E71}" type="presParOf" srcId="{3144C8CE-4551-426A-A9B4-45358FD51D90}" destId="{119D6425-52EB-4C99-9E64-61915B2917EC}" srcOrd="0" destOrd="0" presId="urn:microsoft.com/office/officeart/2005/8/layout/vList2"/>
    <dgm:cxn modelId="{D84EAD35-85C3-446D-8F5C-397E2546245D}" type="presParOf" srcId="{3144C8CE-4551-426A-A9B4-45358FD51D90}" destId="{A27543E6-521A-4F92-91DC-9B0D8C06C022}" srcOrd="1" destOrd="0" presId="urn:microsoft.com/office/officeart/2005/8/layout/vList2"/>
    <dgm:cxn modelId="{F1ECACCB-CFDF-4E89-AE0C-8BA4A8328319}" type="presParOf" srcId="{3144C8CE-4551-426A-A9B4-45358FD51D90}" destId="{885790C9-EFE0-4E3B-8F0C-90416A2AD42E}" srcOrd="2" destOrd="0" presId="urn:microsoft.com/office/officeart/2005/8/layout/vList2"/>
    <dgm:cxn modelId="{1BB95D47-0A60-4BA3-A90D-188005956794}" type="presParOf" srcId="{3144C8CE-4551-426A-A9B4-45358FD51D90}" destId="{EF050B95-D00A-4DAF-8605-21285DA5BF0F}" srcOrd="3" destOrd="0" presId="urn:microsoft.com/office/officeart/2005/8/layout/vList2"/>
    <dgm:cxn modelId="{26D4FC8C-C4A4-4E0F-9724-F5874CE14202}" type="presParOf" srcId="{3144C8CE-4551-426A-A9B4-45358FD51D90}" destId="{148597FC-9931-481F-B117-2D3F2AF19E69}" srcOrd="4" destOrd="0" presId="urn:microsoft.com/office/officeart/2005/8/layout/vList2"/>
    <dgm:cxn modelId="{883A36FD-3B50-4FCC-A64E-5B0566280FEE}" type="presParOf" srcId="{3144C8CE-4551-426A-A9B4-45358FD51D90}" destId="{425690CD-7971-40B9-8134-30D4E5B81AE7}" srcOrd="5" destOrd="0" presId="urn:microsoft.com/office/officeart/2005/8/layout/vList2"/>
    <dgm:cxn modelId="{B1B061B5-60B0-406B-BDC5-FD01DB1CEA19}" type="presParOf" srcId="{3144C8CE-4551-426A-A9B4-45358FD51D90}" destId="{C5514C74-C500-4C0A-A5BB-24E26F66B9BC}" srcOrd="6" destOrd="0" presId="urn:microsoft.com/office/officeart/2005/8/layout/vList2"/>
    <dgm:cxn modelId="{CFF7F95C-0710-4EDC-9C2D-E8C6924258BD}" type="presParOf" srcId="{3144C8CE-4551-426A-A9B4-45358FD51D90}" destId="{E3F262DA-519B-40E7-904F-E8A89F9C77D1}" srcOrd="7" destOrd="0" presId="urn:microsoft.com/office/officeart/2005/8/layout/vList2"/>
    <dgm:cxn modelId="{9A6E0FB8-3D6A-4E9C-83CF-76D61CCB4C0E}" type="presParOf" srcId="{3144C8CE-4551-426A-A9B4-45358FD51D90}" destId="{F4FFC70C-E537-4728-84BF-AEA928E38CF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87F003-0DD2-42E6-B645-C405CAABB3FC}" type="doc">
      <dgm:prSet loTypeId="urn:microsoft.com/office/officeart/2005/8/layout/hierarchy1" loCatId="hierarchy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4956819-EB60-4194-9B1B-21C5B584574B}">
      <dgm:prSet/>
      <dgm:spPr/>
      <dgm:t>
        <a:bodyPr/>
        <a:lstStyle/>
        <a:p>
          <a:r>
            <a:rPr lang="en-US" b="1" dirty="0">
              <a:cs typeface="Calibri Light"/>
            </a:rPr>
            <a:t>Visual</a:t>
          </a:r>
          <a:r>
            <a:rPr lang="en-US" dirty="0">
              <a:cs typeface="Calibri Light"/>
            </a:rPr>
            <a:t> </a:t>
          </a:r>
          <a:r>
            <a:rPr lang="en-US" dirty="0"/>
            <a:t>info: Did it match or did you run out of/have extra words?</a:t>
          </a:r>
        </a:p>
      </dgm:t>
    </dgm:pt>
    <dgm:pt modelId="{B2677EF6-D98F-4DE2-9715-1183945003F5}" type="parTrans" cxnId="{747AA1DA-B2D4-46BE-AD8C-0A960B388767}">
      <dgm:prSet/>
      <dgm:spPr/>
      <dgm:t>
        <a:bodyPr/>
        <a:lstStyle/>
        <a:p>
          <a:endParaRPr lang="en-US"/>
        </a:p>
      </dgm:t>
    </dgm:pt>
    <dgm:pt modelId="{C8711180-F7D4-4F5D-9B63-7DC409FEF7B8}" type="sibTrans" cxnId="{747AA1DA-B2D4-46BE-AD8C-0A960B388767}">
      <dgm:prSet/>
      <dgm:spPr/>
      <dgm:t>
        <a:bodyPr/>
        <a:lstStyle/>
        <a:p>
          <a:endParaRPr lang="en-US"/>
        </a:p>
      </dgm:t>
    </dgm:pt>
    <dgm:pt modelId="{466C9905-7BEC-478E-82FF-D240D830A592}">
      <dgm:prSet/>
      <dgm:spPr/>
      <dgm:t>
        <a:bodyPr/>
        <a:lstStyle/>
        <a:p>
          <a:r>
            <a:rPr lang="en-US" b="1" dirty="0">
              <a:cs typeface="Calibri Light"/>
            </a:rPr>
            <a:t>Meaning</a:t>
          </a:r>
          <a:r>
            <a:rPr lang="en-US" dirty="0"/>
            <a:t>: Did that make sense? Can the picture help?</a:t>
          </a:r>
        </a:p>
      </dgm:t>
    </dgm:pt>
    <dgm:pt modelId="{C506B71E-8C3C-4284-B034-9D7F32741BA5}" type="parTrans" cxnId="{36713915-E4E2-481E-A1BC-E689694999C9}">
      <dgm:prSet/>
      <dgm:spPr/>
      <dgm:t>
        <a:bodyPr/>
        <a:lstStyle/>
        <a:p>
          <a:endParaRPr lang="en-US"/>
        </a:p>
      </dgm:t>
    </dgm:pt>
    <dgm:pt modelId="{0A6DBF44-C857-404E-87E9-D035174B9342}" type="sibTrans" cxnId="{36713915-E4E2-481E-A1BC-E689694999C9}">
      <dgm:prSet/>
      <dgm:spPr/>
      <dgm:t>
        <a:bodyPr/>
        <a:lstStyle/>
        <a:p>
          <a:endParaRPr lang="en-US"/>
        </a:p>
      </dgm:t>
    </dgm:pt>
    <dgm:pt modelId="{FAA945D5-55A2-4BCA-AEBB-A61E3A6ECAC8}">
      <dgm:prSet/>
      <dgm:spPr/>
      <dgm:t>
        <a:bodyPr/>
        <a:lstStyle/>
        <a:p>
          <a:r>
            <a:rPr lang="en-US" b="1" dirty="0">
              <a:cs typeface="Calibri Light"/>
            </a:rPr>
            <a:t>Structure</a:t>
          </a:r>
          <a:r>
            <a:rPr lang="en-US" dirty="0"/>
            <a:t>: Does that sound right? Is that how someone would say that?</a:t>
          </a:r>
        </a:p>
      </dgm:t>
    </dgm:pt>
    <dgm:pt modelId="{EFA56D33-6A0B-4888-9435-7E1E9A525B57}" type="parTrans" cxnId="{D77BF183-9AC0-498D-9640-32776564B953}">
      <dgm:prSet/>
      <dgm:spPr/>
      <dgm:t>
        <a:bodyPr/>
        <a:lstStyle/>
        <a:p>
          <a:endParaRPr lang="en-US"/>
        </a:p>
      </dgm:t>
    </dgm:pt>
    <dgm:pt modelId="{3793B65B-7B0D-4BF2-A741-8EED7A0F19D9}" type="sibTrans" cxnId="{D77BF183-9AC0-498D-9640-32776564B953}">
      <dgm:prSet/>
      <dgm:spPr/>
      <dgm:t>
        <a:bodyPr/>
        <a:lstStyle/>
        <a:p>
          <a:endParaRPr lang="en-US"/>
        </a:p>
      </dgm:t>
    </dgm:pt>
    <dgm:pt modelId="{34C87FDC-1197-4FA3-8BB4-E91A31529B12}" type="pres">
      <dgm:prSet presAssocID="{BD87F003-0DD2-42E6-B645-C405CAABB3F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22C11EF-9A24-4F31-8C46-601FA77EE93D}" type="pres">
      <dgm:prSet presAssocID="{14956819-EB60-4194-9B1B-21C5B584574B}" presName="hierRoot1" presStyleCnt="0"/>
      <dgm:spPr/>
    </dgm:pt>
    <dgm:pt modelId="{DEDCA6F1-6010-408A-BDE1-C64C5C3ACE6B}" type="pres">
      <dgm:prSet presAssocID="{14956819-EB60-4194-9B1B-21C5B584574B}" presName="composite" presStyleCnt="0"/>
      <dgm:spPr/>
    </dgm:pt>
    <dgm:pt modelId="{482354D7-D699-4FD4-954A-0BE30F2233BA}" type="pres">
      <dgm:prSet presAssocID="{14956819-EB60-4194-9B1B-21C5B584574B}" presName="background" presStyleLbl="node0" presStyleIdx="0" presStyleCnt="3"/>
      <dgm:spPr/>
    </dgm:pt>
    <dgm:pt modelId="{1693E9E6-0E0D-405F-8497-26E358E689EE}" type="pres">
      <dgm:prSet presAssocID="{14956819-EB60-4194-9B1B-21C5B584574B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FDAC90-F513-442D-9D20-A95569F4116D}" type="pres">
      <dgm:prSet presAssocID="{14956819-EB60-4194-9B1B-21C5B584574B}" presName="hierChild2" presStyleCnt="0"/>
      <dgm:spPr/>
    </dgm:pt>
    <dgm:pt modelId="{0C436751-078C-451F-A821-E9CB90608F4D}" type="pres">
      <dgm:prSet presAssocID="{466C9905-7BEC-478E-82FF-D240D830A592}" presName="hierRoot1" presStyleCnt="0"/>
      <dgm:spPr/>
    </dgm:pt>
    <dgm:pt modelId="{F43F2C4C-53DC-445F-A94A-F879C8354CC1}" type="pres">
      <dgm:prSet presAssocID="{466C9905-7BEC-478E-82FF-D240D830A592}" presName="composite" presStyleCnt="0"/>
      <dgm:spPr/>
    </dgm:pt>
    <dgm:pt modelId="{DB33D390-245C-46C5-A4C5-83B29BAB59C4}" type="pres">
      <dgm:prSet presAssocID="{466C9905-7BEC-478E-82FF-D240D830A592}" presName="background" presStyleLbl="node0" presStyleIdx="1" presStyleCnt="3"/>
      <dgm:spPr/>
    </dgm:pt>
    <dgm:pt modelId="{4D41E4FA-AD65-4D0B-804A-F2665CD8B2ED}" type="pres">
      <dgm:prSet presAssocID="{466C9905-7BEC-478E-82FF-D240D830A592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CC87C0-B14C-4CE0-8319-010BB442B59B}" type="pres">
      <dgm:prSet presAssocID="{466C9905-7BEC-478E-82FF-D240D830A592}" presName="hierChild2" presStyleCnt="0"/>
      <dgm:spPr/>
    </dgm:pt>
    <dgm:pt modelId="{5A28BB2A-7123-4E58-8BCF-1E465C53E52E}" type="pres">
      <dgm:prSet presAssocID="{FAA945D5-55A2-4BCA-AEBB-A61E3A6ECAC8}" presName="hierRoot1" presStyleCnt="0"/>
      <dgm:spPr/>
    </dgm:pt>
    <dgm:pt modelId="{92FF10B3-5EF2-4CA2-90C4-02052CB6B16D}" type="pres">
      <dgm:prSet presAssocID="{FAA945D5-55A2-4BCA-AEBB-A61E3A6ECAC8}" presName="composite" presStyleCnt="0"/>
      <dgm:spPr/>
    </dgm:pt>
    <dgm:pt modelId="{878035E8-0F8F-4F53-B2F0-CEA8A9B520B5}" type="pres">
      <dgm:prSet presAssocID="{FAA945D5-55A2-4BCA-AEBB-A61E3A6ECAC8}" presName="background" presStyleLbl="node0" presStyleIdx="2" presStyleCnt="3"/>
      <dgm:spPr/>
    </dgm:pt>
    <dgm:pt modelId="{7A5F41D7-E2C0-4CCC-AEEA-957136C2D35F}" type="pres">
      <dgm:prSet presAssocID="{FAA945D5-55A2-4BCA-AEBB-A61E3A6ECAC8}" presName="text" presStyleLbl="fgAcc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145C2F-DCD8-44C3-A3C2-56A877644C50}" type="pres">
      <dgm:prSet presAssocID="{FAA945D5-55A2-4BCA-AEBB-A61E3A6ECAC8}" presName="hierChild2" presStyleCnt="0"/>
      <dgm:spPr/>
    </dgm:pt>
  </dgm:ptLst>
  <dgm:cxnLst>
    <dgm:cxn modelId="{AD6C4C4C-CDB6-4D3A-AFBD-DADB06D1D4F5}" type="presOf" srcId="{14956819-EB60-4194-9B1B-21C5B584574B}" destId="{1693E9E6-0E0D-405F-8497-26E358E689EE}" srcOrd="0" destOrd="0" presId="urn:microsoft.com/office/officeart/2005/8/layout/hierarchy1"/>
    <dgm:cxn modelId="{D77BF183-9AC0-498D-9640-32776564B953}" srcId="{BD87F003-0DD2-42E6-B645-C405CAABB3FC}" destId="{FAA945D5-55A2-4BCA-AEBB-A61E3A6ECAC8}" srcOrd="2" destOrd="0" parTransId="{EFA56D33-6A0B-4888-9435-7E1E9A525B57}" sibTransId="{3793B65B-7B0D-4BF2-A741-8EED7A0F19D9}"/>
    <dgm:cxn modelId="{0D56B700-A24D-4B40-9A41-3CF516F40F62}" type="presOf" srcId="{FAA945D5-55A2-4BCA-AEBB-A61E3A6ECAC8}" destId="{7A5F41D7-E2C0-4CCC-AEEA-957136C2D35F}" srcOrd="0" destOrd="0" presId="urn:microsoft.com/office/officeart/2005/8/layout/hierarchy1"/>
    <dgm:cxn modelId="{36713915-E4E2-481E-A1BC-E689694999C9}" srcId="{BD87F003-0DD2-42E6-B645-C405CAABB3FC}" destId="{466C9905-7BEC-478E-82FF-D240D830A592}" srcOrd="1" destOrd="0" parTransId="{C506B71E-8C3C-4284-B034-9D7F32741BA5}" sibTransId="{0A6DBF44-C857-404E-87E9-D035174B9342}"/>
    <dgm:cxn modelId="{747AA1DA-B2D4-46BE-AD8C-0A960B388767}" srcId="{BD87F003-0DD2-42E6-B645-C405CAABB3FC}" destId="{14956819-EB60-4194-9B1B-21C5B584574B}" srcOrd="0" destOrd="0" parTransId="{B2677EF6-D98F-4DE2-9715-1183945003F5}" sibTransId="{C8711180-F7D4-4F5D-9B63-7DC409FEF7B8}"/>
    <dgm:cxn modelId="{D5F9E035-BE03-4FF0-979C-CE8668597C91}" type="presOf" srcId="{BD87F003-0DD2-42E6-B645-C405CAABB3FC}" destId="{34C87FDC-1197-4FA3-8BB4-E91A31529B12}" srcOrd="0" destOrd="0" presId="urn:microsoft.com/office/officeart/2005/8/layout/hierarchy1"/>
    <dgm:cxn modelId="{D57FF5A3-B479-4867-A77F-10B5987587B4}" type="presOf" srcId="{466C9905-7BEC-478E-82FF-D240D830A592}" destId="{4D41E4FA-AD65-4D0B-804A-F2665CD8B2ED}" srcOrd="0" destOrd="0" presId="urn:microsoft.com/office/officeart/2005/8/layout/hierarchy1"/>
    <dgm:cxn modelId="{00EFA146-1D3C-4B59-97A2-D0F6B89D8885}" type="presParOf" srcId="{34C87FDC-1197-4FA3-8BB4-E91A31529B12}" destId="{A22C11EF-9A24-4F31-8C46-601FA77EE93D}" srcOrd="0" destOrd="0" presId="urn:microsoft.com/office/officeart/2005/8/layout/hierarchy1"/>
    <dgm:cxn modelId="{49859928-63C0-487E-84F8-DF56F137D4A9}" type="presParOf" srcId="{A22C11EF-9A24-4F31-8C46-601FA77EE93D}" destId="{DEDCA6F1-6010-408A-BDE1-C64C5C3ACE6B}" srcOrd="0" destOrd="0" presId="urn:microsoft.com/office/officeart/2005/8/layout/hierarchy1"/>
    <dgm:cxn modelId="{422BD755-9F28-4D9B-BDEF-7A9CD0D5DF5A}" type="presParOf" srcId="{DEDCA6F1-6010-408A-BDE1-C64C5C3ACE6B}" destId="{482354D7-D699-4FD4-954A-0BE30F2233BA}" srcOrd="0" destOrd="0" presId="urn:microsoft.com/office/officeart/2005/8/layout/hierarchy1"/>
    <dgm:cxn modelId="{34358868-B2A2-4CCE-9AF1-81CA5D50F79A}" type="presParOf" srcId="{DEDCA6F1-6010-408A-BDE1-C64C5C3ACE6B}" destId="{1693E9E6-0E0D-405F-8497-26E358E689EE}" srcOrd="1" destOrd="0" presId="urn:microsoft.com/office/officeart/2005/8/layout/hierarchy1"/>
    <dgm:cxn modelId="{7FC9C808-9686-4304-BD10-DA84802BB888}" type="presParOf" srcId="{A22C11EF-9A24-4F31-8C46-601FA77EE93D}" destId="{00FDAC90-F513-442D-9D20-A95569F4116D}" srcOrd="1" destOrd="0" presId="urn:microsoft.com/office/officeart/2005/8/layout/hierarchy1"/>
    <dgm:cxn modelId="{1D7A241F-4862-454F-A220-4D95BDCA878F}" type="presParOf" srcId="{34C87FDC-1197-4FA3-8BB4-E91A31529B12}" destId="{0C436751-078C-451F-A821-E9CB90608F4D}" srcOrd="1" destOrd="0" presId="urn:microsoft.com/office/officeart/2005/8/layout/hierarchy1"/>
    <dgm:cxn modelId="{A48A31F3-1DA0-4D07-82EA-8869A0891D47}" type="presParOf" srcId="{0C436751-078C-451F-A821-E9CB90608F4D}" destId="{F43F2C4C-53DC-445F-A94A-F879C8354CC1}" srcOrd="0" destOrd="0" presId="urn:microsoft.com/office/officeart/2005/8/layout/hierarchy1"/>
    <dgm:cxn modelId="{F9009656-FA2D-4D8A-A99B-100F11188EEE}" type="presParOf" srcId="{F43F2C4C-53DC-445F-A94A-F879C8354CC1}" destId="{DB33D390-245C-46C5-A4C5-83B29BAB59C4}" srcOrd="0" destOrd="0" presId="urn:microsoft.com/office/officeart/2005/8/layout/hierarchy1"/>
    <dgm:cxn modelId="{B3FC1303-F7EE-4CBF-B567-7D1348BA2321}" type="presParOf" srcId="{F43F2C4C-53DC-445F-A94A-F879C8354CC1}" destId="{4D41E4FA-AD65-4D0B-804A-F2665CD8B2ED}" srcOrd="1" destOrd="0" presId="urn:microsoft.com/office/officeart/2005/8/layout/hierarchy1"/>
    <dgm:cxn modelId="{98929E5D-E6A9-4787-B25F-8A5AD4683679}" type="presParOf" srcId="{0C436751-078C-451F-A821-E9CB90608F4D}" destId="{6DCC87C0-B14C-4CE0-8319-010BB442B59B}" srcOrd="1" destOrd="0" presId="urn:microsoft.com/office/officeart/2005/8/layout/hierarchy1"/>
    <dgm:cxn modelId="{F344E118-61D4-48FD-B729-7E1F0F11370E}" type="presParOf" srcId="{34C87FDC-1197-4FA3-8BB4-E91A31529B12}" destId="{5A28BB2A-7123-4E58-8BCF-1E465C53E52E}" srcOrd="2" destOrd="0" presId="urn:microsoft.com/office/officeart/2005/8/layout/hierarchy1"/>
    <dgm:cxn modelId="{7CFFA3B4-7ABA-43B8-8DA6-CD50294839B0}" type="presParOf" srcId="{5A28BB2A-7123-4E58-8BCF-1E465C53E52E}" destId="{92FF10B3-5EF2-4CA2-90C4-02052CB6B16D}" srcOrd="0" destOrd="0" presId="urn:microsoft.com/office/officeart/2005/8/layout/hierarchy1"/>
    <dgm:cxn modelId="{D68C0816-05A2-43F9-82C1-7A1190CC6C58}" type="presParOf" srcId="{92FF10B3-5EF2-4CA2-90C4-02052CB6B16D}" destId="{878035E8-0F8F-4F53-B2F0-CEA8A9B520B5}" srcOrd="0" destOrd="0" presId="urn:microsoft.com/office/officeart/2005/8/layout/hierarchy1"/>
    <dgm:cxn modelId="{42B6CAA5-32A7-46D1-BC19-D31CD33C9411}" type="presParOf" srcId="{92FF10B3-5EF2-4CA2-90C4-02052CB6B16D}" destId="{7A5F41D7-E2C0-4CCC-AEEA-957136C2D35F}" srcOrd="1" destOrd="0" presId="urn:microsoft.com/office/officeart/2005/8/layout/hierarchy1"/>
    <dgm:cxn modelId="{88440988-BA9E-4131-83DE-E3B5FC1FC6AD}" type="presParOf" srcId="{5A28BB2A-7123-4E58-8BCF-1E465C53E52E}" destId="{5D145C2F-DCD8-44C3-A3C2-56A877644C5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152CFB-AAB3-461E-AD96-47355FCE588E}" type="doc">
      <dgm:prSet loTypeId="urn:microsoft.com/office/officeart/2018/5/layout/IconCircleLabelList" loCatId="icon" qsTypeId="urn:microsoft.com/office/officeart/2005/8/quickstyle/simple4" qsCatId="simple" csTypeId="urn:microsoft.com/office/officeart/2018/5/colors/Iconchunking_coloredtext_accent0_3" csCatId="mainScheme" phldr="1"/>
      <dgm:spPr/>
      <dgm:t>
        <a:bodyPr/>
        <a:lstStyle/>
        <a:p>
          <a:endParaRPr lang="en-US"/>
        </a:p>
      </dgm:t>
    </dgm:pt>
    <dgm:pt modelId="{D54929CE-B7E3-4B46-8656-09A287A1B6BD}">
      <dgm:prSet/>
      <dgm:spPr/>
      <dgm:t>
        <a:bodyPr/>
        <a:lstStyle/>
        <a:p>
          <a:pPr>
            <a:defRPr cap="all"/>
          </a:pPr>
          <a:r>
            <a:rPr lang="en-US" b="1"/>
            <a:t>*Self-Correction is NOT a mistake</a:t>
          </a:r>
          <a:endParaRPr lang="en-US"/>
        </a:p>
      </dgm:t>
    </dgm:pt>
    <dgm:pt modelId="{B076D644-19F7-4C4E-A265-A723D5BB3315}" type="parTrans" cxnId="{91165095-2A00-476F-9258-2565285D9301}">
      <dgm:prSet/>
      <dgm:spPr/>
      <dgm:t>
        <a:bodyPr/>
        <a:lstStyle/>
        <a:p>
          <a:endParaRPr lang="en-US"/>
        </a:p>
      </dgm:t>
    </dgm:pt>
    <dgm:pt modelId="{7A37F3CB-BBCB-42E6-BA62-3EEF431F423F}" type="sibTrans" cxnId="{91165095-2A00-476F-9258-2565285D9301}">
      <dgm:prSet/>
      <dgm:spPr/>
      <dgm:t>
        <a:bodyPr/>
        <a:lstStyle/>
        <a:p>
          <a:endParaRPr lang="en-US"/>
        </a:p>
      </dgm:t>
    </dgm:pt>
    <dgm:pt modelId="{14521BB5-A934-4649-A74A-F2986E6D00E0}">
      <dgm:prSet/>
      <dgm:spPr/>
      <dgm:t>
        <a:bodyPr/>
        <a:lstStyle/>
        <a:p>
          <a:pPr>
            <a:defRPr cap="all"/>
          </a:pPr>
          <a:r>
            <a:rPr lang="en-US" b="1"/>
            <a:t>*Re-read &amp; fix or confirm</a:t>
          </a:r>
          <a:endParaRPr lang="en-US"/>
        </a:p>
      </dgm:t>
    </dgm:pt>
    <dgm:pt modelId="{1E38919F-46A7-49D9-AFFF-FA45908A93D7}" type="parTrans" cxnId="{FDFFDF9A-F223-49C8-B069-24B09187BC5C}">
      <dgm:prSet/>
      <dgm:spPr/>
      <dgm:t>
        <a:bodyPr/>
        <a:lstStyle/>
        <a:p>
          <a:endParaRPr lang="en-US"/>
        </a:p>
      </dgm:t>
    </dgm:pt>
    <dgm:pt modelId="{7B6DB14C-33B8-45A5-9EB7-7D3C08C3A620}" type="sibTrans" cxnId="{FDFFDF9A-F223-49C8-B069-24B09187BC5C}">
      <dgm:prSet/>
      <dgm:spPr/>
      <dgm:t>
        <a:bodyPr/>
        <a:lstStyle/>
        <a:p>
          <a:endParaRPr lang="en-US"/>
        </a:p>
      </dgm:t>
    </dgm:pt>
    <dgm:pt modelId="{D32DAFD9-D367-457F-A783-EBCC2375295D}">
      <dgm:prSet/>
      <dgm:spPr/>
      <dgm:t>
        <a:bodyPr/>
        <a:lstStyle/>
        <a:p>
          <a:pPr>
            <a:defRPr cap="all"/>
          </a:pPr>
          <a:r>
            <a:rPr lang="en-US" b="1"/>
            <a:t>*Cross-Check</a:t>
          </a:r>
          <a:endParaRPr lang="en-US"/>
        </a:p>
      </dgm:t>
    </dgm:pt>
    <dgm:pt modelId="{E5C66963-7E89-4927-BA00-AF8305044E85}" type="parTrans" cxnId="{ECCE17FF-1ADE-4098-8308-12C664272205}">
      <dgm:prSet/>
      <dgm:spPr/>
      <dgm:t>
        <a:bodyPr/>
        <a:lstStyle/>
        <a:p>
          <a:endParaRPr lang="en-US"/>
        </a:p>
      </dgm:t>
    </dgm:pt>
    <dgm:pt modelId="{E413D419-80F3-40C5-BCC5-443B57505308}" type="sibTrans" cxnId="{ECCE17FF-1ADE-4098-8308-12C664272205}">
      <dgm:prSet/>
      <dgm:spPr/>
      <dgm:t>
        <a:bodyPr/>
        <a:lstStyle/>
        <a:p>
          <a:endParaRPr lang="en-US"/>
        </a:p>
      </dgm:t>
    </dgm:pt>
    <dgm:pt modelId="{93316F42-2493-4341-AB82-0E266FFAE168}">
      <dgm:prSet/>
      <dgm:spPr/>
      <dgm:t>
        <a:bodyPr/>
        <a:lstStyle/>
        <a:p>
          <a:pPr>
            <a:defRPr cap="all"/>
          </a:pPr>
          <a:r>
            <a:rPr lang="en-US" b="1"/>
            <a:t>Use all sources of information </a:t>
          </a:r>
          <a:br>
            <a:rPr lang="en-US" b="1"/>
          </a:br>
          <a:endParaRPr lang="en-US"/>
        </a:p>
      </dgm:t>
    </dgm:pt>
    <dgm:pt modelId="{81F533DE-B6A5-465D-879D-A0227912090D}" type="parTrans" cxnId="{01CE5831-FBF9-464D-80E2-D900C0490AB4}">
      <dgm:prSet/>
      <dgm:spPr/>
      <dgm:t>
        <a:bodyPr/>
        <a:lstStyle/>
        <a:p>
          <a:endParaRPr lang="en-US"/>
        </a:p>
      </dgm:t>
    </dgm:pt>
    <dgm:pt modelId="{D8D0E89A-8462-4E42-9BC9-D8C31BDE92F7}" type="sibTrans" cxnId="{01CE5831-FBF9-464D-80E2-D900C0490AB4}">
      <dgm:prSet/>
      <dgm:spPr/>
      <dgm:t>
        <a:bodyPr/>
        <a:lstStyle/>
        <a:p>
          <a:endParaRPr lang="en-US"/>
        </a:p>
      </dgm:t>
    </dgm:pt>
    <dgm:pt modelId="{36B62CFC-73EF-46BE-894C-A52F9A653A90}" type="pres">
      <dgm:prSet presAssocID="{F4152CFB-AAB3-461E-AD96-47355FCE588E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A24C0B-0C25-4CEF-9AE6-EB3AAA3B8FC7}" type="pres">
      <dgm:prSet presAssocID="{D54929CE-B7E3-4B46-8656-09A287A1B6BD}" presName="compNode" presStyleCnt="0"/>
      <dgm:spPr/>
    </dgm:pt>
    <dgm:pt modelId="{9DAFE67C-3D24-4393-B9E3-0BA66CE90C4C}" type="pres">
      <dgm:prSet presAssocID="{D54929CE-B7E3-4B46-8656-09A287A1B6BD}" presName="iconBgRect" presStyleLbl="bgShp" presStyleIdx="0" presStyleCnt="4"/>
      <dgm:spPr/>
    </dgm:pt>
    <dgm:pt modelId="{226C6723-92B3-4EC4-A262-90707DBB5E5C}" type="pres">
      <dgm:prSet presAssocID="{D54929CE-B7E3-4B46-8656-09A287A1B6BD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"/>
        </a:ext>
      </dgm:extLst>
    </dgm:pt>
    <dgm:pt modelId="{F0F234EE-A27A-4D34-A518-E84932032449}" type="pres">
      <dgm:prSet presAssocID="{D54929CE-B7E3-4B46-8656-09A287A1B6BD}" presName="spaceRect" presStyleCnt="0"/>
      <dgm:spPr/>
    </dgm:pt>
    <dgm:pt modelId="{5A1AADBA-C7DD-4093-A6B2-18D52D90E177}" type="pres">
      <dgm:prSet presAssocID="{D54929CE-B7E3-4B46-8656-09A287A1B6BD}" presName="textRect" presStyleLbl="revTx" presStyleIdx="0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BDE27301-F631-4259-9C9A-79D57A180332}" type="pres">
      <dgm:prSet presAssocID="{7A37F3CB-BBCB-42E6-BA62-3EEF431F423F}" presName="sibTrans" presStyleCnt="0"/>
      <dgm:spPr/>
    </dgm:pt>
    <dgm:pt modelId="{16741342-FF79-4AB4-B42D-03730B43BB27}" type="pres">
      <dgm:prSet presAssocID="{14521BB5-A934-4649-A74A-F2986E6D00E0}" presName="compNode" presStyleCnt="0"/>
      <dgm:spPr/>
    </dgm:pt>
    <dgm:pt modelId="{F106A430-F489-490B-BD16-43104DB26D3B}" type="pres">
      <dgm:prSet presAssocID="{14521BB5-A934-4649-A74A-F2986E6D00E0}" presName="iconBgRect" presStyleLbl="bgShp" presStyleIdx="1" presStyleCnt="4"/>
      <dgm:spPr/>
    </dgm:pt>
    <dgm:pt modelId="{C16976FE-5E01-4A7A-AE64-0F0C572AC4AA}" type="pres">
      <dgm:prSet presAssocID="{14521BB5-A934-4649-A74A-F2986E6D00E0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fresh"/>
        </a:ext>
      </dgm:extLst>
    </dgm:pt>
    <dgm:pt modelId="{82F959E1-0930-4CD6-AEE4-0A81BF8AB5C6}" type="pres">
      <dgm:prSet presAssocID="{14521BB5-A934-4649-A74A-F2986E6D00E0}" presName="spaceRect" presStyleCnt="0"/>
      <dgm:spPr/>
    </dgm:pt>
    <dgm:pt modelId="{2A79AD89-216D-442D-BFBA-96AABE7BCC01}" type="pres">
      <dgm:prSet presAssocID="{14521BB5-A934-4649-A74A-F2986E6D00E0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C4E61073-4A1A-47A0-86C3-E16784F0DEC2}" type="pres">
      <dgm:prSet presAssocID="{7B6DB14C-33B8-45A5-9EB7-7D3C08C3A620}" presName="sibTrans" presStyleCnt="0"/>
      <dgm:spPr/>
    </dgm:pt>
    <dgm:pt modelId="{207EC84E-1FF1-4342-ACC4-134F8700A1F1}" type="pres">
      <dgm:prSet presAssocID="{D32DAFD9-D367-457F-A783-EBCC2375295D}" presName="compNode" presStyleCnt="0"/>
      <dgm:spPr/>
    </dgm:pt>
    <dgm:pt modelId="{005D16C0-D604-4348-A6D3-185381D7FF4C}" type="pres">
      <dgm:prSet presAssocID="{D32DAFD9-D367-457F-A783-EBCC2375295D}" presName="iconBgRect" presStyleLbl="bgShp" presStyleIdx="2" presStyleCnt="4"/>
      <dgm:spPr/>
    </dgm:pt>
    <dgm:pt modelId="{65BE7131-8E46-4D90-A2B4-EFFE7DF560BC}" type="pres">
      <dgm:prSet presAssocID="{D32DAFD9-D367-457F-A783-EBCC2375295D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65096607-AAAF-4A77-B9FD-EAEC50656534}" type="pres">
      <dgm:prSet presAssocID="{D32DAFD9-D367-457F-A783-EBCC2375295D}" presName="spaceRect" presStyleCnt="0"/>
      <dgm:spPr/>
    </dgm:pt>
    <dgm:pt modelId="{960EEA50-2CD7-4C1F-8FA1-A7CA94A5B9BF}" type="pres">
      <dgm:prSet presAssocID="{D32DAFD9-D367-457F-A783-EBCC2375295D}" presName="textRect" presStyleLbl="revTx" presStyleIdx="2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8AA8A424-AB73-4B90-B77F-8E1F3280F720}" type="pres">
      <dgm:prSet presAssocID="{E413D419-80F3-40C5-BCC5-443B57505308}" presName="sibTrans" presStyleCnt="0"/>
      <dgm:spPr/>
    </dgm:pt>
    <dgm:pt modelId="{715F9981-9FEF-4BBC-91D9-B1645DBCFA16}" type="pres">
      <dgm:prSet presAssocID="{93316F42-2493-4341-AB82-0E266FFAE168}" presName="compNode" presStyleCnt="0"/>
      <dgm:spPr/>
    </dgm:pt>
    <dgm:pt modelId="{7000AB26-B3D3-4830-BAD9-FE7D6A0B5596}" type="pres">
      <dgm:prSet presAssocID="{93316F42-2493-4341-AB82-0E266FFAE168}" presName="iconBgRect" presStyleLbl="bgShp" presStyleIdx="3" presStyleCnt="4"/>
      <dgm:spPr/>
    </dgm:pt>
    <dgm:pt modelId="{0708BA90-A5F7-4E75-A62A-B7DFA9522573}" type="pres">
      <dgm:prSet presAssocID="{93316F42-2493-4341-AB82-0E266FFAE168}" presName="iconRect" presStyleLbl="nod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formation"/>
        </a:ext>
      </dgm:extLst>
    </dgm:pt>
    <dgm:pt modelId="{88312DEA-2E41-46F6-9232-85AE10CCC7F1}" type="pres">
      <dgm:prSet presAssocID="{93316F42-2493-4341-AB82-0E266FFAE168}" presName="spaceRect" presStyleCnt="0"/>
      <dgm:spPr/>
    </dgm:pt>
    <dgm:pt modelId="{FA0EAFA1-5149-4EF1-A83E-B59133E4AEBA}" type="pres">
      <dgm:prSet presAssocID="{93316F42-2493-4341-AB82-0E266FFAE168}" presName="textRect" presStyleLbl="revTx" presStyleIdx="3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CE5831-FBF9-464D-80E2-D900C0490AB4}" srcId="{F4152CFB-AAB3-461E-AD96-47355FCE588E}" destId="{93316F42-2493-4341-AB82-0E266FFAE168}" srcOrd="3" destOrd="0" parTransId="{81F533DE-B6A5-465D-879D-A0227912090D}" sibTransId="{D8D0E89A-8462-4E42-9BC9-D8C31BDE92F7}"/>
    <dgm:cxn modelId="{ECCE17FF-1ADE-4098-8308-12C664272205}" srcId="{F4152CFB-AAB3-461E-AD96-47355FCE588E}" destId="{D32DAFD9-D367-457F-A783-EBCC2375295D}" srcOrd="2" destOrd="0" parTransId="{E5C66963-7E89-4927-BA00-AF8305044E85}" sibTransId="{E413D419-80F3-40C5-BCC5-443B57505308}"/>
    <dgm:cxn modelId="{380E10DA-28AE-4B0F-995C-2CD70F1543D5}" type="presOf" srcId="{D32DAFD9-D367-457F-A783-EBCC2375295D}" destId="{960EEA50-2CD7-4C1F-8FA1-A7CA94A5B9BF}" srcOrd="0" destOrd="0" presId="urn:microsoft.com/office/officeart/2018/5/layout/IconCircleLabelList"/>
    <dgm:cxn modelId="{4A990CEC-7E74-4B78-86B4-2C18D7C45345}" type="presOf" srcId="{14521BB5-A934-4649-A74A-F2986E6D00E0}" destId="{2A79AD89-216D-442D-BFBA-96AABE7BCC01}" srcOrd="0" destOrd="0" presId="urn:microsoft.com/office/officeart/2018/5/layout/IconCircleLabelList"/>
    <dgm:cxn modelId="{438CD146-589B-4B69-A8AB-63FC77AA492C}" type="presOf" srcId="{93316F42-2493-4341-AB82-0E266FFAE168}" destId="{FA0EAFA1-5149-4EF1-A83E-B59133E4AEBA}" srcOrd="0" destOrd="0" presId="urn:microsoft.com/office/officeart/2018/5/layout/IconCircleLabelList"/>
    <dgm:cxn modelId="{85819769-47D3-4A28-A3B4-C8B358A5EC2D}" type="presOf" srcId="{D54929CE-B7E3-4B46-8656-09A287A1B6BD}" destId="{5A1AADBA-C7DD-4093-A6B2-18D52D90E177}" srcOrd="0" destOrd="0" presId="urn:microsoft.com/office/officeart/2018/5/layout/IconCircleLabelList"/>
    <dgm:cxn modelId="{91165095-2A00-476F-9258-2565285D9301}" srcId="{F4152CFB-AAB3-461E-AD96-47355FCE588E}" destId="{D54929CE-B7E3-4B46-8656-09A287A1B6BD}" srcOrd="0" destOrd="0" parTransId="{B076D644-19F7-4C4E-A265-A723D5BB3315}" sibTransId="{7A37F3CB-BBCB-42E6-BA62-3EEF431F423F}"/>
    <dgm:cxn modelId="{FDFFDF9A-F223-49C8-B069-24B09187BC5C}" srcId="{F4152CFB-AAB3-461E-AD96-47355FCE588E}" destId="{14521BB5-A934-4649-A74A-F2986E6D00E0}" srcOrd="1" destOrd="0" parTransId="{1E38919F-46A7-49D9-AFFF-FA45908A93D7}" sibTransId="{7B6DB14C-33B8-45A5-9EB7-7D3C08C3A620}"/>
    <dgm:cxn modelId="{D5AF9FF4-88C4-4B6E-8D51-8412BD216E7F}" type="presOf" srcId="{F4152CFB-AAB3-461E-AD96-47355FCE588E}" destId="{36B62CFC-73EF-46BE-894C-A52F9A653A90}" srcOrd="0" destOrd="0" presId="urn:microsoft.com/office/officeart/2018/5/layout/IconCircleLabelList"/>
    <dgm:cxn modelId="{1D28E15B-385F-4341-A689-94FD4E29AD71}" type="presParOf" srcId="{36B62CFC-73EF-46BE-894C-A52F9A653A90}" destId="{5BA24C0B-0C25-4CEF-9AE6-EB3AAA3B8FC7}" srcOrd="0" destOrd="0" presId="urn:microsoft.com/office/officeart/2018/5/layout/IconCircleLabelList"/>
    <dgm:cxn modelId="{B6AF24C6-BAE8-4238-BB17-E6AB65BA73C2}" type="presParOf" srcId="{5BA24C0B-0C25-4CEF-9AE6-EB3AAA3B8FC7}" destId="{9DAFE67C-3D24-4393-B9E3-0BA66CE90C4C}" srcOrd="0" destOrd="0" presId="urn:microsoft.com/office/officeart/2018/5/layout/IconCircleLabelList"/>
    <dgm:cxn modelId="{E100E52E-F372-43AD-94B1-DF2A769B680D}" type="presParOf" srcId="{5BA24C0B-0C25-4CEF-9AE6-EB3AAA3B8FC7}" destId="{226C6723-92B3-4EC4-A262-90707DBB5E5C}" srcOrd="1" destOrd="0" presId="urn:microsoft.com/office/officeart/2018/5/layout/IconCircleLabelList"/>
    <dgm:cxn modelId="{AC6BDB1F-77D8-43AA-8330-0EBF9CD5CBD1}" type="presParOf" srcId="{5BA24C0B-0C25-4CEF-9AE6-EB3AAA3B8FC7}" destId="{F0F234EE-A27A-4D34-A518-E84932032449}" srcOrd="2" destOrd="0" presId="urn:microsoft.com/office/officeart/2018/5/layout/IconCircleLabelList"/>
    <dgm:cxn modelId="{5810D559-CAD1-4271-A237-C87AC56BA16E}" type="presParOf" srcId="{5BA24C0B-0C25-4CEF-9AE6-EB3AAA3B8FC7}" destId="{5A1AADBA-C7DD-4093-A6B2-18D52D90E177}" srcOrd="3" destOrd="0" presId="urn:microsoft.com/office/officeart/2018/5/layout/IconCircleLabelList"/>
    <dgm:cxn modelId="{6F0791DE-5D06-48F6-94E6-5393027F2004}" type="presParOf" srcId="{36B62CFC-73EF-46BE-894C-A52F9A653A90}" destId="{BDE27301-F631-4259-9C9A-79D57A180332}" srcOrd="1" destOrd="0" presId="urn:microsoft.com/office/officeart/2018/5/layout/IconCircleLabelList"/>
    <dgm:cxn modelId="{78AE29F5-0DA4-4B4B-A694-85032D0415BF}" type="presParOf" srcId="{36B62CFC-73EF-46BE-894C-A52F9A653A90}" destId="{16741342-FF79-4AB4-B42D-03730B43BB27}" srcOrd="2" destOrd="0" presId="urn:microsoft.com/office/officeart/2018/5/layout/IconCircleLabelList"/>
    <dgm:cxn modelId="{301B6784-6834-4232-A358-B610FE738B8C}" type="presParOf" srcId="{16741342-FF79-4AB4-B42D-03730B43BB27}" destId="{F106A430-F489-490B-BD16-43104DB26D3B}" srcOrd="0" destOrd="0" presId="urn:microsoft.com/office/officeart/2018/5/layout/IconCircleLabelList"/>
    <dgm:cxn modelId="{E4A2608C-EA27-4811-944C-6A4AFE85FCB2}" type="presParOf" srcId="{16741342-FF79-4AB4-B42D-03730B43BB27}" destId="{C16976FE-5E01-4A7A-AE64-0F0C572AC4AA}" srcOrd="1" destOrd="0" presId="urn:microsoft.com/office/officeart/2018/5/layout/IconCircleLabelList"/>
    <dgm:cxn modelId="{4C90C352-53B3-4D86-9BFA-B9ADC285F4C1}" type="presParOf" srcId="{16741342-FF79-4AB4-B42D-03730B43BB27}" destId="{82F959E1-0930-4CD6-AEE4-0A81BF8AB5C6}" srcOrd="2" destOrd="0" presId="urn:microsoft.com/office/officeart/2018/5/layout/IconCircleLabelList"/>
    <dgm:cxn modelId="{F7E01801-7E70-4CE1-8803-548D474688AF}" type="presParOf" srcId="{16741342-FF79-4AB4-B42D-03730B43BB27}" destId="{2A79AD89-216D-442D-BFBA-96AABE7BCC01}" srcOrd="3" destOrd="0" presId="urn:microsoft.com/office/officeart/2018/5/layout/IconCircleLabelList"/>
    <dgm:cxn modelId="{2A3A96CE-210A-480D-AF2B-863BF6E299F2}" type="presParOf" srcId="{36B62CFC-73EF-46BE-894C-A52F9A653A90}" destId="{C4E61073-4A1A-47A0-86C3-E16784F0DEC2}" srcOrd="3" destOrd="0" presId="urn:microsoft.com/office/officeart/2018/5/layout/IconCircleLabelList"/>
    <dgm:cxn modelId="{C1FE8ABE-FB9B-42D1-9AAA-1779DCE5383B}" type="presParOf" srcId="{36B62CFC-73EF-46BE-894C-A52F9A653A90}" destId="{207EC84E-1FF1-4342-ACC4-134F8700A1F1}" srcOrd="4" destOrd="0" presId="urn:microsoft.com/office/officeart/2018/5/layout/IconCircleLabelList"/>
    <dgm:cxn modelId="{8DC038B2-71CD-4BA6-B5BD-C89776C14249}" type="presParOf" srcId="{207EC84E-1FF1-4342-ACC4-134F8700A1F1}" destId="{005D16C0-D604-4348-A6D3-185381D7FF4C}" srcOrd="0" destOrd="0" presId="urn:microsoft.com/office/officeart/2018/5/layout/IconCircleLabelList"/>
    <dgm:cxn modelId="{6C071C22-7FCE-4E45-9686-5885FEA6153E}" type="presParOf" srcId="{207EC84E-1FF1-4342-ACC4-134F8700A1F1}" destId="{65BE7131-8E46-4D90-A2B4-EFFE7DF560BC}" srcOrd="1" destOrd="0" presId="urn:microsoft.com/office/officeart/2018/5/layout/IconCircleLabelList"/>
    <dgm:cxn modelId="{8CCD3C8A-C554-4825-9E37-181CAF0E2236}" type="presParOf" srcId="{207EC84E-1FF1-4342-ACC4-134F8700A1F1}" destId="{65096607-AAAF-4A77-B9FD-EAEC50656534}" srcOrd="2" destOrd="0" presId="urn:microsoft.com/office/officeart/2018/5/layout/IconCircleLabelList"/>
    <dgm:cxn modelId="{C9C6AA0B-AB31-4CF8-BFE6-698633FEC66D}" type="presParOf" srcId="{207EC84E-1FF1-4342-ACC4-134F8700A1F1}" destId="{960EEA50-2CD7-4C1F-8FA1-A7CA94A5B9BF}" srcOrd="3" destOrd="0" presId="urn:microsoft.com/office/officeart/2018/5/layout/IconCircleLabelList"/>
    <dgm:cxn modelId="{72B4D309-70FA-4485-96CD-0EEDE77EF2C7}" type="presParOf" srcId="{36B62CFC-73EF-46BE-894C-A52F9A653A90}" destId="{8AA8A424-AB73-4B90-B77F-8E1F3280F720}" srcOrd="5" destOrd="0" presId="urn:microsoft.com/office/officeart/2018/5/layout/IconCircleLabelList"/>
    <dgm:cxn modelId="{E1D9FA8E-8C43-4B81-84BF-E9A39CB2AA04}" type="presParOf" srcId="{36B62CFC-73EF-46BE-894C-A52F9A653A90}" destId="{715F9981-9FEF-4BBC-91D9-B1645DBCFA16}" srcOrd="6" destOrd="0" presId="urn:microsoft.com/office/officeart/2018/5/layout/IconCircleLabelList"/>
    <dgm:cxn modelId="{F41A2C3C-4322-4694-9FD5-135D7324A72C}" type="presParOf" srcId="{715F9981-9FEF-4BBC-91D9-B1645DBCFA16}" destId="{7000AB26-B3D3-4830-BAD9-FE7D6A0B5596}" srcOrd="0" destOrd="0" presId="urn:microsoft.com/office/officeart/2018/5/layout/IconCircleLabelList"/>
    <dgm:cxn modelId="{E435836F-58CE-4F73-AD52-5A0D42E7F2F8}" type="presParOf" srcId="{715F9981-9FEF-4BBC-91D9-B1645DBCFA16}" destId="{0708BA90-A5F7-4E75-A62A-B7DFA9522573}" srcOrd="1" destOrd="0" presId="urn:microsoft.com/office/officeart/2018/5/layout/IconCircleLabelList"/>
    <dgm:cxn modelId="{926DD737-5152-4591-9466-0E04E8F2C454}" type="presParOf" srcId="{715F9981-9FEF-4BBC-91D9-B1645DBCFA16}" destId="{88312DEA-2E41-46F6-9232-85AE10CCC7F1}" srcOrd="2" destOrd="0" presId="urn:microsoft.com/office/officeart/2018/5/layout/IconCircleLabelList"/>
    <dgm:cxn modelId="{62DD3A15-3726-47F9-AF2F-0B04FD8424F4}" type="presParOf" srcId="{715F9981-9FEF-4BBC-91D9-B1645DBCFA16}" destId="{FA0EAFA1-5149-4EF1-A83E-B59133E4AEB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9D6425-52EB-4C99-9E64-61915B2917EC}">
      <dsp:nvSpPr>
        <dsp:cNvPr id="0" name=""/>
        <dsp:cNvSpPr/>
      </dsp:nvSpPr>
      <dsp:spPr>
        <a:xfrm>
          <a:off x="0" y="945081"/>
          <a:ext cx="6513603" cy="7345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2800" kern="1200" dirty="0"/>
            <a:t>Oral Language </a:t>
          </a:r>
        </a:p>
      </dsp:txBody>
      <dsp:txXfrm>
        <a:off x="35857" y="980938"/>
        <a:ext cx="6441889" cy="662826"/>
      </dsp:txXfrm>
    </dsp:sp>
    <dsp:sp modelId="{885790C9-EFE0-4E3B-8F0C-90416A2AD42E}">
      <dsp:nvSpPr>
        <dsp:cNvPr id="0" name=""/>
        <dsp:cNvSpPr/>
      </dsp:nvSpPr>
      <dsp:spPr>
        <a:xfrm>
          <a:off x="0" y="1760262"/>
          <a:ext cx="6513603" cy="734540"/>
        </a:xfrm>
        <a:prstGeom prst="roundRect">
          <a:avLst/>
        </a:prstGeom>
        <a:solidFill>
          <a:schemeClr val="accent2">
            <a:hueOff val="1840643"/>
            <a:satOff val="249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2800" kern="1200" dirty="0"/>
            <a:t>Letter </a:t>
          </a:r>
          <a:r>
            <a:rPr lang="en-US" sz="2800" b="1" kern="1200" dirty="0"/>
            <a:t>Sounds</a:t>
          </a:r>
          <a:r>
            <a:rPr lang="en-US" sz="2800" kern="1200" dirty="0"/>
            <a:t> </a:t>
          </a:r>
        </a:p>
      </dsp:txBody>
      <dsp:txXfrm>
        <a:off x="35857" y="1796119"/>
        <a:ext cx="6441889" cy="662826"/>
      </dsp:txXfrm>
    </dsp:sp>
    <dsp:sp modelId="{148597FC-9931-481F-B117-2D3F2AF19E69}">
      <dsp:nvSpPr>
        <dsp:cNvPr id="0" name=""/>
        <dsp:cNvSpPr/>
      </dsp:nvSpPr>
      <dsp:spPr>
        <a:xfrm>
          <a:off x="0" y="2575442"/>
          <a:ext cx="6513603" cy="734540"/>
        </a:xfrm>
        <a:prstGeom prst="roundRect">
          <a:avLst/>
        </a:prstGeom>
        <a:solidFill>
          <a:schemeClr val="accent2">
            <a:hueOff val="3681287"/>
            <a:satOff val="4996"/>
            <a:lumOff val="3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2800" kern="1200" dirty="0"/>
            <a:t>Make &amp; break words on the run</a:t>
          </a:r>
        </a:p>
      </dsp:txBody>
      <dsp:txXfrm>
        <a:off x="35857" y="2611299"/>
        <a:ext cx="6441889" cy="662826"/>
      </dsp:txXfrm>
    </dsp:sp>
    <dsp:sp modelId="{C5514C74-C500-4C0A-A5BB-24E26F66B9BC}">
      <dsp:nvSpPr>
        <dsp:cNvPr id="0" name=""/>
        <dsp:cNvSpPr/>
      </dsp:nvSpPr>
      <dsp:spPr>
        <a:xfrm>
          <a:off x="0" y="3390623"/>
          <a:ext cx="6513603" cy="734540"/>
        </a:xfrm>
        <a:prstGeom prst="roundRect">
          <a:avLst/>
        </a:prstGeom>
        <a:solidFill>
          <a:schemeClr val="accent2">
            <a:hueOff val="5521930"/>
            <a:satOff val="7494"/>
            <a:lumOff val="5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2800" kern="1200" dirty="0">
              <a:cs typeface="Calibri Light" panose="020F0302020204030204"/>
            </a:rPr>
            <a:t>frequently used and strange words</a:t>
          </a:r>
          <a:endParaRPr lang="en-US" sz="2800" kern="1200" dirty="0"/>
        </a:p>
      </dsp:txBody>
      <dsp:txXfrm>
        <a:off x="35857" y="3426480"/>
        <a:ext cx="6441889" cy="662826"/>
      </dsp:txXfrm>
    </dsp:sp>
    <dsp:sp modelId="{F4FFC70C-E537-4728-84BF-AEA928E38CFD}">
      <dsp:nvSpPr>
        <dsp:cNvPr id="0" name=""/>
        <dsp:cNvSpPr/>
      </dsp:nvSpPr>
      <dsp:spPr>
        <a:xfrm>
          <a:off x="0" y="4205803"/>
          <a:ext cx="6513603" cy="734540"/>
        </a:xfrm>
        <a:prstGeom prst="roundRect">
          <a:avLst/>
        </a:prstGeom>
        <a:solidFill>
          <a:schemeClr val="accent2">
            <a:hueOff val="7362573"/>
            <a:satOff val="9992"/>
            <a:lumOff val="7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2800" kern="1200" dirty="0">
              <a:cs typeface="Calibri Light" panose="020F0302020204030204"/>
            </a:rPr>
            <a:t>How Books work</a:t>
          </a:r>
          <a:endParaRPr lang="en-US" sz="2800" kern="1200" dirty="0"/>
        </a:p>
      </dsp:txBody>
      <dsp:txXfrm>
        <a:off x="35857" y="4241660"/>
        <a:ext cx="6441889" cy="6628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2354D7-D699-4FD4-954A-0BE30F2233BA}">
      <dsp:nvSpPr>
        <dsp:cNvPr id="0" name=""/>
        <dsp:cNvSpPr/>
      </dsp:nvSpPr>
      <dsp:spPr>
        <a:xfrm>
          <a:off x="0" y="511845"/>
          <a:ext cx="2846069" cy="180725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693E9E6-0E0D-405F-8497-26E358E689EE}">
      <dsp:nvSpPr>
        <dsp:cNvPr id="0" name=""/>
        <dsp:cNvSpPr/>
      </dsp:nvSpPr>
      <dsp:spPr>
        <a:xfrm>
          <a:off x="316230" y="812264"/>
          <a:ext cx="2846069" cy="180725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>
              <a:cs typeface="Calibri Light"/>
            </a:rPr>
            <a:t>Visual</a:t>
          </a:r>
          <a:r>
            <a:rPr lang="en-US" sz="2500" kern="1200" dirty="0">
              <a:cs typeface="Calibri Light"/>
            </a:rPr>
            <a:t> </a:t>
          </a:r>
          <a:r>
            <a:rPr lang="en-US" sz="2500" kern="1200" dirty="0"/>
            <a:t>info: Did it match or did you run out of/have extra words?</a:t>
          </a:r>
        </a:p>
      </dsp:txBody>
      <dsp:txXfrm>
        <a:off x="369163" y="865197"/>
        <a:ext cx="2740203" cy="1701388"/>
      </dsp:txXfrm>
    </dsp:sp>
    <dsp:sp modelId="{DB33D390-245C-46C5-A4C5-83B29BAB59C4}">
      <dsp:nvSpPr>
        <dsp:cNvPr id="0" name=""/>
        <dsp:cNvSpPr/>
      </dsp:nvSpPr>
      <dsp:spPr>
        <a:xfrm>
          <a:off x="3478529" y="511845"/>
          <a:ext cx="2846069" cy="180725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D41E4FA-AD65-4D0B-804A-F2665CD8B2ED}">
      <dsp:nvSpPr>
        <dsp:cNvPr id="0" name=""/>
        <dsp:cNvSpPr/>
      </dsp:nvSpPr>
      <dsp:spPr>
        <a:xfrm>
          <a:off x="3794759" y="812264"/>
          <a:ext cx="2846069" cy="180725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>
              <a:cs typeface="Calibri Light"/>
            </a:rPr>
            <a:t>Meaning</a:t>
          </a:r>
          <a:r>
            <a:rPr lang="en-US" sz="2500" kern="1200" dirty="0"/>
            <a:t>: Did that make sense? Can the picture help?</a:t>
          </a:r>
        </a:p>
      </dsp:txBody>
      <dsp:txXfrm>
        <a:off x="3847692" y="865197"/>
        <a:ext cx="2740203" cy="1701388"/>
      </dsp:txXfrm>
    </dsp:sp>
    <dsp:sp modelId="{878035E8-0F8F-4F53-B2F0-CEA8A9B520B5}">
      <dsp:nvSpPr>
        <dsp:cNvPr id="0" name=""/>
        <dsp:cNvSpPr/>
      </dsp:nvSpPr>
      <dsp:spPr>
        <a:xfrm>
          <a:off x="6957059" y="511845"/>
          <a:ext cx="2846069" cy="180725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A5F41D7-E2C0-4CCC-AEEA-957136C2D35F}">
      <dsp:nvSpPr>
        <dsp:cNvPr id="0" name=""/>
        <dsp:cNvSpPr/>
      </dsp:nvSpPr>
      <dsp:spPr>
        <a:xfrm>
          <a:off x="7273289" y="812264"/>
          <a:ext cx="2846069" cy="180725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>
              <a:cs typeface="Calibri Light"/>
            </a:rPr>
            <a:t>Structure</a:t>
          </a:r>
          <a:r>
            <a:rPr lang="en-US" sz="2500" kern="1200" dirty="0"/>
            <a:t>: Does that sound right? Is that how someone would say that?</a:t>
          </a:r>
        </a:p>
      </dsp:txBody>
      <dsp:txXfrm>
        <a:off x="7326222" y="865197"/>
        <a:ext cx="2740203" cy="17013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AFE67C-3D24-4393-B9E3-0BA66CE90C4C}">
      <dsp:nvSpPr>
        <dsp:cNvPr id="0" name=""/>
        <dsp:cNvSpPr/>
      </dsp:nvSpPr>
      <dsp:spPr>
        <a:xfrm>
          <a:off x="800671" y="381689"/>
          <a:ext cx="1256587" cy="125658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26C6723-92B3-4EC4-A262-90707DBB5E5C}">
      <dsp:nvSpPr>
        <dsp:cNvPr id="0" name=""/>
        <dsp:cNvSpPr/>
      </dsp:nvSpPr>
      <dsp:spPr>
        <a:xfrm>
          <a:off x="1068468" y="649487"/>
          <a:ext cx="720993" cy="72099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1AADBA-C7DD-4093-A6B2-18D52D90E177}">
      <dsp:nvSpPr>
        <dsp:cNvPr id="0" name=""/>
        <dsp:cNvSpPr/>
      </dsp:nvSpPr>
      <dsp:spPr>
        <a:xfrm>
          <a:off x="398975" y="2029674"/>
          <a:ext cx="205998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700" b="1" kern="1200"/>
            <a:t>*Self-Correction is NOT a mistake</a:t>
          </a:r>
          <a:endParaRPr lang="en-US" sz="1700" kern="1200"/>
        </a:p>
      </dsp:txBody>
      <dsp:txXfrm>
        <a:off x="398975" y="2029674"/>
        <a:ext cx="2059980" cy="720000"/>
      </dsp:txXfrm>
    </dsp:sp>
    <dsp:sp modelId="{F106A430-F489-490B-BD16-43104DB26D3B}">
      <dsp:nvSpPr>
        <dsp:cNvPr id="0" name=""/>
        <dsp:cNvSpPr/>
      </dsp:nvSpPr>
      <dsp:spPr>
        <a:xfrm>
          <a:off x="3221147" y="381689"/>
          <a:ext cx="1256587" cy="125658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16976FE-5E01-4A7A-AE64-0F0C572AC4AA}">
      <dsp:nvSpPr>
        <dsp:cNvPr id="0" name=""/>
        <dsp:cNvSpPr/>
      </dsp:nvSpPr>
      <dsp:spPr>
        <a:xfrm>
          <a:off x="3488945" y="649487"/>
          <a:ext cx="720993" cy="720993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79AD89-216D-442D-BFBA-96AABE7BCC01}">
      <dsp:nvSpPr>
        <dsp:cNvPr id="0" name=""/>
        <dsp:cNvSpPr/>
      </dsp:nvSpPr>
      <dsp:spPr>
        <a:xfrm>
          <a:off x="2819451" y="2029674"/>
          <a:ext cx="205998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700" b="1" kern="1200"/>
            <a:t>*Re-read &amp; fix or confirm</a:t>
          </a:r>
          <a:endParaRPr lang="en-US" sz="1700" kern="1200"/>
        </a:p>
      </dsp:txBody>
      <dsp:txXfrm>
        <a:off x="2819451" y="2029674"/>
        <a:ext cx="2059980" cy="720000"/>
      </dsp:txXfrm>
    </dsp:sp>
    <dsp:sp modelId="{005D16C0-D604-4348-A6D3-185381D7FF4C}">
      <dsp:nvSpPr>
        <dsp:cNvPr id="0" name=""/>
        <dsp:cNvSpPr/>
      </dsp:nvSpPr>
      <dsp:spPr>
        <a:xfrm>
          <a:off x="5641624" y="381689"/>
          <a:ext cx="1256587" cy="125658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5BE7131-8E46-4D90-A2B4-EFFE7DF560BC}">
      <dsp:nvSpPr>
        <dsp:cNvPr id="0" name=""/>
        <dsp:cNvSpPr/>
      </dsp:nvSpPr>
      <dsp:spPr>
        <a:xfrm>
          <a:off x="5909421" y="649487"/>
          <a:ext cx="720993" cy="720993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0EEA50-2CD7-4C1F-8FA1-A7CA94A5B9BF}">
      <dsp:nvSpPr>
        <dsp:cNvPr id="0" name=""/>
        <dsp:cNvSpPr/>
      </dsp:nvSpPr>
      <dsp:spPr>
        <a:xfrm>
          <a:off x="5239928" y="2029674"/>
          <a:ext cx="205998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700" b="1" kern="1200"/>
            <a:t>*Cross-Check</a:t>
          </a:r>
          <a:endParaRPr lang="en-US" sz="1700" kern="1200"/>
        </a:p>
      </dsp:txBody>
      <dsp:txXfrm>
        <a:off x="5239928" y="2029674"/>
        <a:ext cx="2059980" cy="720000"/>
      </dsp:txXfrm>
    </dsp:sp>
    <dsp:sp modelId="{7000AB26-B3D3-4830-BAD9-FE7D6A0B5596}">
      <dsp:nvSpPr>
        <dsp:cNvPr id="0" name=""/>
        <dsp:cNvSpPr/>
      </dsp:nvSpPr>
      <dsp:spPr>
        <a:xfrm>
          <a:off x="8062100" y="381689"/>
          <a:ext cx="1256587" cy="125658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08BA90-A5F7-4E75-A62A-B7DFA9522573}">
      <dsp:nvSpPr>
        <dsp:cNvPr id="0" name=""/>
        <dsp:cNvSpPr/>
      </dsp:nvSpPr>
      <dsp:spPr>
        <a:xfrm>
          <a:off x="8329898" y="649487"/>
          <a:ext cx="720993" cy="720993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0EAFA1-5149-4EF1-A83E-B59133E4AEBA}">
      <dsp:nvSpPr>
        <dsp:cNvPr id="0" name=""/>
        <dsp:cNvSpPr/>
      </dsp:nvSpPr>
      <dsp:spPr>
        <a:xfrm>
          <a:off x="7660404" y="2029674"/>
          <a:ext cx="205998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700" b="1" kern="1200"/>
            <a:t>Use all sources of information </a:t>
          </a:r>
          <a:br>
            <a:rPr lang="en-US" sz="1700" b="1" kern="1200"/>
          </a:br>
          <a:endParaRPr lang="en-US" sz="1700" kern="1200"/>
        </a:p>
      </dsp:txBody>
      <dsp:txXfrm>
        <a:off x="7660404" y="2029674"/>
        <a:ext cx="205998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2E441-DF5F-4738-9C4C-2ECE27209B27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C4546-EDA2-4E9E-926D-4FAAA48D8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796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A67B5-8641-4DBD-BEF0-044767A1E232}" type="datetimeFigureOut">
              <a:rPr lang="en-US"/>
              <a:t>2/26/2019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9D3F9D-B216-4012-BDCF-AE1DD2A9E41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040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D3F9D-B216-4012-BDCF-AE1DD2A9E4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122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Kelli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D3F9D-B216-4012-BDCF-AE1DD2A9E4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542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D3F9D-B216-4012-BDCF-AE1DD2A9E4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76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0" b="9626"/>
          <a:stretch/>
        </p:blipFill>
        <p:spPr>
          <a:xfrm>
            <a:off x="0" y="-28575"/>
            <a:ext cx="12270260" cy="64045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707214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-74141" y="5564013"/>
            <a:ext cx="12472087" cy="1293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27496"/>
            <a:ext cx="5018902" cy="97917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340307"/>
            <a:ext cx="9144000" cy="122370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0" y="6137459"/>
            <a:ext cx="2085975" cy="40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415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30" b="40218"/>
          <a:stretch/>
        </p:blipFill>
        <p:spPr>
          <a:xfrm>
            <a:off x="0" y="0"/>
            <a:ext cx="12192000" cy="17628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96098"/>
            <a:ext cx="10515600" cy="961167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26121"/>
            <a:ext cx="5181600" cy="390512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172200" y="2009645"/>
            <a:ext cx="5181600" cy="390512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31" b="2792"/>
          <a:stretch/>
        </p:blipFill>
        <p:spPr>
          <a:xfrm>
            <a:off x="777569" y="6348412"/>
            <a:ext cx="1270306" cy="3819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81" b="309"/>
          <a:stretch/>
        </p:blipFill>
        <p:spPr>
          <a:xfrm>
            <a:off x="10020300" y="6272344"/>
            <a:ext cx="1372104" cy="53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543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88" b="52469"/>
          <a:stretch/>
        </p:blipFill>
        <p:spPr>
          <a:xfrm>
            <a:off x="5419" y="0"/>
            <a:ext cx="12186581" cy="17752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96098"/>
            <a:ext cx="10515600" cy="961167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26121"/>
            <a:ext cx="5181600" cy="390512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172200" y="2009645"/>
            <a:ext cx="5181600" cy="390512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31" b="2792"/>
          <a:stretch/>
        </p:blipFill>
        <p:spPr>
          <a:xfrm>
            <a:off x="777569" y="6348412"/>
            <a:ext cx="1270306" cy="3819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81" b="309"/>
          <a:stretch/>
        </p:blipFill>
        <p:spPr>
          <a:xfrm>
            <a:off x="10020300" y="6272344"/>
            <a:ext cx="1372104" cy="53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871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15" r="1351" b="45666"/>
          <a:stretch/>
        </p:blipFill>
        <p:spPr>
          <a:xfrm>
            <a:off x="0" y="0"/>
            <a:ext cx="12192000" cy="17628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96098"/>
            <a:ext cx="10515600" cy="961167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26121"/>
            <a:ext cx="5181600" cy="3905122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172200" y="2009645"/>
            <a:ext cx="5181600" cy="3905122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31" b="2792"/>
          <a:stretch/>
        </p:blipFill>
        <p:spPr>
          <a:xfrm>
            <a:off x="777569" y="6348412"/>
            <a:ext cx="1270306" cy="3819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81" b="309"/>
          <a:stretch/>
        </p:blipFill>
        <p:spPr>
          <a:xfrm>
            <a:off x="10020300" y="6272344"/>
            <a:ext cx="1372104" cy="53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244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92" b="48871"/>
          <a:stretch/>
        </p:blipFill>
        <p:spPr>
          <a:xfrm>
            <a:off x="5419" y="-12357"/>
            <a:ext cx="12178343" cy="17844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96098"/>
            <a:ext cx="10515600" cy="961167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26121"/>
            <a:ext cx="10515600" cy="390512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31" b="2792"/>
          <a:stretch/>
        </p:blipFill>
        <p:spPr>
          <a:xfrm>
            <a:off x="777569" y="6348412"/>
            <a:ext cx="1270306" cy="3819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81" b="309"/>
          <a:stretch/>
        </p:blipFill>
        <p:spPr>
          <a:xfrm>
            <a:off x="10020300" y="6272344"/>
            <a:ext cx="1372104" cy="53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073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30" b="40218"/>
          <a:stretch/>
        </p:blipFill>
        <p:spPr>
          <a:xfrm>
            <a:off x="0" y="0"/>
            <a:ext cx="12192000" cy="17628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96098"/>
            <a:ext cx="10515600" cy="961167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26121"/>
            <a:ext cx="10515600" cy="390512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31" b="2792"/>
          <a:stretch/>
        </p:blipFill>
        <p:spPr>
          <a:xfrm>
            <a:off x="777569" y="6348412"/>
            <a:ext cx="1270306" cy="3819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81" b="309"/>
          <a:stretch/>
        </p:blipFill>
        <p:spPr>
          <a:xfrm>
            <a:off x="10020300" y="6272344"/>
            <a:ext cx="1372104" cy="53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05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88" b="52469"/>
          <a:stretch/>
        </p:blipFill>
        <p:spPr>
          <a:xfrm>
            <a:off x="5419" y="0"/>
            <a:ext cx="12186581" cy="17752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96098"/>
            <a:ext cx="10515600" cy="961167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26121"/>
            <a:ext cx="10515600" cy="390512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31" b="2792"/>
          <a:stretch/>
        </p:blipFill>
        <p:spPr>
          <a:xfrm>
            <a:off x="777569" y="6348412"/>
            <a:ext cx="1270306" cy="3819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81" b="309"/>
          <a:stretch/>
        </p:blipFill>
        <p:spPr>
          <a:xfrm>
            <a:off x="10020300" y="6272344"/>
            <a:ext cx="1372104" cy="53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479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15" r="1351" b="45666"/>
          <a:stretch/>
        </p:blipFill>
        <p:spPr>
          <a:xfrm>
            <a:off x="0" y="0"/>
            <a:ext cx="12192000" cy="17628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96098"/>
            <a:ext cx="10515600" cy="961167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26121"/>
            <a:ext cx="10515600" cy="390512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31" b="2792"/>
          <a:stretch/>
        </p:blipFill>
        <p:spPr>
          <a:xfrm>
            <a:off x="777569" y="6348412"/>
            <a:ext cx="1270306" cy="3819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81" b="309"/>
          <a:stretch/>
        </p:blipFill>
        <p:spPr>
          <a:xfrm>
            <a:off x="10020300" y="6272344"/>
            <a:ext cx="1372104" cy="53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84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 noChangeAspect="1"/>
          </p:cNvSpPr>
          <p:nvPr>
            <p:ph type="pic" sz="quarter" idx="10"/>
          </p:nvPr>
        </p:nvSpPr>
        <p:spPr>
          <a:xfrm>
            <a:off x="7602537" y="336548"/>
            <a:ext cx="4141787" cy="621268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41825" y="336548"/>
            <a:ext cx="2940050" cy="1244558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>
              <a:defRPr>
                <a:latin typeface="Roboto Condensed" panose="02000000000000000000" pitchFamily="2" charset="0"/>
                <a:ea typeface="Roboto Condensed" panose="02000000000000000000" pitchFamily="2" charset="0"/>
              </a:defRPr>
            </a:lvl2pPr>
            <a:lvl3pPr>
              <a:defRPr>
                <a:latin typeface="Roboto Condensed" panose="02000000000000000000" pitchFamily="2" charset="0"/>
                <a:ea typeface="Roboto Condensed" panose="02000000000000000000" pitchFamily="2" charset="0"/>
              </a:defRPr>
            </a:lvl3pPr>
            <a:lvl4pPr>
              <a:defRPr>
                <a:latin typeface="Roboto Condensed" panose="02000000000000000000" pitchFamily="2" charset="0"/>
                <a:ea typeface="Roboto Condensed" panose="02000000000000000000" pitchFamily="2" charset="0"/>
              </a:defRPr>
            </a:lvl4pPr>
            <a:lvl5pPr>
              <a:defRPr>
                <a:latin typeface="Roboto Condensed" panose="02000000000000000000" pitchFamily="2" charset="0"/>
                <a:ea typeface="Roboto Condensed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31" b="2792"/>
          <a:stretch/>
        </p:blipFill>
        <p:spPr>
          <a:xfrm>
            <a:off x="777569" y="6348412"/>
            <a:ext cx="1270306" cy="3819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81" b="309"/>
          <a:stretch/>
        </p:blipFill>
        <p:spPr>
          <a:xfrm>
            <a:off x="2466975" y="6272344"/>
            <a:ext cx="1372104" cy="53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1946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 noChangeAspect="1"/>
          </p:cNvSpPr>
          <p:nvPr>
            <p:ph type="pic" sz="quarter" idx="10"/>
          </p:nvPr>
        </p:nvSpPr>
        <p:spPr>
          <a:xfrm>
            <a:off x="5345111" y="349086"/>
            <a:ext cx="6456363" cy="603167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174875" y="329948"/>
            <a:ext cx="2940050" cy="1244558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>
              <a:defRPr>
                <a:latin typeface="Roboto Condensed" panose="02000000000000000000" pitchFamily="2" charset="0"/>
                <a:ea typeface="Roboto Condensed" panose="02000000000000000000" pitchFamily="2" charset="0"/>
              </a:defRPr>
            </a:lvl2pPr>
            <a:lvl3pPr>
              <a:defRPr>
                <a:latin typeface="Roboto Condensed" panose="02000000000000000000" pitchFamily="2" charset="0"/>
                <a:ea typeface="Roboto Condensed" panose="02000000000000000000" pitchFamily="2" charset="0"/>
              </a:defRPr>
            </a:lvl3pPr>
            <a:lvl4pPr>
              <a:defRPr>
                <a:latin typeface="Roboto Condensed" panose="02000000000000000000" pitchFamily="2" charset="0"/>
                <a:ea typeface="Roboto Condensed" panose="02000000000000000000" pitchFamily="2" charset="0"/>
              </a:defRPr>
            </a:lvl4pPr>
            <a:lvl5pPr>
              <a:defRPr>
                <a:latin typeface="Roboto Condensed" panose="02000000000000000000" pitchFamily="2" charset="0"/>
                <a:ea typeface="Roboto Condensed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31" b="2792"/>
          <a:stretch/>
        </p:blipFill>
        <p:spPr>
          <a:xfrm>
            <a:off x="777569" y="6348412"/>
            <a:ext cx="1270306" cy="3819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81" b="309"/>
          <a:stretch/>
        </p:blipFill>
        <p:spPr>
          <a:xfrm>
            <a:off x="2466975" y="6272344"/>
            <a:ext cx="1372104" cy="53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256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 noChangeAspect="1"/>
          </p:cNvSpPr>
          <p:nvPr>
            <p:ph type="pic" sz="quarter" idx="10"/>
          </p:nvPr>
        </p:nvSpPr>
        <p:spPr>
          <a:xfrm>
            <a:off x="725487" y="584199"/>
            <a:ext cx="8046245" cy="5364163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8899525" y="4702259"/>
            <a:ext cx="2940050" cy="124455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>
              <a:defRPr>
                <a:latin typeface="Roboto Condensed" panose="02000000000000000000" pitchFamily="2" charset="0"/>
                <a:ea typeface="Roboto Condensed" panose="02000000000000000000" pitchFamily="2" charset="0"/>
              </a:defRPr>
            </a:lvl2pPr>
            <a:lvl3pPr>
              <a:defRPr>
                <a:latin typeface="Roboto Condensed" panose="02000000000000000000" pitchFamily="2" charset="0"/>
                <a:ea typeface="Roboto Condensed" panose="02000000000000000000" pitchFamily="2" charset="0"/>
              </a:defRPr>
            </a:lvl3pPr>
            <a:lvl4pPr>
              <a:defRPr>
                <a:latin typeface="Roboto Condensed" panose="02000000000000000000" pitchFamily="2" charset="0"/>
                <a:ea typeface="Roboto Condensed" panose="02000000000000000000" pitchFamily="2" charset="0"/>
              </a:defRPr>
            </a:lvl4pPr>
            <a:lvl5pPr>
              <a:defRPr>
                <a:latin typeface="Roboto Condensed" panose="02000000000000000000" pitchFamily="2" charset="0"/>
                <a:ea typeface="Roboto Condensed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31" b="2792"/>
          <a:stretch/>
        </p:blipFill>
        <p:spPr>
          <a:xfrm>
            <a:off x="777569" y="6348412"/>
            <a:ext cx="1270306" cy="3819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81" b="309"/>
          <a:stretch/>
        </p:blipFill>
        <p:spPr>
          <a:xfrm>
            <a:off x="2466975" y="6272344"/>
            <a:ext cx="1372104" cy="53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143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80" b="18499"/>
          <a:stretch/>
        </p:blipFill>
        <p:spPr>
          <a:xfrm>
            <a:off x="0" y="0"/>
            <a:ext cx="12397946" cy="5553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707214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-74141" y="5564013"/>
            <a:ext cx="12472087" cy="1293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27496"/>
            <a:ext cx="5018902" cy="97917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349302"/>
            <a:ext cx="9144000" cy="122370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0" y="6137459"/>
            <a:ext cx="2085975" cy="40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440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dia Placeholder 9"/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500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2305" y="671384"/>
            <a:ext cx="407093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5513" y="2494006"/>
            <a:ext cx="4077730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9" r="29753" b="5425"/>
          <a:stretch/>
        </p:blipFill>
        <p:spPr>
          <a:xfrm>
            <a:off x="0" y="0"/>
            <a:ext cx="5889072" cy="686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6269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6" r="2115" b="6666"/>
          <a:stretch/>
        </p:blipFill>
        <p:spPr>
          <a:xfrm>
            <a:off x="0" y="0"/>
            <a:ext cx="5876926" cy="688408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432305" y="671384"/>
            <a:ext cx="407093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5513" y="2494006"/>
            <a:ext cx="4077730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6272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9" t="-122" r="16827" b="122"/>
          <a:stretch/>
        </p:blipFill>
        <p:spPr>
          <a:xfrm>
            <a:off x="8235" y="0"/>
            <a:ext cx="5799437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32305" y="671384"/>
            <a:ext cx="407093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5513" y="2494006"/>
            <a:ext cx="4077730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84039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5" t="1" r="25208" b="1"/>
          <a:stretch/>
        </p:blipFill>
        <p:spPr>
          <a:xfrm>
            <a:off x="0" y="0"/>
            <a:ext cx="5800725" cy="685799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432305" y="671384"/>
            <a:ext cx="407093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5513" y="2494006"/>
            <a:ext cx="4077730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33051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0" y="2457450"/>
            <a:ext cx="12192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400">
                <a:solidFill>
                  <a:srgbClr val="44C4D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www.sunwestPeBL.ca</a:t>
            </a:r>
          </a:p>
        </p:txBody>
      </p:sp>
    </p:spTree>
    <p:extLst>
      <p:ext uri="{BB962C8B-B14F-4D97-AF65-F5344CB8AC3E}">
        <p14:creationId xmlns:p14="http://schemas.microsoft.com/office/powerpoint/2010/main" val="29778630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0" y="2457450"/>
            <a:ext cx="12192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400">
                <a:solidFill>
                  <a:srgbClr val="B9CD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www.sunwestPeBL.ca</a:t>
            </a:r>
          </a:p>
        </p:txBody>
      </p:sp>
    </p:spTree>
    <p:extLst>
      <p:ext uri="{BB962C8B-B14F-4D97-AF65-F5344CB8AC3E}">
        <p14:creationId xmlns:p14="http://schemas.microsoft.com/office/powerpoint/2010/main" val="27962060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0" y="2457450"/>
            <a:ext cx="12192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400">
                <a:solidFill>
                  <a:srgbClr val="3D647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www.sunwestPeBL.ca</a:t>
            </a:r>
          </a:p>
        </p:txBody>
      </p:sp>
    </p:spTree>
    <p:extLst>
      <p:ext uri="{BB962C8B-B14F-4D97-AF65-F5344CB8AC3E}">
        <p14:creationId xmlns:p14="http://schemas.microsoft.com/office/powerpoint/2010/main" val="2915859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2847975"/>
            <a:ext cx="12192000" cy="1076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rgbClr val="B9CD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82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05" r="-104" b="16608"/>
          <a:stretch/>
        </p:blipFill>
        <p:spPr>
          <a:xfrm>
            <a:off x="0" y="-1895"/>
            <a:ext cx="13104689" cy="55558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707214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-74141" y="5564013"/>
            <a:ext cx="12472087" cy="1293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27496"/>
            <a:ext cx="5018902" cy="97917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349302"/>
            <a:ext cx="9144000" cy="122370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0" y="6137459"/>
            <a:ext cx="2085975" cy="40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692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0" t="10240" b="27417"/>
          <a:stretch/>
        </p:blipFill>
        <p:spPr>
          <a:xfrm>
            <a:off x="0" y="0"/>
            <a:ext cx="12217167" cy="61042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31" b="2792"/>
          <a:stretch/>
        </p:blipFill>
        <p:spPr>
          <a:xfrm>
            <a:off x="777569" y="6348412"/>
            <a:ext cx="1270306" cy="381986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2570206"/>
            <a:ext cx="5988908" cy="2281881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387180" y="2823320"/>
            <a:ext cx="536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81" b="309"/>
          <a:stretch/>
        </p:blipFill>
        <p:spPr>
          <a:xfrm>
            <a:off x="10020300" y="6272344"/>
            <a:ext cx="1372104" cy="534122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923925" y="3055938"/>
            <a:ext cx="4637088" cy="1433512"/>
          </a:xfrm>
        </p:spPr>
        <p:txBody>
          <a:bodyPr/>
          <a:lstStyle>
            <a:lvl1pPr marL="0" indent="0">
              <a:buNone/>
              <a:defRPr i="1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9775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21" b="7890"/>
          <a:stretch/>
        </p:blipFill>
        <p:spPr>
          <a:xfrm>
            <a:off x="0" y="0"/>
            <a:ext cx="12192000" cy="6107185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5412259" y="763861"/>
            <a:ext cx="6779741" cy="445069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717287" y="1035710"/>
            <a:ext cx="5187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6043" y="1223826"/>
            <a:ext cx="5494638" cy="3521169"/>
          </a:xfrm>
        </p:spPr>
        <p:txBody>
          <a:bodyPr/>
          <a:lstStyle>
            <a:lvl1pPr marL="0" indent="0">
              <a:buNone/>
              <a:defRPr i="1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200" indent="0">
              <a:buNone/>
              <a:defRPr>
                <a:latin typeface="Roboto Condensed" panose="02000000000000000000" pitchFamily="2" charset="0"/>
                <a:ea typeface="Roboto Condensed" panose="02000000000000000000" pitchFamily="2" charset="0"/>
              </a:defRPr>
            </a:lvl2pPr>
            <a:lvl3pPr marL="914400" indent="0">
              <a:buNone/>
              <a:defRPr>
                <a:latin typeface="Roboto Condensed" panose="02000000000000000000" pitchFamily="2" charset="0"/>
                <a:ea typeface="Roboto Condensed" panose="02000000000000000000" pitchFamily="2" charset="0"/>
              </a:defRPr>
            </a:lvl3pPr>
            <a:lvl4pPr marL="1371600" indent="0">
              <a:buNone/>
              <a:defRPr>
                <a:latin typeface="Roboto Condensed" panose="02000000000000000000" pitchFamily="2" charset="0"/>
                <a:ea typeface="Roboto Condensed" panose="02000000000000000000" pitchFamily="2" charset="0"/>
              </a:defRPr>
            </a:lvl4pPr>
            <a:lvl5pPr marL="1828800" indent="0">
              <a:buNone/>
              <a:defRPr>
                <a:latin typeface="Roboto Condensed" panose="02000000000000000000" pitchFamily="2" charset="0"/>
                <a:ea typeface="Roboto Condensed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31" b="2792"/>
          <a:stretch/>
        </p:blipFill>
        <p:spPr>
          <a:xfrm>
            <a:off x="777569" y="6348412"/>
            <a:ext cx="1270306" cy="3819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81" b="309"/>
          <a:stretch/>
        </p:blipFill>
        <p:spPr>
          <a:xfrm>
            <a:off x="10020300" y="6272344"/>
            <a:ext cx="1372104" cy="53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915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0849" y="1304925"/>
            <a:ext cx="6153151" cy="4327525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44C4D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659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0849" y="1304925"/>
            <a:ext cx="6153151" cy="4327525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B9CD3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525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0849" y="1304925"/>
            <a:ext cx="6153151" cy="4327525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3D6477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4035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92" b="48871"/>
          <a:stretch/>
        </p:blipFill>
        <p:spPr>
          <a:xfrm>
            <a:off x="5419" y="-12357"/>
            <a:ext cx="12178343" cy="17844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96098"/>
            <a:ext cx="10515600" cy="961167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26121"/>
            <a:ext cx="5181600" cy="390512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172200" y="2009645"/>
            <a:ext cx="5181600" cy="390512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31" b="2792"/>
          <a:stretch/>
        </p:blipFill>
        <p:spPr>
          <a:xfrm>
            <a:off x="777569" y="6348412"/>
            <a:ext cx="1270306" cy="3819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81" b="309"/>
          <a:stretch/>
        </p:blipFill>
        <p:spPr>
          <a:xfrm>
            <a:off x="10020300" y="6272344"/>
            <a:ext cx="1372104" cy="53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851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164C5-90CD-4DD3-AD7B-716EC9FC2DF2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F8ACD-993A-4007-B5D4-37520A078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218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77" r:id="rId3"/>
    <p:sldLayoutId id="2147483650" r:id="rId4"/>
    <p:sldLayoutId id="2147483665" r:id="rId5"/>
    <p:sldLayoutId id="2147483651" r:id="rId6"/>
    <p:sldLayoutId id="2147483672" r:id="rId7"/>
    <p:sldLayoutId id="2147483673" r:id="rId8"/>
    <p:sldLayoutId id="2147483652" r:id="rId9"/>
    <p:sldLayoutId id="2147483669" r:id="rId10"/>
    <p:sldLayoutId id="2147483662" r:id="rId11"/>
    <p:sldLayoutId id="2147483667" r:id="rId12"/>
    <p:sldLayoutId id="2147483661" r:id="rId13"/>
    <p:sldLayoutId id="2147483668" r:id="rId14"/>
    <p:sldLayoutId id="2147483663" r:id="rId15"/>
    <p:sldLayoutId id="2147483666" r:id="rId16"/>
    <p:sldLayoutId id="2147483655" r:id="rId17"/>
    <p:sldLayoutId id="2147483671" r:id="rId18"/>
    <p:sldLayoutId id="2147483670" r:id="rId19"/>
    <p:sldLayoutId id="2147483656" r:id="rId20"/>
    <p:sldLayoutId id="2147483657" r:id="rId21"/>
    <p:sldLayoutId id="2147483675" r:id="rId22"/>
    <p:sldLayoutId id="2147483664" r:id="rId23"/>
    <p:sldLayoutId id="2147483674" r:id="rId24"/>
    <p:sldLayoutId id="2147483678" r:id="rId25"/>
    <p:sldLayoutId id="2147483681" r:id="rId26"/>
    <p:sldLayoutId id="2147483682" r:id="rId27"/>
    <p:sldLayoutId id="2147483680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image" Target="../media/image22.jpeg"/><Relationship Id="rId4" Type="http://schemas.openxmlformats.org/officeDocument/2006/relationships/hyperlink" Target="https://creativecommons.org/licenses/by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Family Literacy &amp; the PeBL Connection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CA" sz="3200" b="1" dirty="0">
                <a:solidFill>
                  <a:srgbClr val="44C4DF"/>
                </a:solidFill>
                <a:latin typeface="Roboto"/>
              </a:rPr>
              <a:t>Kelli Boklaschuk &amp; Melissa Lander</a:t>
            </a:r>
          </a:p>
        </p:txBody>
      </p:sp>
    </p:spTree>
    <p:extLst>
      <p:ext uri="{BB962C8B-B14F-4D97-AF65-F5344CB8AC3E}">
        <p14:creationId xmlns:p14="http://schemas.microsoft.com/office/powerpoint/2010/main" val="3282854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B4673B-12C2-4D10-8321-90679CF35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5400">
                <a:latin typeface="+mj-lt"/>
                <a:ea typeface="+mj-lt"/>
                <a:cs typeface="+mj-lt"/>
              </a:rPr>
              <a:t/>
            </a:r>
            <a:br>
              <a:rPr lang="en-US" sz="5400">
                <a:latin typeface="+mj-lt"/>
                <a:ea typeface="+mj-lt"/>
                <a:cs typeface="+mj-lt"/>
              </a:rPr>
            </a:br>
            <a:r>
              <a:rPr lang="en-US" sz="5400" kern="1200">
                <a:solidFill>
                  <a:srgbClr val="FFFFFF"/>
                </a:solidFill>
                <a:latin typeface="Open Sans"/>
                <a:ea typeface="+mj-ea"/>
                <a:cs typeface="+mj-cs"/>
              </a:rPr>
              <a:t>Self-Monitoring is Key</a:t>
            </a:r>
            <a:r>
              <a:rPr lang="en-US" sz="5400" kern="1200">
                <a:solidFill>
                  <a:srgbClr val="FFFFFF"/>
                </a:solidFill>
                <a:latin typeface="Open Sans"/>
                <a:ea typeface="+mj-ea"/>
                <a:cs typeface="Calibri Light"/>
              </a:rPr>
              <a:t/>
            </a:r>
            <a:br>
              <a:rPr lang="en-US" sz="5400" kern="1200">
                <a:solidFill>
                  <a:srgbClr val="FFFFFF"/>
                </a:solidFill>
                <a:latin typeface="Open Sans"/>
                <a:ea typeface="+mj-ea"/>
                <a:cs typeface="Calibri Light"/>
              </a:rPr>
            </a:br>
            <a:r>
              <a:rPr lang="en-US" sz="5400" kern="1200">
                <a:solidFill>
                  <a:srgbClr val="FFFFFF"/>
                </a:solidFill>
                <a:latin typeface="Open Sans"/>
                <a:ea typeface="+mj-ea"/>
                <a:cs typeface="Calibri Light"/>
              </a:rPr>
              <a:t/>
            </a:r>
            <a:br>
              <a:rPr lang="en-US" sz="5400" kern="1200">
                <a:solidFill>
                  <a:srgbClr val="FFFFFF"/>
                </a:solidFill>
                <a:latin typeface="Open Sans"/>
                <a:ea typeface="+mj-ea"/>
                <a:cs typeface="Calibri Light"/>
              </a:rPr>
            </a:br>
            <a:endParaRPr lang="en-US" sz="28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Subtitle 2">
            <a:extLst>
              <a:ext uri="{FF2B5EF4-FFF2-40B4-BE49-F238E27FC236}">
                <a16:creationId xmlns:a16="http://schemas.microsoft.com/office/drawing/2014/main" id="{9C4F5A5E-1EEC-4F41-A9C7-D03AB43BADD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63396958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A4F92B3A-BC48-4473-BAA0-A544A525E252}"/>
              </a:ext>
            </a:extLst>
          </p:cNvPr>
          <p:cNvSpPr txBox="1"/>
          <p:nvPr/>
        </p:nvSpPr>
        <p:spPr>
          <a:xfrm>
            <a:off x="670983" y="5825066"/>
            <a:ext cx="1120986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Roboto"/>
                <a:cs typeface="Segoe UI"/>
              </a:rPr>
              <a:t>This is why you need to prompt when correct too! Ask them to "check it " to confirm.  </a:t>
            </a:r>
            <a:endParaRPr lang="en-US" dirty="0">
              <a:cs typeface="Calibri" panose="020F0502020204030204"/>
            </a:endParaRP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Roboto"/>
                <a:cs typeface="Segoe UI"/>
              </a:rPr>
              <a:t>This builds good habits.  </a:t>
            </a:r>
            <a:r>
              <a:rPr lang="en-US" sz="2000" b="1" dirty="0">
                <a:solidFill>
                  <a:srgbClr val="FF0000"/>
                </a:solidFill>
                <a:latin typeface="Roboto"/>
                <a:cs typeface="Segoe UI"/>
              </a:rPr>
              <a:t>Don't give them the word.</a:t>
            </a:r>
            <a:endParaRPr lang="en-US" dirty="0">
              <a:solidFill>
                <a:srgbClr val="FF0000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14462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84FE62-D919-4A1B-AC4E-13A58037A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304" y="374691"/>
            <a:ext cx="11576215" cy="4327525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r>
              <a:rPr lang="en-US" sz="6600" b="1" dirty="0">
                <a:solidFill>
                  <a:srgbClr val="7030A0"/>
                </a:solidFill>
                <a:latin typeface="Roboto"/>
              </a:rPr>
              <a:t>Read 20 minutes a night</a:t>
            </a:r>
            <a:r>
              <a:rPr lang="en-US" dirty="0">
                <a:latin typeface="Roboto"/>
              </a:rPr>
              <a:t/>
            </a:r>
            <a:br>
              <a:rPr lang="en-US" dirty="0">
                <a:latin typeface="Roboto"/>
              </a:rPr>
            </a:br>
            <a:endParaRPr lang="en-US" dirty="0"/>
          </a:p>
          <a:p>
            <a:r>
              <a:rPr lang="en-US" sz="3600" dirty="0">
                <a:solidFill>
                  <a:schemeClr val="accent2"/>
                </a:solidFill>
                <a:latin typeface="Roboto"/>
              </a:rPr>
              <a:t>You can read to them  (I do)</a:t>
            </a:r>
            <a:endParaRPr lang="en-US" sz="3600" dirty="0">
              <a:solidFill>
                <a:schemeClr val="accent2"/>
              </a:solidFill>
            </a:endParaRPr>
          </a:p>
          <a:p>
            <a:r>
              <a:rPr lang="en-US" sz="3600" dirty="0">
                <a:solidFill>
                  <a:schemeClr val="accent3"/>
                </a:solidFill>
                <a:latin typeface="Roboto"/>
              </a:rPr>
              <a:t>You can share a book  (We do)</a:t>
            </a:r>
            <a:endParaRPr lang="en-US" sz="3600" dirty="0">
              <a:solidFill>
                <a:schemeClr val="accent3"/>
              </a:solidFill>
            </a:endParaRPr>
          </a:p>
          <a:p>
            <a:r>
              <a:rPr lang="en-US" sz="3600" dirty="0">
                <a:solidFill>
                  <a:srgbClr val="C00000"/>
                </a:solidFill>
                <a:latin typeface="Roboto"/>
              </a:rPr>
              <a:t> They can read independently (You do)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5" name="Picture 5" descr="A black sign with white text&#10;&#10;Description generated with high confidence">
            <a:extLst>
              <a:ext uri="{FF2B5EF4-FFF2-40B4-BE49-F238E27FC236}">
                <a16:creationId xmlns:a16="http://schemas.microsoft.com/office/drawing/2014/main" id="{1DBC12E0-AABC-4CFC-AEC5-BBEDE5CB9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907" y="4647586"/>
            <a:ext cx="3376551" cy="116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906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F079E3-B016-41A9-AE7C-E9AB1A5EC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7265" y="1552328"/>
            <a:ext cx="9488137" cy="432752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7200" dirty="0">
                <a:latin typeface="Roboto"/>
              </a:rPr>
              <a:t>It doesn't matter what they read as long as they are reading!!!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456749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36" y="0"/>
            <a:ext cx="10598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083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-1259553"/>
            <a:ext cx="5240215" cy="82511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45" y="252611"/>
            <a:ext cx="2252589" cy="70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239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B81C39-F62A-4520-A6F6-27162F558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3662" y="1135025"/>
            <a:ext cx="6581002" cy="436446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5400" kern="1200" dirty="0">
                <a:solidFill>
                  <a:srgbClr val="000000"/>
                </a:solidFill>
                <a:latin typeface="Open Sans"/>
              </a:rPr>
              <a:t>Reading is Queen!</a:t>
            </a:r>
            <a:r>
              <a:rPr lang="en-US" sz="5400" dirty="0">
                <a:latin typeface="Open Sans"/>
              </a:rPr>
              <a:t/>
            </a:r>
            <a:br>
              <a:rPr lang="en-US" sz="5400" dirty="0">
                <a:latin typeface="Open Sans"/>
              </a:rPr>
            </a:br>
            <a:r>
              <a:rPr lang="en-US" sz="4000" kern="1200" dirty="0">
                <a:solidFill>
                  <a:srgbClr val="000000"/>
                </a:solidFill>
                <a:latin typeface="Open Sans"/>
              </a:rPr>
              <a:t> </a:t>
            </a:r>
            <a:r>
              <a:rPr lang="en-US" sz="4000" dirty="0">
                <a:latin typeface="Open Sans"/>
              </a:rPr>
              <a:t/>
            </a:r>
            <a:br>
              <a:rPr lang="en-US" sz="4000" dirty="0">
                <a:latin typeface="Open Sans"/>
              </a:rPr>
            </a:br>
            <a:r>
              <a:rPr lang="en-US" sz="4000" dirty="0">
                <a:solidFill>
                  <a:srgbClr val="000000"/>
                </a:solidFill>
                <a:latin typeface="Open Sans"/>
              </a:rPr>
              <a:t>The home connection...</a:t>
            </a:r>
            <a:endParaRPr lang="en-US" sz="4000" kern="1200" dirty="0">
              <a:solidFill>
                <a:srgbClr val="000000"/>
              </a:solidFill>
            </a:endParaRP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Crown">
            <a:extLst>
              <a:ext uri="{FF2B5EF4-FFF2-40B4-BE49-F238E27FC236}">
                <a16:creationId xmlns:a16="http://schemas.microsoft.com/office/drawing/2014/main" id="{47297472-9869-4B04-9C32-A7CD431397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841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99A8B4F-0FED-46C0-9186-5A8E116D87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A6861EE-7660-46C9-80BD-173B8F7454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53D143-44B9-4CC5-AF96-88ACBF904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365" y="802955"/>
            <a:ext cx="6318649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000000"/>
                </a:solidFill>
                <a:latin typeface="+mj-lt"/>
                <a:ea typeface="+mj-ea"/>
                <a:cs typeface="+mj-cs"/>
              </a:rPr>
              <a:t>Where do you get the information to learn to read?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19EF2-79DC-4C5D-B42C-8DC2AEC7F8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3807" y="2421682"/>
            <a:ext cx="4650524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>
                <a:solidFill>
                  <a:srgbClr val="000000"/>
                </a:solidFill>
                <a:latin typeface="+mn-lt"/>
                <a:ea typeface="+mn-ea"/>
              </a:rPr>
              <a:t>We use three sources of information to read:</a:t>
            </a:r>
          </a:p>
          <a:p>
            <a:endParaRPr lang="en-US" sz="2000">
              <a:solidFill>
                <a:srgbClr val="000000"/>
              </a:solidFill>
              <a:latin typeface="+mn-lt"/>
              <a:ea typeface="+mn-ea"/>
            </a:endParaRPr>
          </a:p>
          <a:p>
            <a:r>
              <a:rPr lang="en-US" sz="2000">
                <a:solidFill>
                  <a:srgbClr val="000000"/>
                </a:solidFill>
                <a:latin typeface="+mn-lt"/>
                <a:ea typeface="+mn-ea"/>
              </a:rPr>
              <a:t>Meaning (the message!)</a:t>
            </a:r>
          </a:p>
          <a:p>
            <a:endParaRPr lang="en-US" sz="2000">
              <a:solidFill>
                <a:srgbClr val="000000"/>
              </a:solidFill>
              <a:latin typeface="+mn-lt"/>
              <a:ea typeface="+mn-ea"/>
            </a:endParaRPr>
          </a:p>
          <a:p>
            <a:r>
              <a:rPr lang="en-US" sz="2000">
                <a:solidFill>
                  <a:srgbClr val="000000"/>
                </a:solidFill>
                <a:latin typeface="+mn-lt"/>
                <a:ea typeface="+mn-ea"/>
              </a:rPr>
              <a:t>Visual Information (the text)</a:t>
            </a:r>
          </a:p>
          <a:p>
            <a:endParaRPr lang="en-US" sz="2000">
              <a:solidFill>
                <a:srgbClr val="000000"/>
              </a:solidFill>
              <a:latin typeface="+mn-lt"/>
              <a:ea typeface="+mn-ea"/>
            </a:endParaRPr>
          </a:p>
          <a:p>
            <a:r>
              <a:rPr lang="en-US" sz="2000">
                <a:solidFill>
                  <a:srgbClr val="000000"/>
                </a:solidFill>
                <a:latin typeface="+mn-lt"/>
                <a:ea typeface="+mn-ea"/>
              </a:rPr>
              <a:t>Structure (what sounds right)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8A69B74-22E3-47CC-823F-18BE7930C8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636" y="2960687"/>
            <a:ext cx="2668748" cy="2668748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71">
            <a:extLst>
              <a:ext uri="{FF2B5EF4-FFF2-40B4-BE49-F238E27FC236}">
                <a16:creationId xmlns:a16="http://schemas.microsoft.com/office/drawing/2014/main" id="{1778637B-5DB8-4A75-B2E6-FC2B1BB9A7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014" y="2"/>
            <a:ext cx="4034987" cy="3428147"/>
          </a:xfrm>
          <a:custGeom>
            <a:avLst/>
            <a:gdLst>
              <a:gd name="connsiteX0" fmla="*/ 350825 w 4034987"/>
              <a:gd name="connsiteY0" fmla="*/ 0 h 3428147"/>
              <a:gd name="connsiteX1" fmla="*/ 4034987 w 4034987"/>
              <a:gd name="connsiteY1" fmla="*/ 0 h 3428147"/>
              <a:gd name="connsiteX2" fmla="*/ 4034987 w 4034987"/>
              <a:gd name="connsiteY2" fmla="*/ 2505205 h 3428147"/>
              <a:gd name="connsiteX3" fmla="*/ 3951822 w 4034987"/>
              <a:gd name="connsiteY3" fmla="*/ 2616420 h 3428147"/>
              <a:gd name="connsiteX4" fmla="*/ 2230590 w 4034987"/>
              <a:gd name="connsiteY4" fmla="*/ 3428147 h 3428147"/>
              <a:gd name="connsiteX5" fmla="*/ 0 w 4034987"/>
              <a:gd name="connsiteY5" fmla="*/ 1197557 h 3428147"/>
              <a:gd name="connsiteX6" fmla="*/ 269220 w 4034987"/>
              <a:gd name="connsiteY6" fmla="*/ 134326 h 342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987" h="3428147">
                <a:moveTo>
                  <a:pt x="350825" y="0"/>
                </a:moveTo>
                <a:lnTo>
                  <a:pt x="4034987" y="0"/>
                </a:lnTo>
                <a:lnTo>
                  <a:pt x="4034987" y="2505205"/>
                </a:lnTo>
                <a:lnTo>
                  <a:pt x="3951822" y="2616420"/>
                </a:lnTo>
                <a:cubicBezTo>
                  <a:pt x="3542699" y="3112162"/>
                  <a:pt x="2923546" y="3428147"/>
                  <a:pt x="2230590" y="3428147"/>
                </a:cubicBezTo>
                <a:cubicBezTo>
                  <a:pt x="998669" y="3428147"/>
                  <a:pt x="0" y="2429478"/>
                  <a:pt x="0" y="1197557"/>
                </a:cubicBezTo>
                <a:cubicBezTo>
                  <a:pt x="0" y="812582"/>
                  <a:pt x="97526" y="450385"/>
                  <a:pt x="269220" y="134326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6" descr="A close up of a tree&#10;&#10;Description generated with very high confidence">
            <a:extLst>
              <a:ext uri="{FF2B5EF4-FFF2-40B4-BE49-F238E27FC236}">
                <a16:creationId xmlns:a16="http://schemas.microsoft.com/office/drawing/2014/main" id="{9F81CB5A-E137-44D6-80ED-1BA323C4FB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8876781" y="210817"/>
            <a:ext cx="2971965" cy="2429582"/>
          </a:xfrm>
          <a:prstGeom prst="rect">
            <a:avLst/>
          </a:prstGeom>
        </p:spPr>
      </p:pic>
      <p:pic>
        <p:nvPicPr>
          <p:cNvPr id="10" name="Picture 10" descr="A picture containing text&#10;&#10;Description generated with very high confidence">
            <a:extLst>
              <a:ext uri="{FF2B5EF4-FFF2-40B4-BE49-F238E27FC236}">
                <a16:creationId xmlns:a16="http://schemas.microsoft.com/office/drawing/2014/main" id="{9514B3F4-3AC9-4594-B5EC-E32CEC8CF0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6586920" y="3478741"/>
            <a:ext cx="1660944" cy="1606964"/>
          </a:xfrm>
          <a:prstGeom prst="rect">
            <a:avLst/>
          </a:prstGeom>
        </p:spPr>
      </p:pic>
      <p:sp>
        <p:nvSpPr>
          <p:cNvPr id="29" name="Freeform 75">
            <a:extLst>
              <a:ext uri="{FF2B5EF4-FFF2-40B4-BE49-F238E27FC236}">
                <a16:creationId xmlns:a16="http://schemas.microsoft.com/office/drawing/2014/main" id="{0035A30C-45F3-4EFB-B2E8-6E2A11843D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59131" y="4258570"/>
            <a:ext cx="3132869" cy="2599430"/>
          </a:xfrm>
          <a:custGeom>
            <a:avLst/>
            <a:gdLst>
              <a:gd name="connsiteX0" fmla="*/ 1612418 w 3061881"/>
              <a:gd name="connsiteY0" fmla="*/ 0 h 2540529"/>
              <a:gd name="connsiteX1" fmla="*/ 3030226 w 3061881"/>
              <a:gd name="connsiteY1" fmla="*/ 843844 h 2540529"/>
              <a:gd name="connsiteX2" fmla="*/ 3061881 w 3061881"/>
              <a:gd name="connsiteY2" fmla="*/ 909556 h 2540529"/>
              <a:gd name="connsiteX3" fmla="*/ 3061881 w 3061881"/>
              <a:gd name="connsiteY3" fmla="*/ 2315281 h 2540529"/>
              <a:gd name="connsiteX4" fmla="*/ 3030226 w 3061881"/>
              <a:gd name="connsiteY4" fmla="*/ 2380992 h 2540529"/>
              <a:gd name="connsiteX5" fmla="*/ 2949460 w 3061881"/>
              <a:gd name="connsiteY5" fmla="*/ 2513937 h 2540529"/>
              <a:gd name="connsiteX6" fmla="*/ 2929575 w 3061881"/>
              <a:gd name="connsiteY6" fmla="*/ 2540529 h 2540529"/>
              <a:gd name="connsiteX7" fmla="*/ 295261 w 3061881"/>
              <a:gd name="connsiteY7" fmla="*/ 2540529 h 2540529"/>
              <a:gd name="connsiteX8" fmla="*/ 275376 w 3061881"/>
              <a:gd name="connsiteY8" fmla="*/ 2513937 h 2540529"/>
              <a:gd name="connsiteX9" fmla="*/ 0 w 3061881"/>
              <a:gd name="connsiteY9" fmla="*/ 1612418 h 2540529"/>
              <a:gd name="connsiteX10" fmla="*/ 1612418 w 3061881"/>
              <a:gd name="connsiteY10" fmla="*/ 0 h 254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61881" h="2540529">
                <a:moveTo>
                  <a:pt x="1612418" y="0"/>
                </a:moveTo>
                <a:cubicBezTo>
                  <a:pt x="2224646" y="0"/>
                  <a:pt x="2757180" y="341213"/>
                  <a:pt x="3030226" y="843844"/>
                </a:cubicBezTo>
                <a:lnTo>
                  <a:pt x="3061881" y="909556"/>
                </a:lnTo>
                <a:lnTo>
                  <a:pt x="3061881" y="2315281"/>
                </a:lnTo>
                <a:lnTo>
                  <a:pt x="3030226" y="2380992"/>
                </a:lnTo>
                <a:cubicBezTo>
                  <a:pt x="3005404" y="2426686"/>
                  <a:pt x="2978437" y="2471046"/>
                  <a:pt x="2949460" y="2513937"/>
                </a:cubicBezTo>
                <a:lnTo>
                  <a:pt x="2929575" y="2540529"/>
                </a:lnTo>
                <a:lnTo>
                  <a:pt x="295261" y="2540529"/>
                </a:lnTo>
                <a:lnTo>
                  <a:pt x="275376" y="2513937"/>
                </a:lnTo>
                <a:cubicBezTo>
                  <a:pt x="101518" y="2256593"/>
                  <a:pt x="0" y="1946361"/>
                  <a:pt x="0" y="1612418"/>
                </a:cubicBezTo>
                <a:cubicBezTo>
                  <a:pt x="0" y="721904"/>
                  <a:pt x="721904" y="0"/>
                  <a:pt x="1612418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Picture 14" descr="A picture containing small, indoor, top, green&#10;&#10;Description generated with very high confidence">
            <a:extLst>
              <a:ext uri="{FF2B5EF4-FFF2-40B4-BE49-F238E27FC236}">
                <a16:creationId xmlns:a16="http://schemas.microsoft.com/office/drawing/2014/main" id="{8CC8D74E-7408-4770-AA19-22C19D8DA9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9641982" y="5010263"/>
            <a:ext cx="2215288" cy="166146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BE8AC87-4D51-40C0-8236-C7402B45F1F2}"/>
              </a:ext>
            </a:extLst>
          </p:cNvPr>
          <p:cNvSpPr txBox="1"/>
          <p:nvPr/>
        </p:nvSpPr>
        <p:spPr>
          <a:xfrm>
            <a:off x="7412566" y="4457700"/>
            <a:ext cx="55034" cy="317500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5442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773FC3-D99C-4C80-9FBE-37E17894DDA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63029" y="1012004"/>
            <a:ext cx="3416158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 do you need to learn to read?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F915BF0-6E66-48B5-A94F-75541171E725}"/>
              </a:ext>
            </a:extLst>
          </p:cNvPr>
          <p:cNvGraphicFramePr>
            <a:graphicFrameLocks noGrp="1"/>
          </p:cNvGraphicFramePr>
          <p:nvPr>
            <p:ph type="media" sz="quarter" idx="10"/>
            <p:extLst>
              <p:ext uri="{D42A27DB-BD31-4B8C-83A1-F6EECF244321}">
                <p14:modId xmlns:p14="http://schemas.microsoft.com/office/powerpoint/2010/main" val="3219809441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5112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EA9BFB3-67FF-4A3A-AF42-553477842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>
                <a:solidFill>
                  <a:srgbClr val="FFFFFF"/>
                </a:solidFill>
                <a:latin typeface="Open Sans"/>
                <a:ea typeface="+mj-ea"/>
                <a:cs typeface="Calibri Light"/>
              </a:rPr>
              <a:t>Oral Language</a:t>
            </a:r>
            <a:endParaRPr lang="en-US" sz="4400" b="1" kern="1200">
              <a:solidFill>
                <a:srgbClr val="FFFFFF"/>
              </a:solidFill>
              <a:latin typeface="Open Sans"/>
              <a:ea typeface="+mj-ea"/>
              <a:cs typeface="+mj-cs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2E515F1-B660-41CF-AE72-B896728E4E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13253" y="1407037"/>
            <a:ext cx="6131584" cy="55481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286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0000"/>
                </a:solidFill>
                <a:latin typeface="Roboto"/>
                <a:ea typeface="+mn-ea"/>
                <a:cs typeface="Calibri"/>
              </a:rPr>
              <a:t>Talk, talk, talk</a:t>
            </a:r>
            <a:endParaRPr lang="en-US" sz="2800" dirty="0">
              <a:latin typeface="Roboto"/>
              <a:ea typeface="+mn-ea"/>
              <a:cs typeface="Calibri"/>
            </a:endParaRPr>
          </a:p>
          <a:p>
            <a:pPr marL="2286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0000"/>
                </a:solidFill>
                <a:latin typeface="Roboto"/>
                <a:ea typeface="+mn-ea"/>
                <a:cs typeface="Calibri"/>
              </a:rPr>
              <a:t>More talk at home, stories nightly, foam letters in the tub with sounds!)</a:t>
            </a:r>
          </a:p>
          <a:p>
            <a:pPr marL="2286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0000"/>
                </a:solidFill>
                <a:latin typeface="Roboto"/>
                <a:ea typeface="+mn-ea"/>
                <a:cs typeface="Calibri"/>
              </a:rPr>
              <a:t>Less screen time, more talking</a:t>
            </a:r>
          </a:p>
          <a:p>
            <a:pPr marL="2286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0000"/>
                </a:solidFill>
                <a:latin typeface="Roboto"/>
                <a:ea typeface="+mn-ea"/>
                <a:cs typeface="Calibri"/>
              </a:rPr>
              <a:t>Invite the child into authentic conversations that interest them (Learner Profile! - True </a:t>
            </a:r>
            <a:r>
              <a:rPr lang="en-US" sz="2800" dirty="0" err="1">
                <a:solidFill>
                  <a:srgbClr val="000000"/>
                </a:solidFill>
                <a:latin typeface="Roboto"/>
                <a:ea typeface="+mn-ea"/>
                <a:cs typeface="Calibri"/>
              </a:rPr>
              <a:t>Colours</a:t>
            </a:r>
            <a:r>
              <a:rPr lang="en-US" sz="2800" dirty="0">
                <a:solidFill>
                  <a:srgbClr val="000000"/>
                </a:solidFill>
                <a:latin typeface="Roboto"/>
                <a:ea typeface="+mn-ea"/>
                <a:cs typeface="Calibri"/>
              </a:rPr>
              <a:t>)</a:t>
            </a:r>
          </a:p>
          <a:p>
            <a:endParaRPr lang="en-US" sz="2800" dirty="0">
              <a:solidFill>
                <a:srgbClr val="000000"/>
              </a:solidFill>
              <a:latin typeface="Roboto"/>
              <a:ea typeface="+mn-ea"/>
              <a:cs typeface="Calibri"/>
            </a:endParaRPr>
          </a:p>
          <a:p>
            <a:endParaRPr lang="en-US" sz="2800">
              <a:solidFill>
                <a:srgbClr val="000000"/>
              </a:solidFill>
              <a:latin typeface="Roboto"/>
              <a:ea typeface="+mn-ea"/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>
              <a:solidFill>
                <a:srgbClr val="000000"/>
              </a:solidFill>
              <a:latin typeface="+mn-lt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117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EA9BFB3-67FF-4A3A-AF42-553477842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  <a:latin typeface="Open Sans"/>
                <a:ea typeface="+mj-ea"/>
                <a:cs typeface="Calibri Light"/>
              </a:rPr>
              <a:t>How Books Work</a:t>
            </a:r>
            <a:endParaRPr lang="en-US" sz="4400" kern="1200" dirty="0">
              <a:solidFill>
                <a:srgbClr val="FFFFFF"/>
              </a:solidFill>
              <a:latin typeface="Open Sans"/>
              <a:ea typeface="+mj-ea"/>
              <a:cs typeface="Calibri Light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2E515F1-B660-41CF-AE72-B896728E4E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62964" y="722698"/>
            <a:ext cx="6216898" cy="5547309"/>
          </a:xfrm>
        </p:spPr>
        <p:txBody>
          <a:bodyPr vert="horz" lIns="91440" tIns="45720" rIns="91440" bIns="45720" rtlCol="0" anchor="ctr">
            <a:noAutofit/>
          </a:bodyPr>
          <a:lstStyle/>
          <a:p>
            <a:endParaRPr lang="en-US" sz="2800" dirty="0">
              <a:solidFill>
                <a:srgbClr val="000000"/>
              </a:solidFill>
              <a:latin typeface="Roboto"/>
              <a:ea typeface="+mn-ea"/>
              <a:cs typeface="Calibri"/>
            </a:endParaRPr>
          </a:p>
          <a:p>
            <a:pPr marL="114300" indent="-342900">
              <a:buFont typeface="Wingdings" panose="020B0604020202020204" pitchFamily="34" charset="0"/>
              <a:buChar char="ü"/>
            </a:pPr>
            <a:r>
              <a:rPr lang="en-US" sz="2800" dirty="0">
                <a:solidFill>
                  <a:srgbClr val="000000"/>
                </a:solidFill>
                <a:latin typeface="Roboto"/>
                <a:ea typeface="+mn-ea"/>
                <a:cs typeface="Calibri"/>
              </a:rPr>
              <a:t>Don't go after too much at once</a:t>
            </a:r>
            <a:br>
              <a:rPr lang="en-US" sz="2800" dirty="0">
                <a:solidFill>
                  <a:srgbClr val="000000"/>
                </a:solidFill>
                <a:latin typeface="Roboto"/>
                <a:ea typeface="+mn-ea"/>
                <a:cs typeface="Calibri"/>
              </a:rPr>
            </a:br>
            <a:endParaRPr lang="en-US" sz="2800" dirty="0">
              <a:solidFill>
                <a:srgbClr val="000000"/>
              </a:solidFill>
              <a:latin typeface="Roboto"/>
              <a:ea typeface="+mn-ea"/>
              <a:cs typeface="Calibri"/>
            </a:endParaRPr>
          </a:p>
          <a:p>
            <a:pPr marL="114300" indent="-342900">
              <a:buFont typeface="Wingdings" panose="020B0604020202020204" pitchFamily="34" charset="0"/>
              <a:buChar char="ü"/>
            </a:pPr>
            <a:r>
              <a:rPr lang="en-US" sz="2800" dirty="0">
                <a:solidFill>
                  <a:srgbClr val="000000"/>
                </a:solidFill>
                <a:latin typeface="Roboto"/>
                <a:ea typeface="+mn-ea"/>
                <a:cs typeface="Calibri"/>
              </a:rPr>
              <a:t>Model these when reading aloud to students</a:t>
            </a:r>
            <a:br>
              <a:rPr lang="en-US" sz="2800" dirty="0">
                <a:solidFill>
                  <a:srgbClr val="000000"/>
                </a:solidFill>
                <a:latin typeface="Roboto"/>
                <a:ea typeface="+mn-ea"/>
                <a:cs typeface="Calibri"/>
              </a:rPr>
            </a:br>
            <a:endParaRPr lang="en-US" sz="2800" dirty="0">
              <a:solidFill>
                <a:srgbClr val="000000"/>
              </a:solidFill>
              <a:latin typeface="Roboto"/>
              <a:ea typeface="+mn-ea"/>
              <a:cs typeface="Calibri"/>
            </a:endParaRPr>
          </a:p>
          <a:p>
            <a:pPr marL="114300" indent="-342900">
              <a:buFont typeface="Wingdings" panose="020B0604020202020204" pitchFamily="34" charset="0"/>
              <a:buChar char="ü"/>
            </a:pPr>
            <a:r>
              <a:rPr lang="en-US" sz="2800" dirty="0">
                <a:solidFill>
                  <a:srgbClr val="000000"/>
                </a:solidFill>
                <a:latin typeface="Roboto"/>
                <a:ea typeface="+mn-ea"/>
                <a:cs typeface="Calibri"/>
              </a:rPr>
              <a:t>Point out the features of the book as you read </a:t>
            </a:r>
            <a:r>
              <a:rPr lang="en-US" sz="2800" dirty="0" err="1">
                <a:solidFill>
                  <a:srgbClr val="000000"/>
                </a:solidFill>
                <a:latin typeface="Roboto"/>
                <a:ea typeface="+mn-ea"/>
                <a:cs typeface="Calibri"/>
              </a:rPr>
              <a:t>Eg.</a:t>
            </a:r>
            <a:r>
              <a:rPr lang="en-US" sz="2800" dirty="0">
                <a:solidFill>
                  <a:srgbClr val="000000"/>
                </a:solidFill>
                <a:latin typeface="Roboto"/>
                <a:ea typeface="+mn-ea"/>
                <a:cs typeface="Calibri"/>
              </a:rPr>
              <a:t>, why you change your voice when you see talking marks or ask kids why you took a little break (for a comma)</a:t>
            </a:r>
            <a:br>
              <a:rPr lang="en-US" sz="2800" dirty="0">
                <a:solidFill>
                  <a:srgbClr val="000000"/>
                </a:solidFill>
                <a:latin typeface="Roboto"/>
                <a:ea typeface="+mn-ea"/>
                <a:cs typeface="Calibri"/>
              </a:rPr>
            </a:br>
            <a:endParaRPr lang="en-US" sz="2800" dirty="0">
              <a:solidFill>
                <a:srgbClr val="000000"/>
              </a:solidFill>
              <a:latin typeface="Roboto"/>
              <a:ea typeface="+mn-ea"/>
              <a:cs typeface="Calibri"/>
            </a:endParaRPr>
          </a:p>
          <a:p>
            <a:pPr marL="114300" indent="-342900">
              <a:buFont typeface="Wingdings" panose="020B0604020202020204" pitchFamily="34" charset="0"/>
              <a:buChar char="ü"/>
            </a:pPr>
            <a:r>
              <a:rPr lang="en-US" sz="2800" dirty="0">
                <a:solidFill>
                  <a:srgbClr val="000000"/>
                </a:solidFill>
                <a:latin typeface="Roboto"/>
                <a:ea typeface="+mn-ea"/>
                <a:cs typeface="Calibri"/>
              </a:rPr>
              <a:t>Ask kids questions about: Directionality, letter/word etc.</a:t>
            </a:r>
          </a:p>
          <a:p>
            <a:pPr indent="-228600">
              <a:buChar char="•"/>
            </a:pPr>
            <a:endParaRPr lang="en-US" sz="2400">
              <a:solidFill>
                <a:srgbClr val="000000"/>
              </a:solidFill>
              <a:latin typeface="Roboto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613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53D143-44B9-4CC5-AF96-88ACBF904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Power of PROMPTS!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E8AC87-4D51-40C0-8236-C7402B45F1F2}"/>
              </a:ext>
            </a:extLst>
          </p:cNvPr>
          <p:cNvSpPr txBox="1"/>
          <p:nvPr/>
        </p:nvSpPr>
        <p:spPr>
          <a:xfrm>
            <a:off x="7412566" y="4457700"/>
            <a:ext cx="55034" cy="317500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endParaRPr lang="en-US">
              <a:cs typeface="Calibri"/>
            </a:endParaRP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5C77054E-0147-4F9C-B6C9-C0FD1073AAD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78344863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78814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A2CC17-8032-4373-B523-C64F09DB7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79" y="2053641"/>
            <a:ext cx="3669161" cy="276009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rgbClr val="FFFFFF"/>
                </a:solidFill>
                <a:latin typeface="Open Sans"/>
                <a:ea typeface="+mj-ea"/>
                <a:cs typeface="+mj-cs"/>
              </a:rPr>
              <a:t>Fluency</a:t>
            </a:r>
            <a:r>
              <a:rPr lang="en-US" sz="4400">
                <a:solidFill>
                  <a:srgbClr val="FFFFFF"/>
                </a:solidFill>
                <a:latin typeface="Open Sans"/>
                <a:ea typeface="+mj-ea"/>
                <a:cs typeface="Calibri Light"/>
              </a:rPr>
              <a:t>: </a:t>
            </a:r>
            <a:br>
              <a:rPr lang="en-US" sz="4400">
                <a:solidFill>
                  <a:srgbClr val="FFFFFF"/>
                </a:solidFill>
                <a:latin typeface="Open Sans"/>
                <a:ea typeface="+mj-ea"/>
                <a:cs typeface="Calibri Light"/>
              </a:rPr>
            </a:br>
            <a:r>
              <a:rPr lang="en-US" sz="4400">
                <a:solidFill>
                  <a:srgbClr val="FFFFFF"/>
                </a:solidFill>
                <a:latin typeface="Open Sans"/>
                <a:ea typeface="+mj-ea"/>
                <a:cs typeface="Calibri Light"/>
              </a:rPr>
              <a:t>The Struggle is Real! </a:t>
            </a:r>
            <a:r>
              <a:rPr lang="en-US" sz="4400" kern="1200">
                <a:solidFill>
                  <a:srgbClr val="FFFFFF"/>
                </a:solidFill>
                <a:latin typeface="Open Sans"/>
                <a:ea typeface="+mj-ea"/>
                <a:cs typeface="Calibri Light"/>
              </a:rPr>
              <a:t/>
            </a:r>
            <a:br>
              <a:rPr lang="en-US" sz="4400" kern="1200">
                <a:solidFill>
                  <a:srgbClr val="FFFFFF"/>
                </a:solidFill>
                <a:latin typeface="Open Sans"/>
                <a:ea typeface="+mj-ea"/>
                <a:cs typeface="Calibri Light"/>
              </a:rPr>
            </a:br>
            <a:endParaRPr lang="en-US" sz="44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F65BB-53EC-4D39-BD48-95F0B975B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2658" y="526699"/>
            <a:ext cx="6576083" cy="6077300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228600" indent="-457200">
              <a:buFont typeface="Wingdings" panose="020B0604020202020204" pitchFamily="34" charset="0"/>
              <a:buChar char="ü"/>
            </a:pPr>
            <a:r>
              <a:rPr lang="en-US" sz="2800" b="1" dirty="0">
                <a:solidFill>
                  <a:srgbClr val="C00000"/>
                </a:solidFill>
                <a:latin typeface="Roboto"/>
                <a:ea typeface="+mn-ea"/>
              </a:rPr>
              <a:t>MODEL</a:t>
            </a:r>
            <a:r>
              <a:rPr lang="en-US" sz="2800" dirty="0">
                <a:solidFill>
                  <a:srgbClr val="000000"/>
                </a:solidFill>
                <a:latin typeface="Roboto"/>
                <a:ea typeface="+mn-ea"/>
              </a:rPr>
              <a:t>,  then  have  the child demo </a:t>
            </a:r>
            <a:endParaRPr lang="en-US" sz="2800" dirty="0">
              <a:solidFill>
                <a:srgbClr val="000000"/>
              </a:solidFill>
              <a:latin typeface="Roboto"/>
              <a:ea typeface="+mn-ea"/>
              <a:cs typeface="Calibri"/>
            </a:endParaRPr>
          </a:p>
          <a:p>
            <a:pPr marL="228600" indent="-457200">
              <a:buFont typeface="Wingdings" panose="020B0604020202020204" pitchFamily="34" charset="0"/>
              <a:buChar char="ü"/>
            </a:pPr>
            <a:endParaRPr lang="en-US" sz="2800">
              <a:solidFill>
                <a:srgbClr val="000000"/>
              </a:solidFill>
              <a:latin typeface="Roboto"/>
              <a:ea typeface="+mn-ea"/>
              <a:cs typeface="Calibri"/>
            </a:endParaRPr>
          </a:p>
          <a:p>
            <a:pPr marL="228600" indent="-457200">
              <a:buFont typeface="Wingdings" panose="020B0604020202020204" pitchFamily="34" charset="0"/>
              <a:buChar char="ü"/>
            </a:pPr>
            <a:r>
              <a:rPr lang="en-US" sz="2800" dirty="0">
                <a:solidFill>
                  <a:srgbClr val="000000"/>
                </a:solidFill>
                <a:latin typeface="Roboto"/>
                <a:ea typeface="+mn-ea"/>
              </a:rPr>
              <a:t>Bouncing ball vs </a:t>
            </a:r>
            <a:r>
              <a:rPr lang="en-US" sz="2800" b="1" dirty="0">
                <a:solidFill>
                  <a:srgbClr val="C00000"/>
                </a:solidFill>
                <a:latin typeface="Roboto"/>
                <a:ea typeface="+mn-ea"/>
              </a:rPr>
              <a:t>rolling ball</a:t>
            </a:r>
            <a:endParaRPr lang="en-US" sz="2800" b="1" dirty="0">
              <a:solidFill>
                <a:srgbClr val="C00000"/>
              </a:solidFill>
              <a:latin typeface="Roboto"/>
              <a:ea typeface="+mn-ea"/>
              <a:cs typeface="Calibri"/>
            </a:endParaRPr>
          </a:p>
          <a:p>
            <a:pPr marL="228600" indent="-457200">
              <a:buFont typeface="Wingdings" panose="020B0604020202020204" pitchFamily="34" charset="0"/>
              <a:buChar char="ü"/>
            </a:pPr>
            <a:endParaRPr lang="en-US" sz="2800" b="1">
              <a:solidFill>
                <a:srgbClr val="C00000"/>
              </a:solidFill>
              <a:latin typeface="Roboto"/>
              <a:ea typeface="+mn-ea"/>
              <a:cs typeface="Calibri"/>
            </a:endParaRPr>
          </a:p>
          <a:p>
            <a:pPr marL="228600" indent="-457200">
              <a:buFont typeface="Wingdings" panose="020B0604020202020204" pitchFamily="34" charset="0"/>
              <a:buChar char="ü"/>
            </a:pPr>
            <a:r>
              <a:rPr lang="en-US" sz="2800" dirty="0">
                <a:solidFill>
                  <a:srgbClr val="000000"/>
                </a:solidFill>
                <a:latin typeface="Roboto"/>
                <a:ea typeface="+mn-ea"/>
              </a:rPr>
              <a:t>The </a:t>
            </a:r>
            <a:r>
              <a:rPr lang="en-US" sz="2800" b="1" dirty="0">
                <a:solidFill>
                  <a:srgbClr val="C00000"/>
                </a:solidFill>
                <a:latin typeface="Roboto"/>
                <a:ea typeface="+mn-ea"/>
              </a:rPr>
              <a:t>finger is usually foe</a:t>
            </a:r>
            <a:r>
              <a:rPr lang="en-US" sz="2800" dirty="0">
                <a:solidFill>
                  <a:srgbClr val="002060"/>
                </a:solidFill>
                <a:latin typeface="Roboto"/>
                <a:ea typeface="+mn-ea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Roboto"/>
                <a:ea typeface="+mn-ea"/>
              </a:rPr>
              <a:t>here! Get it out once they can match.  (Unless coming to difficulty)</a:t>
            </a:r>
            <a:endParaRPr lang="en-US" sz="2800" dirty="0">
              <a:solidFill>
                <a:srgbClr val="000000"/>
              </a:solidFill>
              <a:latin typeface="Roboto"/>
              <a:ea typeface="+mn-ea"/>
              <a:cs typeface="Calibri"/>
            </a:endParaRPr>
          </a:p>
          <a:p>
            <a:pPr marL="228600" indent="-457200">
              <a:buFont typeface="Wingdings" panose="020B0604020202020204" pitchFamily="34" charset="0"/>
              <a:buChar char="ü"/>
            </a:pPr>
            <a:endParaRPr lang="en-US" sz="2800">
              <a:solidFill>
                <a:srgbClr val="000000"/>
              </a:solidFill>
              <a:latin typeface="Roboto"/>
              <a:ea typeface="+mn-ea"/>
              <a:cs typeface="Calibri"/>
            </a:endParaRPr>
          </a:p>
          <a:p>
            <a:pPr marL="228600" indent="-457200">
              <a:buFont typeface="Wingdings" panose="020B0604020202020204" pitchFamily="34" charset="0"/>
              <a:buChar char="ü"/>
            </a:pPr>
            <a:r>
              <a:rPr lang="en-US" sz="2800" dirty="0">
                <a:solidFill>
                  <a:srgbClr val="000000"/>
                </a:solidFill>
                <a:latin typeface="Roboto"/>
                <a:ea typeface="+mn-ea"/>
              </a:rPr>
              <a:t>Record them to hear the difference!</a:t>
            </a:r>
            <a:r>
              <a:rPr lang="en-US" sz="2800" dirty="0">
                <a:solidFill>
                  <a:srgbClr val="000000"/>
                </a:solidFill>
                <a:latin typeface="Roboto"/>
                <a:ea typeface="+mn-ea"/>
                <a:cs typeface="Calibri"/>
              </a:rPr>
              <a:t> OR read to them robot-style then fluently; ask</a:t>
            </a:r>
          </a:p>
          <a:p>
            <a:pPr marL="228600" indent="-457200">
              <a:buFont typeface="Wingdings" panose="020B0604020202020204" pitchFamily="34" charset="0"/>
              <a:buChar char="ü"/>
            </a:pPr>
            <a:endParaRPr lang="en-US" sz="2800">
              <a:solidFill>
                <a:srgbClr val="000000"/>
              </a:solidFill>
              <a:latin typeface="Roboto"/>
              <a:ea typeface="+mn-ea"/>
              <a:cs typeface="Calibri"/>
            </a:endParaRPr>
          </a:p>
          <a:p>
            <a:pPr marL="228600" indent="-457200">
              <a:buFont typeface="Wingdings" panose="020B0604020202020204" pitchFamily="34" charset="0"/>
              <a:buChar char="ü"/>
            </a:pPr>
            <a:r>
              <a:rPr lang="en-US" sz="2800" dirty="0">
                <a:solidFill>
                  <a:srgbClr val="000000"/>
                </a:solidFill>
                <a:latin typeface="Roboto"/>
                <a:ea typeface="+mn-ea"/>
                <a:cs typeface="Calibri"/>
              </a:rPr>
              <a:t>Reading sounds like </a:t>
            </a:r>
            <a:r>
              <a:rPr lang="en-US" sz="2800" b="1" dirty="0">
                <a:solidFill>
                  <a:srgbClr val="C00000"/>
                </a:solidFill>
                <a:latin typeface="Roboto"/>
                <a:ea typeface="+mn-ea"/>
                <a:cs typeface="Calibri"/>
              </a:rPr>
              <a:t>TALKING!</a:t>
            </a:r>
          </a:p>
        </p:txBody>
      </p:sp>
    </p:spTree>
    <p:extLst>
      <p:ext uri="{BB962C8B-B14F-4D97-AF65-F5344CB8AC3E}">
        <p14:creationId xmlns:p14="http://schemas.microsoft.com/office/powerpoint/2010/main" val="609068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B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D6477"/>
      </a:accent1>
      <a:accent2>
        <a:srgbClr val="B9CD32"/>
      </a:accent2>
      <a:accent3>
        <a:srgbClr val="44C4DF"/>
      </a:accent3>
      <a:accent4>
        <a:srgbClr val="FCCE2D"/>
      </a:accent4>
      <a:accent5>
        <a:srgbClr val="FFFFFF"/>
      </a:accent5>
      <a:accent6>
        <a:srgbClr val="FFFFFF"/>
      </a:accent6>
      <a:hlink>
        <a:srgbClr val="954F72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248</Words>
  <Application>Microsoft Office PowerPoint</Application>
  <PresentationFormat>Widescreen</PresentationFormat>
  <Paragraphs>60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Open Sans</vt:lpstr>
      <vt:lpstr>Roboto</vt:lpstr>
      <vt:lpstr>Roboto Condensed</vt:lpstr>
      <vt:lpstr>Segoe UI</vt:lpstr>
      <vt:lpstr>Wingdings</vt:lpstr>
      <vt:lpstr>Office Theme</vt:lpstr>
      <vt:lpstr>Family Literacy &amp; the PeBL Connection</vt:lpstr>
      <vt:lpstr>PowerPoint Presentation</vt:lpstr>
      <vt:lpstr>Reading is Queen!   The home connection...</vt:lpstr>
      <vt:lpstr>Where do you get the information to learn to read?</vt:lpstr>
      <vt:lpstr>What do you need to learn to read?</vt:lpstr>
      <vt:lpstr>Oral Language</vt:lpstr>
      <vt:lpstr>How Books Work</vt:lpstr>
      <vt:lpstr>The Power of PROMPTS!</vt:lpstr>
      <vt:lpstr>Fluency:  The Struggle is Real!  </vt:lpstr>
      <vt:lpstr> Self-Monitoring is Key  </vt:lpstr>
      <vt:lpstr>PowerPoint Presentation</vt:lpstr>
      <vt:lpstr>PowerPoint Presentation</vt:lpstr>
      <vt:lpstr>PowerPoint Presentation</vt:lpstr>
    </vt:vector>
  </TitlesOfParts>
  <Company>Sun West School Division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Tanya Ringdal</dc:creator>
  <cp:lastModifiedBy>Melissa Lander</cp:lastModifiedBy>
  <cp:revision>945</cp:revision>
  <dcterms:created xsi:type="dcterms:W3CDTF">2017-05-17T16:48:41Z</dcterms:created>
  <dcterms:modified xsi:type="dcterms:W3CDTF">2019-02-26T20:06:33Z</dcterms:modified>
</cp:coreProperties>
</file>