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7" r:id="rId2"/>
    <p:sldId id="381" r:id="rId3"/>
    <p:sldId id="435" r:id="rId4"/>
    <p:sldId id="404" r:id="rId5"/>
    <p:sldId id="401" r:id="rId6"/>
    <p:sldId id="377" r:id="rId7"/>
    <p:sldId id="411" r:id="rId8"/>
    <p:sldId id="408" r:id="rId9"/>
    <p:sldId id="407" r:id="rId10"/>
    <p:sldId id="439" r:id="rId11"/>
    <p:sldId id="409" r:id="rId12"/>
    <p:sldId id="436" r:id="rId13"/>
    <p:sldId id="410" r:id="rId14"/>
    <p:sldId id="403" r:id="rId15"/>
    <p:sldId id="402" r:id="rId16"/>
    <p:sldId id="431" r:id="rId17"/>
    <p:sldId id="383" r:id="rId18"/>
    <p:sldId id="426" r:id="rId19"/>
    <p:sldId id="427" r:id="rId20"/>
    <p:sldId id="425" r:id="rId21"/>
    <p:sldId id="437" r:id="rId22"/>
    <p:sldId id="429" r:id="rId23"/>
    <p:sldId id="428" r:id="rId24"/>
    <p:sldId id="384" r:id="rId25"/>
    <p:sldId id="389" r:id="rId26"/>
    <p:sldId id="385" r:id="rId27"/>
    <p:sldId id="387" r:id="rId28"/>
    <p:sldId id="386" r:id="rId29"/>
    <p:sldId id="388" r:id="rId30"/>
    <p:sldId id="392" r:id="rId31"/>
    <p:sldId id="438" r:id="rId32"/>
    <p:sldId id="440" r:id="rId33"/>
    <p:sldId id="432" r:id="rId34"/>
    <p:sldId id="4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705536-9284-43AE-84BD-0E71B034F6A7}">
          <p14:sldIdLst>
            <p14:sldId id="347"/>
            <p14:sldId id="381"/>
            <p14:sldId id="435"/>
            <p14:sldId id="404"/>
            <p14:sldId id="401"/>
            <p14:sldId id="377"/>
            <p14:sldId id="411"/>
            <p14:sldId id="408"/>
            <p14:sldId id="407"/>
            <p14:sldId id="439"/>
            <p14:sldId id="409"/>
            <p14:sldId id="436"/>
            <p14:sldId id="410"/>
            <p14:sldId id="403"/>
            <p14:sldId id="402"/>
            <p14:sldId id="431"/>
            <p14:sldId id="383"/>
            <p14:sldId id="426"/>
            <p14:sldId id="427"/>
            <p14:sldId id="425"/>
            <p14:sldId id="437"/>
            <p14:sldId id="429"/>
            <p14:sldId id="428"/>
            <p14:sldId id="384"/>
            <p14:sldId id="389"/>
            <p14:sldId id="385"/>
            <p14:sldId id="387"/>
            <p14:sldId id="386"/>
            <p14:sldId id="388"/>
            <p14:sldId id="392"/>
            <p14:sldId id="438"/>
            <p14:sldId id="440"/>
            <p14:sldId id="432"/>
            <p14:sldId id="4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Lander" initials="ML" lastIdx="1" clrIdx="0">
    <p:extLst>
      <p:ext uri="{19B8F6BF-5375-455C-9EA6-DF929625EA0E}">
        <p15:presenceInfo xmlns:p15="http://schemas.microsoft.com/office/powerpoint/2012/main" userId="S::melissa.lander@sunwestsd.ca::323bedc8-6dbd-43ff-8fb4-d0d0bc8ac74d" providerId="AD"/>
      </p:ext>
    </p:extLst>
  </p:cmAuthor>
  <p:cmAuthor id="2" name="Vanessa Lewis" initials="VL" lastIdx="3" clrIdx="1">
    <p:extLst>
      <p:ext uri="{19B8F6BF-5375-455C-9EA6-DF929625EA0E}">
        <p15:presenceInfo xmlns:p15="http://schemas.microsoft.com/office/powerpoint/2012/main" userId="S::vanessa.lewis@sunwestsd.ca::ff8e74ba-4c0f-474e-9f9f-82475ea22a19" providerId="AD"/>
      </p:ext>
    </p:extLst>
  </p:cmAuthor>
  <p:cmAuthor id="3" name="Shari Martin" initials="SM" lastIdx="2" clrIdx="2">
    <p:extLst>
      <p:ext uri="{19B8F6BF-5375-455C-9EA6-DF929625EA0E}">
        <p15:presenceInfo xmlns:p15="http://schemas.microsoft.com/office/powerpoint/2012/main" userId="S::shari.martin@sunwestsd.ca::d59bca9a-3849-4062-a3e0-29cfc5b85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4DF"/>
    <a:srgbClr val="3D6477"/>
    <a:srgbClr val="B9CD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75131" autoAdjust="0"/>
  </p:normalViewPr>
  <p:slideViewPr>
    <p:cSldViewPr snapToGrid="0">
      <p:cViewPr varScale="1">
        <p:scale>
          <a:sx n="51" d="100"/>
          <a:sy n="51" d="100"/>
        </p:scale>
        <p:origin x="1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Lander" userId="S::melissa.lander@sunwestsd.ca::323bedc8-6dbd-43ff-8fb4-d0d0bc8ac74d" providerId="AD" clId="Web-{3A947237-6AAB-4DE3-AD3D-5939296C8EC3}"/>
    <pc:docChg chg="addSld modSld modSection">
      <pc:chgData name="Melissa Lander" userId="S::melissa.lander@sunwestsd.ca::323bedc8-6dbd-43ff-8fb4-d0d0bc8ac74d" providerId="AD" clId="Web-{3A947237-6AAB-4DE3-AD3D-5939296C8EC3}" dt="2019-03-19T16:13:16.537" v="611"/>
      <pc:docMkLst>
        <pc:docMk/>
      </pc:docMkLst>
      <pc:sldChg chg="modSp">
        <pc:chgData name="Melissa Lander" userId="S::melissa.lander@sunwestsd.ca::323bedc8-6dbd-43ff-8fb4-d0d0bc8ac74d" providerId="AD" clId="Web-{3A947237-6AAB-4DE3-AD3D-5939296C8EC3}" dt="2019-03-19T15:56:32.593" v="377" actId="20577"/>
        <pc:sldMkLst>
          <pc:docMk/>
          <pc:sldMk cId="4259449438" sldId="384"/>
        </pc:sldMkLst>
        <pc:spChg chg="mod">
          <ac:chgData name="Melissa Lander" userId="S::melissa.lander@sunwestsd.ca::323bedc8-6dbd-43ff-8fb4-d0d0bc8ac74d" providerId="AD" clId="Web-{3A947237-6AAB-4DE3-AD3D-5939296C8EC3}" dt="2019-03-19T15:56:32.593" v="377" actId="20577"/>
          <ac:spMkLst>
            <pc:docMk/>
            <pc:sldMk cId="4259449438" sldId="384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3A947237-6AAB-4DE3-AD3D-5939296C8EC3}" dt="2019-03-19T15:55:34.530" v="348" actId="1076"/>
          <ac:spMkLst>
            <pc:docMk/>
            <pc:sldMk cId="4259449438" sldId="384"/>
            <ac:spMk id="3" creationId="{00000000-0000-0000-0000-000000000000}"/>
          </ac:spMkLst>
        </pc:spChg>
        <pc:picChg chg="mod">
          <ac:chgData name="Melissa Lander" userId="S::melissa.lander@sunwestsd.ca::323bedc8-6dbd-43ff-8fb4-d0d0bc8ac74d" providerId="AD" clId="Web-{3A947237-6AAB-4DE3-AD3D-5939296C8EC3}" dt="2019-03-19T15:55:37.359" v="350" actId="1076"/>
          <ac:picMkLst>
            <pc:docMk/>
            <pc:sldMk cId="4259449438" sldId="384"/>
            <ac:picMk id="4098" creationId="{00000000-0000-0000-0000-000000000000}"/>
          </ac:picMkLst>
        </pc:picChg>
      </pc:sldChg>
      <pc:sldChg chg="modSp">
        <pc:chgData name="Melissa Lander" userId="S::melissa.lander@sunwestsd.ca::323bedc8-6dbd-43ff-8fb4-d0d0bc8ac74d" providerId="AD" clId="Web-{3A947237-6AAB-4DE3-AD3D-5939296C8EC3}" dt="2019-03-19T16:07:53.035" v="502" actId="20577"/>
        <pc:sldMkLst>
          <pc:docMk/>
          <pc:sldMk cId="1699692585" sldId="385"/>
        </pc:sldMkLst>
        <pc:spChg chg="mod">
          <ac:chgData name="Melissa Lander" userId="S::melissa.lander@sunwestsd.ca::323bedc8-6dbd-43ff-8fb4-d0d0bc8ac74d" providerId="AD" clId="Web-{3A947237-6AAB-4DE3-AD3D-5939296C8EC3}" dt="2019-03-19T16:07:53.035" v="502" actId="20577"/>
          <ac:spMkLst>
            <pc:docMk/>
            <pc:sldMk cId="1699692585" sldId="385"/>
            <ac:spMk id="2" creationId="{00000000-0000-0000-0000-000000000000}"/>
          </ac:spMkLst>
        </pc:spChg>
      </pc:sldChg>
      <pc:sldChg chg="modSp">
        <pc:chgData name="Melissa Lander" userId="S::melissa.lander@sunwestsd.ca::323bedc8-6dbd-43ff-8fb4-d0d0bc8ac74d" providerId="AD" clId="Web-{3A947237-6AAB-4DE3-AD3D-5939296C8EC3}" dt="2019-03-19T16:09:01.990" v="542" actId="20577"/>
        <pc:sldMkLst>
          <pc:docMk/>
          <pc:sldMk cId="2854107380" sldId="386"/>
        </pc:sldMkLst>
        <pc:spChg chg="mod">
          <ac:chgData name="Melissa Lander" userId="S::melissa.lander@sunwestsd.ca::323bedc8-6dbd-43ff-8fb4-d0d0bc8ac74d" providerId="AD" clId="Web-{3A947237-6AAB-4DE3-AD3D-5939296C8EC3}" dt="2019-03-19T16:09:01.990" v="542" actId="20577"/>
          <ac:spMkLst>
            <pc:docMk/>
            <pc:sldMk cId="2854107380" sldId="386"/>
            <ac:spMk id="2" creationId="{00000000-0000-0000-0000-000000000000}"/>
          </ac:spMkLst>
        </pc:spChg>
      </pc:sldChg>
      <pc:sldChg chg="modSp">
        <pc:chgData name="Melissa Lander" userId="S::melissa.lander@sunwestsd.ca::323bedc8-6dbd-43ff-8fb4-d0d0bc8ac74d" providerId="AD" clId="Web-{3A947237-6AAB-4DE3-AD3D-5939296C8EC3}" dt="2019-03-19T16:07:59.613" v="506" actId="20577"/>
        <pc:sldMkLst>
          <pc:docMk/>
          <pc:sldMk cId="3787445085" sldId="387"/>
        </pc:sldMkLst>
        <pc:spChg chg="mod">
          <ac:chgData name="Melissa Lander" userId="S::melissa.lander@sunwestsd.ca::323bedc8-6dbd-43ff-8fb4-d0d0bc8ac74d" providerId="AD" clId="Web-{3A947237-6AAB-4DE3-AD3D-5939296C8EC3}" dt="2019-03-19T16:07:59.613" v="506" actId="20577"/>
          <ac:spMkLst>
            <pc:docMk/>
            <pc:sldMk cId="3787445085" sldId="387"/>
            <ac:spMk id="2" creationId="{00000000-0000-0000-0000-000000000000}"/>
          </ac:spMkLst>
        </pc:spChg>
      </pc:sldChg>
      <pc:sldChg chg="modSp">
        <pc:chgData name="Melissa Lander" userId="S::melissa.lander@sunwestsd.ca::323bedc8-6dbd-43ff-8fb4-d0d0bc8ac74d" providerId="AD" clId="Web-{3A947237-6AAB-4DE3-AD3D-5939296C8EC3}" dt="2019-03-19T16:10:15.958" v="560" actId="20577"/>
        <pc:sldMkLst>
          <pc:docMk/>
          <pc:sldMk cId="882056288" sldId="388"/>
        </pc:sldMkLst>
        <pc:spChg chg="mod">
          <ac:chgData name="Melissa Lander" userId="S::melissa.lander@sunwestsd.ca::323bedc8-6dbd-43ff-8fb4-d0d0bc8ac74d" providerId="AD" clId="Web-{3A947237-6AAB-4DE3-AD3D-5939296C8EC3}" dt="2019-03-19T16:10:15.958" v="560" actId="20577"/>
          <ac:spMkLst>
            <pc:docMk/>
            <pc:sldMk cId="882056288" sldId="388"/>
            <ac:spMk id="2" creationId="{00000000-0000-0000-0000-000000000000}"/>
          </ac:spMkLst>
        </pc:spChg>
      </pc:sldChg>
      <pc:sldChg chg="addSp modSp">
        <pc:chgData name="Melissa Lander" userId="S::melissa.lander@sunwestsd.ca::323bedc8-6dbd-43ff-8fb4-d0d0bc8ac74d" providerId="AD" clId="Web-{3A947237-6AAB-4DE3-AD3D-5939296C8EC3}" dt="2019-03-19T15:59:05.579" v="408" actId="20577"/>
        <pc:sldMkLst>
          <pc:docMk/>
          <pc:sldMk cId="927975780" sldId="389"/>
        </pc:sldMkLst>
        <pc:spChg chg="mod">
          <ac:chgData name="Melissa Lander" userId="S::melissa.lander@sunwestsd.ca::323bedc8-6dbd-43ff-8fb4-d0d0bc8ac74d" providerId="AD" clId="Web-{3A947237-6AAB-4DE3-AD3D-5939296C8EC3}" dt="2019-03-19T15:59:05.579" v="408" actId="20577"/>
          <ac:spMkLst>
            <pc:docMk/>
            <pc:sldMk cId="927975780" sldId="389"/>
            <ac:spMk id="2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3A947237-6AAB-4DE3-AD3D-5939296C8EC3}" dt="2019-03-19T15:58:13.469" v="387" actId="1076"/>
          <ac:picMkLst>
            <pc:docMk/>
            <pc:sldMk cId="927975780" sldId="389"/>
            <ac:picMk id="3" creationId="{CF846413-A568-4E91-AC0B-7AF9DFCA86C7}"/>
          </ac:picMkLst>
        </pc:picChg>
      </pc:sldChg>
      <pc:sldChg chg="modSp">
        <pc:chgData name="Melissa Lander" userId="S::melissa.lander@sunwestsd.ca::323bedc8-6dbd-43ff-8fb4-d0d0bc8ac74d" providerId="AD" clId="Web-{3A947237-6AAB-4DE3-AD3D-5939296C8EC3}" dt="2019-03-19T16:11:09.396" v="581" actId="14100"/>
        <pc:sldMkLst>
          <pc:docMk/>
          <pc:sldMk cId="2150032737" sldId="392"/>
        </pc:sldMkLst>
        <pc:spChg chg="mod">
          <ac:chgData name="Melissa Lander" userId="S::melissa.lander@sunwestsd.ca::323bedc8-6dbd-43ff-8fb4-d0d0bc8ac74d" providerId="AD" clId="Web-{3A947237-6AAB-4DE3-AD3D-5939296C8EC3}" dt="2019-03-19T16:11:09.396" v="581" actId="14100"/>
          <ac:spMkLst>
            <pc:docMk/>
            <pc:sldMk cId="2150032737" sldId="392"/>
            <ac:spMk id="2" creationId="{00000000-0000-0000-0000-000000000000}"/>
          </ac:spMkLst>
        </pc:spChg>
      </pc:sldChg>
      <pc:sldChg chg="addSp modSp">
        <pc:chgData name="Melissa Lander" userId="S::melissa.lander@sunwestsd.ca::323bedc8-6dbd-43ff-8fb4-d0d0bc8ac74d" providerId="AD" clId="Web-{3A947237-6AAB-4DE3-AD3D-5939296C8EC3}" dt="2019-03-19T15:39:48.884" v="218" actId="1076"/>
        <pc:sldMkLst>
          <pc:docMk/>
          <pc:sldMk cId="1305716308" sldId="402"/>
        </pc:sldMkLst>
        <pc:spChg chg="mod">
          <ac:chgData name="Melissa Lander" userId="S::melissa.lander@sunwestsd.ca::323bedc8-6dbd-43ff-8fb4-d0d0bc8ac74d" providerId="AD" clId="Web-{3A947237-6AAB-4DE3-AD3D-5939296C8EC3}" dt="2019-03-19T15:39:46.103" v="217" actId="14100"/>
          <ac:spMkLst>
            <pc:docMk/>
            <pc:sldMk cId="1305716308" sldId="402"/>
            <ac:spMk id="2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3A947237-6AAB-4DE3-AD3D-5939296C8EC3}" dt="2019-03-19T15:39:48.884" v="218" actId="1076"/>
          <ac:picMkLst>
            <pc:docMk/>
            <pc:sldMk cId="1305716308" sldId="402"/>
            <ac:picMk id="3" creationId="{A9F61C15-BD8A-499E-B063-CD15C0B0294A}"/>
          </ac:picMkLst>
        </pc:picChg>
      </pc:sldChg>
      <pc:sldChg chg="addSp modSp">
        <pc:chgData name="Melissa Lander" userId="S::melissa.lander@sunwestsd.ca::323bedc8-6dbd-43ff-8fb4-d0d0bc8ac74d" providerId="AD" clId="Web-{3A947237-6AAB-4DE3-AD3D-5939296C8EC3}" dt="2019-03-19T15:34:24.710" v="45" actId="20577"/>
        <pc:sldMkLst>
          <pc:docMk/>
          <pc:sldMk cId="148739912" sldId="403"/>
        </pc:sldMkLst>
        <pc:spChg chg="mod">
          <ac:chgData name="Melissa Lander" userId="S::melissa.lander@sunwestsd.ca::323bedc8-6dbd-43ff-8fb4-d0d0bc8ac74d" providerId="AD" clId="Web-{3A947237-6AAB-4DE3-AD3D-5939296C8EC3}" dt="2019-03-19T15:34:24.710" v="45" actId="20577"/>
          <ac:spMkLst>
            <pc:docMk/>
            <pc:sldMk cId="148739912" sldId="403"/>
            <ac:spMk id="2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3A947237-6AAB-4DE3-AD3D-5939296C8EC3}" dt="2019-03-19T15:34:09.288" v="42" actId="14100"/>
          <ac:picMkLst>
            <pc:docMk/>
            <pc:sldMk cId="148739912" sldId="403"/>
            <ac:picMk id="3" creationId="{AC7B6AED-9D5D-4B5E-986F-195FA2D27014}"/>
          </ac:picMkLst>
        </pc:picChg>
      </pc:sldChg>
      <pc:sldChg chg="addSp delSp modSp">
        <pc:chgData name="Melissa Lander" userId="S::melissa.lander@sunwestsd.ca::323bedc8-6dbd-43ff-8fb4-d0d0bc8ac74d" providerId="AD" clId="Web-{3A947237-6AAB-4DE3-AD3D-5939296C8EC3}" dt="2019-03-19T15:32:57.506" v="28" actId="1076"/>
        <pc:sldMkLst>
          <pc:docMk/>
          <pc:sldMk cId="2533047204" sldId="409"/>
        </pc:sldMkLst>
        <pc:spChg chg="mod">
          <ac:chgData name="Melissa Lander" userId="S::melissa.lander@sunwestsd.ca::323bedc8-6dbd-43ff-8fb4-d0d0bc8ac74d" providerId="AD" clId="Web-{3A947237-6AAB-4DE3-AD3D-5939296C8EC3}" dt="2019-03-19T15:31:34.928" v="19" actId="1076"/>
          <ac:spMkLst>
            <pc:docMk/>
            <pc:sldMk cId="2533047204" sldId="409"/>
            <ac:spMk id="2" creationId="{00000000-0000-0000-0000-000000000000}"/>
          </ac:spMkLst>
        </pc:spChg>
        <pc:spChg chg="del mod">
          <ac:chgData name="Melissa Lander" userId="S::melissa.lander@sunwestsd.ca::323bedc8-6dbd-43ff-8fb4-d0d0bc8ac74d" providerId="AD" clId="Web-{3A947237-6AAB-4DE3-AD3D-5939296C8EC3}" dt="2019-03-19T15:32:51.725" v="26"/>
          <ac:spMkLst>
            <pc:docMk/>
            <pc:sldMk cId="2533047204" sldId="409"/>
            <ac:spMk id="3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3A947237-6AAB-4DE3-AD3D-5939296C8EC3}" dt="2019-03-19T15:32:57.506" v="28" actId="1076"/>
          <ac:picMkLst>
            <pc:docMk/>
            <pc:sldMk cId="2533047204" sldId="409"/>
            <ac:picMk id="4" creationId="{C70DBF21-02A8-431F-B0C6-F69F86D5E567}"/>
          </ac:picMkLst>
        </pc:picChg>
      </pc:sldChg>
      <pc:sldChg chg="mod modShow">
        <pc:chgData name="Melissa Lander" userId="S::melissa.lander@sunwestsd.ca::323bedc8-6dbd-43ff-8fb4-d0d0bc8ac74d" providerId="AD" clId="Web-{3A947237-6AAB-4DE3-AD3D-5939296C8EC3}" dt="2019-03-19T16:13:16.537" v="611"/>
        <pc:sldMkLst>
          <pc:docMk/>
          <pc:sldMk cId="1364656886" sldId="413"/>
        </pc:sldMkLst>
      </pc:sldChg>
      <pc:sldChg chg="modSp">
        <pc:chgData name="Melissa Lander" userId="S::melissa.lander@sunwestsd.ca::323bedc8-6dbd-43ff-8fb4-d0d0bc8ac74d" providerId="AD" clId="Web-{3A947237-6AAB-4DE3-AD3D-5939296C8EC3}" dt="2019-03-19T15:53:22.108" v="329" actId="20577"/>
        <pc:sldMkLst>
          <pc:docMk/>
          <pc:sldMk cId="3485986631" sldId="425"/>
        </pc:sldMkLst>
        <pc:spChg chg="mod">
          <ac:chgData name="Melissa Lander" userId="S::melissa.lander@sunwestsd.ca::323bedc8-6dbd-43ff-8fb4-d0d0bc8ac74d" providerId="AD" clId="Web-{3A947237-6AAB-4DE3-AD3D-5939296C8EC3}" dt="2019-03-19T15:53:22.108" v="329" actId="20577"/>
          <ac:spMkLst>
            <pc:docMk/>
            <pc:sldMk cId="3485986631" sldId="425"/>
            <ac:spMk id="2" creationId="{00000000-0000-0000-0000-000000000000}"/>
          </ac:spMkLst>
        </pc:spChg>
      </pc:sldChg>
      <pc:sldChg chg="addSp delSp modSp">
        <pc:chgData name="Melissa Lander" userId="S::melissa.lander@sunwestsd.ca::323bedc8-6dbd-43ff-8fb4-d0d0bc8ac74d" providerId="AD" clId="Web-{3A947237-6AAB-4DE3-AD3D-5939296C8EC3}" dt="2019-03-19T15:48:46.231" v="316" actId="1076"/>
        <pc:sldMkLst>
          <pc:docMk/>
          <pc:sldMk cId="2780245483" sldId="426"/>
        </pc:sldMkLst>
        <pc:spChg chg="mod">
          <ac:chgData name="Melissa Lander" userId="S::melissa.lander@sunwestsd.ca::323bedc8-6dbd-43ff-8fb4-d0d0bc8ac74d" providerId="AD" clId="Web-{3A947237-6AAB-4DE3-AD3D-5939296C8EC3}" dt="2019-03-19T15:48:43.934" v="313" actId="20577"/>
          <ac:spMkLst>
            <pc:docMk/>
            <pc:sldMk cId="2780245483" sldId="426"/>
            <ac:spMk id="2" creationId="{00000000-0000-0000-0000-000000000000}"/>
          </ac:spMkLst>
        </pc:spChg>
        <pc:picChg chg="add del mod">
          <ac:chgData name="Melissa Lander" userId="S::melissa.lander@sunwestsd.ca::323bedc8-6dbd-43ff-8fb4-d0d0bc8ac74d" providerId="AD" clId="Web-{3A947237-6AAB-4DE3-AD3D-5939296C8EC3}" dt="2019-03-19T15:43:14.916" v="256"/>
          <ac:picMkLst>
            <pc:docMk/>
            <pc:sldMk cId="2780245483" sldId="426"/>
            <ac:picMk id="3" creationId="{53F6DA76-ECFB-463F-8701-4F860E269973}"/>
          </ac:picMkLst>
        </pc:picChg>
        <pc:picChg chg="add mod">
          <ac:chgData name="Melissa Lander" userId="S::melissa.lander@sunwestsd.ca::323bedc8-6dbd-43ff-8fb4-d0d0bc8ac74d" providerId="AD" clId="Web-{3A947237-6AAB-4DE3-AD3D-5939296C8EC3}" dt="2019-03-19T15:48:46.231" v="316" actId="1076"/>
          <ac:picMkLst>
            <pc:docMk/>
            <pc:sldMk cId="2780245483" sldId="426"/>
            <ac:picMk id="5" creationId="{BEEAB60B-05F1-4A37-B8ED-DF8C570372A0}"/>
          </ac:picMkLst>
        </pc:picChg>
      </pc:sldChg>
      <pc:sldChg chg="addSp modSp">
        <pc:chgData name="Melissa Lander" userId="S::melissa.lander@sunwestsd.ca::323bedc8-6dbd-43ff-8fb4-d0d0bc8ac74d" providerId="AD" clId="Web-{3A947237-6AAB-4DE3-AD3D-5939296C8EC3}" dt="2019-03-19T15:48:54.934" v="317" actId="20577"/>
        <pc:sldMkLst>
          <pc:docMk/>
          <pc:sldMk cId="3207611887" sldId="427"/>
        </pc:sldMkLst>
        <pc:spChg chg="mod">
          <ac:chgData name="Melissa Lander" userId="S::melissa.lander@sunwestsd.ca::323bedc8-6dbd-43ff-8fb4-d0d0bc8ac74d" providerId="AD" clId="Web-{3A947237-6AAB-4DE3-AD3D-5939296C8EC3}" dt="2019-03-19T15:48:54.934" v="317" actId="20577"/>
          <ac:spMkLst>
            <pc:docMk/>
            <pc:sldMk cId="3207611887" sldId="427"/>
            <ac:spMk id="2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3A947237-6AAB-4DE3-AD3D-5939296C8EC3}" dt="2019-03-19T15:47:51.746" v="288" actId="1076"/>
          <ac:picMkLst>
            <pc:docMk/>
            <pc:sldMk cId="3207611887" sldId="427"/>
            <ac:picMk id="3" creationId="{3CFAE372-AF04-4AC0-8CEB-06499FD22DC1}"/>
          </ac:picMkLst>
        </pc:picChg>
      </pc:sldChg>
      <pc:sldChg chg="modSp">
        <pc:chgData name="Melissa Lander" userId="S::melissa.lander@sunwestsd.ca::323bedc8-6dbd-43ff-8fb4-d0d0bc8ac74d" providerId="AD" clId="Web-{3A947237-6AAB-4DE3-AD3D-5939296C8EC3}" dt="2019-03-19T15:41:05.009" v="244" actId="20577"/>
        <pc:sldMkLst>
          <pc:docMk/>
          <pc:sldMk cId="1097312084" sldId="431"/>
        </pc:sldMkLst>
        <pc:spChg chg="mod">
          <ac:chgData name="Melissa Lander" userId="S::melissa.lander@sunwestsd.ca::323bedc8-6dbd-43ff-8fb4-d0d0bc8ac74d" providerId="AD" clId="Web-{3A947237-6AAB-4DE3-AD3D-5939296C8EC3}" dt="2019-03-19T15:41:05.009" v="244" actId="20577"/>
          <ac:spMkLst>
            <pc:docMk/>
            <pc:sldMk cId="1097312084" sldId="431"/>
            <ac:spMk id="2" creationId="{00000000-0000-0000-0000-000000000000}"/>
          </ac:spMkLst>
        </pc:spChg>
      </pc:sldChg>
      <pc:sldChg chg="addSp modSp">
        <pc:chgData name="Melissa Lander" userId="S::melissa.lander@sunwestsd.ca::323bedc8-6dbd-43ff-8fb4-d0d0bc8ac74d" providerId="AD" clId="Web-{3A947237-6AAB-4DE3-AD3D-5939296C8EC3}" dt="2019-03-19T16:12:40.506" v="601" actId="14100"/>
        <pc:sldMkLst>
          <pc:docMk/>
          <pc:sldMk cId="850965466" sldId="432"/>
        </pc:sldMkLst>
        <pc:spChg chg="mod">
          <ac:chgData name="Melissa Lander" userId="S::melissa.lander@sunwestsd.ca::323bedc8-6dbd-43ff-8fb4-d0d0bc8ac74d" providerId="AD" clId="Web-{3A947237-6AAB-4DE3-AD3D-5939296C8EC3}" dt="2019-03-19T16:11:32.661" v="586" actId="20577"/>
          <ac:spMkLst>
            <pc:docMk/>
            <pc:sldMk cId="850965466" sldId="432"/>
            <ac:spMk id="2" creationId="{00000000-0000-0000-0000-000000000000}"/>
          </ac:spMkLst>
        </pc:spChg>
        <pc:picChg chg="mod">
          <ac:chgData name="Melissa Lander" userId="S::melissa.lander@sunwestsd.ca::323bedc8-6dbd-43ff-8fb4-d0d0bc8ac74d" providerId="AD" clId="Web-{3A947237-6AAB-4DE3-AD3D-5939296C8EC3}" dt="2019-03-19T16:12:40.506" v="601" actId="14100"/>
          <ac:picMkLst>
            <pc:docMk/>
            <pc:sldMk cId="850965466" sldId="432"/>
            <ac:picMk id="3" creationId="{00000000-0000-0000-0000-000000000000}"/>
          </ac:picMkLst>
        </pc:picChg>
        <pc:picChg chg="add mod">
          <ac:chgData name="Melissa Lander" userId="S::melissa.lander@sunwestsd.ca::323bedc8-6dbd-43ff-8fb4-d0d0bc8ac74d" providerId="AD" clId="Web-{3A947237-6AAB-4DE3-AD3D-5939296C8EC3}" dt="2019-03-19T16:12:26.818" v="598"/>
          <ac:picMkLst>
            <pc:docMk/>
            <pc:sldMk cId="850965466" sldId="432"/>
            <ac:picMk id="4" creationId="{3D0BBE75-5D49-4009-9F91-68B8E7638D76}"/>
          </ac:picMkLst>
        </pc:picChg>
      </pc:sldChg>
      <pc:sldChg chg="modSp">
        <pc:chgData name="Melissa Lander" userId="S::melissa.lander@sunwestsd.ca::323bedc8-6dbd-43ff-8fb4-d0d0bc8ac74d" providerId="AD" clId="Web-{3A947237-6AAB-4DE3-AD3D-5939296C8EC3}" dt="2019-03-19T16:13:00.006" v="609" actId="14100"/>
        <pc:sldMkLst>
          <pc:docMk/>
          <pc:sldMk cId="4223204305" sldId="433"/>
        </pc:sldMkLst>
        <pc:spChg chg="mod">
          <ac:chgData name="Melissa Lander" userId="S::melissa.lander@sunwestsd.ca::323bedc8-6dbd-43ff-8fb4-d0d0bc8ac74d" providerId="AD" clId="Web-{3A947237-6AAB-4DE3-AD3D-5939296C8EC3}" dt="2019-03-19T16:13:00.006" v="609" actId="14100"/>
          <ac:spMkLst>
            <pc:docMk/>
            <pc:sldMk cId="4223204305" sldId="433"/>
            <ac:spMk id="3" creationId="{00000000-0000-0000-0000-000000000000}"/>
          </ac:spMkLst>
        </pc:spChg>
      </pc:sldChg>
      <pc:sldChg chg="addSp delSp modSp add replId">
        <pc:chgData name="Melissa Lander" userId="S::melissa.lander@sunwestsd.ca::323bedc8-6dbd-43ff-8fb4-d0d0bc8ac74d" providerId="AD" clId="Web-{3A947237-6AAB-4DE3-AD3D-5939296C8EC3}" dt="2019-03-19T15:33:24.569" v="37" actId="1076"/>
        <pc:sldMkLst>
          <pc:docMk/>
          <pc:sldMk cId="882786263" sldId="436"/>
        </pc:sldMkLst>
        <pc:spChg chg="del">
          <ac:chgData name="Melissa Lander" userId="S::melissa.lander@sunwestsd.ca::323bedc8-6dbd-43ff-8fb4-d0d0bc8ac74d" providerId="AD" clId="Web-{3A947237-6AAB-4DE3-AD3D-5939296C8EC3}" dt="2019-03-19T15:33:03.069" v="29"/>
          <ac:spMkLst>
            <pc:docMk/>
            <pc:sldMk cId="882786263" sldId="436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3A947237-6AAB-4DE3-AD3D-5939296C8EC3}" dt="2019-03-19T15:33:20.835" v="35" actId="20577"/>
          <ac:spMkLst>
            <pc:docMk/>
            <pc:sldMk cId="882786263" sldId="436"/>
            <ac:spMk id="3" creationId="{00000000-0000-0000-0000-000000000000}"/>
          </ac:spMkLst>
        </pc:spChg>
        <pc:spChg chg="add del mod">
          <ac:chgData name="Melissa Lander" userId="S::melissa.lander@sunwestsd.ca::323bedc8-6dbd-43ff-8fb4-d0d0bc8ac74d" providerId="AD" clId="Web-{3A947237-6AAB-4DE3-AD3D-5939296C8EC3}" dt="2019-03-19T15:33:06.475" v="30"/>
          <ac:spMkLst>
            <pc:docMk/>
            <pc:sldMk cId="882786263" sldId="436"/>
            <ac:spMk id="6" creationId="{433B3062-0AB3-40CF-8A68-7C09B6D9439B}"/>
          </ac:spMkLst>
        </pc:spChg>
        <pc:picChg chg="mod">
          <ac:chgData name="Melissa Lander" userId="S::melissa.lander@sunwestsd.ca::323bedc8-6dbd-43ff-8fb4-d0d0bc8ac74d" providerId="AD" clId="Web-{3A947237-6AAB-4DE3-AD3D-5939296C8EC3}" dt="2019-03-19T15:33:24.569" v="37" actId="1076"/>
          <ac:picMkLst>
            <pc:docMk/>
            <pc:sldMk cId="882786263" sldId="436"/>
            <ac:picMk id="4" creationId="{C70DBF21-02A8-431F-B0C6-F69F86D5E567}"/>
          </ac:picMkLst>
        </pc:picChg>
      </pc:sldChg>
      <pc:sldChg chg="modSp add replId">
        <pc:chgData name="Melissa Lander" userId="S::melissa.lander@sunwestsd.ca::323bedc8-6dbd-43ff-8fb4-d0d0bc8ac74d" providerId="AD" clId="Web-{3A947237-6AAB-4DE3-AD3D-5939296C8EC3}" dt="2019-03-19T15:53:39.186" v="341" actId="20577"/>
        <pc:sldMkLst>
          <pc:docMk/>
          <pc:sldMk cId="3087511084" sldId="437"/>
        </pc:sldMkLst>
        <pc:spChg chg="mod">
          <ac:chgData name="Melissa Lander" userId="S::melissa.lander@sunwestsd.ca::323bedc8-6dbd-43ff-8fb4-d0d0bc8ac74d" providerId="AD" clId="Web-{3A947237-6AAB-4DE3-AD3D-5939296C8EC3}" dt="2019-03-19T15:53:39.186" v="341" actId="20577"/>
          <ac:spMkLst>
            <pc:docMk/>
            <pc:sldMk cId="3087511084" sldId="437"/>
            <ac:spMk id="2" creationId="{00000000-0000-0000-0000-000000000000}"/>
          </ac:spMkLst>
        </pc:spChg>
      </pc:sldChg>
      <pc:sldChg chg="modSp add replId">
        <pc:chgData name="Melissa Lander" userId="S::melissa.lander@sunwestsd.ca::323bedc8-6dbd-43ff-8fb4-d0d0bc8ac74d" providerId="AD" clId="Web-{3A947237-6AAB-4DE3-AD3D-5939296C8EC3}" dt="2019-03-19T16:11:24.193" v="585" actId="14100"/>
        <pc:sldMkLst>
          <pc:docMk/>
          <pc:sldMk cId="2482241870" sldId="438"/>
        </pc:sldMkLst>
        <pc:spChg chg="mod">
          <ac:chgData name="Melissa Lander" userId="S::melissa.lander@sunwestsd.ca::323bedc8-6dbd-43ff-8fb4-d0d0bc8ac74d" providerId="AD" clId="Web-{3A947237-6AAB-4DE3-AD3D-5939296C8EC3}" dt="2019-03-19T16:11:24.193" v="585" actId="14100"/>
          <ac:spMkLst>
            <pc:docMk/>
            <pc:sldMk cId="2482241870" sldId="438"/>
            <ac:spMk id="2" creationId="{00000000-0000-0000-0000-000000000000}"/>
          </ac:spMkLst>
        </pc:spChg>
      </pc:sldChg>
    </pc:docChg>
  </pc:docChgLst>
  <pc:docChgLst>
    <pc:chgData name="Melissa Lander" userId="S::melissa.lander@sunwestsd.ca::323bedc8-6dbd-43ff-8fb4-d0d0bc8ac74d" providerId="AD" clId="Web-{2B3B77CC-7434-CEBE-F5D6-646348785C40}"/>
    <pc:docChg chg="modSld">
      <pc:chgData name="Melissa Lander" userId="S::melissa.lander@sunwestsd.ca::323bedc8-6dbd-43ff-8fb4-d0d0bc8ac74d" providerId="AD" clId="Web-{2B3B77CC-7434-CEBE-F5D6-646348785C40}" dt="2019-03-12T02:06:02.340" v="0"/>
      <pc:docMkLst>
        <pc:docMk/>
      </pc:docMkLst>
      <pc:sldChg chg="addSp modSp mod modClrScheme chgLayout">
        <pc:chgData name="Melissa Lander" userId="S::melissa.lander@sunwestsd.ca::323bedc8-6dbd-43ff-8fb4-d0d0bc8ac74d" providerId="AD" clId="Web-{2B3B77CC-7434-CEBE-F5D6-646348785C40}" dt="2019-03-12T02:06:02.340" v="0"/>
        <pc:sldMkLst>
          <pc:docMk/>
          <pc:sldMk cId="3905213940" sldId="412"/>
        </pc:sldMkLst>
        <pc:spChg chg="mod ord">
          <ac:chgData name="Melissa Lander" userId="S::melissa.lander@sunwestsd.ca::323bedc8-6dbd-43ff-8fb4-d0d0bc8ac74d" providerId="AD" clId="Web-{2B3B77CC-7434-CEBE-F5D6-646348785C40}" dt="2019-03-12T02:06:02.340" v="0"/>
          <ac:spMkLst>
            <pc:docMk/>
            <pc:sldMk cId="3905213940" sldId="412"/>
            <ac:spMk id="2" creationId="{00000000-0000-0000-0000-000000000000}"/>
          </ac:spMkLst>
        </pc:spChg>
        <pc:spChg chg="add mod ord">
          <ac:chgData name="Melissa Lander" userId="S::melissa.lander@sunwestsd.ca::323bedc8-6dbd-43ff-8fb4-d0d0bc8ac74d" providerId="AD" clId="Web-{2B3B77CC-7434-CEBE-F5D6-646348785C40}" dt="2019-03-12T02:06:02.340" v="0"/>
          <ac:spMkLst>
            <pc:docMk/>
            <pc:sldMk cId="3905213940" sldId="412"/>
            <ac:spMk id="4" creationId="{0A9E874C-CC46-409A-85CF-C21DD515B60D}"/>
          </ac:spMkLst>
        </pc:spChg>
        <pc:spChg chg="add mod ord">
          <ac:chgData name="Melissa Lander" userId="S::melissa.lander@sunwestsd.ca::323bedc8-6dbd-43ff-8fb4-d0d0bc8ac74d" providerId="AD" clId="Web-{2B3B77CC-7434-CEBE-F5D6-646348785C40}" dt="2019-03-12T02:06:02.340" v="0"/>
          <ac:spMkLst>
            <pc:docMk/>
            <pc:sldMk cId="3905213940" sldId="412"/>
            <ac:spMk id="5" creationId="{697B542E-5749-4562-B00A-EA4076BCB453}"/>
          </ac:spMkLst>
        </pc:spChg>
      </pc:sldChg>
    </pc:docChg>
  </pc:docChgLst>
  <pc:docChgLst>
    <pc:chgData name="Carole Butcher" userId="S::carole.butcher@sunwestsd.ca::63718b9b-3444-423a-a76a-97dd6fb6f6c9" providerId="AD" clId="Web-{DD724BA2-301A-0F9A-24ED-D84A5091772C}"/>
    <pc:docChg chg="modSld">
      <pc:chgData name="Carole Butcher" userId="S::carole.butcher@sunwestsd.ca::63718b9b-3444-423a-a76a-97dd6fb6f6c9" providerId="AD" clId="Web-{DD724BA2-301A-0F9A-24ED-D84A5091772C}" dt="2019-03-21T21:49:28.648" v="8"/>
      <pc:docMkLst>
        <pc:docMk/>
      </pc:docMkLst>
      <pc:sldChg chg="modSp">
        <pc:chgData name="Carole Butcher" userId="S::carole.butcher@sunwestsd.ca::63718b9b-3444-423a-a76a-97dd6fb6f6c9" providerId="AD" clId="Web-{DD724BA2-301A-0F9A-24ED-D84A5091772C}" dt="2019-03-21T21:49:28.648" v="8"/>
        <pc:sldMkLst>
          <pc:docMk/>
          <pc:sldMk cId="1305716308" sldId="402"/>
        </pc:sldMkLst>
        <pc:picChg chg="mod">
          <ac:chgData name="Carole Butcher" userId="S::carole.butcher@sunwestsd.ca::63718b9b-3444-423a-a76a-97dd6fb6f6c9" providerId="AD" clId="Web-{DD724BA2-301A-0F9A-24ED-D84A5091772C}" dt="2019-03-21T21:49:28.648" v="8"/>
          <ac:picMkLst>
            <pc:docMk/>
            <pc:sldMk cId="1305716308" sldId="402"/>
            <ac:picMk id="3" creationId="{A9F61C15-BD8A-499E-B063-CD15C0B0294A}"/>
          </ac:picMkLst>
        </pc:picChg>
      </pc:sldChg>
      <pc:sldChg chg="modSp">
        <pc:chgData name="Carole Butcher" userId="S::carole.butcher@sunwestsd.ca::63718b9b-3444-423a-a76a-97dd6fb6f6c9" providerId="AD" clId="Web-{DD724BA2-301A-0F9A-24ED-D84A5091772C}" dt="2019-03-21T21:49:20.789" v="7"/>
        <pc:sldMkLst>
          <pc:docMk/>
          <pc:sldMk cId="148739912" sldId="403"/>
        </pc:sldMkLst>
        <pc:picChg chg="mod">
          <ac:chgData name="Carole Butcher" userId="S::carole.butcher@sunwestsd.ca::63718b9b-3444-423a-a76a-97dd6fb6f6c9" providerId="AD" clId="Web-{DD724BA2-301A-0F9A-24ED-D84A5091772C}" dt="2019-03-21T21:49:20.789" v="7"/>
          <ac:picMkLst>
            <pc:docMk/>
            <pc:sldMk cId="148739912" sldId="403"/>
            <ac:picMk id="3" creationId="{AC7B6AED-9D5D-4B5E-986F-195FA2D27014}"/>
          </ac:picMkLst>
        </pc:picChg>
      </pc:sldChg>
      <pc:sldChg chg="delSp modSp">
        <pc:chgData name="Carole Butcher" userId="S::carole.butcher@sunwestsd.ca::63718b9b-3444-423a-a76a-97dd6fb6f6c9" providerId="AD" clId="Web-{DD724BA2-301A-0F9A-24ED-D84A5091772C}" dt="2019-03-21T21:38:08.349" v="6"/>
        <pc:sldMkLst>
          <pc:docMk/>
          <pc:sldMk cId="1504232178" sldId="435"/>
        </pc:sldMkLst>
        <pc:spChg chg="del mod">
          <ac:chgData name="Carole Butcher" userId="S::carole.butcher@sunwestsd.ca::63718b9b-3444-423a-a76a-97dd6fb6f6c9" providerId="AD" clId="Web-{DD724BA2-301A-0F9A-24ED-D84A5091772C}" dt="2019-03-21T21:38:08.349" v="6"/>
          <ac:spMkLst>
            <pc:docMk/>
            <pc:sldMk cId="1504232178" sldId="435"/>
            <ac:spMk id="5" creationId="{E587784E-D9E1-47EF-8DD6-D2AFF721102C}"/>
          </ac:spMkLst>
        </pc:spChg>
      </pc:sldChg>
    </pc:docChg>
  </pc:docChgLst>
  <pc:docChgLst>
    <pc:chgData name="Kelli Boklaschuk" userId="S::kelli.boklaschuk@sunwestsd.ca::f84674d6-aa68-40a4-9a7f-158afae0caa9" providerId="AD" clId="Web-{E3E5EAA2-081B-6BD8-B2E6-B279ECF22D3B}"/>
    <pc:docChg chg="modSld">
      <pc:chgData name="Kelli Boklaschuk" userId="S::kelli.boklaschuk@sunwestsd.ca::f84674d6-aa68-40a4-9a7f-158afae0caa9" providerId="AD" clId="Web-{E3E5EAA2-081B-6BD8-B2E6-B279ECF22D3B}" dt="2019-03-11T15:41:22.248" v="3" actId="20577"/>
      <pc:docMkLst>
        <pc:docMk/>
      </pc:docMkLst>
      <pc:sldChg chg="modSp">
        <pc:chgData name="Kelli Boklaschuk" userId="S::kelli.boklaschuk@sunwestsd.ca::f84674d6-aa68-40a4-9a7f-158afae0caa9" providerId="AD" clId="Web-{E3E5EAA2-081B-6BD8-B2E6-B279ECF22D3B}" dt="2019-03-11T15:41:22.248" v="2" actId="20577"/>
        <pc:sldMkLst>
          <pc:docMk/>
          <pc:sldMk cId="3282854392" sldId="347"/>
        </pc:sldMkLst>
        <pc:spChg chg="mod">
          <ac:chgData name="Kelli Boklaschuk" userId="S::kelli.boklaschuk@sunwestsd.ca::f84674d6-aa68-40a4-9a7f-158afae0caa9" providerId="AD" clId="Web-{E3E5EAA2-081B-6BD8-B2E6-B279ECF22D3B}" dt="2019-03-11T15:41:22.248" v="2" actId="20577"/>
          <ac:spMkLst>
            <pc:docMk/>
            <pc:sldMk cId="3282854392" sldId="347"/>
            <ac:spMk id="3" creationId="{00000000-0000-0000-0000-000000000000}"/>
          </ac:spMkLst>
        </pc:spChg>
      </pc:sldChg>
    </pc:docChg>
  </pc:docChgLst>
  <pc:docChgLst>
    <pc:chgData name="Melissa Lander" userId="S::melissa.lander@sunwestsd.ca::323bedc8-6dbd-43ff-8fb4-d0d0bc8ac74d" providerId="AD" clId="Web-{4AFF51CE-DD08-6035-91BA-8278D71C6206}"/>
    <pc:docChg chg="addSld delSld modSld modSection">
      <pc:chgData name="Melissa Lander" userId="S::melissa.lander@sunwestsd.ca::323bedc8-6dbd-43ff-8fb4-d0d0bc8ac74d" providerId="AD" clId="Web-{4AFF51CE-DD08-6035-91BA-8278D71C6206}" dt="2019-03-12T02:19:38.185" v="170"/>
      <pc:docMkLst>
        <pc:docMk/>
      </pc:docMkLst>
      <pc:sldChg chg="modSp">
        <pc:chgData name="Melissa Lander" userId="S::melissa.lander@sunwestsd.ca::323bedc8-6dbd-43ff-8fb4-d0d0bc8ac74d" providerId="AD" clId="Web-{4AFF51CE-DD08-6035-91BA-8278D71C6206}" dt="2019-03-12T02:18:27.808" v="154" actId="20577"/>
        <pc:sldMkLst>
          <pc:docMk/>
          <pc:sldMk cId="3931012030" sldId="401"/>
        </pc:sldMkLst>
        <pc:spChg chg="mod">
          <ac:chgData name="Melissa Lander" userId="S::melissa.lander@sunwestsd.ca::323bedc8-6dbd-43ff-8fb4-d0d0bc8ac74d" providerId="AD" clId="Web-{4AFF51CE-DD08-6035-91BA-8278D71C6206}" dt="2019-03-12T02:18:27.808" v="154" actId="20577"/>
          <ac:spMkLst>
            <pc:docMk/>
            <pc:sldMk cId="3931012030" sldId="401"/>
            <ac:spMk id="2" creationId="{00000000-0000-0000-0000-000000000000}"/>
          </ac:spMkLst>
        </pc:spChg>
      </pc:sldChg>
      <pc:sldChg chg="modSp">
        <pc:chgData name="Melissa Lander" userId="S::melissa.lander@sunwestsd.ca::323bedc8-6dbd-43ff-8fb4-d0d0bc8ac74d" providerId="AD" clId="Web-{4AFF51CE-DD08-6035-91BA-8278D71C6206}" dt="2019-03-12T02:13:54.265" v="59" actId="20577"/>
        <pc:sldMkLst>
          <pc:docMk/>
          <pc:sldMk cId="1099050428" sldId="404"/>
        </pc:sldMkLst>
        <pc:spChg chg="mod">
          <ac:chgData name="Melissa Lander" userId="S::melissa.lander@sunwestsd.ca::323bedc8-6dbd-43ff-8fb4-d0d0bc8ac74d" providerId="AD" clId="Web-{4AFF51CE-DD08-6035-91BA-8278D71C6206}" dt="2019-03-12T02:13:54.265" v="59" actId="20577"/>
          <ac:spMkLst>
            <pc:docMk/>
            <pc:sldMk cId="1099050428" sldId="404"/>
            <ac:spMk id="2" creationId="{00000000-0000-0000-0000-000000000000}"/>
          </ac:spMkLst>
        </pc:spChg>
      </pc:sldChg>
      <pc:sldChg chg="addSp modSp">
        <pc:chgData name="Melissa Lander" userId="S::melissa.lander@sunwestsd.ca::323bedc8-6dbd-43ff-8fb4-d0d0bc8ac74d" providerId="AD" clId="Web-{4AFF51CE-DD08-6035-91BA-8278D71C6206}" dt="2019-03-12T02:16:22.068" v="87" actId="14100"/>
        <pc:sldMkLst>
          <pc:docMk/>
          <pc:sldMk cId="607523459" sldId="411"/>
        </pc:sldMkLst>
        <pc:spChg chg="mod">
          <ac:chgData name="Melissa Lander" userId="S::melissa.lander@sunwestsd.ca::323bedc8-6dbd-43ff-8fb4-d0d0bc8ac74d" providerId="AD" clId="Web-{4AFF51CE-DD08-6035-91BA-8278D71C6206}" dt="2019-03-12T02:16:22.068" v="87" actId="14100"/>
          <ac:spMkLst>
            <pc:docMk/>
            <pc:sldMk cId="607523459" sldId="411"/>
            <ac:spMk id="2" creationId="{00000000-0000-0000-0000-000000000000}"/>
          </ac:spMkLst>
        </pc:spChg>
        <pc:picChg chg="add mod">
          <ac:chgData name="Melissa Lander" userId="S::melissa.lander@sunwestsd.ca::323bedc8-6dbd-43ff-8fb4-d0d0bc8ac74d" providerId="AD" clId="Web-{4AFF51CE-DD08-6035-91BA-8278D71C6206}" dt="2019-03-12T02:15:53.051" v="77" actId="1076"/>
          <ac:picMkLst>
            <pc:docMk/>
            <pc:sldMk cId="607523459" sldId="411"/>
            <ac:picMk id="3" creationId="{A80D4A01-56FF-4C28-B3B6-61BF072C3D3D}"/>
          </ac:picMkLst>
        </pc:picChg>
      </pc:sldChg>
      <pc:sldChg chg="delSp modSp del mod modClrScheme chgLayout">
        <pc:chgData name="Melissa Lander" userId="S::melissa.lander@sunwestsd.ca::323bedc8-6dbd-43ff-8fb4-d0d0bc8ac74d" providerId="AD" clId="Web-{4AFF51CE-DD08-6035-91BA-8278D71C6206}" dt="2019-03-12T02:12:42.122" v="49"/>
        <pc:sldMkLst>
          <pc:docMk/>
          <pc:sldMk cId="3905213940" sldId="412"/>
        </pc:sldMkLst>
        <pc:spChg chg="mod ord">
          <ac:chgData name="Melissa Lander" userId="S::melissa.lander@sunwestsd.ca::323bedc8-6dbd-43ff-8fb4-d0d0bc8ac74d" providerId="AD" clId="Web-{4AFF51CE-DD08-6035-91BA-8278D71C6206}" dt="2019-03-12T02:06:37.138" v="0"/>
          <ac:spMkLst>
            <pc:docMk/>
            <pc:sldMk cId="3905213940" sldId="412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4AFF51CE-DD08-6035-91BA-8278D71C6206}" dt="2019-03-12T02:07:03.921" v="4" actId="1076"/>
          <ac:spMkLst>
            <pc:docMk/>
            <pc:sldMk cId="3905213940" sldId="412"/>
            <ac:spMk id="3" creationId="{00000000-0000-0000-0000-000000000000}"/>
          </ac:spMkLst>
        </pc:spChg>
        <pc:spChg chg="del">
          <ac:chgData name="Melissa Lander" userId="S::melissa.lander@sunwestsd.ca::323bedc8-6dbd-43ff-8fb4-d0d0bc8ac74d" providerId="AD" clId="Web-{4AFF51CE-DD08-6035-91BA-8278D71C6206}" dt="2019-03-12T02:06:37.138" v="0"/>
          <ac:spMkLst>
            <pc:docMk/>
            <pc:sldMk cId="3905213940" sldId="412"/>
            <ac:spMk id="4" creationId="{0A9E874C-CC46-409A-85CF-C21DD515B60D}"/>
          </ac:spMkLst>
        </pc:spChg>
        <pc:spChg chg="del">
          <ac:chgData name="Melissa Lander" userId="S::melissa.lander@sunwestsd.ca::323bedc8-6dbd-43ff-8fb4-d0d0bc8ac74d" providerId="AD" clId="Web-{4AFF51CE-DD08-6035-91BA-8278D71C6206}" dt="2019-03-12T02:06:37.138" v="0"/>
          <ac:spMkLst>
            <pc:docMk/>
            <pc:sldMk cId="3905213940" sldId="412"/>
            <ac:spMk id="5" creationId="{697B542E-5749-4562-B00A-EA4076BCB453}"/>
          </ac:spMkLst>
        </pc:spChg>
      </pc:sldChg>
      <pc:sldChg chg="addSp delSp modSp new del mod modClrScheme chgLayout">
        <pc:chgData name="Melissa Lander" userId="S::melissa.lander@sunwestsd.ca::323bedc8-6dbd-43ff-8fb4-d0d0bc8ac74d" providerId="AD" clId="Web-{4AFF51CE-DD08-6035-91BA-8278D71C6206}" dt="2019-03-12T02:12:40.309" v="48"/>
        <pc:sldMkLst>
          <pc:docMk/>
          <pc:sldMk cId="2475027783" sldId="434"/>
        </pc:sldMkLst>
        <pc:spChg chg="del">
          <ac:chgData name="Melissa Lander" userId="S::melissa.lander@sunwestsd.ca::323bedc8-6dbd-43ff-8fb4-d0d0bc8ac74d" providerId="AD" clId="Web-{4AFF51CE-DD08-6035-91BA-8278D71C6206}" dt="2019-03-12T02:09:24.301" v="6"/>
          <ac:spMkLst>
            <pc:docMk/>
            <pc:sldMk cId="2475027783" sldId="434"/>
            <ac:spMk id="2" creationId="{BD6D39F0-787D-4CF3-BB38-6A93AB15495E}"/>
          </ac:spMkLst>
        </pc:spChg>
        <pc:spChg chg="add mod">
          <ac:chgData name="Melissa Lander" userId="S::melissa.lander@sunwestsd.ca::323bedc8-6dbd-43ff-8fb4-d0d0bc8ac74d" providerId="AD" clId="Web-{4AFF51CE-DD08-6035-91BA-8278D71C6206}" dt="2019-03-12T02:09:24.301" v="6"/>
          <ac:spMkLst>
            <pc:docMk/>
            <pc:sldMk cId="2475027783" sldId="434"/>
            <ac:spMk id="3" creationId="{06BA0BF2-8FC5-463A-8889-AC6F48F80910}"/>
          </ac:spMkLst>
        </pc:spChg>
      </pc:sldChg>
      <pc:sldChg chg="addSp delSp modSp add">
        <pc:chgData name="Melissa Lander" userId="S::melissa.lander@sunwestsd.ca::323bedc8-6dbd-43ff-8fb4-d0d0bc8ac74d" providerId="AD" clId="Web-{4AFF51CE-DD08-6035-91BA-8278D71C6206}" dt="2019-03-12T02:12:34.450" v="47" actId="1076"/>
        <pc:sldMkLst>
          <pc:docMk/>
          <pc:sldMk cId="1504232178" sldId="435"/>
        </pc:sldMkLst>
        <pc:spChg chg="del mod">
          <ac:chgData name="Melissa Lander" userId="S::melissa.lander@sunwestsd.ca::323bedc8-6dbd-43ff-8fb4-d0d0bc8ac74d" providerId="AD" clId="Web-{4AFF51CE-DD08-6035-91BA-8278D71C6206}" dt="2019-03-12T02:10:51.320" v="16"/>
          <ac:spMkLst>
            <pc:docMk/>
            <pc:sldMk cId="1504232178" sldId="435"/>
            <ac:spMk id="2" creationId="{00000000-0000-0000-0000-000000000000}"/>
          </ac:spMkLst>
        </pc:spChg>
        <pc:spChg chg="del mod">
          <ac:chgData name="Melissa Lander" userId="S::melissa.lander@sunwestsd.ca::323bedc8-6dbd-43ff-8fb4-d0d0bc8ac74d" providerId="AD" clId="Web-{4AFF51CE-DD08-6035-91BA-8278D71C6206}" dt="2019-03-12T02:10:37.820" v="12"/>
          <ac:spMkLst>
            <pc:docMk/>
            <pc:sldMk cId="1504232178" sldId="435"/>
            <ac:spMk id="3" creationId="{00000000-0000-0000-0000-000000000000}"/>
          </ac:spMkLst>
        </pc:spChg>
        <pc:spChg chg="add mod">
          <ac:chgData name="Melissa Lander" userId="S::melissa.lander@sunwestsd.ca::323bedc8-6dbd-43ff-8fb4-d0d0bc8ac74d" providerId="AD" clId="Web-{4AFF51CE-DD08-6035-91BA-8278D71C6206}" dt="2019-03-12T02:11:17.087" v="25" actId="1076"/>
          <ac:spMkLst>
            <pc:docMk/>
            <pc:sldMk cId="1504232178" sldId="435"/>
            <ac:spMk id="4" creationId="{89EA83C3-DCA4-4D26-A10C-BDBE48D0B488}"/>
          </ac:spMkLst>
        </pc:spChg>
        <pc:spChg chg="add">
          <ac:chgData name="Melissa Lander" userId="S::melissa.lander@sunwestsd.ca::323bedc8-6dbd-43ff-8fb4-d0d0bc8ac74d" providerId="AD" clId="Web-{4AFF51CE-DD08-6035-91BA-8278D71C6206}" dt="2019-03-12T02:11:25.384" v="26"/>
          <ac:spMkLst>
            <pc:docMk/>
            <pc:sldMk cId="1504232178" sldId="435"/>
            <ac:spMk id="5" creationId="{E587784E-D9E1-47EF-8DD6-D2AFF721102C}"/>
          </ac:spMkLst>
        </pc:spChg>
        <pc:spChg chg="add mod">
          <ac:chgData name="Melissa Lander" userId="S::melissa.lander@sunwestsd.ca::323bedc8-6dbd-43ff-8fb4-d0d0bc8ac74d" providerId="AD" clId="Web-{4AFF51CE-DD08-6035-91BA-8278D71C6206}" dt="2019-03-12T02:12:34.450" v="47" actId="1076"/>
          <ac:spMkLst>
            <pc:docMk/>
            <pc:sldMk cId="1504232178" sldId="435"/>
            <ac:spMk id="6" creationId="{53E7B485-8AF6-4053-BC47-D7E9C0E7039D}"/>
          </ac:spMkLst>
        </pc:spChg>
        <pc:spChg chg="add">
          <ac:chgData name="Melissa Lander" userId="S::melissa.lander@sunwestsd.ca::323bedc8-6dbd-43ff-8fb4-d0d0bc8ac74d" providerId="AD" clId="Web-{4AFF51CE-DD08-6035-91BA-8278D71C6206}" dt="2019-03-12T02:10:13.241" v="8"/>
          <ac:spMkLst>
            <pc:docMk/>
            <pc:sldMk cId="1504232178" sldId="435"/>
            <ac:spMk id="8" creationId="{6BDBA639-2A71-4A60-A71A-FF1836F546CE}"/>
          </ac:spMkLst>
        </pc:spChg>
        <pc:spChg chg="add">
          <ac:chgData name="Melissa Lander" userId="S::melissa.lander@sunwestsd.ca::323bedc8-6dbd-43ff-8fb4-d0d0bc8ac74d" providerId="AD" clId="Web-{4AFF51CE-DD08-6035-91BA-8278D71C6206}" dt="2019-03-12T02:10:13.241" v="8"/>
          <ac:spMkLst>
            <pc:docMk/>
            <pc:sldMk cId="1504232178" sldId="435"/>
            <ac:spMk id="31" creationId="{D9C506D7-84CB-4057-A44A-465313E78538}"/>
          </ac:spMkLst>
        </pc:spChg>
        <pc:spChg chg="add">
          <ac:chgData name="Melissa Lander" userId="S::melissa.lander@sunwestsd.ca::323bedc8-6dbd-43ff-8fb4-d0d0bc8ac74d" providerId="AD" clId="Web-{4AFF51CE-DD08-6035-91BA-8278D71C6206}" dt="2019-03-12T02:10:13.241" v="8"/>
          <ac:spMkLst>
            <pc:docMk/>
            <pc:sldMk cId="1504232178" sldId="435"/>
            <ac:spMk id="33" creationId="{7842FC68-61FD-4700-8A22-BB8B071884DB}"/>
          </ac:spMkLst>
        </pc:spChg>
        <pc:grpChg chg="add">
          <ac:chgData name="Melissa Lander" userId="S::melissa.lander@sunwestsd.ca::323bedc8-6dbd-43ff-8fb4-d0d0bc8ac74d" providerId="AD" clId="Web-{4AFF51CE-DD08-6035-91BA-8278D71C6206}" dt="2019-03-12T02:10:13.241" v="8"/>
          <ac:grpSpMkLst>
            <pc:docMk/>
            <pc:sldMk cId="1504232178" sldId="435"/>
            <ac:grpSpMk id="10" creationId="{5E208A8B-5EBD-4532-BE72-26414FA7CFF6}"/>
          </ac:grpSpMkLst>
        </pc:grpChg>
      </pc:sldChg>
      <pc:sldChg chg="addSp modSp new del mod modClrScheme chgLayout">
        <pc:chgData name="Melissa Lander" userId="S::melissa.lander@sunwestsd.ca::323bedc8-6dbd-43ff-8fb4-d0d0bc8ac74d" providerId="AD" clId="Web-{4AFF51CE-DD08-6035-91BA-8278D71C6206}" dt="2019-03-12T02:19:38.185" v="170"/>
        <pc:sldMkLst>
          <pc:docMk/>
          <pc:sldMk cId="763296268" sldId="436"/>
        </pc:sldMkLst>
        <pc:spChg chg="mod ord">
          <ac:chgData name="Melissa Lander" userId="S::melissa.lander@sunwestsd.ca::323bedc8-6dbd-43ff-8fb4-d0d0bc8ac74d" providerId="AD" clId="Web-{4AFF51CE-DD08-6035-91BA-8278D71C6206}" dt="2019-03-12T02:19:29.701" v="160" actId="20577"/>
          <ac:spMkLst>
            <pc:docMk/>
            <pc:sldMk cId="763296268" sldId="436"/>
            <ac:spMk id="2" creationId="{7B3D9E42-B81A-4C6A-B973-3B5285E15DD9}"/>
          </ac:spMkLst>
        </pc:spChg>
        <pc:spChg chg="add mod ord">
          <ac:chgData name="Melissa Lander" userId="S::melissa.lander@sunwestsd.ca::323bedc8-6dbd-43ff-8fb4-d0d0bc8ac74d" providerId="AD" clId="Web-{4AFF51CE-DD08-6035-91BA-8278D71C6206}" dt="2019-03-12T02:19:27.294" v="157"/>
          <ac:spMkLst>
            <pc:docMk/>
            <pc:sldMk cId="763296268" sldId="436"/>
            <ac:spMk id="3" creationId="{DDEA395D-0291-4544-B55F-C9713BB918D2}"/>
          </ac:spMkLst>
        </pc:spChg>
        <pc:spChg chg="add mod ord">
          <ac:chgData name="Melissa Lander" userId="S::melissa.lander@sunwestsd.ca::323bedc8-6dbd-43ff-8fb4-d0d0bc8ac74d" providerId="AD" clId="Web-{4AFF51CE-DD08-6035-91BA-8278D71C6206}" dt="2019-03-12T02:19:30.982" v="167" actId="20577"/>
          <ac:spMkLst>
            <pc:docMk/>
            <pc:sldMk cId="763296268" sldId="436"/>
            <ac:spMk id="4" creationId="{EEF6DE25-FEE1-45C1-9F97-BE673F57B49D}"/>
          </ac:spMkLst>
        </pc:spChg>
      </pc:sldChg>
    </pc:docChg>
  </pc:docChgLst>
  <pc:docChgLst>
    <pc:chgData name="Melissa Lander" userId="S::melissa.lander@sunwestsd.ca::323bedc8-6dbd-43ff-8fb4-d0d0bc8ac74d" providerId="AD" clId="Web-{D9948A2F-E609-8C7D-22A0-162EBFFEC0D0}"/>
    <pc:docChg chg="modSld">
      <pc:chgData name="Melissa Lander" userId="S::melissa.lander@sunwestsd.ca::323bedc8-6dbd-43ff-8fb4-d0d0bc8ac74d" providerId="AD" clId="Web-{D9948A2F-E609-8C7D-22A0-162EBFFEC0D0}" dt="2019-03-12T02:44:38.072" v="12" actId="20577"/>
      <pc:docMkLst>
        <pc:docMk/>
      </pc:docMkLst>
      <pc:sldChg chg="modSp">
        <pc:chgData name="Melissa Lander" userId="S::melissa.lander@sunwestsd.ca::323bedc8-6dbd-43ff-8fb4-d0d0bc8ac74d" providerId="AD" clId="Web-{D9948A2F-E609-8C7D-22A0-162EBFFEC0D0}" dt="2019-03-12T02:44:37.494" v="10" actId="20577"/>
        <pc:sldMkLst>
          <pc:docMk/>
          <pc:sldMk cId="3637472436" sldId="381"/>
        </pc:sldMkLst>
        <pc:spChg chg="mod">
          <ac:chgData name="Melissa Lander" userId="S::melissa.lander@sunwestsd.ca::323bedc8-6dbd-43ff-8fb4-d0d0bc8ac74d" providerId="AD" clId="Web-{D9948A2F-E609-8C7D-22A0-162EBFFEC0D0}" dt="2019-03-12T02:44:37.494" v="10" actId="20577"/>
          <ac:spMkLst>
            <pc:docMk/>
            <pc:sldMk cId="3637472436" sldId="381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2E441-DF5F-4738-9C4C-2ECE27209B27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C4546-EDA2-4E9E-926D-4FAAA48D8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96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A67B5-8641-4DBD-BEF0-044767A1E232}" type="datetimeFigureOut">
              <a:rPr lang="en-US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3F9D-B216-4012-BDCF-AE1DD2A9E41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4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22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 - Loaded question - Quiet 2 minute</a:t>
            </a:r>
            <a:r>
              <a:rPr lang="en-US" baseline="0" dirty="0" smtClean="0"/>
              <a:t> </a:t>
            </a:r>
            <a:r>
              <a:rPr lang="en-US" dirty="0" smtClean="0"/>
              <a:t>Self –Reflect</a:t>
            </a:r>
            <a:r>
              <a:rPr lang="en-US" baseline="0" dirty="0" smtClean="0"/>
              <a:t>ion- </a:t>
            </a:r>
            <a:r>
              <a:rPr lang="en-US" dirty="0" smtClean="0"/>
              <a:t>Be honest</a:t>
            </a:r>
            <a:r>
              <a:rPr lang="en-US" baseline="0" dirty="0" smtClean="0"/>
              <a:t> – can we fully say this? How can we move towards this?</a:t>
            </a:r>
          </a:p>
          <a:p>
            <a:r>
              <a:rPr lang="en-US" baseline="0" dirty="0" smtClean="0"/>
              <a:t>Which stakeholders need to move?  How can you help move them?  Jot yourself some notes for the next 2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97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Kelli - Turn &amp; Talk</a:t>
            </a:r>
            <a:r>
              <a:rPr lang="en-US" baseline="0" dirty="0" smtClean="0"/>
              <a:t> – Pose question – What promise does your staff need to collectively make together to make this happen?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Is there value in having all staff believe in and promise to do this?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03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Kelli - Your </a:t>
            </a:r>
            <a:r>
              <a:rPr lang="en-CA" dirty="0"/>
              <a:t>staff needs to believe in this for co-teaching or any teaching</a:t>
            </a:r>
            <a:r>
              <a:rPr lang="en-CA" baseline="0" dirty="0"/>
              <a:t> </a:t>
            </a:r>
            <a:r>
              <a:rPr lang="en-CA" baseline="0" dirty="0" smtClean="0"/>
              <a:t>strategy </a:t>
            </a:r>
            <a:r>
              <a:rPr lang="en-CA" baseline="0" dirty="0"/>
              <a:t>to be successful.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7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Carole – connection to our book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2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Carole – connection to our book study.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08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Kelli</a:t>
            </a:r>
            <a:r>
              <a:rPr lang="en-CA" baseline="0" dirty="0" smtClean="0"/>
              <a:t> – how we can transfer the responsibility.</a:t>
            </a:r>
          </a:p>
          <a:p>
            <a:r>
              <a:rPr lang="en-CA" baseline="0" dirty="0" smtClean="0"/>
              <a:t>Today we will show you how to identify those pockets that are ready – or how to get people ready for co-teaching if they are not already ready.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3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 – it really can be anyone – think beyond</a:t>
            </a:r>
            <a:r>
              <a:rPr lang="en-US" baseline="0" dirty="0" smtClean="0"/>
              <a:t> student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1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5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Melissa </a:t>
            </a:r>
          </a:p>
          <a:p>
            <a:r>
              <a:rPr lang="en-CA" baseline="0" dirty="0" smtClean="0"/>
              <a:t>-Refer to your handout – front page – just addressing the top part now</a:t>
            </a:r>
          </a:p>
          <a:p>
            <a:r>
              <a:rPr lang="en-CA" baseline="0" dirty="0" smtClean="0"/>
              <a:t>-You need to be SOLID on this checklist before you get moving – if not work on these things in your school to prepare. </a:t>
            </a:r>
          </a:p>
          <a:p>
            <a:r>
              <a:rPr lang="en-CA" baseline="0" dirty="0" smtClean="0"/>
              <a:t>*</a:t>
            </a:r>
            <a:r>
              <a:rPr lang="en-CA" baseline="0" dirty="0"/>
              <a:t>Give the SBAs the handout Co-Teaching Survey – guiding questions for readiness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0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Melissa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Example</a:t>
            </a:r>
            <a:r>
              <a:rPr lang="en-CA" baseline="0" dirty="0" smtClean="0"/>
              <a:t> poll – you can alter or make a new one for your school.</a:t>
            </a:r>
          </a:p>
          <a:p>
            <a:r>
              <a:rPr lang="en-CA" baseline="0" dirty="0" smtClean="0"/>
              <a:t>All the staff in my school understand and follow the cellphone use policy  OR All the staff in my school understand and follow the same rules for the playground.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96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Carole - Staff MUST dialogue BEFORE</a:t>
            </a:r>
            <a:r>
              <a:rPr lang="en-CA" baseline="0" dirty="0" smtClean="0"/>
              <a:t> the decision is even made to co-teach.  It’s critical that they believe the same things and are on the same page. </a:t>
            </a:r>
            <a:endParaRPr lang="en-CA" dirty="0" smtClean="0"/>
          </a:p>
          <a:p>
            <a:r>
              <a:rPr lang="en-CA" dirty="0" smtClean="0"/>
              <a:t>Document </a:t>
            </a:r>
            <a:r>
              <a:rPr lang="en-CA" dirty="0"/>
              <a:t>– there are the conversations our teachers need to </a:t>
            </a:r>
            <a:r>
              <a:rPr lang="en-CA" dirty="0" smtClean="0"/>
              <a:t>have</a:t>
            </a:r>
          </a:p>
          <a:p>
            <a:r>
              <a:rPr lang="en-CA" dirty="0" smtClean="0"/>
              <a:t>*Give the Co-teaching</a:t>
            </a:r>
            <a:r>
              <a:rPr lang="en-CA" baseline="0" dirty="0" smtClean="0"/>
              <a:t> Survey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2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Melissa –Table</a:t>
            </a:r>
            <a:r>
              <a:rPr lang="en-CA" baseline="0" dirty="0" smtClean="0"/>
              <a:t> </a:t>
            </a:r>
            <a:r>
              <a:rPr lang="en-CA" baseline="0" dirty="0"/>
              <a:t>talk </a:t>
            </a:r>
            <a:r>
              <a:rPr lang="en-CA" baseline="0" dirty="0" smtClean="0"/>
              <a:t> What is the difference between the Mentorship Models and the Co-Teaching Models? </a:t>
            </a:r>
            <a:endParaRPr lang="en-CA" baseline="0" dirty="0"/>
          </a:p>
          <a:p>
            <a:r>
              <a:rPr lang="en-CA" baseline="0" dirty="0" smtClean="0"/>
              <a:t>What do you see as the difference between the models?</a:t>
            </a:r>
          </a:p>
          <a:p>
            <a:r>
              <a:rPr lang="en-CA" baseline="0" dirty="0" smtClean="0"/>
              <a:t>Do you feel one supports the </a:t>
            </a:r>
            <a:r>
              <a:rPr lang="en-CA" baseline="0" dirty="0" err="1" smtClean="0"/>
              <a:t>PeBL</a:t>
            </a:r>
            <a:r>
              <a:rPr lang="en-CA" baseline="0" dirty="0" smtClean="0"/>
              <a:t> philosophy more than another?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Melissa - Suggested Purchase for</a:t>
            </a:r>
            <a:r>
              <a:rPr lang="en-CA" baseline="0" dirty="0" smtClean="0"/>
              <a:t> all Triad members – on handout &amp; key messages are on the back of your handout   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6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– continuous in co-teaching and all teaching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16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Kelli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1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7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24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Kelli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– refer to rest of the front of your handout – this is YOUR role. </a:t>
            </a:r>
          </a:p>
          <a:p>
            <a:r>
              <a:rPr lang="en-US" baseline="0" dirty="0" smtClean="0"/>
              <a:t>You need to carve out time to make this happen well at ALL stages.  Not just the actual teaching.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Melissa finish the role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***Give the walk through checklist – you can do this with a regular walk through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do the first page front/back; teacher complete the last page.</a:t>
            </a:r>
            <a:endParaRPr lang="en-US" dirty="0" smtClean="0"/>
          </a:p>
          <a:p>
            <a:r>
              <a:rPr lang="en-US" dirty="0" smtClean="0"/>
              <a:t>Review the walk through –</a:t>
            </a:r>
            <a:r>
              <a:rPr lang="en-US" baseline="0" dirty="0" smtClean="0"/>
              <a:t> Do you have 2 or more staff members ready to do this? Can you target them to use as a model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Kelli – bring back what this group collectively decided on – let’s get aligned to be part of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96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Carole - Complete the black &amp; white copy of the walkthrough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Talk about it at your table for a few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01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 - it may be a bit messy, but it still tastes good and fills you up and does the job.  It’s really ok if it’s not perfect.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7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Kelli – but over time with collective responsibility you will achieve either in</a:t>
            </a:r>
            <a:r>
              <a:rPr lang="en-US" baseline="0" dirty="0" smtClean="0"/>
              <a:t> small pockets or school-wide Success for 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7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/>
              <a:t> </a:t>
            </a:r>
            <a:r>
              <a:rPr lang="en-CA" baseline="0" dirty="0" smtClean="0"/>
              <a:t>Melissa  -5 </a:t>
            </a:r>
            <a:r>
              <a:rPr lang="en-CA" baseline="0" dirty="0"/>
              <a:t>words or less snapshot of CR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2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Carole – not just student support</a:t>
            </a:r>
            <a:r>
              <a:rPr lang="en-US" baseline="0" dirty="0" smtClean="0"/>
              <a:t> any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Kelli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Kelli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Choose one and reflect – How many can say yes? And those for you that say yes   ……..Can</a:t>
            </a:r>
            <a:r>
              <a:rPr lang="en-CA" baseline="0" dirty="0" smtClean="0"/>
              <a:t> you say yes for your entire school community?</a:t>
            </a:r>
            <a:endParaRPr lang="en-CA" dirty="0" smtClean="0"/>
          </a:p>
          <a:p>
            <a:r>
              <a:rPr lang="en-US" dirty="0" smtClean="0"/>
              <a:t>Kelli – click to results</a:t>
            </a:r>
            <a:r>
              <a:rPr lang="en-US" baseline="0" dirty="0" smtClean="0"/>
              <a:t> from our poll</a:t>
            </a:r>
          </a:p>
          <a:p>
            <a:r>
              <a:rPr lang="en-US" baseline="0" dirty="0" smtClean="0"/>
              <a:t>Collective responsibility doesn’t just happen – you need to make it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3F9D-B216-4012-BDCF-AE1DD2A9E4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0" b="9626"/>
          <a:stretch/>
        </p:blipFill>
        <p:spPr>
          <a:xfrm>
            <a:off x="0" y="-28575"/>
            <a:ext cx="12270260" cy="6404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0307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0" b="40218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4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52469"/>
          <a:stretch/>
        </p:blipFill>
        <p:spPr>
          <a:xfrm>
            <a:off x="5419" y="0"/>
            <a:ext cx="12186581" cy="1775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5" r="1351" b="45666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44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2" b="48871"/>
          <a:stretch/>
        </p:blipFill>
        <p:spPr>
          <a:xfrm>
            <a:off x="5419" y="-12357"/>
            <a:ext cx="12178343" cy="178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0" b="40218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5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52469"/>
          <a:stretch/>
        </p:blipFill>
        <p:spPr>
          <a:xfrm>
            <a:off x="5419" y="0"/>
            <a:ext cx="12186581" cy="1775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7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5" r="1351" b="45666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84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7602537" y="336548"/>
            <a:ext cx="4141787" cy="621268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41825" y="336548"/>
            <a:ext cx="2940050" cy="124455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4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5345111" y="349086"/>
            <a:ext cx="6456363" cy="603167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174875" y="329948"/>
            <a:ext cx="2940050" cy="124455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5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725487" y="584199"/>
            <a:ext cx="8046245" cy="53641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99525" y="4702259"/>
            <a:ext cx="2940050" cy="124455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4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18499"/>
          <a:stretch/>
        </p:blipFill>
        <p:spPr>
          <a:xfrm>
            <a:off x="0" y="0"/>
            <a:ext cx="12397946" cy="5553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9302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44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5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29753" b="5425"/>
          <a:stretch/>
        </p:blipFill>
        <p:spPr>
          <a:xfrm>
            <a:off x="0" y="0"/>
            <a:ext cx="5889072" cy="68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6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r="2115" b="6666"/>
          <a:stretch/>
        </p:blipFill>
        <p:spPr>
          <a:xfrm>
            <a:off x="0" y="0"/>
            <a:ext cx="5876926" cy="688408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2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-122" r="16827" b="122"/>
          <a:stretch/>
        </p:blipFill>
        <p:spPr>
          <a:xfrm>
            <a:off x="8235" y="0"/>
            <a:ext cx="5799437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403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" r="25208" b="1"/>
          <a:stretch/>
        </p:blipFill>
        <p:spPr>
          <a:xfrm>
            <a:off x="0" y="0"/>
            <a:ext cx="58007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305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44C4D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97786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B9CD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796206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3D64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91585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847975"/>
            <a:ext cx="12192000" cy="1076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B9CD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5" r="-104" b="16608"/>
          <a:stretch/>
        </p:blipFill>
        <p:spPr>
          <a:xfrm>
            <a:off x="0" y="-1895"/>
            <a:ext cx="13104689" cy="555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9302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10240" b="27417"/>
          <a:stretch/>
        </p:blipFill>
        <p:spPr>
          <a:xfrm>
            <a:off x="0" y="0"/>
            <a:ext cx="12217167" cy="6104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2570206"/>
            <a:ext cx="5988908" cy="228188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87180" y="2823320"/>
            <a:ext cx="536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923925" y="3055938"/>
            <a:ext cx="4637088" cy="1433512"/>
          </a:xfrm>
        </p:spPr>
        <p:txBody>
          <a:bodyPr/>
          <a:lstStyle>
            <a:lvl1pPr marL="0" indent="0">
              <a:buNone/>
              <a:defRPr i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7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1" b="7890"/>
          <a:stretch/>
        </p:blipFill>
        <p:spPr>
          <a:xfrm>
            <a:off x="0" y="0"/>
            <a:ext cx="12192000" cy="610718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5412259" y="763861"/>
            <a:ext cx="6779741" cy="445069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717287" y="1035710"/>
            <a:ext cx="518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043" y="1223826"/>
            <a:ext cx="5494638" cy="3521169"/>
          </a:xfrm>
        </p:spPr>
        <p:txBody>
          <a:bodyPr/>
          <a:lstStyle>
            <a:lvl1pPr marL="0" indent="0">
              <a:buNone/>
              <a:defRPr i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 marL="13716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 marL="18288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1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4C4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59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B9CD3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2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3D6477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03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2" b="48871"/>
          <a:stretch/>
        </p:blipFill>
        <p:spPr>
          <a:xfrm>
            <a:off x="5419" y="-12357"/>
            <a:ext cx="12178343" cy="178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164C5-90CD-4DD3-AD7B-716EC9FC2DF2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8ACD-993A-4007-B5D4-37520A07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0" r:id="rId4"/>
    <p:sldLayoutId id="2147483665" r:id="rId5"/>
    <p:sldLayoutId id="2147483651" r:id="rId6"/>
    <p:sldLayoutId id="2147483672" r:id="rId7"/>
    <p:sldLayoutId id="2147483673" r:id="rId8"/>
    <p:sldLayoutId id="2147483652" r:id="rId9"/>
    <p:sldLayoutId id="2147483669" r:id="rId10"/>
    <p:sldLayoutId id="2147483662" r:id="rId11"/>
    <p:sldLayoutId id="2147483667" r:id="rId12"/>
    <p:sldLayoutId id="2147483661" r:id="rId13"/>
    <p:sldLayoutId id="2147483668" r:id="rId14"/>
    <p:sldLayoutId id="2147483663" r:id="rId15"/>
    <p:sldLayoutId id="2147483666" r:id="rId16"/>
    <p:sldLayoutId id="2147483655" r:id="rId17"/>
    <p:sldLayoutId id="2147483671" r:id="rId18"/>
    <p:sldLayoutId id="2147483670" r:id="rId19"/>
    <p:sldLayoutId id="2147483656" r:id="rId20"/>
    <p:sldLayoutId id="2147483657" r:id="rId21"/>
    <p:sldLayoutId id="2147483675" r:id="rId22"/>
    <p:sldLayoutId id="2147483664" r:id="rId23"/>
    <p:sldLayoutId id="2147483674" r:id="rId24"/>
    <p:sldLayoutId id="2147483678" r:id="rId25"/>
    <p:sldLayoutId id="2147483681" r:id="rId26"/>
    <p:sldLayoutId id="2147483682" r:id="rId27"/>
    <p:sldLayoutId id="214748368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olutiontree.com/free-resources/specialneeds/ccc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prg1r7kS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latin typeface="Open Sans"/>
              </a:rPr>
              <a:t>Collective Responsibility</a:t>
            </a:r>
            <a:r>
              <a:rPr lang="en-CA"/>
              <a:t/>
            </a:r>
            <a:br>
              <a:rPr lang="en-CA"/>
            </a:br>
            <a:r>
              <a:rPr lang="en-CA">
                <a:latin typeface="Open Sans"/>
              </a:rPr>
              <a:t>&amp; Co-Teaching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sz="3200" b="1">
                <a:solidFill>
                  <a:srgbClr val="44C4DF"/>
                </a:solidFill>
                <a:latin typeface="Roboto"/>
              </a:rPr>
              <a:t>Kelli, Carole &amp; Melissa </a:t>
            </a:r>
          </a:p>
        </p:txBody>
      </p:sp>
    </p:spTree>
    <p:extLst>
      <p:ext uri="{BB962C8B-B14F-4D97-AF65-F5344CB8AC3E}">
        <p14:creationId xmlns:p14="http://schemas.microsoft.com/office/powerpoint/2010/main" val="32828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5304" y="2585885"/>
            <a:ext cx="11543070" cy="1386347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Poll Responses on</a:t>
            </a:r>
          </a:p>
          <a:p>
            <a:r>
              <a:rPr lang="en-US" sz="4400" b="1" dirty="0" smtClean="0"/>
              <a:t>Collective Responsibility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298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91696" y="226575"/>
            <a:ext cx="10740325" cy="29904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CA" sz="4000" dirty="0">
                <a:solidFill>
                  <a:srgbClr val="0070C0"/>
                </a:solidFill>
                <a:latin typeface="Roboto"/>
              </a:rPr>
              <a:t>Does your school community collectively believe that all students can succeed at a high level following the </a:t>
            </a:r>
            <a:r>
              <a:rPr lang="en-CA" sz="4000" dirty="0" err="1">
                <a:solidFill>
                  <a:srgbClr val="0070C0"/>
                </a:solidFill>
                <a:latin typeface="Roboto"/>
              </a:rPr>
              <a:t>PeBL</a:t>
            </a:r>
            <a:r>
              <a:rPr lang="en-CA" sz="4000" dirty="0">
                <a:solidFill>
                  <a:srgbClr val="0070C0"/>
                </a:solidFill>
                <a:latin typeface="Roboto"/>
              </a:rPr>
              <a:t> philosophy using the </a:t>
            </a:r>
            <a:r>
              <a:rPr lang="en-CA" sz="4000" dirty="0" err="1">
                <a:solidFill>
                  <a:srgbClr val="0070C0"/>
                </a:solidFill>
                <a:latin typeface="Roboto"/>
              </a:rPr>
              <a:t>PeBL</a:t>
            </a:r>
            <a:r>
              <a:rPr lang="en-CA" sz="4000" dirty="0">
                <a:solidFill>
                  <a:srgbClr val="0070C0"/>
                </a:solidFill>
                <a:latin typeface="Roboto"/>
              </a:rPr>
              <a:t> implementation process, the REORDER Framework and the Transfer of Responsibility?</a:t>
            </a:r>
            <a:endParaRPr lang="en-US" sz="4000" dirty="0">
              <a:solidFill>
                <a:srgbClr val="0070C0"/>
              </a:solidFill>
              <a:latin typeface="Roboto"/>
            </a:endParaRP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0DBF21-02A8-431F-B0C6-F69F86D5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994" y="3075125"/>
            <a:ext cx="3640730" cy="35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0003" y="2913487"/>
            <a:ext cx="9505115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CA" sz="4000" b="1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CA" sz="4000" b="1" dirty="0">
                <a:solidFill>
                  <a:srgbClr val="00B050"/>
                </a:solidFill>
              </a:rPr>
              <a:t>What would be people see, hear and feel to let visitors know that your school community believes in </a:t>
            </a:r>
            <a:r>
              <a:rPr lang="en-CA" sz="4000" b="1" i="1" dirty="0">
                <a:solidFill>
                  <a:srgbClr val="00B050"/>
                </a:solidFill>
              </a:rPr>
              <a:t>Success for </a:t>
            </a:r>
            <a:r>
              <a:rPr lang="en-CA" sz="4000" b="1" i="1" dirty="0" smtClean="0">
                <a:solidFill>
                  <a:srgbClr val="00B050"/>
                </a:solidFill>
              </a:rPr>
              <a:t>All </a:t>
            </a:r>
            <a:r>
              <a:rPr lang="en-CA" sz="4000" b="1" dirty="0">
                <a:solidFill>
                  <a:srgbClr val="00B050"/>
                </a:solidFill>
              </a:rPr>
              <a:t>using the </a:t>
            </a:r>
            <a:r>
              <a:rPr lang="en-CA" sz="4000" b="1" dirty="0" err="1">
                <a:solidFill>
                  <a:srgbClr val="00B050"/>
                </a:solidFill>
              </a:rPr>
              <a:t>PeBL</a:t>
            </a:r>
            <a:r>
              <a:rPr lang="en-CA" sz="4000" b="1" dirty="0">
                <a:solidFill>
                  <a:srgbClr val="00B050"/>
                </a:solidFill>
              </a:rPr>
              <a:t> philosophy, REORDER and Transfer of Responsibility?</a:t>
            </a:r>
            <a:endParaRPr lang="en-CA" sz="4000" b="1" dirty="0">
              <a:solidFill>
                <a:srgbClr val="00B050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0DBF21-02A8-431F-B0C6-F69F86D5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032" y="214030"/>
            <a:ext cx="3080013" cy="30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1790241" y="-216976"/>
            <a:ext cx="8004687" cy="6230319"/>
          </a:xfrm>
          <a:prstGeom prst="star12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15" y="1642821"/>
            <a:ext cx="4998701" cy="2801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70" y="1645237"/>
            <a:ext cx="3756889" cy="5248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03" y="4444187"/>
            <a:ext cx="4677003" cy="238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7736" y="936143"/>
            <a:ext cx="314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i="1"/>
              <a:t>Success for All</a:t>
            </a:r>
          </a:p>
          <a:p>
            <a:pPr algn="ctr"/>
            <a:r>
              <a:rPr lang="en-CA" sz="2000" b="1"/>
              <a:t>Collective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9225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62736" y="974555"/>
            <a:ext cx="7672462" cy="4327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sz="4400">
                <a:solidFill>
                  <a:srgbClr val="00B0F0"/>
                </a:solidFill>
                <a:latin typeface="Roboto"/>
              </a:rPr>
              <a:t>“We may not get to decide which kids to serve, but we do get to decide the kind of climate in which we want to serve them.”</a:t>
            </a:r>
          </a:p>
          <a:p>
            <a:pPr marL="514350" indent="-514350">
              <a:buAutoNum type="arabicPeriod"/>
            </a:pPr>
            <a:endParaRPr lang="en-CA" sz="4400">
              <a:solidFill>
                <a:srgbClr val="00B0F0"/>
              </a:solidFill>
            </a:endParaRPr>
          </a:p>
          <a:p>
            <a:r>
              <a:rPr lang="en-CA" sz="2400" b="1" u="sng">
                <a:solidFill>
                  <a:srgbClr val="00B0F0"/>
                </a:solidFill>
                <a:latin typeface="Roboto"/>
              </a:rPr>
              <a:t>Culturize </a:t>
            </a:r>
            <a:r>
              <a:rPr lang="en-CA" sz="2400" b="1">
                <a:solidFill>
                  <a:srgbClr val="00B0F0"/>
                </a:solidFill>
                <a:latin typeface="Roboto"/>
              </a:rPr>
              <a:t>Page 15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C7B6AED-9D5D-4B5E-986F-195FA2D2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" y="1069675"/>
            <a:ext cx="3286796" cy="493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7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4883" y="197868"/>
            <a:ext cx="7024293" cy="61534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endParaRPr lang="en-CA" u="sng"/>
          </a:p>
          <a:p>
            <a:pPr marL="514350" indent="-514350" algn="l">
              <a:buAutoNum type="arabicPeriod"/>
            </a:pPr>
            <a:r>
              <a:rPr lang="en-CA">
                <a:latin typeface="Roboto"/>
              </a:rPr>
              <a:t>Every student needs a champion/mentor </a:t>
            </a:r>
            <a:r>
              <a:rPr lang="en-CA">
                <a:solidFill>
                  <a:srgbClr val="0070C0"/>
                </a:solidFill>
                <a:latin typeface="Roboto"/>
              </a:rPr>
              <a:t>(Relationships)</a:t>
            </a:r>
            <a:endParaRPr lang="en-CA">
              <a:solidFill>
                <a:srgbClr val="0070C0"/>
              </a:solidFill>
            </a:endParaRPr>
          </a:p>
          <a:p>
            <a:pPr marL="514350" indent="-514350" algn="l">
              <a:buAutoNum type="arabicPeriod"/>
            </a:pPr>
            <a:endParaRPr lang="en-CA">
              <a:solidFill>
                <a:srgbClr val="0070C0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CA">
                <a:latin typeface="Roboto"/>
              </a:rPr>
              <a:t>High expectations for all </a:t>
            </a:r>
            <a:r>
              <a:rPr lang="en-CA">
                <a:solidFill>
                  <a:srgbClr val="0070C0"/>
                </a:solidFill>
                <a:latin typeface="Roboto"/>
              </a:rPr>
              <a:t>(Recognition &amp; Evaluation)</a:t>
            </a:r>
            <a:endParaRPr lang="en-CA">
              <a:solidFill>
                <a:srgbClr val="0070C0"/>
              </a:solidFill>
            </a:endParaRPr>
          </a:p>
          <a:p>
            <a:pPr marL="514350" indent="-514350" algn="l">
              <a:buAutoNum type="arabicPeriod"/>
            </a:pPr>
            <a:endParaRPr lang="en-CA">
              <a:solidFill>
                <a:srgbClr val="0070C0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CA">
                <a:latin typeface="Roboto"/>
              </a:rPr>
              <a:t>Carry the banner  - Positivity &amp; Growth Mindset </a:t>
            </a:r>
            <a:r>
              <a:rPr lang="en-CA">
                <a:solidFill>
                  <a:srgbClr val="0070C0"/>
                </a:solidFill>
                <a:latin typeface="Roboto"/>
              </a:rPr>
              <a:t>(Relationships &amp; Distribution of Leadership)</a:t>
            </a:r>
            <a:endParaRPr lang="en-CA">
              <a:solidFill>
                <a:srgbClr val="0070C0"/>
              </a:solidFill>
            </a:endParaRPr>
          </a:p>
          <a:p>
            <a:pPr marL="514350" indent="-514350" algn="l">
              <a:buAutoNum type="arabicPeriod"/>
            </a:pPr>
            <a:endParaRPr lang="en-CA">
              <a:solidFill>
                <a:srgbClr val="0070C0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CA">
                <a:latin typeface="Roboto"/>
              </a:rPr>
              <a:t>Be a merchant of hope </a:t>
            </a:r>
            <a:r>
              <a:rPr lang="en-CA">
                <a:solidFill>
                  <a:srgbClr val="0070C0"/>
                </a:solidFill>
                <a:latin typeface="Roboto"/>
              </a:rPr>
              <a:t>(Relationships, Environment &amp; Opportunities)</a:t>
            </a:r>
            <a:endParaRPr lang="en-CA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endParaRPr lang="en-CA"/>
          </a:p>
        </p:txBody>
      </p:sp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9F61C15-BD8A-499E-B063-CD15C0B0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923" y="408317"/>
            <a:ext cx="3948155" cy="592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5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171" y="1161151"/>
            <a:ext cx="11372131" cy="5276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6000" b="1">
                <a:solidFill>
                  <a:srgbClr val="92D050"/>
                </a:solidFill>
                <a:latin typeface="Roboto"/>
              </a:rPr>
              <a:t>Co-Teaching</a:t>
            </a:r>
          </a:p>
          <a:p>
            <a:endParaRPr lang="en-CA">
              <a:solidFill>
                <a:srgbClr val="00B050"/>
              </a:solidFill>
            </a:endParaRPr>
          </a:p>
          <a:p>
            <a:r>
              <a:rPr lang="en-CA" sz="4000">
                <a:solidFill>
                  <a:srgbClr val="00B050"/>
                </a:solidFill>
                <a:latin typeface="Roboto"/>
              </a:rPr>
              <a:t>“The essence of co-teaching is about building a professional relationship between the co-teachers, which is motivated by the drive to increase student achievement.”</a:t>
            </a:r>
          </a:p>
          <a:p>
            <a:endParaRPr lang="en-CA">
              <a:latin typeface="Roboto"/>
            </a:endParaRPr>
          </a:p>
          <a:p>
            <a:r>
              <a:rPr lang="en-CA" err="1">
                <a:latin typeface="Roboto"/>
              </a:rPr>
              <a:t>Magiera</a:t>
            </a:r>
            <a:r>
              <a:rPr lang="en-CA">
                <a:latin typeface="Roboto"/>
              </a:rPr>
              <a:t>, Simmons, Marotta, &amp; Battaglia (2008).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3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1551009"/>
          </a:xfrm>
        </p:spPr>
        <p:txBody>
          <a:bodyPr/>
          <a:lstStyle/>
          <a:p>
            <a:r>
              <a:rPr lang="en-US" dirty="0"/>
              <a:t>Pockets of Collective Responsibility – may be ready for co-teaching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22" y="4042754"/>
            <a:ext cx="6582376" cy="18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02019" y="2181944"/>
            <a:ext cx="9143641" cy="437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CA" sz="5400" b="1" dirty="0">
                <a:solidFill>
                  <a:srgbClr val="FF0000"/>
                </a:solidFill>
                <a:latin typeface="Roboto"/>
              </a:rPr>
              <a:t>...can </a:t>
            </a:r>
            <a:r>
              <a:rPr lang="en-CA" sz="5400" b="1" dirty="0">
                <a:solidFill>
                  <a:srgbClr val="0070C0"/>
                </a:solidFill>
                <a:latin typeface="Roboto"/>
              </a:rPr>
              <a:t>be</a:t>
            </a:r>
            <a:r>
              <a:rPr lang="en-CA" sz="5400" b="1" dirty="0">
                <a:solidFill>
                  <a:srgbClr val="FF0000"/>
                </a:solidFill>
                <a:latin typeface="Roboto"/>
              </a:rPr>
              <a:t> a co-teacher?</a:t>
            </a:r>
          </a:p>
          <a:p>
            <a:pPr algn="l"/>
            <a:endParaRPr lang="en-CA" sz="4000" b="1" dirty="0">
              <a:solidFill>
                <a:srgbClr val="FF0000"/>
              </a:solidFill>
              <a:latin typeface="Robot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4000" dirty="0">
                <a:latin typeface="Roboto"/>
              </a:rPr>
              <a:t>Teachers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4000" dirty="0" err="1">
                <a:latin typeface="Roboto"/>
              </a:rPr>
              <a:t>PeBL</a:t>
            </a:r>
            <a:r>
              <a:rPr lang="en-CA" sz="4000" dirty="0">
                <a:latin typeface="Roboto"/>
              </a:rPr>
              <a:t> Mentors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4000" dirty="0">
                <a:latin typeface="Roboto"/>
              </a:rPr>
              <a:t>Student Support Teachers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4000" dirty="0">
                <a:latin typeface="Roboto"/>
              </a:rPr>
              <a:t>Administrator</a:t>
            </a:r>
          </a:p>
        </p:txBody>
      </p:sp>
      <p:pic>
        <p:nvPicPr>
          <p:cNvPr id="5" name="Picture 5" descr="A picture containing indoor, black&#10;&#10;Description generated with very high confidence">
            <a:extLst>
              <a:ext uri="{FF2B5EF4-FFF2-40B4-BE49-F238E27FC236}">
                <a16:creationId xmlns:a16="http://schemas.microsoft.com/office/drawing/2014/main" id="{BEEAB60B-05F1-4A37-B8ED-DF8C5703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2" y="159992"/>
            <a:ext cx="6165011" cy="24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38095" y="2196321"/>
            <a:ext cx="10365978" cy="4327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CA" sz="5400" b="1" dirty="0">
                <a:solidFill>
                  <a:srgbClr val="B9CD32"/>
                </a:solidFill>
                <a:latin typeface="Roboto"/>
              </a:rPr>
              <a:t>...can </a:t>
            </a:r>
            <a:r>
              <a:rPr lang="en-CA" sz="5400" b="1" dirty="0">
                <a:solidFill>
                  <a:srgbClr val="00B0F0"/>
                </a:solidFill>
                <a:latin typeface="Roboto"/>
              </a:rPr>
              <a:t>Support</a:t>
            </a:r>
            <a:r>
              <a:rPr lang="en-CA" sz="5400" b="1" dirty="0">
                <a:solidFill>
                  <a:srgbClr val="B9CD32"/>
                </a:solidFill>
                <a:latin typeface="Roboto"/>
              </a:rPr>
              <a:t> co-teaching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dirty="0">
              <a:solidFill>
                <a:srgbClr val="B9CD32"/>
              </a:solidFill>
              <a:latin typeface="Robot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Roboto"/>
              </a:rPr>
              <a:t>Librarians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Roboto"/>
              </a:rPr>
              <a:t>Educational Assistants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Roboto"/>
              </a:rPr>
              <a:t>Parents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Roboto"/>
              </a:rPr>
              <a:t>Community members</a:t>
            </a:r>
          </a:p>
          <a:p>
            <a:endParaRPr lang="en-CA" dirty="0"/>
          </a:p>
        </p:txBody>
      </p:sp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CFAE372-AF04-4AC0-8CEB-06499FD2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9" y="3491"/>
            <a:ext cx="6639464" cy="19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65385" y="2405305"/>
            <a:ext cx="7253531" cy="4327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Roboto"/>
              </a:rPr>
              <a:t>Go to </a:t>
            </a:r>
            <a:r>
              <a:rPr lang="en-US" sz="4800" b="1" dirty="0">
                <a:solidFill>
                  <a:srgbClr val="0070C0"/>
                </a:solidFill>
                <a:latin typeface="Roboto"/>
                <a:hlinkClick r:id="rId3"/>
              </a:rPr>
              <a:t>www.menti.com</a:t>
            </a:r>
            <a:r>
              <a:rPr lang="en-US" sz="4800" b="1" dirty="0">
                <a:solidFill>
                  <a:srgbClr val="0070C0"/>
                </a:solidFill>
                <a:latin typeface="Roboto"/>
              </a:rPr>
              <a:t> </a:t>
            </a:r>
            <a:endParaRPr lang="en-US" sz="4800" b="1" dirty="0">
              <a:solidFill>
                <a:srgbClr val="0070C0"/>
              </a:solidFill>
            </a:endParaRPr>
          </a:p>
          <a:p>
            <a:r>
              <a:rPr lang="en-US" sz="4800" b="1" dirty="0">
                <a:solidFill>
                  <a:srgbClr val="0070C0"/>
                </a:solidFill>
                <a:latin typeface="Roboto"/>
              </a:rPr>
              <a:t>Code </a:t>
            </a:r>
            <a:r>
              <a:rPr lang="en-US" sz="4800" b="1" dirty="0" smtClean="0">
                <a:solidFill>
                  <a:srgbClr val="0070C0"/>
                </a:solidFill>
                <a:latin typeface="Roboto"/>
              </a:rPr>
              <a:t>435929</a:t>
            </a:r>
            <a:endParaRPr lang="en-US" sz="4800" b="1" dirty="0">
              <a:solidFill>
                <a:srgbClr val="0070C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74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3419" y="473652"/>
            <a:ext cx="11092872" cy="6019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4300" b="1">
                <a:solidFill>
                  <a:srgbClr val="3D6477"/>
                </a:solidFill>
                <a:latin typeface="Roboto"/>
              </a:rPr>
              <a:t>Co-teaching Readiness Assessment Checklist</a:t>
            </a:r>
          </a:p>
          <a:p>
            <a:endParaRPr lang="en-CA" b="1">
              <a:solidFill>
                <a:srgbClr val="3D6477"/>
              </a:solidFill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Co-teacher Interest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  <a:latin typeface="Roboto"/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Administrator supports by providing time and resources 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Co-teacher Collaborative &amp; Flexible Mindset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  <a:latin typeface="Roboto"/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REORDER Culture evident in both classrooms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</a:endParaRPr>
          </a:p>
          <a:p>
            <a:pPr marL="514350" indent="-514350">
              <a:buAutoNum type="arabicPeriod"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598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3419" y="473652"/>
            <a:ext cx="11092872" cy="6019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4300" b="1">
                <a:solidFill>
                  <a:srgbClr val="3D6477"/>
                </a:solidFill>
                <a:latin typeface="Roboto"/>
              </a:rPr>
              <a:t>Co-teaching Readiness Assessment Checklist</a:t>
            </a:r>
          </a:p>
          <a:p>
            <a:endParaRPr lang="en-CA" b="1">
              <a:solidFill>
                <a:srgbClr val="3D6477"/>
              </a:solidFill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Risk Taking &amp; Safe Environment (Trust)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  <a:latin typeface="Roboto"/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Co-teachers/Students in both classes have similar understanding of 21 CC’s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  <a:latin typeface="Roboto"/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Most students are able to self-regulate</a:t>
            </a:r>
          </a:p>
          <a:p>
            <a:pPr marL="514350" indent="-514350" algn="l">
              <a:buFont typeface="Wingdings" panose="05000000000000000000" pitchFamily="2" charset="2"/>
              <a:buChar char="q"/>
            </a:pPr>
            <a:endParaRPr lang="en-CA">
              <a:solidFill>
                <a:srgbClr val="3D6477"/>
              </a:solidFill>
              <a:latin typeface="Roboto"/>
            </a:endParaRPr>
          </a:p>
          <a:p>
            <a:pPr marL="514350" indent="-514350" algn="l">
              <a:buFont typeface="Wingdings" panose="05000000000000000000" pitchFamily="2" charset="2"/>
              <a:buChar char="q"/>
            </a:pPr>
            <a:r>
              <a:rPr lang="en-CA">
                <a:solidFill>
                  <a:srgbClr val="3D6477"/>
                </a:solidFill>
                <a:latin typeface="Roboto"/>
              </a:rPr>
              <a:t>Schedules are flexible and align</a:t>
            </a:r>
          </a:p>
          <a:p>
            <a:pPr marL="514350" indent="-514350">
              <a:buAutoNum type="arabicPeriod"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75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Roboto" panose="02000000000000000000"/>
              </a:rPr>
              <a:t>Co-Teaching Readiness</a:t>
            </a:r>
            <a:endParaRPr lang="en-US" sz="4800" dirty="0">
              <a:latin typeface="Roboto" panose="0200000000000000000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005435">
            <a:off x="4701516" y="2566003"/>
            <a:ext cx="3342985" cy="366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9796">
            <a:off x="7920700" y="2614976"/>
            <a:ext cx="3184434" cy="366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9939" y="2813539"/>
            <a:ext cx="3487615" cy="255454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Roboto" panose="02000000000000000000"/>
              </a:rPr>
              <a:t>What are the critical conversations that need to happen between co-teaching partners?</a:t>
            </a:r>
            <a:endParaRPr lang="en-US" sz="3200" dirty="0">
              <a:solidFill>
                <a:srgbClr val="00B0F0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4413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09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861" y="1467764"/>
            <a:ext cx="1562466" cy="1838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70289" y="4896632"/>
            <a:ext cx="173643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400" b="1"/>
              <a:t>Mentorship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7816" y="4896632"/>
            <a:ext cx="327891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Co-Teaching</a:t>
            </a:r>
            <a:endParaRPr lang="en-C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5728" y="864759"/>
            <a:ext cx="26304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Roboto" panose="02000000000000000000" pitchFamily="2" charset="0"/>
                <a:ea typeface="Roboto" panose="02000000000000000000" pitchFamily="2" charset="0"/>
              </a:rPr>
              <a:t>Turn &amp; Talk: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the difference between the Mentorship &amp; Co-Teaching Models?</a:t>
            </a:r>
            <a:endParaRPr lang="en-US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41503" y="862886"/>
            <a:ext cx="6440698" cy="57365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5400" b="1" dirty="0">
                <a:solidFill>
                  <a:srgbClr val="92D050"/>
                </a:solidFill>
                <a:latin typeface="Roboto"/>
              </a:rPr>
              <a:t>The Process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sz="4000" b="1" dirty="0">
                <a:solidFill>
                  <a:srgbClr val="7030A0"/>
                </a:solidFill>
                <a:latin typeface="Roboto"/>
              </a:rPr>
              <a:t>&lt;Critical Conversations&gt;</a:t>
            </a:r>
            <a:r>
              <a:rPr lang="en-US" dirty="0">
                <a:latin typeface="Roboto"/>
              </a:rPr>
              <a:t> </a:t>
            </a:r>
            <a:endParaRPr lang="en-US" dirty="0"/>
          </a:p>
          <a:p>
            <a:r>
              <a:rPr lang="en-US" dirty="0">
                <a:latin typeface="Roboto"/>
              </a:rPr>
              <a:t>throughout the process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Roboto"/>
              </a:rPr>
              <a:t>Readiness Assessments</a:t>
            </a:r>
          </a:p>
          <a:p>
            <a:r>
              <a:rPr lang="en-US" dirty="0">
                <a:latin typeface="Roboto"/>
              </a:rPr>
              <a:t>Planning</a:t>
            </a:r>
          </a:p>
          <a:p>
            <a:r>
              <a:rPr lang="en-US" dirty="0">
                <a:latin typeface="Roboto"/>
              </a:rPr>
              <a:t>Instruction</a:t>
            </a:r>
          </a:p>
          <a:p>
            <a:r>
              <a:rPr lang="en-US" dirty="0">
                <a:latin typeface="Roboto"/>
              </a:rPr>
              <a:t>Assessment</a:t>
            </a:r>
          </a:p>
          <a:p>
            <a:r>
              <a:rPr lang="en-US" dirty="0">
                <a:latin typeface="Roboto"/>
              </a:rPr>
              <a:t>Reflection</a:t>
            </a:r>
          </a:p>
        </p:txBody>
      </p:sp>
      <p:pic>
        <p:nvPicPr>
          <p:cNvPr id="4098" name="Picture 2" descr="Image result for critical conversations in co-t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969">
            <a:off x="696369" y="925968"/>
            <a:ext cx="3137858" cy="405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886" y="5638215"/>
            <a:ext cx="6096000" cy="95410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sz="2800" u="sng">
                <a:solidFill>
                  <a:srgbClr val="0563C1"/>
                </a:solidFill>
                <a:latin typeface="Calibri"/>
                <a:ea typeface="Calibri" panose="020F0502020204030204" pitchFamily="34" charset="0"/>
                <a:cs typeface="Calibri"/>
                <a:hlinkClick r:id="rId4"/>
              </a:rPr>
              <a:t>https://www.solutiontree.com/free-resources/specialneeds/ccct</a:t>
            </a:r>
            <a:r>
              <a:rPr lang="en-US" sz="280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4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85871" y="392216"/>
            <a:ext cx="5749739" cy="6599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algn="l">
              <a:buAutoNum type="arabicPeriod"/>
            </a:pPr>
            <a:r>
              <a:rPr lang="en-US" b="1">
                <a:solidFill>
                  <a:schemeClr val="tx1"/>
                </a:solidFill>
                <a:latin typeface="Roboto"/>
              </a:rPr>
              <a:t>What do we want our kids to know?</a:t>
            </a:r>
            <a:endParaRPr lang="en-US" b="1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b="1">
              <a:solidFill>
                <a:schemeClr val="tx1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US" b="1">
                <a:solidFill>
                  <a:schemeClr val="tx1"/>
                </a:solidFill>
                <a:latin typeface="Roboto"/>
              </a:rPr>
              <a:t>How do we know if they know it?</a:t>
            </a:r>
          </a:p>
          <a:p>
            <a:pPr marL="514350" indent="-514350" algn="l">
              <a:buAutoNum type="arabicPeriod"/>
            </a:pPr>
            <a:endParaRPr lang="en-US" b="1">
              <a:solidFill>
                <a:schemeClr val="tx1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US" b="1">
                <a:solidFill>
                  <a:schemeClr val="tx1"/>
                </a:solidFill>
                <a:latin typeface="Roboto"/>
              </a:rPr>
              <a:t>What do we do if they don’t learn it?</a:t>
            </a:r>
          </a:p>
          <a:p>
            <a:pPr marL="514350" indent="-514350" algn="l">
              <a:buAutoNum type="arabicPeriod"/>
            </a:pPr>
            <a:endParaRPr lang="en-US" b="1">
              <a:solidFill>
                <a:schemeClr val="tx1"/>
              </a:solidFill>
              <a:latin typeface="Roboto"/>
            </a:endParaRPr>
          </a:p>
          <a:p>
            <a:pPr marL="514350" indent="-514350" algn="l">
              <a:buAutoNum type="arabicPeriod"/>
            </a:pPr>
            <a:r>
              <a:rPr lang="en-US" b="1">
                <a:solidFill>
                  <a:schemeClr val="tx1"/>
                </a:solidFill>
                <a:latin typeface="Roboto"/>
              </a:rPr>
              <a:t>What do we do if they already know it?</a:t>
            </a:r>
          </a:p>
        </p:txBody>
      </p:sp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F846413-A568-4E91-AC0B-7AF9DFCA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471616"/>
            <a:ext cx="6395048" cy="5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2370" y="526348"/>
            <a:ext cx="11143725" cy="615344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5400" b="1">
                <a:latin typeface="Roboto"/>
              </a:rPr>
              <a:t>Readiness Assessments</a:t>
            </a:r>
            <a:r>
              <a:rPr lang="en-US" sz="4800" b="1">
                <a:latin typeface="Roboto"/>
              </a:rPr>
              <a:t> </a:t>
            </a:r>
            <a:endParaRPr lang="en-US"/>
          </a:p>
          <a:p>
            <a:r>
              <a:rPr lang="en-US" sz="4800" b="1">
                <a:latin typeface="Roboto"/>
              </a:rPr>
              <a:t>(initial and ongoing)</a:t>
            </a:r>
            <a:endParaRPr lang="en-US"/>
          </a:p>
          <a:p>
            <a:r>
              <a:rPr lang="en-US" sz="5400"/>
              <a:t/>
            </a:r>
            <a:br>
              <a:rPr lang="en-US" sz="5400"/>
            </a:br>
            <a:r>
              <a:rPr lang="en-US" sz="5400">
                <a:solidFill>
                  <a:srgbClr val="7030A0"/>
                </a:solidFill>
                <a:latin typeface="Roboto"/>
              </a:rPr>
              <a:t>Critical Conversations</a:t>
            </a:r>
          </a:p>
          <a:p>
            <a:endParaRPr lang="en-US"/>
          </a:p>
          <a:p>
            <a:endParaRPr lang="en-US" sz="4400"/>
          </a:p>
          <a:p>
            <a:r>
              <a:rPr lang="en-US" sz="4400">
                <a:latin typeface="Roboto"/>
              </a:rPr>
              <a:t>1. Engage Partners (Collective Responsibility, </a:t>
            </a:r>
            <a:r>
              <a:rPr lang="en-US" sz="4400" b="1">
                <a:latin typeface="Roboto"/>
              </a:rPr>
              <a:t>R</a:t>
            </a:r>
            <a:r>
              <a:rPr lang="en-US" sz="4400">
                <a:latin typeface="Roboto"/>
              </a:rPr>
              <a:t>elationships &amp; </a:t>
            </a:r>
            <a:r>
              <a:rPr lang="en-US" sz="4400" b="1">
                <a:latin typeface="Roboto"/>
              </a:rPr>
              <a:t>D</a:t>
            </a:r>
            <a:r>
              <a:rPr lang="en-US" sz="4400">
                <a:latin typeface="Roboto"/>
              </a:rPr>
              <a:t>istribution of Leadership )</a:t>
            </a:r>
            <a:endParaRPr lang="en-US" sz="4400"/>
          </a:p>
          <a:p>
            <a:pPr algn="l"/>
            <a:endParaRPr lang="en-US"/>
          </a:p>
          <a:p>
            <a:pPr marL="514350" indent="-514350">
              <a:buAutoNum type="arabicPeriod"/>
            </a:pPr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  <a:latin typeface="Roboto"/>
              </a:rPr>
              <a:t>Are we ready and committed to co-teach?</a:t>
            </a:r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  <a:latin typeface="Roboto"/>
              </a:rPr>
              <a:t>What might our shared vision be?</a:t>
            </a:r>
            <a:endParaRPr lang="en-US">
              <a:solidFill>
                <a:srgbClr val="7030A0"/>
              </a:solidFill>
            </a:endParaRP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10537" y="656285"/>
            <a:ext cx="11544152" cy="56348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5400" b="1">
                <a:latin typeface="Roboto"/>
              </a:rPr>
              <a:t>Planning for Instruction (ongoing)</a:t>
            </a:r>
          </a:p>
          <a:p>
            <a:endParaRPr lang="en-US" sz="3900" b="1"/>
          </a:p>
          <a:p>
            <a:r>
              <a:rPr lang="en-US" sz="5400">
                <a:solidFill>
                  <a:srgbClr val="7030A0"/>
                </a:solidFill>
                <a:latin typeface="Roboto"/>
              </a:rPr>
              <a:t>Critical Conversations</a:t>
            </a:r>
            <a:endParaRPr lang="en-US" sz="5400">
              <a:solidFill>
                <a:srgbClr val="7030A0"/>
              </a:solidFill>
            </a:endParaRPr>
          </a:p>
          <a:p>
            <a:endParaRPr lang="en-US" sz="4000"/>
          </a:p>
          <a:p>
            <a:pPr algn="l">
              <a:lnSpc>
                <a:spcPct val="120000"/>
              </a:lnSpc>
            </a:pPr>
            <a:r>
              <a:rPr lang="en-US" sz="3600">
                <a:latin typeface="Roboto"/>
              </a:rPr>
              <a:t>2. Enhance Instruction (</a:t>
            </a:r>
            <a:r>
              <a:rPr lang="en-US" sz="3600" b="1">
                <a:latin typeface="Roboto"/>
              </a:rPr>
              <a:t>O</a:t>
            </a:r>
            <a:r>
              <a:rPr lang="en-US" sz="3600">
                <a:latin typeface="Roboto"/>
              </a:rPr>
              <a:t>pportunities, 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esources, </a:t>
            </a:r>
            <a:r>
              <a:rPr lang="en-US" sz="3600" b="1">
                <a:latin typeface="Roboto"/>
              </a:rPr>
              <a:t>D</a:t>
            </a:r>
            <a:r>
              <a:rPr lang="en-US" sz="3600">
                <a:latin typeface="Roboto"/>
              </a:rPr>
              <a:t>istribution of Leadership, 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ecognition)</a:t>
            </a:r>
            <a:endParaRPr lang="en-US" sz="3600"/>
          </a:p>
          <a:p>
            <a:pPr algn="l"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>
                <a:solidFill>
                  <a:srgbClr val="7030A0"/>
                </a:solidFill>
                <a:latin typeface="Roboto"/>
              </a:rPr>
              <a:t>What are you going to do together that is better than what you could have done individually?</a:t>
            </a:r>
            <a:endParaRPr lang="en-US">
              <a:solidFill>
                <a:srgbClr val="7030A0"/>
              </a:solidFill>
            </a:endParaRP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98946" y="502025"/>
            <a:ext cx="10647025" cy="612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Roboto"/>
              </a:rPr>
              <a:t>Planning &amp; Assessment (ongoing)</a:t>
            </a:r>
          </a:p>
          <a:p>
            <a:endParaRPr lang="en-US" sz="4800" b="1">
              <a:solidFill>
                <a:srgbClr val="00B0F0"/>
              </a:solidFill>
              <a:latin typeface="Roboto"/>
            </a:endParaRPr>
          </a:p>
          <a:p>
            <a:r>
              <a:rPr lang="en-US" sz="5400">
                <a:solidFill>
                  <a:srgbClr val="7030A0"/>
                </a:solidFill>
                <a:latin typeface="Roboto"/>
              </a:rPr>
              <a:t>Critical Conversations</a:t>
            </a:r>
          </a:p>
          <a:p>
            <a:endParaRPr lang="en-US" sz="3600">
              <a:solidFill>
                <a:srgbClr val="7030A0"/>
              </a:solidFill>
              <a:latin typeface="Roboto"/>
            </a:endParaRPr>
          </a:p>
          <a:p>
            <a:pPr algn="l"/>
            <a:r>
              <a:rPr lang="en-US" sz="3600">
                <a:latin typeface="Roboto"/>
              </a:rPr>
              <a:t>3. Examine Data:  (</a:t>
            </a:r>
            <a:r>
              <a:rPr lang="en-US" sz="3600" b="1">
                <a:latin typeface="Roboto"/>
              </a:rPr>
              <a:t>E</a:t>
            </a:r>
            <a:r>
              <a:rPr lang="en-US" sz="3600">
                <a:latin typeface="Roboto"/>
              </a:rPr>
              <a:t>valuation; 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esources, </a:t>
            </a:r>
            <a:r>
              <a:rPr lang="en-US" sz="3600" b="1">
                <a:latin typeface="Roboto"/>
              </a:rPr>
              <a:t>O</a:t>
            </a:r>
            <a:r>
              <a:rPr lang="en-US" sz="3600">
                <a:latin typeface="Roboto"/>
              </a:rPr>
              <a:t>pportunities)</a:t>
            </a:r>
          </a:p>
          <a:p>
            <a:endParaRPr lang="en-US"/>
          </a:p>
          <a:p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  <a:latin typeface="Roboto"/>
              </a:rPr>
              <a:t>How will we use data in our co-teaching to improve instruction and learning?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3062" y="474455"/>
            <a:ext cx="11346221" cy="55338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800" b="1">
                <a:latin typeface="Roboto"/>
              </a:rPr>
              <a:t>Reflecting (ongoing)</a:t>
            </a:r>
          </a:p>
          <a:p>
            <a:endParaRPr lang="en-US" sz="5400">
              <a:solidFill>
                <a:srgbClr val="7030A0"/>
              </a:solidFill>
              <a:latin typeface="Roboto"/>
            </a:endParaRPr>
          </a:p>
          <a:p>
            <a:r>
              <a:rPr lang="en-US" sz="5400">
                <a:solidFill>
                  <a:srgbClr val="7030A0"/>
                </a:solidFill>
                <a:latin typeface="Roboto"/>
              </a:rPr>
              <a:t>Critical Conversations</a:t>
            </a:r>
          </a:p>
          <a:p>
            <a:pPr algn="l"/>
            <a:endParaRPr lang="en-US" sz="3600">
              <a:latin typeface="Roboto"/>
            </a:endParaRPr>
          </a:p>
          <a:p>
            <a:pPr algn="l"/>
            <a:r>
              <a:rPr lang="en-US" sz="3600">
                <a:latin typeface="Roboto"/>
              </a:rPr>
              <a:t>4. Expand Impact (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elationships, </a:t>
            </a:r>
            <a:r>
              <a:rPr lang="en-US" sz="3600" b="1">
                <a:latin typeface="Roboto"/>
              </a:rPr>
              <a:t>E</a:t>
            </a:r>
            <a:r>
              <a:rPr lang="en-US" sz="3600">
                <a:latin typeface="Roboto"/>
              </a:rPr>
              <a:t>nvironment, </a:t>
            </a:r>
            <a:r>
              <a:rPr lang="en-US" sz="3600" b="1">
                <a:latin typeface="Roboto"/>
              </a:rPr>
              <a:t>O</a:t>
            </a:r>
            <a:r>
              <a:rPr lang="en-US" sz="3600">
                <a:latin typeface="Roboto"/>
              </a:rPr>
              <a:t>pportunities, 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esources, </a:t>
            </a:r>
            <a:r>
              <a:rPr lang="en-US" sz="3600" b="1">
                <a:latin typeface="Roboto"/>
              </a:rPr>
              <a:t>D</a:t>
            </a:r>
            <a:r>
              <a:rPr lang="en-US" sz="3600">
                <a:latin typeface="Roboto"/>
              </a:rPr>
              <a:t>istribution of Leadership, </a:t>
            </a:r>
            <a:r>
              <a:rPr lang="en-US" sz="3600" b="1">
                <a:latin typeface="Roboto"/>
              </a:rPr>
              <a:t>E</a:t>
            </a:r>
            <a:r>
              <a:rPr lang="en-US" sz="3600">
                <a:latin typeface="Roboto"/>
              </a:rPr>
              <a:t>valuation, </a:t>
            </a:r>
            <a:r>
              <a:rPr lang="en-US" sz="3600" b="1">
                <a:latin typeface="Roboto"/>
              </a:rPr>
              <a:t>R</a:t>
            </a:r>
            <a:r>
              <a:rPr lang="en-US" sz="3600">
                <a:latin typeface="Roboto"/>
              </a:rPr>
              <a:t>ecognition)</a:t>
            </a:r>
          </a:p>
          <a:p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  <a:latin typeface="Roboto"/>
              </a:rPr>
              <a:t>What might add value to our instruction and co-teaching implementation? (where do we go from here?)</a:t>
            </a:r>
            <a:endParaRPr lang="en-US">
              <a:solidFill>
                <a:srgbClr val="7030A0"/>
              </a:solidFill>
            </a:endParaRPr>
          </a:p>
          <a:p>
            <a:endParaRPr lang="en-US"/>
          </a:p>
          <a:p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A83C3-DCA4-4D26-A10C-BDBE48D0B488}"/>
              </a:ext>
            </a:extLst>
          </p:cNvPr>
          <p:cNvSpPr/>
          <p:nvPr/>
        </p:nvSpPr>
        <p:spPr>
          <a:xfrm>
            <a:off x="3625216" y="743251"/>
            <a:ext cx="8381999" cy="48936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Start on time; end on time.        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Know what is expected of you and be prepared for meetings. 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Stay on task and be an active participant.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No sidebars.  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Teamwork with clear direction.       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Plan breaks with a beginning time and an ending time.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Respect each other’s ideas and opinions, time, school culture and confidentiality.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Set cell phones on vibrate, and use them throughout the day in a professional manner. 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Value honesty, trust, and 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humour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 in all we do.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Include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follow-up to indicate success.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7B485-8AF6-4053-BC47-D7E9C0E7039D}"/>
              </a:ext>
            </a:extLst>
          </p:cNvPr>
          <p:cNvSpPr txBox="1"/>
          <p:nvPr/>
        </p:nvSpPr>
        <p:spPr>
          <a:xfrm>
            <a:off x="8558182" y="157099"/>
            <a:ext cx="278503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NORMS</a:t>
            </a:r>
            <a:endParaRPr lang="en-US" sz="5400" b="1" dirty="0"/>
          </a:p>
        </p:txBody>
      </p:sp>
      <p:sp>
        <p:nvSpPr>
          <p:cNvPr id="2" name="TextBox 1"/>
          <p:cNvSpPr txBox="1"/>
          <p:nvPr/>
        </p:nvSpPr>
        <p:spPr>
          <a:xfrm rot="19847558">
            <a:off x="180188" y="1180924"/>
            <a:ext cx="3524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Our Collective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Responsibility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3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92840" y="423000"/>
            <a:ext cx="11055661" cy="5707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>
                <a:solidFill>
                  <a:srgbClr val="00B050"/>
                </a:solidFill>
                <a:latin typeface="Roboto"/>
              </a:rPr>
              <a:t>What is the SBA Role in Co-teaching?</a:t>
            </a:r>
          </a:p>
          <a:p>
            <a:r>
              <a:rPr lang="en-US" sz="4700" b="1">
                <a:solidFill>
                  <a:srgbClr val="00B050"/>
                </a:solidFill>
                <a:latin typeface="Roboto"/>
              </a:rPr>
              <a:t>The plans should include: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sz="1000">
              <a:latin typeface="Roboto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>
                <a:latin typeface="Roboto"/>
              </a:rPr>
              <a:t>Co-teaching Walkthrough (review &amp; reflect)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>
                <a:latin typeface="Roboto"/>
              </a:rPr>
              <a:t>Time for collaboration and planning (flexible use of time)</a:t>
            </a:r>
            <a:endParaRPr lang="en-US"/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>
                <a:latin typeface="Roboto"/>
              </a:rPr>
              <a:t>Transfer of responsibility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>
                <a:latin typeface="Roboto"/>
              </a:rPr>
              <a:t>Sharing and involvement with the outcomes/I cans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>
                <a:latin typeface="Roboto"/>
              </a:rPr>
              <a:t>Students have voice and choice in the planning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CA">
              <a:latin typeface="Roboto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92840" y="423000"/>
            <a:ext cx="11055661" cy="5707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>
                <a:solidFill>
                  <a:srgbClr val="00B050"/>
                </a:solidFill>
                <a:latin typeface="Roboto"/>
              </a:rPr>
              <a:t>What is the SBA Role in Co-teaching?</a:t>
            </a:r>
          </a:p>
          <a:p>
            <a:r>
              <a:rPr lang="en-US" sz="4700" b="1">
                <a:solidFill>
                  <a:srgbClr val="00B050"/>
                </a:solidFill>
                <a:latin typeface="Roboto"/>
              </a:rPr>
              <a:t>The plans should include: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>
              <a:latin typeface="Roboto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 err="1">
                <a:latin typeface="Roboto"/>
              </a:rPr>
              <a:t>PeBL</a:t>
            </a:r>
            <a:r>
              <a:rPr lang="en-CA">
                <a:latin typeface="Roboto"/>
              </a:rPr>
              <a:t> Planning Template (Resource Bank)(including 21 CC’s)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>
                <a:latin typeface="Roboto"/>
              </a:rPr>
              <a:t>Ensure that the co-teaching has a larger impact than what they would do if they were not co-teaching</a:t>
            </a:r>
            <a:endParaRPr lang="en-CA"/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CA">
                <a:latin typeface="Roboto"/>
              </a:rPr>
              <a:t>Accountability</a:t>
            </a:r>
            <a:endParaRPr lang="en-CA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63879" y="1304925"/>
            <a:ext cx="10809962" cy="4327525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www.youtube.com/watch?v=hrprg1r7kSs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Complete the Walkthrough Checklist for the teachers in the video.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53602" y="417419"/>
            <a:ext cx="6153151" cy="4327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4800" b="1">
                <a:latin typeface="Roboto"/>
              </a:rPr>
              <a:t>The First Pancake</a:t>
            </a:r>
          </a:p>
        </p:txBody>
      </p:sp>
      <p:pic>
        <p:nvPicPr>
          <p:cNvPr id="3" name="Picture 2" descr="Image result for ugly panc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42" y="1922354"/>
            <a:ext cx="6794119" cy="3810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erson smiling at the camera&#10;&#10;Description generated with very high confidence">
            <a:extLst>
              <a:ext uri="{FF2B5EF4-FFF2-40B4-BE49-F238E27FC236}">
                <a16:creationId xmlns:a16="http://schemas.microsoft.com/office/drawing/2014/main" id="{3D0BBE75-5D49-4009-9F91-68B8E7638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2" y="1484429"/>
            <a:ext cx="3361426" cy="44929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509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93390" y="3626784"/>
            <a:ext cx="6153151" cy="4327525"/>
          </a:xfrm>
        </p:spPr>
        <p:txBody>
          <a:bodyPr/>
          <a:lstStyle/>
          <a:p>
            <a:endParaRPr lang="en-CA"/>
          </a:p>
        </p:txBody>
      </p:sp>
      <p:pic>
        <p:nvPicPr>
          <p:cNvPr id="2050" name="Picture 2" descr="flip pancak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45" y="0"/>
            <a:ext cx="4721225" cy="69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4067" y="1606239"/>
            <a:ext cx="2791069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CA" sz="4400" b="1">
                <a:solidFill>
                  <a:srgbClr val="0070C0"/>
                </a:solidFill>
              </a:rPr>
              <a:t>Over Time…</a:t>
            </a:r>
            <a:endParaRPr lang="en-CA" sz="4400" b="1">
              <a:solidFill>
                <a:srgbClr val="0070C0"/>
              </a:solidFill>
              <a:cs typeface="Calibri"/>
            </a:endParaRPr>
          </a:p>
          <a:p>
            <a:endParaRPr lang="en-CA" sz="4400"/>
          </a:p>
        </p:txBody>
      </p:sp>
    </p:spTree>
    <p:extLst>
      <p:ext uri="{BB962C8B-B14F-4D97-AF65-F5344CB8AC3E}">
        <p14:creationId xmlns:p14="http://schemas.microsoft.com/office/powerpoint/2010/main" val="42232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2489" y="3932903"/>
            <a:ext cx="12311306" cy="389516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CA" dirty="0"/>
          </a:p>
          <a:p>
            <a:r>
              <a:rPr lang="en-CA" sz="4400" b="1" dirty="0">
                <a:solidFill>
                  <a:srgbClr val="0070C0"/>
                </a:solidFill>
                <a:latin typeface="Roboto"/>
              </a:rPr>
              <a:t>We want to be ready for co-teaching </a:t>
            </a:r>
            <a:endParaRPr lang="en-CA" sz="4400" b="1" dirty="0" smtClean="0">
              <a:solidFill>
                <a:srgbClr val="0070C0"/>
              </a:solidFill>
              <a:latin typeface="Roboto"/>
            </a:endParaRPr>
          </a:p>
          <a:p>
            <a:r>
              <a:rPr lang="en-CA" sz="4400" b="1" dirty="0" smtClean="0">
                <a:solidFill>
                  <a:srgbClr val="0070C0"/>
                </a:solidFill>
                <a:latin typeface="Roboto"/>
              </a:rPr>
              <a:t>in </a:t>
            </a:r>
            <a:r>
              <a:rPr lang="en-CA" sz="4400" b="1" dirty="0">
                <a:solidFill>
                  <a:srgbClr val="0070C0"/>
                </a:solidFill>
                <a:latin typeface="Roboto"/>
              </a:rPr>
              <a:t>our schools.</a:t>
            </a:r>
          </a:p>
        </p:txBody>
      </p:sp>
      <p:sp>
        <p:nvSpPr>
          <p:cNvPr id="5" name="AutoShape 4" descr="Image result for w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8" name="Picture 6" descr="Image result for w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14302"/>
            <a:ext cx="8485039" cy="28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21109" y="560597"/>
            <a:ext cx="11051459" cy="615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Roboto"/>
              </a:rPr>
              <a:t>So what is </a:t>
            </a:r>
            <a:endParaRPr lang="en-US" sz="5400" b="1" dirty="0" smtClean="0">
              <a:solidFill>
                <a:srgbClr val="00B050"/>
              </a:solidFill>
              <a:latin typeface="Roboto"/>
            </a:endParaRPr>
          </a:p>
          <a:p>
            <a:r>
              <a:rPr lang="en-US" sz="5400" b="1" dirty="0" smtClean="0">
                <a:solidFill>
                  <a:srgbClr val="00B050"/>
                </a:solidFill>
                <a:latin typeface="Roboto"/>
              </a:rPr>
              <a:t>Collective </a:t>
            </a:r>
            <a:r>
              <a:rPr lang="en-US" sz="5400" b="1" dirty="0">
                <a:solidFill>
                  <a:srgbClr val="00B050"/>
                </a:solidFill>
                <a:latin typeface="Roboto"/>
              </a:rPr>
              <a:t>responsibility?</a:t>
            </a:r>
          </a:p>
          <a:p>
            <a:pPr algn="l"/>
            <a:endParaRPr lang="en-US" sz="4400" b="1" dirty="0">
              <a:solidFill>
                <a:srgbClr val="00B050"/>
              </a:solidFill>
            </a:endParaRPr>
          </a:p>
          <a:p>
            <a:r>
              <a:rPr lang="en-US" sz="4400" dirty="0">
                <a:latin typeface="Roboto"/>
              </a:rPr>
              <a:t>All members of the school </a:t>
            </a:r>
            <a:br>
              <a:rPr lang="en-US" sz="4400" dirty="0">
                <a:latin typeface="Roboto"/>
              </a:rPr>
            </a:br>
            <a:r>
              <a:rPr lang="en-US" sz="4400" dirty="0" smtClean="0">
                <a:latin typeface="Roboto"/>
              </a:rPr>
              <a:t>(</a:t>
            </a:r>
            <a:r>
              <a:rPr lang="en-US" sz="4400" dirty="0">
                <a:latin typeface="Roboto"/>
              </a:rPr>
              <a:t>including but not limited to administrators, teachers, counselors) </a:t>
            </a:r>
            <a:r>
              <a:rPr lang="en-US" sz="4400" dirty="0" smtClean="0">
                <a:latin typeface="Roboto"/>
              </a:rPr>
              <a:t>accept </a:t>
            </a:r>
            <a:r>
              <a:rPr lang="en-US" sz="4400" dirty="0">
                <a:latin typeface="Roboto"/>
              </a:rPr>
              <a:t>responsibility for the students’ success or lack thereof.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9310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7120" y="2345934"/>
            <a:ext cx="6153151" cy="43275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accent1"/>
                </a:solidFill>
              </a:rPr>
              <a:t>My Kids</a:t>
            </a:r>
          </a:p>
          <a:p>
            <a:r>
              <a:rPr lang="en-US" sz="8000" dirty="0">
                <a:solidFill>
                  <a:schemeClr val="accent1"/>
                </a:solidFill>
              </a:rPr>
              <a:t>to</a:t>
            </a:r>
          </a:p>
          <a:p>
            <a:r>
              <a:rPr lang="en-US" sz="8000" dirty="0">
                <a:solidFill>
                  <a:schemeClr val="accent1"/>
                </a:solidFill>
              </a:rPr>
              <a:t>Our Kids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95" y="198043"/>
            <a:ext cx="6582376" cy="18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54817" y="4802630"/>
            <a:ext cx="11249805" cy="13919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sz="4800" b="1" dirty="0">
                <a:solidFill>
                  <a:srgbClr val="0070C0"/>
                </a:solidFill>
                <a:latin typeface="Roboto"/>
              </a:rPr>
              <a:t>How do we get ready for co-teaching?</a:t>
            </a:r>
          </a:p>
        </p:txBody>
      </p:sp>
      <p:pic>
        <p:nvPicPr>
          <p:cNvPr id="3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80D4A01-56FF-4C28-B3B6-61BF072C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45" y="-250850"/>
            <a:ext cx="11228099" cy="5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10643" y="3249523"/>
            <a:ext cx="8478157" cy="4327525"/>
          </a:xfrm>
        </p:spPr>
        <p:txBody>
          <a:bodyPr/>
          <a:lstStyle/>
          <a:p>
            <a:pPr algn="l"/>
            <a:r>
              <a:rPr lang="en-CA"/>
              <a:t>As a division collective, we believe all students can succeed at a high level following the PeBL philosophy using the </a:t>
            </a:r>
          </a:p>
          <a:p>
            <a:pPr algn="l"/>
            <a:r>
              <a:rPr lang="en-CA"/>
              <a:t>PeBL implementation process, the REORDER Framework and the Transfer of Responsibility.</a:t>
            </a:r>
          </a:p>
        </p:txBody>
      </p:sp>
      <p:pic>
        <p:nvPicPr>
          <p:cNvPr id="1026" name="Picture 2" descr="http://www.sunwestsd.ca/public/images/sun-west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2" y="327220"/>
            <a:ext cx="10256040" cy="19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80295" y="351692"/>
            <a:ext cx="5448966" cy="188170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 rot="19893460">
            <a:off x="679093" y="2966008"/>
            <a:ext cx="214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Achievement</a:t>
            </a:r>
          </a:p>
        </p:txBody>
      </p:sp>
      <p:sp>
        <p:nvSpPr>
          <p:cNvPr id="5" name="TextBox 4"/>
          <p:cNvSpPr txBox="1"/>
          <p:nvPr/>
        </p:nvSpPr>
        <p:spPr>
          <a:xfrm rot="20783975">
            <a:off x="1144442" y="4345753"/>
            <a:ext cx="151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Engagement</a:t>
            </a:r>
          </a:p>
        </p:txBody>
      </p:sp>
      <p:sp>
        <p:nvSpPr>
          <p:cNvPr id="6" name="TextBox 5"/>
          <p:cNvSpPr txBox="1"/>
          <p:nvPr/>
        </p:nvSpPr>
        <p:spPr>
          <a:xfrm rot="1277321">
            <a:off x="1291305" y="5599936"/>
            <a:ext cx="146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Well-being</a:t>
            </a:r>
          </a:p>
        </p:txBody>
      </p:sp>
    </p:spTree>
    <p:extLst>
      <p:ext uri="{BB962C8B-B14F-4D97-AF65-F5344CB8AC3E}">
        <p14:creationId xmlns:p14="http://schemas.microsoft.com/office/powerpoint/2010/main" val="32732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888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6" y="40239"/>
            <a:ext cx="6325929" cy="354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7" y="3436051"/>
            <a:ext cx="6535934" cy="33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6477"/>
      </a:accent1>
      <a:accent2>
        <a:srgbClr val="B9CD32"/>
      </a:accent2>
      <a:accent3>
        <a:srgbClr val="44C4DF"/>
      </a:accent3>
      <a:accent4>
        <a:srgbClr val="FCCE2D"/>
      </a:accent4>
      <a:accent5>
        <a:srgbClr val="FFFFFF"/>
      </a:accent5>
      <a:accent6>
        <a:srgbClr val="FFFFFF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1317</Words>
  <Application>Microsoft Office PowerPoint</Application>
  <PresentationFormat>Widescreen</PresentationFormat>
  <Paragraphs>244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Roboto</vt:lpstr>
      <vt:lpstr>Roboto Condensed</vt:lpstr>
      <vt:lpstr>Rockwell</vt:lpstr>
      <vt:lpstr>Wingdings</vt:lpstr>
      <vt:lpstr>Office Theme</vt:lpstr>
      <vt:lpstr>Collective Responsibility &amp; Co-Teaching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Co-Teaching Readiness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 West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Ringdal</dc:creator>
  <cp:lastModifiedBy>Melissa Lander</cp:lastModifiedBy>
  <cp:revision>17</cp:revision>
  <dcterms:created xsi:type="dcterms:W3CDTF">2017-05-17T16:48:41Z</dcterms:created>
  <dcterms:modified xsi:type="dcterms:W3CDTF">2019-04-02T21:04:16Z</dcterms:modified>
</cp:coreProperties>
</file>