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8" r:id="rId11"/>
    <p:sldId id="269" r:id="rId12"/>
    <p:sldId id="273" r:id="rId13"/>
    <p:sldId id="274" r:id="rId14"/>
    <p:sldId id="271" r:id="rId15"/>
    <p:sldId id="264" r:id="rId16"/>
    <p:sldId id="272" r:id="rId17"/>
    <p:sldId id="275" r:id="rId18"/>
    <p:sldId id="263" r:id="rId19"/>
    <p:sldId id="277" r:id="rId20"/>
    <p:sldId id="276" r:id="rId21"/>
    <p:sldId id="280" r:id="rId22"/>
    <p:sldId id="279" r:id="rId23"/>
    <p:sldId id="265" r:id="rId24"/>
    <p:sldId id="281" r:id="rId25"/>
    <p:sldId id="266" r:id="rId26"/>
    <p:sldId id="282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3037" autoAdjust="0"/>
  </p:normalViewPr>
  <p:slideViewPr>
    <p:cSldViewPr snapToGrid="0">
      <p:cViewPr varScale="1">
        <p:scale>
          <a:sx n="50" d="100"/>
          <a:sy n="50" d="100"/>
        </p:scale>
        <p:origin x="10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Lander" userId="S::melissa.lander@sunwestsd.ca::323bedc8-6dbd-43ff-8fb4-d0d0bc8ac74d" providerId="AD" clId="Web-{788B57A1-C202-1D24-A906-0E376763C8C6}"/>
    <pc:docChg chg="addSld delSld modSld sldOrd">
      <pc:chgData name="Melissa Lander" userId="S::melissa.lander@sunwestsd.ca::323bedc8-6dbd-43ff-8fb4-d0d0bc8ac74d" providerId="AD" clId="Web-{788B57A1-C202-1D24-A906-0E376763C8C6}" dt="2019-03-14T21:28:39.568" v="5713" actId="1076"/>
      <pc:docMkLst>
        <pc:docMk/>
      </pc:docMkLst>
      <pc:sldChg chg="addSp modSp mod setBg">
        <pc:chgData name="Melissa Lander" userId="S::melissa.lander@sunwestsd.ca::323bedc8-6dbd-43ff-8fb4-d0d0bc8ac74d" providerId="AD" clId="Web-{788B57A1-C202-1D24-A906-0E376763C8C6}" dt="2019-03-14T14:57:50.539" v="99" actId="1076"/>
        <pc:sldMkLst>
          <pc:docMk/>
          <pc:sldMk cId="2979223466" sldId="256"/>
        </pc:sldMkLst>
        <pc:spChg chg="mod">
          <ac:chgData name="Melissa Lander" userId="S::melissa.lander@sunwestsd.ca::323bedc8-6dbd-43ff-8fb4-d0d0bc8ac74d" providerId="AD" clId="Web-{788B57A1-C202-1D24-A906-0E376763C8C6}" dt="2019-03-14T14:57:46.133" v="98" actId="14100"/>
          <ac:spMkLst>
            <pc:docMk/>
            <pc:sldMk cId="2979223466" sldId="256"/>
            <ac:spMk id="2" creationId="{00000000-0000-0000-0000-000000000000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14:57:50.539" v="99" actId="1076"/>
          <ac:spMkLst>
            <pc:docMk/>
            <pc:sldMk cId="2979223466" sldId="256"/>
            <ac:spMk id="3" creationId="{00000000-0000-0000-0000-000000000000}"/>
          </ac:spMkLst>
        </pc:spChg>
        <pc:picChg chg="add mod">
          <ac:chgData name="Melissa Lander" userId="S::melissa.lander@sunwestsd.ca::323bedc8-6dbd-43ff-8fb4-d0d0bc8ac74d" providerId="AD" clId="Web-{788B57A1-C202-1D24-A906-0E376763C8C6}" dt="2019-03-14T14:56:23.867" v="18"/>
          <ac:picMkLst>
            <pc:docMk/>
            <pc:sldMk cId="2979223466" sldId="256"/>
            <ac:picMk id="4" creationId="{B2323519-D652-4BA6-A666-ABC2FDA5CA52}"/>
          </ac:picMkLst>
        </pc:picChg>
      </pc:sldChg>
      <pc:sldChg chg="addSp modSp new mod setBg">
        <pc:chgData name="Melissa Lander" userId="S::melissa.lander@sunwestsd.ca::323bedc8-6dbd-43ff-8fb4-d0d0bc8ac74d" providerId="AD" clId="Web-{788B57A1-C202-1D24-A906-0E376763C8C6}" dt="2019-03-14T15:01:09.774" v="505" actId="20577"/>
        <pc:sldMkLst>
          <pc:docMk/>
          <pc:sldMk cId="1381476453" sldId="257"/>
        </pc:sldMkLst>
        <pc:spChg chg="mod">
          <ac:chgData name="Melissa Lander" userId="S::melissa.lander@sunwestsd.ca::323bedc8-6dbd-43ff-8fb4-d0d0bc8ac74d" providerId="AD" clId="Web-{788B57A1-C202-1D24-A906-0E376763C8C6}" dt="2019-03-14T14:58:21.055" v="135"/>
          <ac:spMkLst>
            <pc:docMk/>
            <pc:sldMk cId="1381476453" sldId="257"/>
            <ac:spMk id="2" creationId="{B8A109DC-4B54-4101-A374-61C99E2909C5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15:01:09.774" v="505" actId="20577"/>
          <ac:spMkLst>
            <pc:docMk/>
            <pc:sldMk cId="1381476453" sldId="257"/>
            <ac:spMk id="3" creationId="{E84EB0EC-511F-44DE-8BCE-3017A7C9D419}"/>
          </ac:spMkLst>
        </pc:spChg>
        <pc:spChg chg="add">
          <ac:chgData name="Melissa Lander" userId="S::melissa.lander@sunwestsd.ca::323bedc8-6dbd-43ff-8fb4-d0d0bc8ac74d" providerId="AD" clId="Web-{788B57A1-C202-1D24-A906-0E376763C8C6}" dt="2019-03-14T14:58:21.055" v="135"/>
          <ac:spMkLst>
            <pc:docMk/>
            <pc:sldMk cId="1381476453" sldId="257"/>
            <ac:spMk id="8" creationId="{375136A9-49F9-4DA0-A741-F065B0FA091D}"/>
          </ac:spMkLst>
        </pc:spChg>
        <pc:spChg chg="add">
          <ac:chgData name="Melissa Lander" userId="S::melissa.lander@sunwestsd.ca::323bedc8-6dbd-43ff-8fb4-d0d0bc8ac74d" providerId="AD" clId="Web-{788B57A1-C202-1D24-A906-0E376763C8C6}" dt="2019-03-14T14:58:21.055" v="135"/>
          <ac:spMkLst>
            <pc:docMk/>
            <pc:sldMk cId="1381476453" sldId="257"/>
            <ac:spMk id="10" creationId="{B912F6C7-0423-4B6F-AECE-710C848918FD}"/>
          </ac:spMkLst>
        </pc:spChg>
        <pc:cxnChg chg="add">
          <ac:chgData name="Melissa Lander" userId="S::melissa.lander@sunwestsd.ca::323bedc8-6dbd-43ff-8fb4-d0d0bc8ac74d" providerId="AD" clId="Web-{788B57A1-C202-1D24-A906-0E376763C8C6}" dt="2019-03-14T14:58:21.055" v="135"/>
          <ac:cxnSpMkLst>
            <pc:docMk/>
            <pc:sldMk cId="1381476453" sldId="257"/>
            <ac:cxnSpMk id="12" creationId="{A7208205-03EE-4EC8-9C34-59270C1880D8}"/>
          </ac:cxnSpMkLst>
        </pc:cxnChg>
      </pc:sldChg>
      <pc:sldChg chg="modSp add replId">
        <pc:chgData name="Melissa Lander" userId="S::melissa.lander@sunwestsd.ca::323bedc8-6dbd-43ff-8fb4-d0d0bc8ac74d" providerId="AD" clId="Web-{788B57A1-C202-1D24-A906-0E376763C8C6}" dt="2019-03-14T15:01:40.727" v="533" actId="20577"/>
        <pc:sldMkLst>
          <pc:docMk/>
          <pc:sldMk cId="2371871090" sldId="258"/>
        </pc:sldMkLst>
        <pc:spChg chg="mod">
          <ac:chgData name="Melissa Lander" userId="S::melissa.lander@sunwestsd.ca::323bedc8-6dbd-43ff-8fb4-d0d0bc8ac74d" providerId="AD" clId="Web-{788B57A1-C202-1D24-A906-0E376763C8C6}" dt="2019-03-14T15:01:40.727" v="533" actId="20577"/>
          <ac:spMkLst>
            <pc:docMk/>
            <pc:sldMk cId="2371871090" sldId="258"/>
            <ac:spMk id="3" creationId="{E84EB0EC-511F-44DE-8BCE-3017A7C9D419}"/>
          </ac:spMkLst>
        </pc:spChg>
      </pc:sldChg>
      <pc:sldChg chg="addSp delSp modSp new mod setBg">
        <pc:chgData name="Melissa Lander" userId="S::melissa.lander@sunwestsd.ca::323bedc8-6dbd-43ff-8fb4-d0d0bc8ac74d" providerId="AD" clId="Web-{788B57A1-C202-1D24-A906-0E376763C8C6}" dt="2019-03-14T15:07:27.962" v="614"/>
        <pc:sldMkLst>
          <pc:docMk/>
          <pc:sldMk cId="3828196429" sldId="259"/>
        </pc:sldMkLst>
        <pc:spChg chg="mod">
          <ac:chgData name="Melissa Lander" userId="S::melissa.lander@sunwestsd.ca::323bedc8-6dbd-43ff-8fb4-d0d0bc8ac74d" providerId="AD" clId="Web-{788B57A1-C202-1D24-A906-0E376763C8C6}" dt="2019-03-14T15:07:27.962" v="614"/>
          <ac:spMkLst>
            <pc:docMk/>
            <pc:sldMk cId="3828196429" sldId="259"/>
            <ac:spMk id="2" creationId="{4F0E31DE-2E23-41E6-802D-9CFDC183C7AA}"/>
          </ac:spMkLst>
        </pc:spChg>
        <pc:spChg chg="del">
          <ac:chgData name="Melissa Lander" userId="S::melissa.lander@sunwestsd.ca::323bedc8-6dbd-43ff-8fb4-d0d0bc8ac74d" providerId="AD" clId="Web-{788B57A1-C202-1D24-A906-0E376763C8C6}" dt="2019-03-14T15:06:01.102" v="535"/>
          <ac:spMkLst>
            <pc:docMk/>
            <pc:sldMk cId="3828196429" sldId="259"/>
            <ac:spMk id="3" creationId="{225D3792-FDCD-4C26-9D23-D242BFB2D163}"/>
          </ac:spMkLst>
        </pc:spChg>
        <pc:spChg chg="add del mod">
          <ac:chgData name="Melissa Lander" userId="S::melissa.lander@sunwestsd.ca::323bedc8-6dbd-43ff-8fb4-d0d0bc8ac74d" providerId="AD" clId="Web-{788B57A1-C202-1D24-A906-0E376763C8C6}" dt="2019-03-14T15:07:22.993" v="613"/>
          <ac:spMkLst>
            <pc:docMk/>
            <pc:sldMk cId="3828196429" sldId="259"/>
            <ac:spMk id="7" creationId="{FA9B30D4-DFDD-45E1-8912-A3CB0E002C5A}"/>
          </ac:spMkLst>
        </pc:spChg>
        <pc:picChg chg="add del mod ord">
          <ac:chgData name="Melissa Lander" userId="S::melissa.lander@sunwestsd.ca::323bedc8-6dbd-43ff-8fb4-d0d0bc8ac74d" providerId="AD" clId="Web-{788B57A1-C202-1D24-A906-0E376763C8C6}" dt="2019-03-14T15:07:21.071" v="612"/>
          <ac:picMkLst>
            <pc:docMk/>
            <pc:sldMk cId="3828196429" sldId="259"/>
            <ac:picMk id="4" creationId="{D88F7E7F-6D47-4D98-892B-E06573B1914A}"/>
          </ac:picMkLst>
        </pc:picChg>
        <pc:picChg chg="add mod ord">
          <ac:chgData name="Melissa Lander" userId="S::melissa.lander@sunwestsd.ca::323bedc8-6dbd-43ff-8fb4-d0d0bc8ac74d" providerId="AD" clId="Web-{788B57A1-C202-1D24-A906-0E376763C8C6}" dt="2019-03-14T15:07:27.962" v="614"/>
          <ac:picMkLst>
            <pc:docMk/>
            <pc:sldMk cId="3828196429" sldId="259"/>
            <ac:picMk id="8" creationId="{12BEDC0C-D678-439E-B450-74687FE232FB}"/>
          </ac:picMkLst>
        </pc:picChg>
      </pc:sldChg>
      <pc:sldChg chg="addSp delSp modSp new mod ord modClrScheme chgLayout">
        <pc:chgData name="Melissa Lander" userId="S::melissa.lander@sunwestsd.ca::323bedc8-6dbd-43ff-8fb4-d0d0bc8ac74d" providerId="AD" clId="Web-{788B57A1-C202-1D24-A906-0E376763C8C6}" dt="2019-03-14T21:28:39.568" v="5713" actId="1076"/>
        <pc:sldMkLst>
          <pc:docMk/>
          <pc:sldMk cId="1932079190" sldId="260"/>
        </pc:sldMkLst>
        <pc:spChg chg="mod ord">
          <ac:chgData name="Melissa Lander" userId="S::melissa.lander@sunwestsd.ca::323bedc8-6dbd-43ff-8fb4-d0d0bc8ac74d" providerId="AD" clId="Web-{788B57A1-C202-1D24-A906-0E376763C8C6}" dt="2019-03-14T15:09:56.368" v="936" actId="1076"/>
          <ac:spMkLst>
            <pc:docMk/>
            <pc:sldMk cId="1932079190" sldId="260"/>
            <ac:spMk id="2" creationId="{E2EE7D10-B3C3-41D9-921C-EB8AA4170424}"/>
          </ac:spMkLst>
        </pc:spChg>
        <pc:spChg chg="mod ord">
          <ac:chgData name="Melissa Lander" userId="S::melissa.lander@sunwestsd.ca::323bedc8-6dbd-43ff-8fb4-d0d0bc8ac74d" providerId="AD" clId="Web-{788B57A1-C202-1D24-A906-0E376763C8C6}" dt="2019-03-14T21:28:39.568" v="5713" actId="1076"/>
          <ac:spMkLst>
            <pc:docMk/>
            <pc:sldMk cId="1932079190" sldId="260"/>
            <ac:spMk id="3" creationId="{ABD840FC-168A-447D-9824-A69E2DA30140}"/>
          </ac:spMkLst>
        </pc:spChg>
        <pc:spChg chg="add del mod ord">
          <ac:chgData name="Melissa Lander" userId="S::melissa.lander@sunwestsd.ca::323bedc8-6dbd-43ff-8fb4-d0d0bc8ac74d" providerId="AD" clId="Web-{788B57A1-C202-1D24-A906-0E376763C8C6}" dt="2019-03-14T15:08:23.196" v="648"/>
          <ac:spMkLst>
            <pc:docMk/>
            <pc:sldMk cId="1932079190" sldId="260"/>
            <ac:spMk id="4" creationId="{719DE59E-5AB6-4CA5-AB18-582983B2F76A}"/>
          </ac:spMkLst>
        </pc:spChg>
      </pc:sldChg>
      <pc:sldChg chg="delSp modSp new ord">
        <pc:chgData name="Melissa Lander" userId="S::melissa.lander@sunwestsd.ca::323bedc8-6dbd-43ff-8fb4-d0d0bc8ac74d" providerId="AD" clId="Web-{788B57A1-C202-1D24-A906-0E376763C8C6}" dt="2019-03-14T15:13:09.806" v="1305" actId="14100"/>
        <pc:sldMkLst>
          <pc:docMk/>
          <pc:sldMk cId="3382795657" sldId="261"/>
        </pc:sldMkLst>
        <pc:spChg chg="mod">
          <ac:chgData name="Melissa Lander" userId="S::melissa.lander@sunwestsd.ca::323bedc8-6dbd-43ff-8fb4-d0d0bc8ac74d" providerId="AD" clId="Web-{788B57A1-C202-1D24-A906-0E376763C8C6}" dt="2019-03-14T15:12:38.806" v="1263" actId="1076"/>
          <ac:spMkLst>
            <pc:docMk/>
            <pc:sldMk cId="3382795657" sldId="261"/>
            <ac:spMk id="2" creationId="{BE5222F7-A18D-4008-91F7-4EACB8FE94DB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15:13:09.806" v="1305" actId="14100"/>
          <ac:spMkLst>
            <pc:docMk/>
            <pc:sldMk cId="3382795657" sldId="261"/>
            <ac:spMk id="3" creationId="{4E76F46C-83B4-4892-8986-05A7F98842B9}"/>
          </ac:spMkLst>
        </pc:spChg>
        <pc:spChg chg="del">
          <ac:chgData name="Melissa Lander" userId="S::melissa.lander@sunwestsd.ca::323bedc8-6dbd-43ff-8fb4-d0d0bc8ac74d" providerId="AD" clId="Web-{788B57A1-C202-1D24-A906-0E376763C8C6}" dt="2019-03-14T15:12:22.603" v="1256"/>
          <ac:spMkLst>
            <pc:docMk/>
            <pc:sldMk cId="3382795657" sldId="261"/>
            <ac:spMk id="4" creationId="{B6695F99-F790-4FB7-B52C-0DD0C80AAFDE}"/>
          </ac:spMkLst>
        </pc:spChg>
      </pc:sldChg>
      <pc:sldChg chg="modSp new">
        <pc:chgData name="Melissa Lander" userId="S::melissa.lander@sunwestsd.ca::323bedc8-6dbd-43ff-8fb4-d0d0bc8ac74d" providerId="AD" clId="Web-{788B57A1-C202-1D24-A906-0E376763C8C6}" dt="2019-03-14T15:15:48.290" v="1444" actId="20577"/>
        <pc:sldMkLst>
          <pc:docMk/>
          <pc:sldMk cId="478707960" sldId="262"/>
        </pc:sldMkLst>
        <pc:spChg chg="mod">
          <ac:chgData name="Melissa Lander" userId="S::melissa.lander@sunwestsd.ca::323bedc8-6dbd-43ff-8fb4-d0d0bc8ac74d" providerId="AD" clId="Web-{788B57A1-C202-1D24-A906-0E376763C8C6}" dt="2019-03-14T15:15:11.478" v="1432" actId="20577"/>
          <ac:spMkLst>
            <pc:docMk/>
            <pc:sldMk cId="478707960" sldId="262"/>
            <ac:spMk id="2" creationId="{01F47409-3C86-41A6-A415-726C23CE8ECB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15:15:48.290" v="1444" actId="20577"/>
          <ac:spMkLst>
            <pc:docMk/>
            <pc:sldMk cId="478707960" sldId="262"/>
            <ac:spMk id="3" creationId="{861D0280-33CB-4A36-97E1-1FF8492F6970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15:15:17.150" v="1435" actId="20577"/>
          <ac:spMkLst>
            <pc:docMk/>
            <pc:sldMk cId="478707960" sldId="262"/>
            <ac:spMk id="4" creationId="{BE0E82B2-5524-4946-80D6-B81F667D0A5B}"/>
          </ac:spMkLst>
        </pc:spChg>
      </pc:sldChg>
      <pc:sldChg chg="modSp add ord replId">
        <pc:chgData name="Melissa Lander" userId="S::melissa.lander@sunwestsd.ca::323bedc8-6dbd-43ff-8fb4-d0d0bc8ac74d" providerId="AD" clId="Web-{788B57A1-C202-1D24-A906-0E376763C8C6}" dt="2019-03-14T15:17:49.337" v="1718"/>
        <pc:sldMkLst>
          <pc:docMk/>
          <pc:sldMk cId="1321444134" sldId="263"/>
        </pc:sldMkLst>
        <pc:spChg chg="mod">
          <ac:chgData name="Melissa Lander" userId="S::melissa.lander@sunwestsd.ca::323bedc8-6dbd-43ff-8fb4-d0d0bc8ac74d" providerId="AD" clId="Web-{788B57A1-C202-1D24-A906-0E376763C8C6}" dt="2019-03-14T15:17:17.087" v="1645" actId="20577"/>
          <ac:spMkLst>
            <pc:docMk/>
            <pc:sldMk cId="1321444134" sldId="263"/>
            <ac:spMk id="2" creationId="{01F47409-3C86-41A6-A415-726C23CE8ECB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15:17:40.009" v="1713" actId="20577"/>
          <ac:spMkLst>
            <pc:docMk/>
            <pc:sldMk cId="1321444134" sldId="263"/>
            <ac:spMk id="3" creationId="{861D0280-33CB-4A36-97E1-1FF8492F6970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15:17:43.197" v="1715" actId="20577"/>
          <ac:spMkLst>
            <pc:docMk/>
            <pc:sldMk cId="1321444134" sldId="263"/>
            <ac:spMk id="4" creationId="{BE0E82B2-5524-4946-80D6-B81F667D0A5B}"/>
          </ac:spMkLst>
        </pc:spChg>
      </pc:sldChg>
      <pc:sldChg chg="delSp modSp add replId">
        <pc:chgData name="Melissa Lander" userId="S::melissa.lander@sunwestsd.ca::323bedc8-6dbd-43ff-8fb4-d0d0bc8ac74d" providerId="AD" clId="Web-{788B57A1-C202-1D24-A906-0E376763C8C6}" dt="2019-03-14T20:08:40.519" v="4029"/>
        <pc:sldMkLst>
          <pc:docMk/>
          <pc:sldMk cId="3384078093" sldId="264"/>
        </pc:sldMkLst>
        <pc:spChg chg="mod">
          <ac:chgData name="Melissa Lander" userId="S::melissa.lander@sunwestsd.ca::323bedc8-6dbd-43ff-8fb4-d0d0bc8ac74d" providerId="AD" clId="Web-{788B57A1-C202-1D24-A906-0E376763C8C6}" dt="2019-03-14T20:08:36.409" v="4026" actId="20577"/>
          <ac:spMkLst>
            <pc:docMk/>
            <pc:sldMk cId="3384078093" sldId="264"/>
            <ac:spMk id="3" creationId="{861D0280-33CB-4A36-97E1-1FF8492F6970}"/>
          </ac:spMkLst>
        </pc:spChg>
        <pc:spChg chg="del mod">
          <ac:chgData name="Melissa Lander" userId="S::melissa.lander@sunwestsd.ca::323bedc8-6dbd-43ff-8fb4-d0d0bc8ac74d" providerId="AD" clId="Web-{788B57A1-C202-1D24-A906-0E376763C8C6}" dt="2019-03-14T20:08:40.519" v="4029"/>
          <ac:spMkLst>
            <pc:docMk/>
            <pc:sldMk cId="3384078093" sldId="264"/>
            <ac:spMk id="4" creationId="{BE0E82B2-5524-4946-80D6-B81F667D0A5B}"/>
          </ac:spMkLst>
        </pc:spChg>
      </pc:sldChg>
      <pc:sldChg chg="delSp modSp add replId modNotes">
        <pc:chgData name="Melissa Lander" userId="S::melissa.lander@sunwestsd.ca::323bedc8-6dbd-43ff-8fb4-d0d0bc8ac74d" providerId="AD" clId="Web-{788B57A1-C202-1D24-A906-0E376763C8C6}" dt="2019-03-14T15:33:37.245" v="2203"/>
        <pc:sldMkLst>
          <pc:docMk/>
          <pc:sldMk cId="2909871543" sldId="265"/>
        </pc:sldMkLst>
        <pc:spChg chg="mod">
          <ac:chgData name="Melissa Lander" userId="S::melissa.lander@sunwestsd.ca::323bedc8-6dbd-43ff-8fb4-d0d0bc8ac74d" providerId="AD" clId="Web-{788B57A1-C202-1D24-A906-0E376763C8C6}" dt="2019-03-14T15:18:02.541" v="1720" actId="20577"/>
          <ac:spMkLst>
            <pc:docMk/>
            <pc:sldMk cId="2909871543" sldId="265"/>
            <ac:spMk id="2" creationId="{01F47409-3C86-41A6-A415-726C23CE8ECB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15:20:45.478" v="2118" actId="20577"/>
          <ac:spMkLst>
            <pc:docMk/>
            <pc:sldMk cId="2909871543" sldId="265"/>
            <ac:spMk id="3" creationId="{861D0280-33CB-4A36-97E1-1FF8492F6970}"/>
          </ac:spMkLst>
        </pc:spChg>
        <pc:spChg chg="del">
          <ac:chgData name="Melissa Lander" userId="S::melissa.lander@sunwestsd.ca::323bedc8-6dbd-43ff-8fb4-d0d0bc8ac74d" providerId="AD" clId="Web-{788B57A1-C202-1D24-A906-0E376763C8C6}" dt="2019-03-14T15:18:51.213" v="1883"/>
          <ac:spMkLst>
            <pc:docMk/>
            <pc:sldMk cId="2909871543" sldId="265"/>
            <ac:spMk id="4" creationId="{BE0E82B2-5524-4946-80D6-B81F667D0A5B}"/>
          </ac:spMkLst>
        </pc:spChg>
      </pc:sldChg>
      <pc:sldChg chg="modSp add replId">
        <pc:chgData name="Melissa Lander" userId="S::melissa.lander@sunwestsd.ca::323bedc8-6dbd-43ff-8fb4-d0d0bc8ac74d" providerId="AD" clId="Web-{788B57A1-C202-1D24-A906-0E376763C8C6}" dt="2019-03-14T15:20:03.213" v="2054" actId="20577"/>
        <pc:sldMkLst>
          <pc:docMk/>
          <pc:sldMk cId="1904117878" sldId="266"/>
        </pc:sldMkLst>
        <pc:spChg chg="mod">
          <ac:chgData name="Melissa Lander" userId="S::melissa.lander@sunwestsd.ca::323bedc8-6dbd-43ff-8fb4-d0d0bc8ac74d" providerId="AD" clId="Web-{788B57A1-C202-1D24-A906-0E376763C8C6}" dt="2019-03-14T15:19:01.135" v="1885" actId="20577"/>
          <ac:spMkLst>
            <pc:docMk/>
            <pc:sldMk cId="1904117878" sldId="266"/>
            <ac:spMk id="2" creationId="{01F47409-3C86-41A6-A415-726C23CE8ECB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15:20:03.213" v="2054" actId="20577"/>
          <ac:spMkLst>
            <pc:docMk/>
            <pc:sldMk cId="1904117878" sldId="266"/>
            <ac:spMk id="3" creationId="{861D0280-33CB-4A36-97E1-1FF8492F6970}"/>
          </ac:spMkLst>
        </pc:spChg>
      </pc:sldChg>
      <pc:sldChg chg="addSp delSp modSp new mod ord setBg modNotes">
        <pc:chgData name="Melissa Lander" userId="S::melissa.lander@sunwestsd.ca::323bedc8-6dbd-43ff-8fb4-d0d0bc8ac74d" providerId="AD" clId="Web-{788B57A1-C202-1D24-A906-0E376763C8C6}" dt="2019-03-14T15:36:21.730" v="2346"/>
        <pc:sldMkLst>
          <pc:docMk/>
          <pc:sldMk cId="1291983353" sldId="267"/>
        </pc:sldMkLst>
        <pc:spChg chg="mod">
          <ac:chgData name="Melissa Lander" userId="S::melissa.lander@sunwestsd.ca::323bedc8-6dbd-43ff-8fb4-d0d0bc8ac74d" providerId="AD" clId="Web-{788B57A1-C202-1D24-A906-0E376763C8C6}" dt="2019-03-14T15:34:23.026" v="2252"/>
          <ac:spMkLst>
            <pc:docMk/>
            <pc:sldMk cId="1291983353" sldId="267"/>
            <ac:spMk id="2" creationId="{BF479D9D-A975-4132-81E6-1391D0321557}"/>
          </ac:spMkLst>
        </pc:spChg>
        <pc:spChg chg="del">
          <ac:chgData name="Melissa Lander" userId="S::melissa.lander@sunwestsd.ca::323bedc8-6dbd-43ff-8fb4-d0d0bc8ac74d" providerId="AD" clId="Web-{788B57A1-C202-1D24-A906-0E376763C8C6}" dt="2019-03-14T15:34:23.026" v="2252"/>
          <ac:spMkLst>
            <pc:docMk/>
            <pc:sldMk cId="1291983353" sldId="267"/>
            <ac:spMk id="3" creationId="{863CAFA9-46AC-431F-9127-CCDFCBB7FD9A}"/>
          </ac:spMkLst>
        </pc:spChg>
        <pc:spChg chg="add">
          <ac:chgData name="Melissa Lander" userId="S::melissa.lander@sunwestsd.ca::323bedc8-6dbd-43ff-8fb4-d0d0bc8ac74d" providerId="AD" clId="Web-{788B57A1-C202-1D24-A906-0E376763C8C6}" dt="2019-03-14T15:34:23.026" v="2252"/>
          <ac:spMkLst>
            <pc:docMk/>
            <pc:sldMk cId="1291983353" sldId="267"/>
            <ac:spMk id="8" creationId="{8D62164E-4528-40DB-BC26-D6DDE216A059}"/>
          </ac:spMkLst>
        </pc:spChg>
        <pc:spChg chg="add">
          <ac:chgData name="Melissa Lander" userId="S::melissa.lander@sunwestsd.ca::323bedc8-6dbd-43ff-8fb4-d0d0bc8ac74d" providerId="AD" clId="Web-{788B57A1-C202-1D24-A906-0E376763C8C6}" dt="2019-03-14T15:34:23.026" v="2252"/>
          <ac:spMkLst>
            <pc:docMk/>
            <pc:sldMk cId="1291983353" sldId="267"/>
            <ac:spMk id="10" creationId="{F30007FA-C6A2-43A0-8045-7016AEF81713}"/>
          </ac:spMkLst>
        </pc:spChg>
      </pc:sldChg>
      <pc:sldChg chg="delSp modSp new mod modClrScheme chgLayout">
        <pc:chgData name="Melissa Lander" userId="S::melissa.lander@sunwestsd.ca::323bedc8-6dbd-43ff-8fb4-d0d0bc8ac74d" providerId="AD" clId="Web-{788B57A1-C202-1D24-A906-0E376763C8C6}" dt="2019-03-14T20:47:22.777" v="5094" actId="20577"/>
        <pc:sldMkLst>
          <pc:docMk/>
          <pc:sldMk cId="3349206234" sldId="268"/>
        </pc:sldMkLst>
        <pc:spChg chg="mod ord">
          <ac:chgData name="Melissa Lander" userId="S::melissa.lander@sunwestsd.ca::323bedc8-6dbd-43ff-8fb4-d0d0bc8ac74d" providerId="AD" clId="Web-{788B57A1-C202-1D24-A906-0E376763C8C6}" dt="2019-03-14T20:47:22.777" v="5094" actId="20577"/>
          <ac:spMkLst>
            <pc:docMk/>
            <pc:sldMk cId="3349206234" sldId="268"/>
            <ac:spMk id="2" creationId="{F98812CF-47FD-47AC-BCA6-08ABF2BA2AD1}"/>
          </ac:spMkLst>
        </pc:spChg>
        <pc:spChg chg="mod ord">
          <ac:chgData name="Melissa Lander" userId="S::melissa.lander@sunwestsd.ca::323bedc8-6dbd-43ff-8fb4-d0d0bc8ac74d" providerId="AD" clId="Web-{788B57A1-C202-1D24-A906-0E376763C8C6}" dt="2019-03-14T15:39:55.480" v="2653" actId="1076"/>
          <ac:spMkLst>
            <pc:docMk/>
            <pc:sldMk cId="3349206234" sldId="268"/>
            <ac:spMk id="3" creationId="{927D366F-0EFE-4D90-BCD0-16975F5FA245}"/>
          </ac:spMkLst>
        </pc:spChg>
        <pc:spChg chg="del">
          <ac:chgData name="Melissa Lander" userId="S::melissa.lander@sunwestsd.ca::323bedc8-6dbd-43ff-8fb4-d0d0bc8ac74d" providerId="AD" clId="Web-{788B57A1-C202-1D24-A906-0E376763C8C6}" dt="2019-03-14T15:36:46.683" v="2348"/>
          <ac:spMkLst>
            <pc:docMk/>
            <pc:sldMk cId="3349206234" sldId="268"/>
            <ac:spMk id="4" creationId="{D7038599-58B0-4733-A221-95A14BC8FE23}"/>
          </ac:spMkLst>
        </pc:spChg>
      </pc:sldChg>
      <pc:sldChg chg="addSp modSp new mod setBg modNotes">
        <pc:chgData name="Melissa Lander" userId="S::melissa.lander@sunwestsd.ca::323bedc8-6dbd-43ff-8fb4-d0d0bc8ac74d" providerId="AD" clId="Web-{788B57A1-C202-1D24-A906-0E376763C8C6}" dt="2019-03-14T15:44:37.965" v="3009"/>
        <pc:sldMkLst>
          <pc:docMk/>
          <pc:sldMk cId="2858034276" sldId="269"/>
        </pc:sldMkLst>
        <pc:spChg chg="mod">
          <ac:chgData name="Melissa Lander" userId="S::melissa.lander@sunwestsd.ca::323bedc8-6dbd-43ff-8fb4-d0d0bc8ac74d" providerId="AD" clId="Web-{788B57A1-C202-1D24-A906-0E376763C8C6}" dt="2019-03-14T15:41:07.152" v="2786"/>
          <ac:spMkLst>
            <pc:docMk/>
            <pc:sldMk cId="2858034276" sldId="269"/>
            <ac:spMk id="2" creationId="{6ADDF8FD-E06D-40C3-BFBD-015F535B779A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15:41:07.152" v="2786"/>
          <ac:spMkLst>
            <pc:docMk/>
            <pc:sldMk cId="2858034276" sldId="269"/>
            <ac:spMk id="3" creationId="{340F5AC4-DD1A-420F-A00F-85DD8CA7D9D9}"/>
          </ac:spMkLst>
        </pc:spChg>
        <pc:spChg chg="add">
          <ac:chgData name="Melissa Lander" userId="S::melissa.lander@sunwestsd.ca::323bedc8-6dbd-43ff-8fb4-d0d0bc8ac74d" providerId="AD" clId="Web-{788B57A1-C202-1D24-A906-0E376763C8C6}" dt="2019-03-14T15:41:07.152" v="2786"/>
          <ac:spMkLst>
            <pc:docMk/>
            <pc:sldMk cId="2858034276" sldId="269"/>
            <ac:spMk id="8" creationId="{8D62164E-4528-40DB-BC26-D6DDE216A059}"/>
          </ac:spMkLst>
        </pc:spChg>
        <pc:spChg chg="add">
          <ac:chgData name="Melissa Lander" userId="S::melissa.lander@sunwestsd.ca::323bedc8-6dbd-43ff-8fb4-d0d0bc8ac74d" providerId="AD" clId="Web-{788B57A1-C202-1D24-A906-0E376763C8C6}" dt="2019-03-14T15:41:07.152" v="2786"/>
          <ac:spMkLst>
            <pc:docMk/>
            <pc:sldMk cId="2858034276" sldId="269"/>
            <ac:spMk id="10" creationId="{F30007FA-C6A2-43A0-8045-7016AEF81713}"/>
          </ac:spMkLst>
        </pc:spChg>
      </pc:sldChg>
      <pc:sldChg chg="addSp delSp modSp new mod ord setBg">
        <pc:chgData name="Melissa Lander" userId="S::melissa.lander@sunwestsd.ca::323bedc8-6dbd-43ff-8fb4-d0d0bc8ac74d" providerId="AD" clId="Web-{788B57A1-C202-1D24-A906-0E376763C8C6}" dt="2019-03-14T15:42:24.777" v="2900"/>
        <pc:sldMkLst>
          <pc:docMk/>
          <pc:sldMk cId="1309322861" sldId="270"/>
        </pc:sldMkLst>
        <pc:spChg chg="mod">
          <ac:chgData name="Melissa Lander" userId="S::melissa.lander@sunwestsd.ca::323bedc8-6dbd-43ff-8fb4-d0d0bc8ac74d" providerId="AD" clId="Web-{788B57A1-C202-1D24-A906-0E376763C8C6}" dt="2019-03-14T15:42:24.777" v="2900"/>
          <ac:spMkLst>
            <pc:docMk/>
            <pc:sldMk cId="1309322861" sldId="270"/>
            <ac:spMk id="2" creationId="{B82EE15E-17AE-4CC2-BDDD-8CF82D1474E5}"/>
          </ac:spMkLst>
        </pc:spChg>
        <pc:spChg chg="del mod">
          <ac:chgData name="Melissa Lander" userId="S::melissa.lander@sunwestsd.ca::323bedc8-6dbd-43ff-8fb4-d0d0bc8ac74d" providerId="AD" clId="Web-{788B57A1-C202-1D24-A906-0E376763C8C6}" dt="2019-03-14T15:42:24.777" v="2900"/>
          <ac:spMkLst>
            <pc:docMk/>
            <pc:sldMk cId="1309322861" sldId="270"/>
            <ac:spMk id="3" creationId="{E12F1722-EB61-4F5F-95D8-22372F0D7F52}"/>
          </ac:spMkLst>
        </pc:spChg>
        <pc:spChg chg="add">
          <ac:chgData name="Melissa Lander" userId="S::melissa.lander@sunwestsd.ca::323bedc8-6dbd-43ff-8fb4-d0d0bc8ac74d" providerId="AD" clId="Web-{788B57A1-C202-1D24-A906-0E376763C8C6}" dt="2019-03-14T15:42:24.777" v="2900"/>
          <ac:spMkLst>
            <pc:docMk/>
            <pc:sldMk cId="1309322861" sldId="270"/>
            <ac:spMk id="5" creationId="{8D62164E-4528-40DB-BC26-D6DDE216A059}"/>
          </ac:spMkLst>
        </pc:spChg>
        <pc:spChg chg="add">
          <ac:chgData name="Melissa Lander" userId="S::melissa.lander@sunwestsd.ca::323bedc8-6dbd-43ff-8fb4-d0d0bc8ac74d" providerId="AD" clId="Web-{788B57A1-C202-1D24-A906-0E376763C8C6}" dt="2019-03-14T15:42:24.777" v="2900"/>
          <ac:spMkLst>
            <pc:docMk/>
            <pc:sldMk cId="1309322861" sldId="270"/>
            <ac:spMk id="6" creationId="{F30007FA-C6A2-43A0-8045-7016AEF81713}"/>
          </ac:spMkLst>
        </pc:spChg>
        <pc:spChg chg="add del">
          <ac:chgData name="Melissa Lander" userId="S::melissa.lander@sunwestsd.ca::323bedc8-6dbd-43ff-8fb4-d0d0bc8ac74d" providerId="AD" clId="Web-{788B57A1-C202-1D24-A906-0E376763C8C6}" dt="2019-03-14T15:42:24.418" v="2899"/>
          <ac:spMkLst>
            <pc:docMk/>
            <pc:sldMk cId="1309322861" sldId="270"/>
            <ac:spMk id="8" creationId="{375136A9-49F9-4DA0-A741-F065B0FA091D}"/>
          </ac:spMkLst>
        </pc:spChg>
        <pc:spChg chg="add del">
          <ac:chgData name="Melissa Lander" userId="S::melissa.lander@sunwestsd.ca::323bedc8-6dbd-43ff-8fb4-d0d0bc8ac74d" providerId="AD" clId="Web-{788B57A1-C202-1D24-A906-0E376763C8C6}" dt="2019-03-14T15:42:24.418" v="2899"/>
          <ac:spMkLst>
            <pc:docMk/>
            <pc:sldMk cId="1309322861" sldId="270"/>
            <ac:spMk id="10" creationId="{B912F6C7-0423-4B6F-AECE-710C848918FD}"/>
          </ac:spMkLst>
        </pc:spChg>
        <pc:cxnChg chg="add del">
          <ac:chgData name="Melissa Lander" userId="S::melissa.lander@sunwestsd.ca::323bedc8-6dbd-43ff-8fb4-d0d0bc8ac74d" providerId="AD" clId="Web-{788B57A1-C202-1D24-A906-0E376763C8C6}" dt="2019-03-14T15:42:24.418" v="2899"/>
          <ac:cxnSpMkLst>
            <pc:docMk/>
            <pc:sldMk cId="1309322861" sldId="270"/>
            <ac:cxnSpMk id="12" creationId="{A7208205-03EE-4EC8-9C34-59270C1880D8}"/>
          </ac:cxnSpMkLst>
        </pc:cxnChg>
      </pc:sldChg>
      <pc:sldChg chg="addSp modSp new mod setBg">
        <pc:chgData name="Melissa Lander" userId="S::melissa.lander@sunwestsd.ca::323bedc8-6dbd-43ff-8fb4-d0d0bc8ac74d" providerId="AD" clId="Web-{788B57A1-C202-1D24-A906-0E376763C8C6}" dt="2019-03-14T15:46:20.574" v="3204" actId="20577"/>
        <pc:sldMkLst>
          <pc:docMk/>
          <pc:sldMk cId="273904373" sldId="271"/>
        </pc:sldMkLst>
        <pc:spChg chg="mod">
          <ac:chgData name="Melissa Lander" userId="S::melissa.lander@sunwestsd.ca::323bedc8-6dbd-43ff-8fb4-d0d0bc8ac74d" providerId="AD" clId="Web-{788B57A1-C202-1D24-A906-0E376763C8C6}" dt="2019-03-14T15:46:12.106" v="3203"/>
          <ac:spMkLst>
            <pc:docMk/>
            <pc:sldMk cId="273904373" sldId="271"/>
            <ac:spMk id="2" creationId="{FBC4A894-11D0-415A-957D-341FB5A8BCA8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15:46:20.574" v="3204" actId="20577"/>
          <ac:spMkLst>
            <pc:docMk/>
            <pc:sldMk cId="273904373" sldId="271"/>
            <ac:spMk id="3" creationId="{21CFCA99-1E2B-49ED-9CB9-CF48D4D04BF8}"/>
          </ac:spMkLst>
        </pc:spChg>
        <pc:spChg chg="add">
          <ac:chgData name="Melissa Lander" userId="S::melissa.lander@sunwestsd.ca::323bedc8-6dbd-43ff-8fb4-d0d0bc8ac74d" providerId="AD" clId="Web-{788B57A1-C202-1D24-A906-0E376763C8C6}" dt="2019-03-14T15:46:12.106" v="3203"/>
          <ac:spMkLst>
            <pc:docMk/>
            <pc:sldMk cId="273904373" sldId="271"/>
            <ac:spMk id="8" creationId="{BCA2EB72-13DC-4DC6-B461-3B036C55B925}"/>
          </ac:spMkLst>
        </pc:spChg>
        <pc:cxnChg chg="add">
          <ac:chgData name="Melissa Lander" userId="S::melissa.lander@sunwestsd.ca::323bedc8-6dbd-43ff-8fb4-d0d0bc8ac74d" providerId="AD" clId="Web-{788B57A1-C202-1D24-A906-0E376763C8C6}" dt="2019-03-14T15:46:12.106" v="3203"/>
          <ac:cxnSpMkLst>
            <pc:docMk/>
            <pc:sldMk cId="273904373" sldId="271"/>
            <ac:cxnSpMk id="10" creationId="{C8F75BF3-096E-451E-A222-96A7F0946814}"/>
          </ac:cxnSpMkLst>
        </pc:cxnChg>
      </pc:sldChg>
      <pc:sldChg chg="addSp modSp new ord modNotes">
        <pc:chgData name="Melissa Lander" userId="S::melissa.lander@sunwestsd.ca::323bedc8-6dbd-43ff-8fb4-d0d0bc8ac74d" providerId="AD" clId="Web-{788B57A1-C202-1D24-A906-0E376763C8C6}" dt="2019-03-14T16:13:43.608" v="3988"/>
        <pc:sldMkLst>
          <pc:docMk/>
          <pc:sldMk cId="1453258756" sldId="272"/>
        </pc:sldMkLst>
        <pc:picChg chg="add mod modCrop">
          <ac:chgData name="Melissa Lander" userId="S::melissa.lander@sunwestsd.ca::323bedc8-6dbd-43ff-8fb4-d0d0bc8ac74d" providerId="AD" clId="Web-{788B57A1-C202-1D24-A906-0E376763C8C6}" dt="2019-03-14T16:12:56.936" v="3914" actId="14100"/>
          <ac:picMkLst>
            <pc:docMk/>
            <pc:sldMk cId="1453258756" sldId="272"/>
            <ac:picMk id="4" creationId="{A0D51422-7663-4E6B-AFC6-2C3A234541ED}"/>
          </ac:picMkLst>
        </pc:picChg>
      </pc:sldChg>
      <pc:sldChg chg="addSp delSp modSp new mod modClrScheme chgLayout modNotes">
        <pc:chgData name="Melissa Lander" userId="S::melissa.lander@sunwestsd.ca::323bedc8-6dbd-43ff-8fb4-d0d0bc8ac74d" providerId="AD" clId="Web-{788B57A1-C202-1D24-A906-0E376763C8C6}" dt="2019-03-14T16:03:08.482" v="3376"/>
        <pc:sldMkLst>
          <pc:docMk/>
          <pc:sldMk cId="2987839741" sldId="273"/>
        </pc:sldMkLst>
        <pc:spChg chg="del">
          <ac:chgData name="Melissa Lander" userId="S::melissa.lander@sunwestsd.ca::323bedc8-6dbd-43ff-8fb4-d0d0bc8ac74d" providerId="AD" clId="Web-{788B57A1-C202-1D24-A906-0E376763C8C6}" dt="2019-03-14T15:48:44.231" v="3217"/>
          <ac:spMkLst>
            <pc:docMk/>
            <pc:sldMk cId="2987839741" sldId="273"/>
            <ac:spMk id="2" creationId="{53461C5A-2942-457F-B0D2-1528644A740C}"/>
          </ac:spMkLst>
        </pc:spChg>
        <pc:spChg chg="del">
          <ac:chgData name="Melissa Lander" userId="S::melissa.lander@sunwestsd.ca::323bedc8-6dbd-43ff-8fb4-d0d0bc8ac74d" providerId="AD" clId="Web-{788B57A1-C202-1D24-A906-0E376763C8C6}" dt="2019-03-14T15:48:44.231" v="3217"/>
          <ac:spMkLst>
            <pc:docMk/>
            <pc:sldMk cId="2987839741" sldId="273"/>
            <ac:spMk id="3" creationId="{F24554D8-5ADD-4884-8579-0923779BF5E1}"/>
          </ac:spMkLst>
        </pc:spChg>
        <pc:spChg chg="add mod">
          <ac:chgData name="Melissa Lander" userId="S::melissa.lander@sunwestsd.ca::323bedc8-6dbd-43ff-8fb4-d0d0bc8ac74d" providerId="AD" clId="Web-{788B57A1-C202-1D24-A906-0E376763C8C6}" dt="2019-03-14T15:59:06.763" v="3332" actId="1076"/>
          <ac:spMkLst>
            <pc:docMk/>
            <pc:sldMk cId="2987839741" sldId="273"/>
            <ac:spMk id="6" creationId="{2293C09C-9F88-4994-8712-00BACF56AA97}"/>
          </ac:spMkLst>
        </pc:spChg>
        <pc:picChg chg="add del mod modCrop">
          <ac:chgData name="Melissa Lander" userId="S::melissa.lander@sunwestsd.ca::323bedc8-6dbd-43ff-8fb4-d0d0bc8ac74d" providerId="AD" clId="Web-{788B57A1-C202-1D24-A906-0E376763C8C6}" dt="2019-03-14T15:58:14.216" v="3317"/>
          <ac:picMkLst>
            <pc:docMk/>
            <pc:sldMk cId="2987839741" sldId="273"/>
            <ac:picMk id="4" creationId="{1DF8B2AE-866E-490B-909C-28ACEADD9402}"/>
          </ac:picMkLst>
        </pc:picChg>
        <pc:picChg chg="add mod ord">
          <ac:chgData name="Melissa Lander" userId="S::melissa.lander@sunwestsd.ca::323bedc8-6dbd-43ff-8fb4-d0d0bc8ac74d" providerId="AD" clId="Web-{788B57A1-C202-1D24-A906-0E376763C8C6}" dt="2019-03-14T15:59:03.357" v="3331" actId="14100"/>
          <ac:picMkLst>
            <pc:docMk/>
            <pc:sldMk cId="2987839741" sldId="273"/>
            <ac:picMk id="7" creationId="{0AEDFACE-500A-435F-A093-3DD406325368}"/>
          </ac:picMkLst>
        </pc:picChg>
      </pc:sldChg>
      <pc:sldChg chg="addSp modSp new mod modClrScheme chgLayout modNotes">
        <pc:chgData name="Melissa Lander" userId="S::melissa.lander@sunwestsd.ca::323bedc8-6dbd-43ff-8fb4-d0d0bc8ac74d" providerId="AD" clId="Web-{788B57A1-C202-1D24-A906-0E376763C8C6}" dt="2019-03-14T16:11:47.108" v="3909"/>
        <pc:sldMkLst>
          <pc:docMk/>
          <pc:sldMk cId="3305572333" sldId="274"/>
        </pc:sldMkLst>
        <pc:spChg chg="add mod">
          <ac:chgData name="Melissa Lander" userId="S::melissa.lander@sunwestsd.ca::323bedc8-6dbd-43ff-8fb4-d0d0bc8ac74d" providerId="AD" clId="Web-{788B57A1-C202-1D24-A906-0E376763C8C6}" dt="2019-03-14T16:06:17.529" v="3721" actId="1076"/>
          <ac:spMkLst>
            <pc:docMk/>
            <pc:sldMk cId="3305572333" sldId="274"/>
            <ac:spMk id="2" creationId="{53E2FBF0-FC74-45CB-BE70-3DABC9918AE2}"/>
          </ac:spMkLst>
        </pc:spChg>
        <pc:spChg chg="add mod">
          <ac:chgData name="Melissa Lander" userId="S::melissa.lander@sunwestsd.ca::323bedc8-6dbd-43ff-8fb4-d0d0bc8ac74d" providerId="AD" clId="Web-{788B57A1-C202-1D24-A906-0E376763C8C6}" dt="2019-03-14T16:03:59.904" v="3410" actId="20577"/>
          <ac:spMkLst>
            <pc:docMk/>
            <pc:sldMk cId="3305572333" sldId="274"/>
            <ac:spMk id="3" creationId="{E7083743-789B-4609-A3CF-D1A2CEBAA5DC}"/>
          </ac:spMkLst>
        </pc:spChg>
        <pc:spChg chg="add mod">
          <ac:chgData name="Melissa Lander" userId="S::melissa.lander@sunwestsd.ca::323bedc8-6dbd-43ff-8fb4-d0d0bc8ac74d" providerId="AD" clId="Web-{788B57A1-C202-1D24-A906-0E376763C8C6}" dt="2019-03-14T16:06:48.967" v="3734" actId="20577"/>
          <ac:spMkLst>
            <pc:docMk/>
            <pc:sldMk cId="3305572333" sldId="274"/>
            <ac:spMk id="4" creationId="{5195CBA3-9917-40D4-B141-55A6F9E088B9}"/>
          </ac:spMkLst>
        </pc:spChg>
      </pc:sldChg>
      <pc:sldChg chg="addSp modSp add mod ord replId modClrScheme chgLayout">
        <pc:chgData name="Melissa Lander" userId="S::melissa.lander@sunwestsd.ca::323bedc8-6dbd-43ff-8fb4-d0d0bc8ac74d" providerId="AD" clId="Web-{788B57A1-C202-1D24-A906-0E376763C8C6}" dt="2019-03-14T20:14:19.239" v="4270" actId="14100"/>
        <pc:sldMkLst>
          <pc:docMk/>
          <pc:sldMk cId="3469972364" sldId="275"/>
        </pc:sldMkLst>
        <pc:spChg chg="mod ord">
          <ac:chgData name="Melissa Lander" userId="S::melissa.lander@sunwestsd.ca::323bedc8-6dbd-43ff-8fb4-d0d0bc8ac74d" providerId="AD" clId="Web-{788B57A1-C202-1D24-A906-0E376763C8C6}" dt="2019-03-14T20:13:11.363" v="4234" actId="20577"/>
          <ac:spMkLst>
            <pc:docMk/>
            <pc:sldMk cId="3469972364" sldId="275"/>
            <ac:spMk id="2" creationId="{53E2FBF0-FC74-45CB-BE70-3DABC9918AE2}"/>
          </ac:spMkLst>
        </pc:spChg>
        <pc:spChg chg="mod ord">
          <ac:chgData name="Melissa Lander" userId="S::melissa.lander@sunwestsd.ca::323bedc8-6dbd-43ff-8fb4-d0d0bc8ac74d" providerId="AD" clId="Web-{788B57A1-C202-1D24-A906-0E376763C8C6}" dt="2019-03-14T20:14:14.817" v="4269" actId="14100"/>
          <ac:spMkLst>
            <pc:docMk/>
            <pc:sldMk cId="3469972364" sldId="275"/>
            <ac:spMk id="3" creationId="{E7083743-789B-4609-A3CF-D1A2CEBAA5DC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20:14:10.973" v="4266" actId="20577"/>
          <ac:spMkLst>
            <pc:docMk/>
            <pc:sldMk cId="3469972364" sldId="275"/>
            <ac:spMk id="4" creationId="{5195CBA3-9917-40D4-B141-55A6F9E088B9}"/>
          </ac:spMkLst>
        </pc:spChg>
        <pc:spChg chg="add mod ord">
          <ac:chgData name="Melissa Lander" userId="S::melissa.lander@sunwestsd.ca::323bedc8-6dbd-43ff-8fb4-d0d0bc8ac74d" providerId="AD" clId="Web-{788B57A1-C202-1D24-A906-0E376763C8C6}" dt="2019-03-14T20:14:19.239" v="4270" actId="14100"/>
          <ac:spMkLst>
            <pc:docMk/>
            <pc:sldMk cId="3469972364" sldId="275"/>
            <ac:spMk id="5" creationId="{31D1920F-A6A6-4095-BE1E-D4CE89515A81}"/>
          </ac:spMkLst>
        </pc:spChg>
      </pc:sldChg>
      <pc:sldChg chg="delSp modSp new mod modClrScheme chgLayout">
        <pc:chgData name="Melissa Lander" userId="S::melissa.lander@sunwestsd.ca::323bedc8-6dbd-43ff-8fb4-d0d0bc8ac74d" providerId="AD" clId="Web-{788B57A1-C202-1D24-A906-0E376763C8C6}" dt="2019-03-14T20:17:51.193" v="4453" actId="20577"/>
        <pc:sldMkLst>
          <pc:docMk/>
          <pc:sldMk cId="1677059252" sldId="276"/>
        </pc:sldMkLst>
        <pc:spChg chg="mod ord">
          <ac:chgData name="Melissa Lander" userId="S::melissa.lander@sunwestsd.ca::323bedc8-6dbd-43ff-8fb4-d0d0bc8ac74d" providerId="AD" clId="Web-{788B57A1-C202-1D24-A906-0E376763C8C6}" dt="2019-03-14T20:17:51.193" v="4453" actId="20577"/>
          <ac:spMkLst>
            <pc:docMk/>
            <pc:sldMk cId="1677059252" sldId="276"/>
            <ac:spMk id="2" creationId="{281EB070-D909-4F40-AE33-27F69E843BC0}"/>
          </ac:spMkLst>
        </pc:spChg>
        <pc:spChg chg="del">
          <ac:chgData name="Melissa Lander" userId="S::melissa.lander@sunwestsd.ca::323bedc8-6dbd-43ff-8fb4-d0d0bc8ac74d" providerId="AD" clId="Web-{788B57A1-C202-1D24-A906-0E376763C8C6}" dt="2019-03-14T20:15:33.958" v="4272"/>
          <ac:spMkLst>
            <pc:docMk/>
            <pc:sldMk cId="1677059252" sldId="276"/>
            <ac:spMk id="3" creationId="{70817146-652E-4F59-A12E-72328F0ED871}"/>
          </ac:spMkLst>
        </pc:spChg>
        <pc:spChg chg="del mod ord">
          <ac:chgData name="Melissa Lander" userId="S::melissa.lander@sunwestsd.ca::323bedc8-6dbd-43ff-8fb4-d0d0bc8ac74d" providerId="AD" clId="Web-{788B57A1-C202-1D24-A906-0E376763C8C6}" dt="2019-03-14T20:17:20.005" v="4410"/>
          <ac:spMkLst>
            <pc:docMk/>
            <pc:sldMk cId="1677059252" sldId="276"/>
            <ac:spMk id="4" creationId="{08E0579B-F77B-439A-A21F-6B7A3F24C17D}"/>
          </ac:spMkLst>
        </pc:spChg>
      </pc:sldChg>
      <pc:sldChg chg="addSp delSp modSp new mod ord setBg">
        <pc:chgData name="Melissa Lander" userId="S::melissa.lander@sunwestsd.ca::323bedc8-6dbd-43ff-8fb4-d0d0bc8ac74d" providerId="AD" clId="Web-{788B57A1-C202-1D24-A906-0E376763C8C6}" dt="2019-03-14T20:20:42.099" v="4653" actId="20577"/>
        <pc:sldMkLst>
          <pc:docMk/>
          <pc:sldMk cId="826101045" sldId="277"/>
        </pc:sldMkLst>
        <pc:spChg chg="mod">
          <ac:chgData name="Melissa Lander" userId="S::melissa.lander@sunwestsd.ca::323bedc8-6dbd-43ff-8fb4-d0d0bc8ac74d" providerId="AD" clId="Web-{788B57A1-C202-1D24-A906-0E376763C8C6}" dt="2019-03-14T20:20:42.099" v="4653" actId="20577"/>
          <ac:spMkLst>
            <pc:docMk/>
            <pc:sldMk cId="826101045" sldId="277"/>
            <ac:spMk id="2" creationId="{23934CD3-FEFE-4506-AEEA-7ED6D2C27055}"/>
          </ac:spMkLst>
        </pc:spChg>
        <pc:spChg chg="del">
          <ac:chgData name="Melissa Lander" userId="S::melissa.lander@sunwestsd.ca::323bedc8-6dbd-43ff-8fb4-d0d0bc8ac74d" providerId="AD" clId="Web-{788B57A1-C202-1D24-A906-0E376763C8C6}" dt="2019-03-14T20:20:20.209" v="4631"/>
          <ac:spMkLst>
            <pc:docMk/>
            <pc:sldMk cId="826101045" sldId="277"/>
            <ac:spMk id="3" creationId="{9643B281-64C2-4A24-92C9-5914F44BFEA1}"/>
          </ac:spMkLst>
        </pc:spChg>
        <pc:spChg chg="add">
          <ac:chgData name="Melissa Lander" userId="S::melissa.lander@sunwestsd.ca::323bedc8-6dbd-43ff-8fb4-d0d0bc8ac74d" providerId="AD" clId="Web-{788B57A1-C202-1D24-A906-0E376763C8C6}" dt="2019-03-14T20:20:31.756" v="4632"/>
          <ac:spMkLst>
            <pc:docMk/>
            <pc:sldMk cId="826101045" sldId="277"/>
            <ac:spMk id="7" creationId="{8D62164E-4528-40DB-BC26-D6DDE216A059}"/>
          </ac:spMkLst>
        </pc:spChg>
        <pc:spChg chg="add">
          <ac:chgData name="Melissa Lander" userId="S::melissa.lander@sunwestsd.ca::323bedc8-6dbd-43ff-8fb4-d0d0bc8ac74d" providerId="AD" clId="Web-{788B57A1-C202-1D24-A906-0E376763C8C6}" dt="2019-03-14T20:20:31.756" v="4632"/>
          <ac:spMkLst>
            <pc:docMk/>
            <pc:sldMk cId="826101045" sldId="277"/>
            <ac:spMk id="9" creationId="{F30007FA-C6A2-43A0-8045-7016AEF81713}"/>
          </ac:spMkLst>
        </pc:spChg>
      </pc:sldChg>
      <pc:sldChg chg="add del ord replId">
        <pc:chgData name="Melissa Lander" userId="S::melissa.lander@sunwestsd.ca::323bedc8-6dbd-43ff-8fb4-d0d0bc8ac74d" providerId="AD" clId="Web-{788B57A1-C202-1D24-A906-0E376763C8C6}" dt="2019-03-14T21:01:17.796" v="5106"/>
        <pc:sldMkLst>
          <pc:docMk/>
          <pc:sldMk cId="3334933965" sldId="278"/>
        </pc:sldMkLst>
      </pc:sldChg>
      <pc:sldChg chg="addSp modSp add ord replId modNotes">
        <pc:chgData name="Melissa Lander" userId="S::melissa.lander@sunwestsd.ca::323bedc8-6dbd-43ff-8fb4-d0d0bc8ac74d" providerId="AD" clId="Web-{788B57A1-C202-1D24-A906-0E376763C8C6}" dt="2019-03-14T21:03:23.859" v="5182" actId="20577"/>
        <pc:sldMkLst>
          <pc:docMk/>
          <pc:sldMk cId="3349203575" sldId="279"/>
        </pc:sldMkLst>
        <pc:spChg chg="mod">
          <ac:chgData name="Melissa Lander" userId="S::melissa.lander@sunwestsd.ca::323bedc8-6dbd-43ff-8fb4-d0d0bc8ac74d" providerId="AD" clId="Web-{788B57A1-C202-1D24-A906-0E376763C8C6}" dt="2019-03-14T20:33:18.180" v="4988" actId="14100"/>
          <ac:spMkLst>
            <pc:docMk/>
            <pc:sldMk cId="3349203575" sldId="279"/>
            <ac:spMk id="2" creationId="{53E2FBF0-FC74-45CB-BE70-3DABC9918AE2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20:56:51.170" v="5103" actId="20577"/>
          <ac:spMkLst>
            <pc:docMk/>
            <pc:sldMk cId="3349203575" sldId="279"/>
            <ac:spMk id="3" creationId="{E7083743-789B-4609-A3CF-D1A2CEBAA5DC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21:03:23.859" v="5182" actId="20577"/>
          <ac:spMkLst>
            <pc:docMk/>
            <pc:sldMk cId="3349203575" sldId="279"/>
            <ac:spMk id="4" creationId="{5195CBA3-9917-40D4-B141-55A6F9E088B9}"/>
          </ac:spMkLst>
        </pc:spChg>
        <pc:spChg chg="add mod">
          <ac:chgData name="Melissa Lander" userId="S::melissa.lander@sunwestsd.ca::323bedc8-6dbd-43ff-8fb4-d0d0bc8ac74d" providerId="AD" clId="Web-{788B57A1-C202-1D24-A906-0E376763C8C6}" dt="2019-03-14T21:02:55" v="5173" actId="14100"/>
          <ac:spMkLst>
            <pc:docMk/>
            <pc:sldMk cId="3349203575" sldId="279"/>
            <ac:spMk id="6" creationId="{2195F8ED-0E47-4FEF-9A33-9C7196E5977F}"/>
          </ac:spMkLst>
        </pc:spChg>
      </pc:sldChg>
      <pc:sldChg chg="modSp new ord modNotes">
        <pc:chgData name="Melissa Lander" userId="S::melissa.lander@sunwestsd.ca::323bedc8-6dbd-43ff-8fb4-d0d0bc8ac74d" providerId="AD" clId="Web-{788B57A1-C202-1D24-A906-0E376763C8C6}" dt="2019-03-14T20:29:24.726" v="4947" actId="20577"/>
        <pc:sldMkLst>
          <pc:docMk/>
          <pc:sldMk cId="634999430" sldId="280"/>
        </pc:sldMkLst>
        <pc:spChg chg="mod">
          <ac:chgData name="Melissa Lander" userId="S::melissa.lander@sunwestsd.ca::323bedc8-6dbd-43ff-8fb4-d0d0bc8ac74d" providerId="AD" clId="Web-{788B57A1-C202-1D24-A906-0E376763C8C6}" dt="2019-03-14T20:27:59.789" v="4918" actId="20577"/>
          <ac:spMkLst>
            <pc:docMk/>
            <pc:sldMk cId="634999430" sldId="280"/>
            <ac:spMk id="2" creationId="{E8C9DE58-831A-4F5C-908F-F9C09DF9B380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20:29:24.726" v="4947" actId="20577"/>
          <ac:spMkLst>
            <pc:docMk/>
            <pc:sldMk cId="634999430" sldId="280"/>
            <ac:spMk id="3" creationId="{ECFC6D6A-0A0F-41C8-BFB6-3B9EA47E76E3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20:28:17.054" v="4922" actId="20577"/>
          <ac:spMkLst>
            <pc:docMk/>
            <pc:sldMk cId="634999430" sldId="280"/>
            <ac:spMk id="4" creationId="{9512AC6A-503F-472E-B609-29D8324F3281}"/>
          </ac:spMkLst>
        </pc:spChg>
      </pc:sldChg>
      <pc:sldChg chg="modSp add replId">
        <pc:chgData name="Melissa Lander" userId="S::melissa.lander@sunwestsd.ca::323bedc8-6dbd-43ff-8fb4-d0d0bc8ac74d" providerId="AD" clId="Web-{788B57A1-C202-1D24-A906-0E376763C8C6}" dt="2019-03-14T21:07:01.782" v="5393" actId="14100"/>
        <pc:sldMkLst>
          <pc:docMk/>
          <pc:sldMk cId="1842424935" sldId="281"/>
        </pc:sldMkLst>
        <pc:spChg chg="mod">
          <ac:chgData name="Melissa Lander" userId="S::melissa.lander@sunwestsd.ca::323bedc8-6dbd-43ff-8fb4-d0d0bc8ac74d" providerId="AD" clId="Web-{788B57A1-C202-1D24-A906-0E376763C8C6}" dt="2019-03-14T21:07:01.782" v="5393" actId="14100"/>
          <ac:spMkLst>
            <pc:docMk/>
            <pc:sldMk cId="1842424935" sldId="281"/>
            <ac:spMk id="2" creationId="{53E2FBF0-FC74-45CB-BE70-3DABC9918AE2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21:04:57.359" v="5193" actId="20577"/>
          <ac:spMkLst>
            <pc:docMk/>
            <pc:sldMk cId="1842424935" sldId="281"/>
            <ac:spMk id="4" creationId="{5195CBA3-9917-40D4-B141-55A6F9E088B9}"/>
          </ac:spMkLst>
        </pc:spChg>
      </pc:sldChg>
      <pc:sldChg chg="modSp add replId">
        <pc:chgData name="Melissa Lander" userId="S::melissa.lander@sunwestsd.ca::323bedc8-6dbd-43ff-8fb4-d0d0bc8ac74d" providerId="AD" clId="Web-{788B57A1-C202-1D24-A906-0E376763C8C6}" dt="2019-03-14T21:23:34.723" v="5680" actId="1076"/>
        <pc:sldMkLst>
          <pc:docMk/>
          <pc:sldMk cId="1690474521" sldId="282"/>
        </pc:sldMkLst>
        <pc:spChg chg="mod">
          <ac:chgData name="Melissa Lander" userId="S::melissa.lander@sunwestsd.ca::323bedc8-6dbd-43ff-8fb4-d0d0bc8ac74d" providerId="AD" clId="Web-{788B57A1-C202-1D24-A906-0E376763C8C6}" dt="2019-03-14T21:14:03.143" v="5675" actId="20577"/>
          <ac:spMkLst>
            <pc:docMk/>
            <pc:sldMk cId="1690474521" sldId="282"/>
            <ac:spMk id="2" creationId="{53E2FBF0-FC74-45CB-BE70-3DABC9918AE2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21:23:34.723" v="5680" actId="1076"/>
          <ac:spMkLst>
            <pc:docMk/>
            <pc:sldMk cId="1690474521" sldId="282"/>
            <ac:spMk id="3" creationId="{E7083743-789B-4609-A3CF-D1A2CEBAA5DC}"/>
          </ac:spMkLst>
        </pc:spChg>
        <pc:spChg chg="mod">
          <ac:chgData name="Melissa Lander" userId="S::melissa.lander@sunwestsd.ca::323bedc8-6dbd-43ff-8fb4-d0d0bc8ac74d" providerId="AD" clId="Web-{788B57A1-C202-1D24-A906-0E376763C8C6}" dt="2019-03-14T21:13:46.190" v="5666" actId="1076"/>
          <ac:spMkLst>
            <pc:docMk/>
            <pc:sldMk cId="1690474521" sldId="282"/>
            <ac:spMk id="4" creationId="{5195CBA3-9917-40D4-B141-55A6F9E088B9}"/>
          </ac:spMkLst>
        </pc:spChg>
      </pc:sldChg>
      <pc:sldChg chg="addSp delSp modSp new mod setBg">
        <pc:chgData name="Melissa Lander" userId="S::melissa.lander@sunwestsd.ca::323bedc8-6dbd-43ff-8fb4-d0d0bc8ac74d" providerId="AD" clId="Web-{788B57A1-C202-1D24-A906-0E376763C8C6}" dt="2019-03-14T21:24:37.426" v="5710"/>
        <pc:sldMkLst>
          <pc:docMk/>
          <pc:sldMk cId="558731230" sldId="283"/>
        </pc:sldMkLst>
        <pc:spChg chg="mod">
          <ac:chgData name="Melissa Lander" userId="S::melissa.lander@sunwestsd.ca::323bedc8-6dbd-43ff-8fb4-d0d0bc8ac74d" providerId="AD" clId="Web-{788B57A1-C202-1D24-A906-0E376763C8C6}" dt="2019-03-14T21:24:37.426" v="5710"/>
          <ac:spMkLst>
            <pc:docMk/>
            <pc:sldMk cId="558731230" sldId="283"/>
            <ac:spMk id="2" creationId="{105FE158-C155-4BD8-91E9-80417C4D5577}"/>
          </ac:spMkLst>
        </pc:spChg>
        <pc:spChg chg="del">
          <ac:chgData name="Melissa Lander" userId="S::melissa.lander@sunwestsd.ca::323bedc8-6dbd-43ff-8fb4-d0d0bc8ac74d" providerId="AD" clId="Web-{788B57A1-C202-1D24-A906-0E376763C8C6}" dt="2019-03-14T21:24:21.067" v="5707"/>
          <ac:spMkLst>
            <pc:docMk/>
            <pc:sldMk cId="558731230" sldId="283"/>
            <ac:spMk id="3" creationId="{06560A0D-20DC-493A-AD99-4367DFA88AAA}"/>
          </ac:spMkLst>
        </pc:spChg>
        <pc:picChg chg="add mod">
          <ac:chgData name="Melissa Lander" userId="S::melissa.lander@sunwestsd.ca::323bedc8-6dbd-43ff-8fb4-d0d0bc8ac74d" providerId="AD" clId="Web-{788B57A1-C202-1D24-A906-0E376763C8C6}" dt="2019-03-14T21:24:37.426" v="5710"/>
          <ac:picMkLst>
            <pc:docMk/>
            <pc:sldMk cId="558731230" sldId="283"/>
            <ac:picMk id="5" creationId="{AB2AF089-5B82-44B6-AD42-59ABF48A00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EBDD3-222C-4FF5-9A59-6D64D4500BD1}" type="datetimeFigureOut">
              <a:rPr lang="en-US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37A5-5BDD-469C-8D30-0CFFDC5608F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5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-maybe it's how we are defining and teaching writing</a:t>
            </a:r>
          </a:p>
          <a:p>
            <a:r>
              <a:rPr lang="en-US" dirty="0">
                <a:cs typeface="Calibri"/>
              </a:rPr>
              <a:t>-give them flexible learning environments – up and move </a:t>
            </a:r>
            <a:r>
              <a:rPr lang="en-US" dirty="0" err="1">
                <a:cs typeface="Calibri"/>
              </a:rPr>
              <a:t>etc</a:t>
            </a:r>
          </a:p>
          <a:p>
            <a:r>
              <a:rPr lang="en-US" dirty="0">
                <a:cs typeface="Calibri"/>
              </a:rPr>
              <a:t>-ask your kids! LISTEN to them</a:t>
            </a:r>
          </a:p>
          <a:p>
            <a:r>
              <a:rPr lang="en-US" dirty="0">
                <a:cs typeface="Calibri"/>
              </a:rPr>
              <a:t>-retool writer's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37A5-5BDD-469C-8D30-0CFFDC5608F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28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tables</a:t>
            </a:r>
            <a:r>
              <a:rPr lang="en-US" baseline="0" dirty="0" smtClean="0"/>
              <a:t> </a:t>
            </a:r>
            <a:r>
              <a:rPr lang="en-US" dirty="0" smtClean="0"/>
              <a:t>Model</a:t>
            </a:r>
            <a:r>
              <a:rPr lang="en-US" dirty="0"/>
              <a:t>, Routine 1 and Routine 2 – copy for groups – give 5 min to read and then summarize and share it back with the main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37A5-5BDD-469C-8D30-0CFFDC5608FA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9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37A5-5BDD-469C-8D30-0CFFDC5608FA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8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Expand the buddies role-writing or maker buddies instead of just reading buddies! (Also coding!)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37A5-5BDD-469C-8D30-0CFFDC5608FA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99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37A5-5BDD-469C-8D30-0CFFDC5608FA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37A5-5BDD-469C-8D30-0CFFDC5608FA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to give away – will</a:t>
            </a:r>
            <a:r>
              <a:rPr lang="en-US" baseline="0" dirty="0" smtClean="0"/>
              <a:t> chose with the largest impact</a:t>
            </a:r>
            <a:endParaRPr lang="en-US" dirty="0" smtClean="0"/>
          </a:p>
          <a:p>
            <a:r>
              <a:rPr lang="en-US" dirty="0" smtClean="0"/>
              <a:t>Courtesy of ICT – Information &amp; Communication technology</a:t>
            </a:r>
            <a:r>
              <a:rPr lang="en-US" baseline="0" dirty="0" smtClean="0"/>
              <a:t> council</a:t>
            </a:r>
          </a:p>
          <a:p>
            <a:r>
              <a:rPr lang="en-US" baseline="0" dirty="0" smtClean="0"/>
              <a:t>Involve kids for bonus marks!</a:t>
            </a:r>
          </a:p>
          <a:p>
            <a:r>
              <a:rPr lang="en-US" baseline="0" dirty="0" smtClean="0"/>
              <a:t>Announced May 24</a:t>
            </a:r>
            <a:r>
              <a:rPr lang="en-US" baseline="30000" dirty="0" smtClean="0"/>
              <a:t>th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37A5-5BDD-469C-8D30-0CFFDC5608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that matter – writing becomes part of the process and is more valued.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37A5-5BDD-469C-8D30-0CFFDC5608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Turn &amp; Talk – think of a reluctant writer you know – what would s/he say?  How could you use that to draw out their interests to get them making – and then eventually writing?!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37A5-5BDD-469C-8D30-0CFFDC5608F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Copy this for everyone</a:t>
            </a:r>
          </a:p>
          <a:p>
            <a:r>
              <a:rPr lang="en-US" dirty="0">
                <a:cs typeface="Calibri"/>
              </a:rPr>
              <a:t>Table talk – can you think of a few others?  Add them and share out to the big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37A5-5BDD-469C-8D30-0CFFDC5608F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8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Graphic organizers are like fill in the blanks – static – sticky notes let kids be more flexible and creative – thinking can change, 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Show off the process not just the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37A5-5BDD-469C-8D30-0CFFDC5608F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9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Copy this </a:t>
            </a:r>
          </a:p>
          <a:p>
            <a:r>
              <a:rPr lang="en-US" dirty="0">
                <a:cs typeface="Calibri"/>
              </a:rPr>
              <a:t>Beautiful junk</a:t>
            </a:r>
            <a:endParaRPr lang="en-US" dirty="0"/>
          </a:p>
          <a:p>
            <a:r>
              <a:rPr lang="en-US" dirty="0" err="1">
                <a:cs typeface="Calibri"/>
              </a:rPr>
              <a:t>Dont</a:t>
            </a:r>
            <a:r>
              <a:rPr lang="en-US" dirty="0">
                <a:cs typeface="Calibri"/>
              </a:rPr>
              <a:t>' forget about </a:t>
            </a:r>
            <a:r>
              <a:rPr lang="en-US" dirty="0" smtClean="0">
                <a:cs typeface="Calibri"/>
              </a:rPr>
              <a:t>coding hour </a:t>
            </a:r>
            <a:r>
              <a:rPr lang="en-US" dirty="0">
                <a:cs typeface="Calibri"/>
              </a:rPr>
              <a:t>of code and scratch! Lots of help in RB for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37A5-5BDD-469C-8D30-0CFFDC5608F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6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37A5-5BDD-469C-8D30-0CFFDC5608F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r>
              <a:rPr lang="en-US" baseline="0" dirty="0" smtClean="0"/>
              <a:t> &amp; conferencing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37A5-5BDD-469C-8D30-0CFFDC5608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r>
              <a:rPr lang="en-US" baseline="0" dirty="0" smtClean="0"/>
              <a:t> and revising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37A5-5BDD-469C-8D30-0CFFDC5608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3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9944" y="1121763"/>
            <a:ext cx="4668279" cy="3330554"/>
          </a:xfrm>
        </p:spPr>
        <p:txBody>
          <a:bodyPr>
            <a:normAutofit/>
          </a:bodyPr>
          <a:lstStyle/>
          <a:p>
            <a:r>
              <a:rPr lang="en-US" sz="4000" dirty="0"/>
              <a:t>Maker Spaces 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 a  strategy to inspire 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9450" y="5727130"/>
            <a:ext cx="3369132" cy="1793053"/>
          </a:xfrm>
        </p:spPr>
        <p:txBody>
          <a:bodyPr>
            <a:normAutofit/>
          </a:bodyPr>
          <a:lstStyle/>
          <a:p>
            <a:r>
              <a:rPr lang="en-US" dirty="0"/>
              <a:t>Angela Stockman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2323519-D652-4BA6-A666-ABC2FDA5C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95" y="639905"/>
            <a:ext cx="3725903" cy="558187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12CF-47FD-47AC-BCA6-08ABF2BA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1"/>
            <a:ext cx="10366074" cy="5553971"/>
          </a:xfrm>
        </p:spPr>
        <p:txBody>
          <a:bodyPr/>
          <a:lstStyle/>
          <a:p>
            <a:r>
              <a:rPr lang="en-US" dirty="0"/>
              <a:t>"When resistant writers are encouraged to make and share tangible things that matter to them – things </a:t>
            </a:r>
            <a:r>
              <a:rPr lang="en-US"/>
              <a:t>that</a:t>
            </a:r>
            <a:r>
              <a:rPr lang="en-US" dirty="0"/>
              <a:t> they enjoy designing and developing – writing is almost always a necessary and valued part of the process."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366F-0EFE-4D90-BCD0-16975F5FA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883" y="5709249"/>
            <a:ext cx="9906000" cy="1447800"/>
          </a:xfrm>
        </p:spPr>
        <p:txBody>
          <a:bodyPr/>
          <a:lstStyle/>
          <a:p>
            <a:r>
              <a:rPr lang="en-US" dirty="0"/>
              <a:t>Make Writing, Page 16</a:t>
            </a:r>
          </a:p>
        </p:txBody>
      </p:sp>
    </p:spTree>
    <p:extLst>
      <p:ext uri="{BB962C8B-B14F-4D97-AF65-F5344CB8AC3E}">
        <p14:creationId xmlns:p14="http://schemas.microsoft.com/office/powerpoint/2010/main" val="334920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DF8FD-E06D-40C3-BFBD-015F535B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1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What would you rather be doing right now if you could do anything other than writing?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F5AC4-DD1A-420F-A00F-85DD8CA7D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5542384"/>
            <a:ext cx="8676222" cy="628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>
                <a:solidFill>
                  <a:srgbClr val="E6E6E6"/>
                </a:solidFill>
              </a:rPr>
              <a:t>Ask reluctant writers this</a:t>
            </a:r>
          </a:p>
        </p:txBody>
      </p:sp>
    </p:spTree>
    <p:extLst>
      <p:ext uri="{BB962C8B-B14F-4D97-AF65-F5344CB8AC3E}">
        <p14:creationId xmlns:p14="http://schemas.microsoft.com/office/powerpoint/2010/main" val="2858034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0AEDFACE-500A-435F-A093-3DD406325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28" y="-157927"/>
            <a:ext cx="12217876" cy="7015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3C09C-9F88-4994-8712-00BACF56AA97}"/>
              </a:ext>
            </a:extLst>
          </p:cNvPr>
          <p:cNvSpPr txBox="1"/>
          <p:nvPr/>
        </p:nvSpPr>
        <p:spPr>
          <a:xfrm>
            <a:off x="7786778" y="5845834"/>
            <a:ext cx="4238445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Make Writing, Page 19</a:t>
            </a:r>
          </a:p>
        </p:txBody>
      </p:sp>
    </p:spTree>
    <p:extLst>
      <p:ext uri="{BB962C8B-B14F-4D97-AF65-F5344CB8AC3E}">
        <p14:creationId xmlns:p14="http://schemas.microsoft.com/office/powerpoint/2010/main" val="298783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FBF0-FC74-45CB-BE70-3DABC991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16" y="1414733"/>
            <a:ext cx="9905999" cy="4820727"/>
          </a:xfrm>
        </p:spPr>
        <p:txBody>
          <a:bodyPr>
            <a:normAutofit fontScale="90000"/>
          </a:bodyPr>
          <a:lstStyle/>
          <a:p>
            <a:r>
              <a:rPr lang="en-US" dirty="0"/>
              <a:t>*Survey your kids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*Invite them to build before they write or write about what they are building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*replace graphic organizers with sticky notes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*Make time for exhibition, not just celebration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3743-789B-4609-A3CF-D1A2CEBAA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159589"/>
            <a:ext cx="9906000" cy="1447800"/>
          </a:xfrm>
        </p:spPr>
        <p:txBody>
          <a:bodyPr>
            <a:normAutofit/>
          </a:bodyPr>
          <a:lstStyle/>
          <a:p>
            <a:r>
              <a:rPr lang="en-US" sz="6000" dirty="0"/>
              <a:t>Try This...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5CBA3-9917-40D4-B141-55A6F9E088B9}"/>
              </a:ext>
            </a:extLst>
          </p:cNvPr>
          <p:cNvSpPr txBox="1"/>
          <p:nvPr/>
        </p:nvSpPr>
        <p:spPr>
          <a:xfrm>
            <a:off x="8103079" y="5817079"/>
            <a:ext cx="386463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Make Writing, Page 20-21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7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BCA2EB72-13DC-4DC6-B461-3B036C55B9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oundRect">
            <a:avLst>
              <a:gd name="adj" fmla="val 2627"/>
            </a:avLst>
          </a:prstGeom>
          <a:solidFill>
            <a:schemeClr val="bg2">
              <a:lumMod val="75000"/>
            </a:schemeClr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4A894-11D0-415A-957D-341FB5A8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965199"/>
            <a:ext cx="6075552" cy="4918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Remember not all writers are makers...consider it an invitation, not an expectation.</a:t>
            </a:r>
            <a:br>
              <a:rPr lang="en-US" sz="3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3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Our Learners need diverse tools and processes!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FCA99-1E2B-49ED-9CB9-CF48D4D04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1121" y="965199"/>
            <a:ext cx="2950765" cy="4918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Let them lead if they are ready! </a:t>
            </a:r>
            <a:endParaRPr lang="en-US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F75BF3-096E-451E-A222-96A7F0946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699" y="2011680"/>
            <a:ext cx="0" cy="28346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7409-3C86-41A6-A415-726C23CE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Hack 2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D0280-33CB-4A36-97E1-1FF8492F6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Remake your space</a:t>
            </a:r>
          </a:p>
          <a:p>
            <a:endParaRPr lang="en-US" sz="3200" dirty="0"/>
          </a:p>
          <a:p>
            <a:r>
              <a:rPr lang="en-US" sz="3200" dirty="0"/>
              <a:t>Design with making in mind</a:t>
            </a:r>
          </a:p>
          <a:p>
            <a:endParaRPr lang="en-US" sz="3200" dirty="0"/>
          </a:p>
          <a:p>
            <a:r>
              <a:rPr lang="en-US" sz="3200"/>
              <a:t>Can be cheap, cheerful &amp; in a corner!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7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1A2D-6DD5-41DB-8AF1-88DDC999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A06BB-6CE9-4297-9063-7690B0AE4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a newspaper&#10;&#10;Description generated with very high confidence">
            <a:extLst>
              <a:ext uri="{FF2B5EF4-FFF2-40B4-BE49-F238E27FC236}">
                <a16:creationId xmlns:a16="http://schemas.microsoft.com/office/drawing/2014/main" id="{A0D51422-7663-4E6B-AFC6-2C3A23454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" t="23095" b="14048"/>
          <a:stretch/>
        </p:blipFill>
        <p:spPr>
          <a:xfrm>
            <a:off x="-609600" y="516866"/>
            <a:ext cx="13037363" cy="5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58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FBF0-FC74-45CB-BE70-3DABC991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62" y="-353683"/>
            <a:ext cx="9905998" cy="1905000"/>
          </a:xfrm>
        </p:spPr>
        <p:txBody>
          <a:bodyPr>
            <a:normAutofit/>
          </a:bodyPr>
          <a:lstStyle/>
          <a:p>
            <a:r>
              <a:rPr lang="en-US" sz="6000" b="0" i="0" u="none" strike="noStrike" cap="small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Try This...</a:t>
            </a:r>
            <a:endParaRPr lang="en-US" sz="6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3743-789B-4609-A3CF-D1A2CEBAA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375" y="1243641"/>
            <a:ext cx="5164346" cy="4547559"/>
          </a:xfrm>
        </p:spPr>
        <p:txBody>
          <a:bodyPr>
            <a:normAutofit/>
          </a:bodyPr>
          <a:lstStyle/>
          <a:p>
            <a:r>
              <a:rPr lang="en-US" sz="2800" cap="all">
                <a:solidFill>
                  <a:schemeClr val="tx1"/>
                </a:solidFill>
              </a:rPr>
              <a:t>*Make a centre or cart</a:t>
            </a: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>
                <a:solidFill>
                  <a:schemeClr val="tx1"/>
                </a:solidFill>
              </a:rPr>
              <a:t>*Provide containers</a:t>
            </a: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>
                <a:solidFill>
                  <a:schemeClr val="tx1"/>
                </a:solidFill>
              </a:rPr>
              <a:t>*HAve spaces for collaboration and independent work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D1920F-A6A6-4095-BE1E-D4CE89515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367" y="1171755"/>
            <a:ext cx="5106837" cy="47344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800" cap="all">
                <a:solidFill>
                  <a:schemeClr val="tx1"/>
                </a:solidFill>
              </a:rPr>
              <a:t>*Set up a spot for writers to share their work</a:t>
            </a: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>
                <a:solidFill>
                  <a:schemeClr val="tx1"/>
                </a:solidFill>
              </a:rPr>
              <a:t>*Use your walls as tools</a:t>
            </a: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>
                <a:solidFill>
                  <a:schemeClr val="tx1"/>
                </a:solidFill>
              </a:rPr>
              <a:t>*Make an inspiration board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5CBA3-9917-40D4-B141-55A6F9E088B9}"/>
              </a:ext>
            </a:extLst>
          </p:cNvPr>
          <p:cNvSpPr txBox="1"/>
          <p:nvPr/>
        </p:nvSpPr>
        <p:spPr>
          <a:xfrm>
            <a:off x="8103079" y="5817079"/>
            <a:ext cx="386463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Make Writing, Page 37-40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7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7409-3C86-41A6-A415-726C23CE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Hack 3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D0280-33CB-4A36-97E1-1FF8492F6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Teach them to tinker </a:t>
            </a:r>
            <a:endParaRPr lang="en-US"/>
          </a:p>
          <a:p>
            <a:pPr lvl="1"/>
            <a:r>
              <a:rPr lang="en-US" sz="3000" dirty="0"/>
              <a:t>Risk free</a:t>
            </a:r>
          </a:p>
          <a:p>
            <a:pPr lvl="1"/>
            <a:r>
              <a:rPr lang="en-US" sz="3000" dirty="0"/>
              <a:t>Fail safe</a:t>
            </a:r>
          </a:p>
          <a:p>
            <a:pPr lvl="1"/>
            <a:r>
              <a:rPr lang="en-US" sz="3000" dirty="0"/>
              <a:t>Play! 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E82B2-5524-4946-80D6-B81F667D0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2144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34CD3-FEFE-4506-AEEA-7ED6D2C2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The Writing Process in not </a:t>
            </a:r>
            <a:r>
              <a:rPr lang="en-US" sz="41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Always Linear!</a:t>
            </a:r>
            <a:r>
              <a:rPr lang="en-US" sz="4100" dirty="0"/>
              <a:t/>
            </a:r>
            <a:br>
              <a:rPr lang="en-US" sz="4100" dirty="0"/>
            </a:br>
            <a:r>
              <a:rPr lang="en-US" sz="4100" dirty="0"/>
              <a:t/>
            </a:r>
            <a:br>
              <a:rPr lang="en-US" sz="4100" dirty="0"/>
            </a:br>
            <a:r>
              <a:rPr lang="en-US" sz="4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Get Messy – Tinker!  </a:t>
            </a:r>
            <a:r>
              <a:rPr lang="en-US" sz="4100" dirty="0"/>
              <a:t/>
            </a:r>
            <a:br>
              <a:rPr lang="en-US" sz="4100" dirty="0"/>
            </a:br>
            <a:r>
              <a:rPr lang="en-US" sz="4100" dirty="0"/>
              <a:t/>
            </a:r>
            <a:br>
              <a:rPr lang="en-US" sz="4100" dirty="0"/>
            </a:br>
            <a:r>
              <a:rPr lang="en-US" sz="4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Encourage Flexible thinking</a:t>
            </a:r>
          </a:p>
        </p:txBody>
      </p:sp>
    </p:spTree>
    <p:extLst>
      <p:ext uri="{BB962C8B-B14F-4D97-AF65-F5344CB8AC3E}">
        <p14:creationId xmlns:p14="http://schemas.microsoft.com/office/powerpoint/2010/main" val="82610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79D9D-A975-4132-81E6-1391D032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Maybe the Problem Isn't The Writer...</a:t>
            </a:r>
          </a:p>
        </p:txBody>
      </p:sp>
    </p:spTree>
    <p:extLst>
      <p:ext uri="{BB962C8B-B14F-4D97-AF65-F5344CB8AC3E}">
        <p14:creationId xmlns:p14="http://schemas.microsoft.com/office/powerpoint/2010/main" val="1291983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B070-D909-4F40-AE33-27F69E84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5539595"/>
          </a:xfrm>
        </p:spPr>
        <p:txBody>
          <a:bodyPr>
            <a:normAutofit/>
          </a:bodyPr>
          <a:lstStyle/>
          <a:p>
            <a:r>
              <a:rPr lang="en-US"/>
              <a:t>When we make writing...WE TINKER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>*tear things down</a:t>
            </a:r>
            <a:r>
              <a:rPr lang="en-US" dirty="0"/>
              <a:t/>
            </a:r>
            <a:br>
              <a:rPr lang="en-US" dirty="0"/>
            </a:br>
            <a:r>
              <a:rPr lang="en-US"/>
              <a:t>*Break them apart</a:t>
            </a:r>
            <a:r>
              <a:rPr lang="en-US" dirty="0"/>
              <a:t/>
            </a:r>
            <a:br>
              <a:rPr lang="en-US" dirty="0"/>
            </a:br>
            <a:r>
              <a:rPr lang="en-US"/>
              <a:t>*Build</a:t>
            </a:r>
            <a:r>
              <a:rPr lang="en-US" dirty="0"/>
              <a:t/>
            </a:r>
            <a:br>
              <a:rPr lang="en-US" dirty="0"/>
            </a:br>
            <a:r>
              <a:rPr lang="en-US"/>
              <a:t>*Test</a:t>
            </a:r>
            <a:r>
              <a:rPr lang="en-US" dirty="0"/>
              <a:t/>
            </a:r>
            <a:br>
              <a:rPr lang="en-US" dirty="0"/>
            </a:br>
            <a:r>
              <a:rPr lang="en-US"/>
              <a:t>*Rebuild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>*Make writing moveable, slicing and moving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5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DE58-831A-4F5C-908F-F9C09DF9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/>
              <a:t>How do you Tinker with Writing?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6D6A-0A0F-41C8-BFB6-3B9EA47E76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cap="all">
                <a:solidFill>
                  <a:schemeClr val="tx1"/>
                </a:solidFill>
              </a:rPr>
              <a:t>*Show how to tinker (P. 53-56)</a:t>
            </a:r>
          </a:p>
          <a:p>
            <a:r>
              <a:rPr lang="en-US" sz="3600" cap="all"/>
              <a:t>MODEL</a:t>
            </a:r>
            <a:r>
              <a:rPr lang="en-US" dirty="0"/>
              <a:t/>
            </a:r>
            <a:br>
              <a:rPr lang="en-US" dirty="0"/>
            </a:br>
            <a:endParaRPr lang="en-US" cap="all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2AC6A-503F-472E-B609-29D8324F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1" y="2349500"/>
            <a:ext cx="48768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cap="all">
                <a:solidFill>
                  <a:schemeClr val="tx1"/>
                </a:solidFill>
              </a:rPr>
              <a:t>* Introduce Tinkering Routines (p. 57-65)</a:t>
            </a: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99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FBF0-FC74-45CB-BE70-3DABC991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53" y="-353683"/>
            <a:ext cx="11918827" cy="1905000"/>
          </a:xfrm>
        </p:spPr>
        <p:txBody>
          <a:bodyPr>
            <a:normAutofit fontScale="90000"/>
          </a:bodyPr>
          <a:lstStyle/>
          <a:p>
            <a:r>
              <a:rPr lang="en-US" sz="6000" b="0" i="0" u="none" strike="noStrike" cap="small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Try This...</a:t>
            </a:r>
            <a:r>
              <a:rPr lang="en-US" sz="6000" cap="small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Blueprint for Implementation</a:t>
            </a:r>
            <a:endParaRPr lang="en-US" sz="6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3743-789B-4609-A3CF-D1A2CEBAA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375" y="625416"/>
            <a:ext cx="5164346" cy="5022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cap="all" dirty="0"/>
              <a:t>*Explore many models and mentor texts</a:t>
            </a:r>
            <a:r>
              <a:rPr lang="en-US" dirty="0"/>
              <a:t/>
            </a:r>
            <a:br>
              <a:rPr lang="en-US" dirty="0"/>
            </a:b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>
                <a:solidFill>
                  <a:schemeClr val="tx1"/>
                </a:solidFill>
              </a:rPr>
              <a:t>*Teach how to commit ethical Creative theft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D1920F-A6A6-4095-BE1E-D4CE89515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367" y="1171755"/>
            <a:ext cx="5106837" cy="47344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800" cap="all">
                <a:solidFill>
                  <a:schemeClr val="tx1"/>
                </a:solidFill>
              </a:rPr>
              <a:t>*Set up a spot for writers to share their work</a:t>
            </a: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>
                <a:solidFill>
                  <a:schemeClr val="tx1"/>
                </a:solidFill>
              </a:rPr>
              <a:t>*Use your walls as tools</a:t>
            </a: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 dirty="0"/>
              <a:t/>
            </a:r>
            <a:br>
              <a:rPr lang="en-US" sz="2800" cap="all" dirty="0"/>
            </a:br>
            <a:r>
              <a:rPr lang="en-US" sz="2800" cap="all">
                <a:solidFill>
                  <a:schemeClr val="tx1"/>
                </a:solidFill>
              </a:rPr>
              <a:t>*Make an inspiration board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5CBA3-9917-40D4-B141-55A6F9E088B9}"/>
              </a:ext>
            </a:extLst>
          </p:cNvPr>
          <p:cNvSpPr txBox="1"/>
          <p:nvPr/>
        </p:nvSpPr>
        <p:spPr>
          <a:xfrm>
            <a:off x="8103079" y="5817079"/>
            <a:ext cx="386463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Make Writing, Page 65-67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5F8ED-0E47-4FEF-9A33-9C7196E5977F}"/>
              </a:ext>
            </a:extLst>
          </p:cNvPr>
          <p:cNvSpPr txBox="1"/>
          <p:nvPr/>
        </p:nvSpPr>
        <p:spPr>
          <a:xfrm>
            <a:off x="770626" y="4853796"/>
            <a:ext cx="4899802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Use Mini Lessons &amp; Modelling throughout</a:t>
            </a:r>
          </a:p>
        </p:txBody>
      </p:sp>
    </p:spTree>
    <p:extLst>
      <p:ext uri="{BB962C8B-B14F-4D97-AF65-F5344CB8AC3E}">
        <p14:creationId xmlns:p14="http://schemas.microsoft.com/office/powerpoint/2010/main" val="3349203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7409-3C86-41A6-A415-726C23CE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Hack 4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D0280-33CB-4A36-97E1-1FF8492F6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Keep it real</a:t>
            </a:r>
          </a:p>
          <a:p>
            <a:r>
              <a:rPr lang="en-US" sz="3200" dirty="0"/>
              <a:t>Connect kids to authentic audiences </a:t>
            </a:r>
          </a:p>
          <a:p>
            <a:r>
              <a:rPr lang="en-US" sz="3200" dirty="0"/>
              <a:t>Give them purpose or answer the "WHY?"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7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FBF0-FC74-45CB-BE70-3DABC991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16" y="1414733"/>
            <a:ext cx="9905999" cy="5410198"/>
          </a:xfrm>
        </p:spPr>
        <p:txBody>
          <a:bodyPr>
            <a:normAutofit/>
          </a:bodyPr>
          <a:lstStyle/>
          <a:p>
            <a:r>
              <a:rPr lang="en-US"/>
              <a:t>*Help kids choose topics that matter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>*Teach to engage audiences they want to influence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>*Teach to seek feedback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>*Carve out time for exibition at all stages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3743-789B-4609-A3CF-D1A2CEBAA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159589"/>
            <a:ext cx="9906000" cy="1447800"/>
          </a:xfrm>
        </p:spPr>
        <p:txBody>
          <a:bodyPr>
            <a:normAutofit/>
          </a:bodyPr>
          <a:lstStyle/>
          <a:p>
            <a:r>
              <a:rPr lang="en-US" sz="6000" dirty="0"/>
              <a:t>Try This...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5CBA3-9917-40D4-B141-55A6F9E088B9}"/>
              </a:ext>
            </a:extLst>
          </p:cNvPr>
          <p:cNvSpPr txBox="1"/>
          <p:nvPr/>
        </p:nvSpPr>
        <p:spPr>
          <a:xfrm>
            <a:off x="8103079" y="5817079"/>
            <a:ext cx="386463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Make Writing, Page 73 to 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24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7409-3C86-41A6-A415-726C23CE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Hack 5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D0280-33CB-4A36-97E1-1FF8492F6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Hack your curriculum!</a:t>
            </a:r>
          </a:p>
          <a:p>
            <a:endParaRPr lang="en-US" sz="3200" dirty="0"/>
          </a:p>
          <a:p>
            <a:r>
              <a:rPr lang="en-US" sz="3200" dirty="0"/>
              <a:t>Writing is just not for ELA Class.</a:t>
            </a:r>
          </a:p>
          <a:p>
            <a:endParaRPr lang="en-US" sz="3200" dirty="0"/>
          </a:p>
          <a:p>
            <a:r>
              <a:rPr lang="en-US" sz="3200" dirty="0"/>
              <a:t>Recruit your fellow teachers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17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FBF0-FC74-45CB-BE70-3DABC991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802" y="1305465"/>
            <a:ext cx="10337319" cy="5410198"/>
          </a:xfrm>
        </p:spPr>
        <p:txBody>
          <a:bodyPr>
            <a:normAutofit fontScale="90000"/>
          </a:bodyPr>
          <a:lstStyle/>
          <a:p>
            <a:r>
              <a:rPr lang="en-US" dirty="0"/>
              <a:t>*Define your purpose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*Share your vision with stakeholders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*Outcomes are the guide not the commander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*Voice,</a:t>
            </a:r>
            <a:r>
              <a:rPr lang="en-US"/>
              <a:t> </a:t>
            </a:r>
            <a:r>
              <a:rPr lang="en-US" smtClean="0"/>
              <a:t>Choice </a:t>
            </a:r>
            <a:r>
              <a:rPr lang="en-US" dirty="0"/>
              <a:t>&amp; </a:t>
            </a:r>
            <a:r>
              <a:rPr lang="en-US" dirty="0" smtClean="0"/>
              <a:t>Transfer of Responsibility remain </a:t>
            </a:r>
            <a:r>
              <a:rPr lang="en-US" dirty="0"/>
              <a:t>key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*Track growth &amp; outcomes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*reach way beyond ELA – Writing should be happening everywhere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3743-789B-4609-A3CF-D1A2CEBAA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33" y="-396335"/>
            <a:ext cx="9906000" cy="1447800"/>
          </a:xfrm>
        </p:spPr>
        <p:txBody>
          <a:bodyPr>
            <a:normAutofit/>
          </a:bodyPr>
          <a:lstStyle/>
          <a:p>
            <a:r>
              <a:rPr lang="en-US" sz="6000" dirty="0"/>
              <a:t>Try This...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5CBA3-9917-40D4-B141-55A6F9E088B9}"/>
              </a:ext>
            </a:extLst>
          </p:cNvPr>
          <p:cNvSpPr txBox="1"/>
          <p:nvPr/>
        </p:nvSpPr>
        <p:spPr>
          <a:xfrm>
            <a:off x="8333117" y="6320287"/>
            <a:ext cx="386463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Make Writing, Page 83 to 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74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40385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Contest!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Win </a:t>
            </a:r>
            <a:r>
              <a:rPr lang="en-US" b="1" dirty="0" err="1" smtClean="0">
                <a:solidFill>
                  <a:srgbClr val="FF0000"/>
                </a:solidFill>
              </a:rPr>
              <a:t>Microbits</a:t>
            </a:r>
            <a:r>
              <a:rPr lang="en-US" dirty="0" smtClean="0"/>
              <a:t> for your school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Tweet “How my school would use </a:t>
            </a:r>
            <a:r>
              <a:rPr lang="en-US" dirty="0" err="1" smtClean="0"/>
              <a:t>Microbits</a:t>
            </a:r>
            <a:r>
              <a:rPr lang="en-US" dirty="0" smtClean="0"/>
              <a:t> to make writing”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17" y="4495800"/>
            <a:ext cx="10644188" cy="19939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Follow and tag </a:t>
            </a:r>
            <a:r>
              <a:rPr lang="en-US" sz="3200" dirty="0" smtClean="0">
                <a:solidFill>
                  <a:srgbClr val="00B050"/>
                </a:solidFill>
              </a:rPr>
              <a:t>@</a:t>
            </a:r>
            <a:r>
              <a:rPr lang="en-US" sz="3200" dirty="0" err="1" smtClean="0">
                <a:solidFill>
                  <a:srgbClr val="00B050"/>
                </a:solidFill>
              </a:rPr>
              <a:t>Landermrs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&amp; </a:t>
            </a:r>
            <a:r>
              <a:rPr lang="en-US" sz="3200" dirty="0" smtClean="0">
                <a:solidFill>
                  <a:srgbClr val="00B050"/>
                </a:solidFill>
              </a:rPr>
              <a:t>@</a:t>
            </a:r>
            <a:r>
              <a:rPr lang="en-US" sz="3200" dirty="0" err="1" smtClean="0">
                <a:solidFill>
                  <a:srgbClr val="00B050"/>
                </a:solidFill>
              </a:rPr>
              <a:t>Kellibok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smtClean="0"/>
              <a:t>Use the tags #</a:t>
            </a:r>
            <a:r>
              <a:rPr lang="en-US" sz="3200" dirty="0" err="1" smtClean="0">
                <a:solidFill>
                  <a:srgbClr val="00B050"/>
                </a:solidFill>
              </a:rPr>
              <a:t>makewriting</a:t>
            </a:r>
            <a:r>
              <a:rPr lang="en-US" sz="3200" dirty="0" smtClean="0">
                <a:solidFill>
                  <a:srgbClr val="00B050"/>
                </a:solidFill>
              </a:rPr>
              <a:t> #</a:t>
            </a:r>
            <a:r>
              <a:rPr lang="en-US" sz="3200" dirty="0" err="1" smtClean="0">
                <a:solidFill>
                  <a:srgbClr val="00B050"/>
                </a:solidFill>
              </a:rPr>
              <a:t>sunwestpebl</a:t>
            </a:r>
            <a:r>
              <a:rPr lang="en-US" sz="3200" dirty="0" smtClean="0">
                <a:solidFill>
                  <a:srgbClr val="00B050"/>
                </a:solidFill>
              </a:rPr>
              <a:t> #SunWestSD207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43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E158-C155-4BD8-91E9-80417C4D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8" y="60960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Go Make Writing!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B2AF089-5B82-44B6-AD42-59ABF48A0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9" b="28899"/>
          <a:stretch/>
        </p:blipFill>
        <p:spPr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55873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09DC-4B54-4101-A374-61C99E29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79" y="714375"/>
            <a:ext cx="3332955" cy="5076826"/>
          </a:xfrm>
        </p:spPr>
        <p:txBody>
          <a:bodyPr anchor="ctr">
            <a:normAutofit/>
          </a:bodyPr>
          <a:lstStyle/>
          <a:p>
            <a:r>
              <a:rPr lang="en-US" sz="4000"/>
              <a:t>Motivation is Key to Writing!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B0EC-511F-44DE-8BCE-3017A7C9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46" y="714375"/>
            <a:ext cx="6253751" cy="485197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Need to know your students (Learner profiles)</a:t>
            </a:r>
          </a:p>
          <a:p>
            <a:r>
              <a:rPr lang="en-US" sz="3200" dirty="0">
                <a:solidFill>
                  <a:schemeClr val="tx1"/>
                </a:solidFill>
              </a:rPr>
              <a:t>Need opportunities to write judgement free</a:t>
            </a:r>
          </a:p>
          <a:p>
            <a:r>
              <a:rPr lang="en-US" sz="3200" dirty="0">
                <a:solidFill>
                  <a:schemeClr val="tx1"/>
                </a:solidFill>
              </a:rPr>
              <a:t>Practice! Make it no big deal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09DC-4B54-4101-A374-61C99E29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79" y="714375"/>
            <a:ext cx="3332955" cy="5076826"/>
          </a:xfrm>
        </p:spPr>
        <p:txBody>
          <a:bodyPr anchor="ctr">
            <a:normAutofit/>
          </a:bodyPr>
          <a:lstStyle/>
          <a:p>
            <a:r>
              <a:rPr lang="en-US" sz="4000"/>
              <a:t>Motivation is Key to Writing!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B0EC-511F-44DE-8BCE-3017A7C9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46" y="714375"/>
            <a:ext cx="6253751" cy="485197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Authentic Audience – Answer the "WHY"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Model and be explicit!</a:t>
            </a:r>
          </a:p>
          <a:p>
            <a:r>
              <a:rPr lang="en-US" sz="3200" dirty="0">
                <a:solidFill>
                  <a:schemeClr val="tx1"/>
                </a:solidFill>
              </a:rPr>
              <a:t>Make it FUN!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This is our way to help make thinking visible.  We need it!</a:t>
            </a:r>
          </a:p>
        </p:txBody>
      </p:sp>
    </p:spTree>
    <p:extLst>
      <p:ext uri="{BB962C8B-B14F-4D97-AF65-F5344CB8AC3E}">
        <p14:creationId xmlns:p14="http://schemas.microsoft.com/office/powerpoint/2010/main" val="237187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31DE-2E23-41E6-802D-9CFDC183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What if my school doesn't have a maker space?</a:t>
            </a:r>
          </a:p>
        </p:txBody>
      </p:sp>
      <p:pic>
        <p:nvPicPr>
          <p:cNvPr id="8" name="Picture 8" descr="A picture containing indoor, colorful&#10;&#10;Description generated with very high confidence">
            <a:extLst>
              <a:ext uri="{FF2B5EF4-FFF2-40B4-BE49-F238E27FC236}">
                <a16:creationId xmlns:a16="http://schemas.microsoft.com/office/drawing/2014/main" id="{12BEDC0C-D678-439E-B450-74687FE23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915" y="1044940"/>
            <a:ext cx="6915663" cy="477180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2819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7D10-B3C3-41D9-921C-EB8AA417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2815"/>
            <a:ext cx="3549121" cy="13716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Myths</a:t>
            </a:r>
            <a:br>
              <a:rPr lang="en-US" sz="6000" dirty="0" smtClean="0"/>
            </a:br>
            <a:r>
              <a:rPr lang="en-US" sz="6000" dirty="0" smtClean="0"/>
              <a:t>&amp;</a:t>
            </a:r>
            <a:br>
              <a:rPr lang="en-US" sz="6000" dirty="0" smtClean="0"/>
            </a:br>
            <a:r>
              <a:rPr lang="en-US" sz="6000" dirty="0" smtClean="0"/>
              <a:t>Worries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40FC-168A-447D-9824-A69E2DA3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0334" y="339786"/>
            <a:ext cx="8891666" cy="600605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It's all about technology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It has to be a whole room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It's expensive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 Need to be </a:t>
            </a:r>
            <a:r>
              <a:rPr lang="en-US" sz="3200" dirty="0" smtClean="0"/>
              <a:t>“techie” </a:t>
            </a:r>
            <a:r>
              <a:rPr lang="en-US" sz="3200" dirty="0"/>
              <a:t>or </a:t>
            </a:r>
            <a:r>
              <a:rPr lang="en-US" sz="3200" dirty="0" smtClean="0"/>
              <a:t>“</a:t>
            </a:r>
            <a:r>
              <a:rPr lang="en-US" sz="3200" dirty="0" err="1" smtClean="0"/>
              <a:t>sciencie</a:t>
            </a:r>
            <a:r>
              <a:rPr lang="en-US" sz="3200" dirty="0" smtClean="0"/>
              <a:t>” </a:t>
            </a:r>
            <a:r>
              <a:rPr lang="en-US" sz="3200" dirty="0"/>
              <a:t>to do this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 don't have enough room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 don’t have enough money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 don't know how to make things </a:t>
            </a:r>
          </a:p>
        </p:txBody>
      </p:sp>
    </p:spTree>
    <p:extLst>
      <p:ext uri="{BB962C8B-B14F-4D97-AF65-F5344CB8AC3E}">
        <p14:creationId xmlns:p14="http://schemas.microsoft.com/office/powerpoint/2010/main" val="193207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22F7-A18D-4008-91F7-4EACB8FE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09" y="3200401"/>
            <a:ext cx="3549121" cy="13716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Truths</a:t>
            </a:r>
            <a:br>
              <a:rPr lang="en-US" sz="6000" dirty="0" smtClean="0"/>
            </a:br>
            <a:r>
              <a:rPr lang="en-US" sz="6000" dirty="0" smtClean="0"/>
              <a:t>&amp; </a:t>
            </a:r>
            <a:br>
              <a:rPr lang="en-US" sz="6000" dirty="0" smtClean="0"/>
            </a:br>
            <a:r>
              <a:rPr lang="en-US" sz="6000" dirty="0" smtClean="0"/>
              <a:t>Reality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F46C-83B4-4892-8986-05A7F988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430" y="609600"/>
            <a:ext cx="8554387" cy="62483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You can have a maker space without technology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It can be a tiny corner in your room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It can even be a mobile cart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You can do it cheap and cheerful with a trip to the dollar store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No previous experience required – build capacity in students and invite "experts"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9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7409-3C86-41A6-A415-726C23CE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Hack 1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D0280-33CB-4A36-97E1-1FF8492F6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Live in the We-Do for awhile</a:t>
            </a:r>
          </a:p>
          <a:p>
            <a:endParaRPr lang="en-US" sz="3200" dirty="0"/>
          </a:p>
          <a:p>
            <a:r>
              <a:rPr lang="en-US" sz="3200" dirty="0"/>
              <a:t>Make writing physically and collaboratively</a:t>
            </a:r>
          </a:p>
          <a:p>
            <a:pPr lvl="1"/>
            <a:r>
              <a:rPr lang="en-US" sz="3200" dirty="0"/>
              <a:t>Makes it safe</a:t>
            </a:r>
          </a:p>
          <a:p>
            <a:pPr lvl="1"/>
            <a:r>
              <a:rPr lang="en-US" sz="3200" dirty="0"/>
              <a:t>Makes it Fun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E82B2-5524-4946-80D6-B81F667D0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47870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EE15E-17AE-4CC2-BDDD-8CF82D14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Consider launching writer's Workshop with a bit making instead of words.</a:t>
            </a:r>
          </a:p>
        </p:txBody>
      </p:sp>
    </p:spTree>
    <p:extLst>
      <p:ext uri="{BB962C8B-B14F-4D97-AF65-F5344CB8AC3E}">
        <p14:creationId xmlns:p14="http://schemas.microsoft.com/office/powerpoint/2010/main" val="1309322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432</TotalTime>
  <Words>734</Words>
  <Application>Microsoft Office PowerPoint</Application>
  <PresentationFormat>Widescreen</PresentationFormat>
  <Paragraphs>128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Century Gothic</vt:lpstr>
      <vt:lpstr>Mesh</vt:lpstr>
      <vt:lpstr>Maker Spaces    a  strategy to inspire  Writing</vt:lpstr>
      <vt:lpstr>Maybe the Problem Isn't The Writer...</vt:lpstr>
      <vt:lpstr>Motivation is Key to Writing! </vt:lpstr>
      <vt:lpstr>Motivation is Key to Writing! </vt:lpstr>
      <vt:lpstr>What if my school doesn't have a maker space?</vt:lpstr>
      <vt:lpstr>Myths &amp; Worries</vt:lpstr>
      <vt:lpstr>Truths &amp;  Reality</vt:lpstr>
      <vt:lpstr>Hack 1 </vt:lpstr>
      <vt:lpstr>Consider launching writer's Workshop with a bit making instead of words.</vt:lpstr>
      <vt:lpstr>"When resistant writers are encouraged to make and share tangible things that matter to them – things that they enjoy designing and developing – writing is almost always a necessary and valued part of the process."</vt:lpstr>
      <vt:lpstr>What would you rather be doing right now if you could do anything other than writing?</vt:lpstr>
      <vt:lpstr>PowerPoint Presentation</vt:lpstr>
      <vt:lpstr>*Survey your kids  *Invite them to build before they write or write about what they are building  *replace graphic organizers with sticky notes  *Make time for exhibition, not just celebration  </vt:lpstr>
      <vt:lpstr>Remember not all writers are makers...consider it an invitation, not an expectation.  Our Learners need diverse tools and processes!</vt:lpstr>
      <vt:lpstr>Hack 2 </vt:lpstr>
      <vt:lpstr>PowerPoint Presentation</vt:lpstr>
      <vt:lpstr>Try This...</vt:lpstr>
      <vt:lpstr>Hack 3 </vt:lpstr>
      <vt:lpstr>The Writing Process in not Always Linear!  Get Messy – Tinker!    Encourage Flexible thinking</vt:lpstr>
      <vt:lpstr>When we make writing...WE TINKER  *tear things down *Break them apart *Build *Test *Rebuild  *Make writing moveable, slicing and moving</vt:lpstr>
      <vt:lpstr>How do you Tinker with Writing?</vt:lpstr>
      <vt:lpstr>Try This...Blueprint for Implementation</vt:lpstr>
      <vt:lpstr>Hack 4 </vt:lpstr>
      <vt:lpstr>*Help kids choose topics that matter  *Teach to engage audiences they want to influence  *Teach to seek feedback  *Carve out time for exibition at all stages  </vt:lpstr>
      <vt:lpstr>Hack 5 </vt:lpstr>
      <vt:lpstr>*Define your purpose  *Share your vision with stakeholders   *Outcomes are the guide not the commander  *Voice, Choice &amp; Transfer of Responsibility remain key  *Track growth &amp; outcomes  *reach way beyond ELA – Writing should be happening everywhere  </vt:lpstr>
      <vt:lpstr>Contest!   Win Microbits for your school  Tweet “How my school would use Microbits to make writing” </vt:lpstr>
      <vt:lpstr>Go Make Writing!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Lander</dc:creator>
  <cp:lastModifiedBy>Melissa Lander</cp:lastModifiedBy>
  <cp:revision>691</cp:revision>
  <dcterms:created xsi:type="dcterms:W3CDTF">2013-07-15T20:24:02Z</dcterms:created>
  <dcterms:modified xsi:type="dcterms:W3CDTF">2019-04-09T19:09:08Z</dcterms:modified>
</cp:coreProperties>
</file>