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73" r:id="rId3"/>
    <p:sldId id="270" r:id="rId4"/>
    <p:sldId id="307" r:id="rId5"/>
    <p:sldId id="260" r:id="rId6"/>
    <p:sldId id="258"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1" r:id="rId22"/>
    <p:sldId id="300" r:id="rId23"/>
    <p:sldId id="302" r:id="rId24"/>
    <p:sldId id="304" r:id="rId25"/>
    <p:sldId id="303" r:id="rId26"/>
    <p:sldId id="283" r:id="rId27"/>
    <p:sldId id="271" r:id="rId28"/>
    <p:sldId id="263" r:id="rId29"/>
    <p:sldId id="309" r:id="rId30"/>
    <p:sldId id="308" r:id="rId31"/>
    <p:sldId id="310" r:id="rId32"/>
    <p:sldId id="322" r:id="rId33"/>
    <p:sldId id="311" r:id="rId34"/>
    <p:sldId id="312" r:id="rId35"/>
    <p:sldId id="313" r:id="rId36"/>
    <p:sldId id="314" r:id="rId37"/>
    <p:sldId id="315" r:id="rId38"/>
    <p:sldId id="316" r:id="rId39"/>
    <p:sldId id="317" r:id="rId40"/>
    <p:sldId id="318" r:id="rId41"/>
    <p:sldId id="319" r:id="rId42"/>
    <p:sldId id="320" r:id="rId43"/>
    <p:sldId id="321" r:id="rId44"/>
    <p:sldId id="323" r:id="rId45"/>
    <p:sldId id="324" r:id="rId46"/>
    <p:sldId id="325" r:id="rId47"/>
    <p:sldId id="279" r:id="rId48"/>
    <p:sldId id="280" r:id="rId49"/>
    <p:sldId id="284" r:id="rId50"/>
    <p:sldId id="274" r:id="rId51"/>
    <p:sldId id="305" r:id="rId52"/>
    <p:sldId id="272" r:id="rId53"/>
    <p:sldId id="282" r:id="rId54"/>
    <p:sldId id="276" r:id="rId55"/>
    <p:sldId id="277" r:id="rId56"/>
    <p:sldId id="306" r:id="rId57"/>
    <p:sldId id="285" r:id="rId58"/>
    <p:sldId id="278" r:id="rId59"/>
  </p:sldIdLst>
  <p:sldSz cx="12192000" cy="6858000"/>
  <p:notesSz cx="6858000" cy="14001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705536-9284-43AE-84BD-0E71B034F6A7}">
          <p14:sldIdLst>
            <p14:sldId id="256"/>
            <p14:sldId id="273"/>
            <p14:sldId id="270"/>
            <p14:sldId id="307"/>
            <p14:sldId id="260"/>
            <p14:sldId id="258"/>
            <p14:sldId id="286"/>
            <p14:sldId id="287"/>
            <p14:sldId id="288"/>
            <p14:sldId id="289"/>
            <p14:sldId id="290"/>
            <p14:sldId id="291"/>
            <p14:sldId id="292"/>
            <p14:sldId id="293"/>
            <p14:sldId id="294"/>
            <p14:sldId id="295"/>
            <p14:sldId id="296"/>
            <p14:sldId id="297"/>
            <p14:sldId id="298"/>
            <p14:sldId id="299"/>
            <p14:sldId id="301"/>
            <p14:sldId id="300"/>
            <p14:sldId id="302"/>
            <p14:sldId id="304"/>
            <p14:sldId id="303"/>
            <p14:sldId id="283"/>
            <p14:sldId id="271"/>
            <p14:sldId id="263"/>
            <p14:sldId id="309"/>
            <p14:sldId id="308"/>
            <p14:sldId id="310"/>
            <p14:sldId id="322"/>
            <p14:sldId id="311"/>
            <p14:sldId id="312"/>
            <p14:sldId id="313"/>
            <p14:sldId id="314"/>
            <p14:sldId id="315"/>
            <p14:sldId id="316"/>
            <p14:sldId id="317"/>
            <p14:sldId id="318"/>
            <p14:sldId id="319"/>
            <p14:sldId id="320"/>
            <p14:sldId id="321"/>
            <p14:sldId id="323"/>
            <p14:sldId id="324"/>
            <p14:sldId id="325"/>
            <p14:sldId id="279"/>
            <p14:sldId id="280"/>
            <p14:sldId id="284"/>
            <p14:sldId id="274"/>
            <p14:sldId id="305"/>
            <p14:sldId id="272"/>
            <p14:sldId id="282"/>
            <p14:sldId id="276"/>
            <p14:sldId id="277"/>
            <p14:sldId id="306"/>
            <p14:sldId id="285"/>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477"/>
    <a:srgbClr val="B9CD32"/>
    <a:srgbClr val="44C4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69" d="100"/>
          <a:sy n="69" d="100"/>
        </p:scale>
        <p:origin x="448"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svg"/><Relationship Id="rId1" Type="http://schemas.openxmlformats.org/officeDocument/2006/relationships/image" Target="../media/image21.png"/><Relationship Id="rId6" Type="http://schemas.openxmlformats.org/officeDocument/2006/relationships/image" Target="../media/image27.svg"/><Relationship Id="rId5" Type="http://schemas.openxmlformats.org/officeDocument/2006/relationships/image" Target="../media/image23.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9.svg"/><Relationship Id="rId1" Type="http://schemas.openxmlformats.org/officeDocument/2006/relationships/image" Target="../media/image24.png"/><Relationship Id="rId6" Type="http://schemas.openxmlformats.org/officeDocument/2006/relationships/image" Target="../media/image33.svg"/><Relationship Id="rId5" Type="http://schemas.openxmlformats.org/officeDocument/2006/relationships/image" Target="../media/image26.png"/><Relationship Id="rId4" Type="http://schemas.openxmlformats.org/officeDocument/2006/relationships/image" Target="../media/image31.sv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svg"/><Relationship Id="rId1" Type="http://schemas.openxmlformats.org/officeDocument/2006/relationships/image" Target="../media/image28.png"/><Relationship Id="rId6" Type="http://schemas.openxmlformats.org/officeDocument/2006/relationships/image" Target="../media/image41.svg"/><Relationship Id="rId5" Type="http://schemas.openxmlformats.org/officeDocument/2006/relationships/image" Target="../media/image30.png"/><Relationship Id="rId4" Type="http://schemas.openxmlformats.org/officeDocument/2006/relationships/image" Target="../media/image39.svg"/></Relationships>
</file>

<file path=ppt/diagrams/_rels/data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32.png"/><Relationship Id="rId6" Type="http://schemas.openxmlformats.org/officeDocument/2006/relationships/image" Target="../media/image48.sv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36.png"/></Relationships>
</file>

<file path=ppt/diagrams/_rels/data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58.svg"/><Relationship Id="rId1" Type="http://schemas.openxmlformats.org/officeDocument/2006/relationships/image" Target="../media/image39.png"/><Relationship Id="rId6" Type="http://schemas.openxmlformats.org/officeDocument/2006/relationships/image" Target="../media/image62.svg"/><Relationship Id="rId5" Type="http://schemas.openxmlformats.org/officeDocument/2006/relationships/image" Target="../media/image41.png"/><Relationship Id="rId4" Type="http://schemas.openxmlformats.org/officeDocument/2006/relationships/image" Target="../media/image60.svg"/></Relationships>
</file>

<file path=ppt/diagrams/_rels/data7.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52.svg"/><Relationship Id="rId1" Type="http://schemas.openxmlformats.org/officeDocument/2006/relationships/image" Target="../media/image47.png"/><Relationship Id="rId6" Type="http://schemas.openxmlformats.org/officeDocument/2006/relationships/image" Target="../media/image73.svg"/><Relationship Id="rId5" Type="http://schemas.openxmlformats.org/officeDocument/2006/relationships/image" Target="../media/image49.png"/><Relationship Id="rId4" Type="http://schemas.openxmlformats.org/officeDocument/2006/relationships/image" Target="../media/image71.svg"/></Relationships>
</file>

<file path=ppt/diagrams/_rels/data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95.svg"/><Relationship Id="rId1" Type="http://schemas.openxmlformats.org/officeDocument/2006/relationships/image" Target="../media/image65.png"/><Relationship Id="rId6" Type="http://schemas.openxmlformats.org/officeDocument/2006/relationships/image" Target="../media/image99.svg"/><Relationship Id="rId5" Type="http://schemas.openxmlformats.org/officeDocument/2006/relationships/image" Target="../media/image67.png"/><Relationship Id="rId4" Type="http://schemas.openxmlformats.org/officeDocument/2006/relationships/image" Target="../media/image9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svg"/><Relationship Id="rId1" Type="http://schemas.openxmlformats.org/officeDocument/2006/relationships/image" Target="../media/image21.png"/><Relationship Id="rId6" Type="http://schemas.openxmlformats.org/officeDocument/2006/relationships/image" Target="../media/image27.svg"/><Relationship Id="rId5" Type="http://schemas.openxmlformats.org/officeDocument/2006/relationships/image" Target="../media/image23.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9.svg"/><Relationship Id="rId1" Type="http://schemas.openxmlformats.org/officeDocument/2006/relationships/image" Target="../media/image24.png"/><Relationship Id="rId6" Type="http://schemas.openxmlformats.org/officeDocument/2006/relationships/image" Target="../media/image33.svg"/><Relationship Id="rId5" Type="http://schemas.openxmlformats.org/officeDocument/2006/relationships/image" Target="../media/image26.png"/><Relationship Id="rId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svg"/><Relationship Id="rId1" Type="http://schemas.openxmlformats.org/officeDocument/2006/relationships/image" Target="../media/image28.png"/><Relationship Id="rId6" Type="http://schemas.openxmlformats.org/officeDocument/2006/relationships/image" Target="../media/image41.svg"/><Relationship Id="rId5" Type="http://schemas.openxmlformats.org/officeDocument/2006/relationships/image" Target="../media/image30.png"/><Relationship Id="rId4" Type="http://schemas.openxmlformats.org/officeDocument/2006/relationships/image" Target="../media/image3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32.png"/><Relationship Id="rId6" Type="http://schemas.openxmlformats.org/officeDocument/2006/relationships/image" Target="../media/image48.sv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36.png"/></Relationships>
</file>

<file path=ppt/diagrams/_rels/drawing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58.svg"/><Relationship Id="rId1" Type="http://schemas.openxmlformats.org/officeDocument/2006/relationships/image" Target="../media/image39.png"/><Relationship Id="rId6" Type="http://schemas.openxmlformats.org/officeDocument/2006/relationships/image" Target="../media/image62.svg"/><Relationship Id="rId5" Type="http://schemas.openxmlformats.org/officeDocument/2006/relationships/image" Target="../media/image41.png"/><Relationship Id="rId4" Type="http://schemas.openxmlformats.org/officeDocument/2006/relationships/image" Target="../media/image6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52.svg"/><Relationship Id="rId1" Type="http://schemas.openxmlformats.org/officeDocument/2006/relationships/image" Target="../media/image47.png"/><Relationship Id="rId6" Type="http://schemas.openxmlformats.org/officeDocument/2006/relationships/image" Target="../media/image73.svg"/><Relationship Id="rId5" Type="http://schemas.openxmlformats.org/officeDocument/2006/relationships/image" Target="../media/image49.png"/><Relationship Id="rId4" Type="http://schemas.openxmlformats.org/officeDocument/2006/relationships/image" Target="../media/image7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95.svg"/><Relationship Id="rId1" Type="http://schemas.openxmlformats.org/officeDocument/2006/relationships/image" Target="../media/image65.png"/><Relationship Id="rId6" Type="http://schemas.openxmlformats.org/officeDocument/2006/relationships/image" Target="../media/image99.svg"/><Relationship Id="rId5" Type="http://schemas.openxmlformats.org/officeDocument/2006/relationships/image" Target="../media/image67.png"/><Relationship Id="rId4" Type="http://schemas.openxmlformats.org/officeDocument/2006/relationships/image" Target="../media/image9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D6397-8F64-4294-B3AA-DD63FDB2B446}"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50079510-FA88-434D-B426-D5C95D8C3BDD}">
      <dgm:prSet/>
      <dgm:spPr/>
      <dgm:t>
        <a:bodyPr/>
        <a:lstStyle/>
        <a:p>
          <a:r>
            <a:rPr lang="en-US" b="1"/>
            <a:t>Consult </a:t>
          </a:r>
          <a:r>
            <a:rPr lang="en-US"/>
            <a:t>with stakeholders, partners, parents, groups, subject matter experts in development.</a:t>
          </a:r>
        </a:p>
      </dgm:t>
    </dgm:pt>
    <dgm:pt modelId="{EE8EF99B-121B-443B-8CE1-2477F30A7D08}" type="parTrans" cxnId="{C5838B10-C638-46A4-BC41-86005A7B6BBA}">
      <dgm:prSet/>
      <dgm:spPr/>
      <dgm:t>
        <a:bodyPr/>
        <a:lstStyle/>
        <a:p>
          <a:endParaRPr lang="en-US"/>
        </a:p>
      </dgm:t>
    </dgm:pt>
    <dgm:pt modelId="{5C08B0AC-AB87-413F-A844-592451AB391F}" type="sibTrans" cxnId="{C5838B10-C638-46A4-BC41-86005A7B6BBA}">
      <dgm:prSet phldrT="1" phldr="0"/>
      <dgm:spPr/>
      <dgm:t>
        <a:bodyPr/>
        <a:lstStyle/>
        <a:p>
          <a:r>
            <a:rPr lang="en-US"/>
            <a:t>1</a:t>
          </a:r>
        </a:p>
      </dgm:t>
    </dgm:pt>
    <dgm:pt modelId="{DE585CCC-8BCD-4AC0-857A-CA6716D8BDA4}">
      <dgm:prSet/>
      <dgm:spPr/>
      <dgm:t>
        <a:bodyPr/>
        <a:lstStyle/>
        <a:p>
          <a:r>
            <a:rPr lang="en-US"/>
            <a:t>Ensure curricula </a:t>
          </a:r>
          <a:r>
            <a:rPr lang="en-US" b="1"/>
            <a:t>meets the needs of all students.</a:t>
          </a:r>
          <a:endParaRPr lang="en-US"/>
        </a:p>
      </dgm:t>
    </dgm:pt>
    <dgm:pt modelId="{652CA255-43EC-4B47-B51D-2A4E8A818085}" type="parTrans" cxnId="{DD583977-403D-4496-88CC-AD91177EFA70}">
      <dgm:prSet/>
      <dgm:spPr/>
      <dgm:t>
        <a:bodyPr/>
        <a:lstStyle/>
        <a:p>
          <a:endParaRPr lang="en-US"/>
        </a:p>
      </dgm:t>
    </dgm:pt>
    <dgm:pt modelId="{93D654F5-4D02-4CAF-9818-AD20065011C9}" type="sibTrans" cxnId="{DD583977-403D-4496-88CC-AD91177EFA70}">
      <dgm:prSet phldrT="2" phldr="0"/>
      <dgm:spPr/>
      <dgm:t>
        <a:bodyPr/>
        <a:lstStyle/>
        <a:p>
          <a:r>
            <a:rPr lang="en-US"/>
            <a:t>2</a:t>
          </a:r>
        </a:p>
      </dgm:t>
    </dgm:pt>
    <dgm:pt modelId="{6C9C8B1F-4FE9-4707-A255-3073BE469825}">
      <dgm:prSet/>
      <dgm:spPr/>
      <dgm:t>
        <a:bodyPr/>
        <a:lstStyle/>
        <a:p>
          <a:r>
            <a:rPr lang="en-US"/>
            <a:t>Provide </a:t>
          </a:r>
          <a:r>
            <a:rPr lang="en-US" b="1"/>
            <a:t>ongoing supports</a:t>
          </a:r>
          <a:r>
            <a:rPr lang="en-US"/>
            <a:t> to teachers.</a:t>
          </a:r>
        </a:p>
      </dgm:t>
    </dgm:pt>
    <dgm:pt modelId="{560045AB-410B-4BE1-8F47-89F46A9E1CF5}" type="parTrans" cxnId="{8A56D0DE-FC11-4E40-8C57-4441BE768D74}">
      <dgm:prSet/>
      <dgm:spPr/>
      <dgm:t>
        <a:bodyPr/>
        <a:lstStyle/>
        <a:p>
          <a:endParaRPr lang="en-US"/>
        </a:p>
      </dgm:t>
    </dgm:pt>
    <dgm:pt modelId="{D63F558B-6E03-4EB3-B85B-AF04486963CA}" type="sibTrans" cxnId="{8A56D0DE-FC11-4E40-8C57-4441BE768D74}">
      <dgm:prSet phldrT="3" phldr="0"/>
      <dgm:spPr/>
      <dgm:t>
        <a:bodyPr/>
        <a:lstStyle/>
        <a:p>
          <a:r>
            <a:rPr lang="en-US"/>
            <a:t>3</a:t>
          </a:r>
        </a:p>
      </dgm:t>
    </dgm:pt>
    <dgm:pt modelId="{47C3AADA-600A-40B2-9441-CF095BDF1E47}" type="pres">
      <dgm:prSet presAssocID="{948D6397-8F64-4294-B3AA-DD63FDB2B446}" presName="Name0" presStyleCnt="0">
        <dgm:presLayoutVars>
          <dgm:animLvl val="lvl"/>
          <dgm:resizeHandles val="exact"/>
        </dgm:presLayoutVars>
      </dgm:prSet>
      <dgm:spPr/>
      <dgm:t>
        <a:bodyPr/>
        <a:lstStyle/>
        <a:p>
          <a:endParaRPr lang="en-US"/>
        </a:p>
      </dgm:t>
    </dgm:pt>
    <dgm:pt modelId="{A2AE012A-DD91-4A51-A955-1CD68FA0F119}" type="pres">
      <dgm:prSet presAssocID="{50079510-FA88-434D-B426-D5C95D8C3BDD}" presName="compositeNode" presStyleCnt="0">
        <dgm:presLayoutVars>
          <dgm:bulletEnabled val="1"/>
        </dgm:presLayoutVars>
      </dgm:prSet>
      <dgm:spPr/>
    </dgm:pt>
    <dgm:pt modelId="{780D9EBA-D1F9-4DDA-ABF0-0A7C841414CA}" type="pres">
      <dgm:prSet presAssocID="{50079510-FA88-434D-B426-D5C95D8C3BDD}" presName="bgRect" presStyleLbl="bgAccFollowNode1" presStyleIdx="0" presStyleCnt="3"/>
      <dgm:spPr/>
      <dgm:t>
        <a:bodyPr/>
        <a:lstStyle/>
        <a:p>
          <a:endParaRPr lang="en-US"/>
        </a:p>
      </dgm:t>
    </dgm:pt>
    <dgm:pt modelId="{E17E69EB-9196-40D4-BBF3-367D3977D1BF}" type="pres">
      <dgm:prSet presAssocID="{5C08B0AC-AB87-413F-A844-592451AB391F}" presName="sibTransNodeCircle" presStyleLbl="alignNode1" presStyleIdx="0" presStyleCnt="6">
        <dgm:presLayoutVars>
          <dgm:chMax val="0"/>
          <dgm:bulletEnabled/>
        </dgm:presLayoutVars>
      </dgm:prSet>
      <dgm:spPr/>
      <dgm:t>
        <a:bodyPr/>
        <a:lstStyle/>
        <a:p>
          <a:endParaRPr lang="en-US"/>
        </a:p>
      </dgm:t>
    </dgm:pt>
    <dgm:pt modelId="{833B3D2A-C44B-4999-BC8D-55114961B284}" type="pres">
      <dgm:prSet presAssocID="{50079510-FA88-434D-B426-D5C95D8C3BDD}" presName="bottomLine" presStyleLbl="alignNode1" presStyleIdx="1" presStyleCnt="6">
        <dgm:presLayoutVars/>
      </dgm:prSet>
      <dgm:spPr/>
    </dgm:pt>
    <dgm:pt modelId="{B8891D68-058F-43F6-9FAD-088D7E584DBA}" type="pres">
      <dgm:prSet presAssocID="{50079510-FA88-434D-B426-D5C95D8C3BDD}" presName="nodeText" presStyleLbl="bgAccFollowNode1" presStyleIdx="0" presStyleCnt="3">
        <dgm:presLayoutVars>
          <dgm:bulletEnabled val="1"/>
        </dgm:presLayoutVars>
      </dgm:prSet>
      <dgm:spPr/>
      <dgm:t>
        <a:bodyPr/>
        <a:lstStyle/>
        <a:p>
          <a:endParaRPr lang="en-US"/>
        </a:p>
      </dgm:t>
    </dgm:pt>
    <dgm:pt modelId="{29C5D78E-FB85-407F-89A4-34B527E7F8B7}" type="pres">
      <dgm:prSet presAssocID="{5C08B0AC-AB87-413F-A844-592451AB391F}" presName="sibTrans" presStyleCnt="0"/>
      <dgm:spPr/>
    </dgm:pt>
    <dgm:pt modelId="{58F3930E-CFF6-4896-825E-44FFF4D73D99}" type="pres">
      <dgm:prSet presAssocID="{DE585CCC-8BCD-4AC0-857A-CA6716D8BDA4}" presName="compositeNode" presStyleCnt="0">
        <dgm:presLayoutVars>
          <dgm:bulletEnabled val="1"/>
        </dgm:presLayoutVars>
      </dgm:prSet>
      <dgm:spPr/>
    </dgm:pt>
    <dgm:pt modelId="{AE674655-904D-45BB-8381-E26C03039D11}" type="pres">
      <dgm:prSet presAssocID="{DE585CCC-8BCD-4AC0-857A-CA6716D8BDA4}" presName="bgRect" presStyleLbl="bgAccFollowNode1" presStyleIdx="1" presStyleCnt="3"/>
      <dgm:spPr/>
      <dgm:t>
        <a:bodyPr/>
        <a:lstStyle/>
        <a:p>
          <a:endParaRPr lang="en-US"/>
        </a:p>
      </dgm:t>
    </dgm:pt>
    <dgm:pt modelId="{55C1AB8E-63F1-4428-8C48-7D488F535AC5}" type="pres">
      <dgm:prSet presAssocID="{93D654F5-4D02-4CAF-9818-AD20065011C9}" presName="sibTransNodeCircle" presStyleLbl="alignNode1" presStyleIdx="2" presStyleCnt="6">
        <dgm:presLayoutVars>
          <dgm:chMax val="0"/>
          <dgm:bulletEnabled/>
        </dgm:presLayoutVars>
      </dgm:prSet>
      <dgm:spPr/>
      <dgm:t>
        <a:bodyPr/>
        <a:lstStyle/>
        <a:p>
          <a:endParaRPr lang="en-US"/>
        </a:p>
      </dgm:t>
    </dgm:pt>
    <dgm:pt modelId="{FA0425D1-6FB1-4C10-BD7F-F1825265B706}" type="pres">
      <dgm:prSet presAssocID="{DE585CCC-8BCD-4AC0-857A-CA6716D8BDA4}" presName="bottomLine" presStyleLbl="alignNode1" presStyleIdx="3" presStyleCnt="6">
        <dgm:presLayoutVars/>
      </dgm:prSet>
      <dgm:spPr/>
    </dgm:pt>
    <dgm:pt modelId="{82F4AD8C-6BF1-4B48-A939-FB2748BB51E2}" type="pres">
      <dgm:prSet presAssocID="{DE585CCC-8BCD-4AC0-857A-CA6716D8BDA4}" presName="nodeText" presStyleLbl="bgAccFollowNode1" presStyleIdx="1" presStyleCnt="3">
        <dgm:presLayoutVars>
          <dgm:bulletEnabled val="1"/>
        </dgm:presLayoutVars>
      </dgm:prSet>
      <dgm:spPr/>
      <dgm:t>
        <a:bodyPr/>
        <a:lstStyle/>
        <a:p>
          <a:endParaRPr lang="en-US"/>
        </a:p>
      </dgm:t>
    </dgm:pt>
    <dgm:pt modelId="{9C635BA2-57FC-439B-BE5E-730DB502EC69}" type="pres">
      <dgm:prSet presAssocID="{93D654F5-4D02-4CAF-9818-AD20065011C9}" presName="sibTrans" presStyleCnt="0"/>
      <dgm:spPr/>
    </dgm:pt>
    <dgm:pt modelId="{8188C5D1-6F01-4CCC-8FE5-73E1C7BDA667}" type="pres">
      <dgm:prSet presAssocID="{6C9C8B1F-4FE9-4707-A255-3073BE469825}" presName="compositeNode" presStyleCnt="0">
        <dgm:presLayoutVars>
          <dgm:bulletEnabled val="1"/>
        </dgm:presLayoutVars>
      </dgm:prSet>
      <dgm:spPr/>
    </dgm:pt>
    <dgm:pt modelId="{C40709BF-F22D-4801-98E1-6C8BF8D999BB}" type="pres">
      <dgm:prSet presAssocID="{6C9C8B1F-4FE9-4707-A255-3073BE469825}" presName="bgRect" presStyleLbl="bgAccFollowNode1" presStyleIdx="2" presStyleCnt="3"/>
      <dgm:spPr/>
      <dgm:t>
        <a:bodyPr/>
        <a:lstStyle/>
        <a:p>
          <a:endParaRPr lang="en-US"/>
        </a:p>
      </dgm:t>
    </dgm:pt>
    <dgm:pt modelId="{969DB8BF-DF07-4E1B-BD0A-342EBC7ACFA1}" type="pres">
      <dgm:prSet presAssocID="{D63F558B-6E03-4EB3-B85B-AF04486963CA}" presName="sibTransNodeCircle" presStyleLbl="alignNode1" presStyleIdx="4" presStyleCnt="6">
        <dgm:presLayoutVars>
          <dgm:chMax val="0"/>
          <dgm:bulletEnabled/>
        </dgm:presLayoutVars>
      </dgm:prSet>
      <dgm:spPr/>
      <dgm:t>
        <a:bodyPr/>
        <a:lstStyle/>
        <a:p>
          <a:endParaRPr lang="en-US"/>
        </a:p>
      </dgm:t>
    </dgm:pt>
    <dgm:pt modelId="{E2304635-D777-40FE-A8F2-BA274A44DC47}" type="pres">
      <dgm:prSet presAssocID="{6C9C8B1F-4FE9-4707-A255-3073BE469825}" presName="bottomLine" presStyleLbl="alignNode1" presStyleIdx="5" presStyleCnt="6">
        <dgm:presLayoutVars/>
      </dgm:prSet>
      <dgm:spPr/>
    </dgm:pt>
    <dgm:pt modelId="{E4D4A8A3-9D8D-4136-A7F0-0E4DEE05F681}" type="pres">
      <dgm:prSet presAssocID="{6C9C8B1F-4FE9-4707-A255-3073BE469825}" presName="nodeText" presStyleLbl="bgAccFollowNode1" presStyleIdx="2" presStyleCnt="3">
        <dgm:presLayoutVars>
          <dgm:bulletEnabled val="1"/>
        </dgm:presLayoutVars>
      </dgm:prSet>
      <dgm:spPr/>
      <dgm:t>
        <a:bodyPr/>
        <a:lstStyle/>
        <a:p>
          <a:endParaRPr lang="en-US"/>
        </a:p>
      </dgm:t>
    </dgm:pt>
  </dgm:ptLst>
  <dgm:cxnLst>
    <dgm:cxn modelId="{5EF66030-E553-458A-9E87-6130CADD88C2}" type="presOf" srcId="{5C08B0AC-AB87-413F-A844-592451AB391F}" destId="{E17E69EB-9196-40D4-BBF3-367D3977D1BF}" srcOrd="0" destOrd="0" presId="urn:microsoft.com/office/officeart/2016/7/layout/BasicLinearProcessNumbered"/>
    <dgm:cxn modelId="{DD583977-403D-4496-88CC-AD91177EFA70}" srcId="{948D6397-8F64-4294-B3AA-DD63FDB2B446}" destId="{DE585CCC-8BCD-4AC0-857A-CA6716D8BDA4}" srcOrd="1" destOrd="0" parTransId="{652CA255-43EC-4B47-B51D-2A4E8A818085}" sibTransId="{93D654F5-4D02-4CAF-9818-AD20065011C9}"/>
    <dgm:cxn modelId="{DBB8F1D8-9E25-4148-BF94-460F610374FD}" type="presOf" srcId="{50079510-FA88-434D-B426-D5C95D8C3BDD}" destId="{780D9EBA-D1F9-4DDA-ABF0-0A7C841414CA}" srcOrd="0" destOrd="0" presId="urn:microsoft.com/office/officeart/2016/7/layout/BasicLinearProcessNumbered"/>
    <dgm:cxn modelId="{871D539C-35C0-4072-A470-BFBB77FB9F8A}" type="presOf" srcId="{6C9C8B1F-4FE9-4707-A255-3073BE469825}" destId="{C40709BF-F22D-4801-98E1-6C8BF8D999BB}" srcOrd="0" destOrd="0" presId="urn:microsoft.com/office/officeart/2016/7/layout/BasicLinearProcessNumbered"/>
    <dgm:cxn modelId="{185B7C31-1FCE-404C-B122-6B87545346FA}" type="presOf" srcId="{DE585CCC-8BCD-4AC0-857A-CA6716D8BDA4}" destId="{AE674655-904D-45BB-8381-E26C03039D11}" srcOrd="0" destOrd="0" presId="urn:microsoft.com/office/officeart/2016/7/layout/BasicLinearProcessNumbered"/>
    <dgm:cxn modelId="{C5838B10-C638-46A4-BC41-86005A7B6BBA}" srcId="{948D6397-8F64-4294-B3AA-DD63FDB2B446}" destId="{50079510-FA88-434D-B426-D5C95D8C3BDD}" srcOrd="0" destOrd="0" parTransId="{EE8EF99B-121B-443B-8CE1-2477F30A7D08}" sibTransId="{5C08B0AC-AB87-413F-A844-592451AB391F}"/>
    <dgm:cxn modelId="{6AC09612-2BF6-4604-9E25-D645B8499393}" type="presOf" srcId="{948D6397-8F64-4294-B3AA-DD63FDB2B446}" destId="{47C3AADA-600A-40B2-9441-CF095BDF1E47}" srcOrd="0" destOrd="0" presId="urn:microsoft.com/office/officeart/2016/7/layout/BasicLinearProcessNumbered"/>
    <dgm:cxn modelId="{0F446372-3DD4-4700-9B29-5C09193A93BB}" type="presOf" srcId="{DE585CCC-8BCD-4AC0-857A-CA6716D8BDA4}" destId="{82F4AD8C-6BF1-4B48-A939-FB2748BB51E2}" srcOrd="1" destOrd="0" presId="urn:microsoft.com/office/officeart/2016/7/layout/BasicLinearProcessNumbered"/>
    <dgm:cxn modelId="{702546B9-9371-4865-808A-DBD3CFB62AEA}" type="presOf" srcId="{D63F558B-6E03-4EB3-B85B-AF04486963CA}" destId="{969DB8BF-DF07-4E1B-BD0A-342EBC7ACFA1}" srcOrd="0" destOrd="0" presId="urn:microsoft.com/office/officeart/2016/7/layout/BasicLinearProcessNumbered"/>
    <dgm:cxn modelId="{E0F9008D-F9D0-4DE0-8EF6-2A527B542F9F}" type="presOf" srcId="{93D654F5-4D02-4CAF-9818-AD20065011C9}" destId="{55C1AB8E-63F1-4428-8C48-7D488F535AC5}" srcOrd="0" destOrd="0" presId="urn:microsoft.com/office/officeart/2016/7/layout/BasicLinearProcessNumbered"/>
    <dgm:cxn modelId="{362C0CE4-623B-4DD2-960D-74867B4F7D40}" type="presOf" srcId="{50079510-FA88-434D-B426-D5C95D8C3BDD}" destId="{B8891D68-058F-43F6-9FAD-088D7E584DBA}" srcOrd="1" destOrd="0" presId="urn:microsoft.com/office/officeart/2016/7/layout/BasicLinearProcessNumbered"/>
    <dgm:cxn modelId="{8A56D0DE-FC11-4E40-8C57-4441BE768D74}" srcId="{948D6397-8F64-4294-B3AA-DD63FDB2B446}" destId="{6C9C8B1F-4FE9-4707-A255-3073BE469825}" srcOrd="2" destOrd="0" parTransId="{560045AB-410B-4BE1-8F47-89F46A9E1CF5}" sibTransId="{D63F558B-6E03-4EB3-B85B-AF04486963CA}"/>
    <dgm:cxn modelId="{977711F3-8947-4B62-B44B-32D98425ACF0}" type="presOf" srcId="{6C9C8B1F-4FE9-4707-A255-3073BE469825}" destId="{E4D4A8A3-9D8D-4136-A7F0-0E4DEE05F681}" srcOrd="1" destOrd="0" presId="urn:microsoft.com/office/officeart/2016/7/layout/BasicLinearProcessNumbered"/>
    <dgm:cxn modelId="{906D25D4-A9B9-4243-A97E-C59BCCA2E745}" type="presParOf" srcId="{47C3AADA-600A-40B2-9441-CF095BDF1E47}" destId="{A2AE012A-DD91-4A51-A955-1CD68FA0F119}" srcOrd="0" destOrd="0" presId="urn:microsoft.com/office/officeart/2016/7/layout/BasicLinearProcessNumbered"/>
    <dgm:cxn modelId="{F01E55C4-C45F-4805-95A0-6DC36938B099}" type="presParOf" srcId="{A2AE012A-DD91-4A51-A955-1CD68FA0F119}" destId="{780D9EBA-D1F9-4DDA-ABF0-0A7C841414CA}" srcOrd="0" destOrd="0" presId="urn:microsoft.com/office/officeart/2016/7/layout/BasicLinearProcessNumbered"/>
    <dgm:cxn modelId="{9DA8C485-E0A9-4311-B386-6947F2CBBEE4}" type="presParOf" srcId="{A2AE012A-DD91-4A51-A955-1CD68FA0F119}" destId="{E17E69EB-9196-40D4-BBF3-367D3977D1BF}" srcOrd="1" destOrd="0" presId="urn:microsoft.com/office/officeart/2016/7/layout/BasicLinearProcessNumbered"/>
    <dgm:cxn modelId="{132E400C-8BC0-4FBC-B0BE-8B8BBC717C49}" type="presParOf" srcId="{A2AE012A-DD91-4A51-A955-1CD68FA0F119}" destId="{833B3D2A-C44B-4999-BC8D-55114961B284}" srcOrd="2" destOrd="0" presId="urn:microsoft.com/office/officeart/2016/7/layout/BasicLinearProcessNumbered"/>
    <dgm:cxn modelId="{09ED9684-452D-435D-B7C6-14948434FBF4}" type="presParOf" srcId="{A2AE012A-DD91-4A51-A955-1CD68FA0F119}" destId="{B8891D68-058F-43F6-9FAD-088D7E584DBA}" srcOrd="3" destOrd="0" presId="urn:microsoft.com/office/officeart/2016/7/layout/BasicLinearProcessNumbered"/>
    <dgm:cxn modelId="{B440AACE-C05E-4D65-87E0-5347425CBB05}" type="presParOf" srcId="{47C3AADA-600A-40B2-9441-CF095BDF1E47}" destId="{29C5D78E-FB85-407F-89A4-34B527E7F8B7}" srcOrd="1" destOrd="0" presId="urn:microsoft.com/office/officeart/2016/7/layout/BasicLinearProcessNumbered"/>
    <dgm:cxn modelId="{2B1281BC-210E-4A31-8121-5658A26404E7}" type="presParOf" srcId="{47C3AADA-600A-40B2-9441-CF095BDF1E47}" destId="{58F3930E-CFF6-4896-825E-44FFF4D73D99}" srcOrd="2" destOrd="0" presId="urn:microsoft.com/office/officeart/2016/7/layout/BasicLinearProcessNumbered"/>
    <dgm:cxn modelId="{64D6A673-D0FA-4ED0-839E-D060FA45CDB1}" type="presParOf" srcId="{58F3930E-CFF6-4896-825E-44FFF4D73D99}" destId="{AE674655-904D-45BB-8381-E26C03039D11}" srcOrd="0" destOrd="0" presId="urn:microsoft.com/office/officeart/2016/7/layout/BasicLinearProcessNumbered"/>
    <dgm:cxn modelId="{2B36EFD0-C4BE-4167-9030-48AF36B21839}" type="presParOf" srcId="{58F3930E-CFF6-4896-825E-44FFF4D73D99}" destId="{55C1AB8E-63F1-4428-8C48-7D488F535AC5}" srcOrd="1" destOrd="0" presId="urn:microsoft.com/office/officeart/2016/7/layout/BasicLinearProcessNumbered"/>
    <dgm:cxn modelId="{9C75A116-D3A3-4B8E-BFC1-FD5A2CD9A4E6}" type="presParOf" srcId="{58F3930E-CFF6-4896-825E-44FFF4D73D99}" destId="{FA0425D1-6FB1-4C10-BD7F-F1825265B706}" srcOrd="2" destOrd="0" presId="urn:microsoft.com/office/officeart/2016/7/layout/BasicLinearProcessNumbered"/>
    <dgm:cxn modelId="{4DB41AC3-9EDB-4B3B-91C4-65F2C5C3139B}" type="presParOf" srcId="{58F3930E-CFF6-4896-825E-44FFF4D73D99}" destId="{82F4AD8C-6BF1-4B48-A939-FB2748BB51E2}" srcOrd="3" destOrd="0" presId="urn:microsoft.com/office/officeart/2016/7/layout/BasicLinearProcessNumbered"/>
    <dgm:cxn modelId="{960A48B3-4083-46F3-A80E-09466239E9F3}" type="presParOf" srcId="{47C3AADA-600A-40B2-9441-CF095BDF1E47}" destId="{9C635BA2-57FC-439B-BE5E-730DB502EC69}" srcOrd="3" destOrd="0" presId="urn:microsoft.com/office/officeart/2016/7/layout/BasicLinearProcessNumbered"/>
    <dgm:cxn modelId="{A90A69F6-5C12-4BF9-91DE-8BAA6DBDC389}" type="presParOf" srcId="{47C3AADA-600A-40B2-9441-CF095BDF1E47}" destId="{8188C5D1-6F01-4CCC-8FE5-73E1C7BDA667}" srcOrd="4" destOrd="0" presId="urn:microsoft.com/office/officeart/2016/7/layout/BasicLinearProcessNumbered"/>
    <dgm:cxn modelId="{D337F624-DDB4-4E3E-882C-FA62F4FB6B2B}" type="presParOf" srcId="{8188C5D1-6F01-4CCC-8FE5-73E1C7BDA667}" destId="{C40709BF-F22D-4801-98E1-6C8BF8D999BB}" srcOrd="0" destOrd="0" presId="urn:microsoft.com/office/officeart/2016/7/layout/BasicLinearProcessNumbered"/>
    <dgm:cxn modelId="{A307E834-1C08-416C-B706-9F1ED2D5C129}" type="presParOf" srcId="{8188C5D1-6F01-4CCC-8FE5-73E1C7BDA667}" destId="{969DB8BF-DF07-4E1B-BD0A-342EBC7ACFA1}" srcOrd="1" destOrd="0" presId="urn:microsoft.com/office/officeart/2016/7/layout/BasicLinearProcessNumbered"/>
    <dgm:cxn modelId="{7AB2C429-55E9-4674-ABCC-A896946924A2}" type="presParOf" srcId="{8188C5D1-6F01-4CCC-8FE5-73E1C7BDA667}" destId="{E2304635-D777-40FE-A8F2-BA274A44DC47}" srcOrd="2" destOrd="0" presId="urn:microsoft.com/office/officeart/2016/7/layout/BasicLinearProcessNumbered"/>
    <dgm:cxn modelId="{46E1AB69-B554-412A-B548-933DD40158F2}" type="presParOf" srcId="{8188C5D1-6F01-4CCC-8FE5-73E1C7BDA667}" destId="{E4D4A8A3-9D8D-4136-A7F0-0E4DEE05F68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B0EBD2-6497-4223-8AB1-34DDD395AD49}"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9F25B5C5-5081-409B-A9D6-99D474C798C0}">
      <dgm:prSet/>
      <dgm:spPr/>
      <dgm:t>
        <a:bodyPr/>
        <a:lstStyle/>
        <a:p>
          <a:r>
            <a:rPr lang="en-US" b="1"/>
            <a:t>Build out the Moodle Course TOGETHER</a:t>
          </a:r>
          <a:endParaRPr lang="en-US"/>
        </a:p>
      </dgm:t>
    </dgm:pt>
    <dgm:pt modelId="{4B244AE0-1A16-494C-8D56-04FC4B61DC57}" type="parTrans" cxnId="{9B330507-D47F-4786-AA99-E5A1ABF21098}">
      <dgm:prSet/>
      <dgm:spPr/>
      <dgm:t>
        <a:bodyPr/>
        <a:lstStyle/>
        <a:p>
          <a:endParaRPr lang="en-US"/>
        </a:p>
      </dgm:t>
    </dgm:pt>
    <dgm:pt modelId="{6B4A6022-BA42-4736-9AC4-90B3036D380F}" type="sibTrans" cxnId="{9B330507-D47F-4786-AA99-E5A1ABF21098}">
      <dgm:prSet/>
      <dgm:spPr/>
      <dgm:t>
        <a:bodyPr/>
        <a:lstStyle/>
        <a:p>
          <a:endParaRPr lang="en-US"/>
        </a:p>
      </dgm:t>
    </dgm:pt>
    <dgm:pt modelId="{C6CDCD52-C88E-4800-B177-EAF0218FDA60}">
      <dgm:prSet/>
      <dgm:spPr/>
      <dgm:t>
        <a:bodyPr/>
        <a:lstStyle/>
        <a:p>
          <a:r>
            <a:rPr lang="en-US" b="1"/>
            <a:t>PLCs</a:t>
          </a:r>
          <a:endParaRPr lang="en-US"/>
        </a:p>
      </dgm:t>
    </dgm:pt>
    <dgm:pt modelId="{325C8897-5918-4CE9-AB79-0E04BB829AAB}" type="parTrans" cxnId="{678C6538-6D8D-45BB-A535-85F4112DCD58}">
      <dgm:prSet/>
      <dgm:spPr/>
      <dgm:t>
        <a:bodyPr/>
        <a:lstStyle/>
        <a:p>
          <a:endParaRPr lang="en-US"/>
        </a:p>
      </dgm:t>
    </dgm:pt>
    <dgm:pt modelId="{EBF39827-6007-4188-83FD-B7F077411701}" type="sibTrans" cxnId="{678C6538-6D8D-45BB-A535-85F4112DCD58}">
      <dgm:prSet/>
      <dgm:spPr/>
      <dgm:t>
        <a:bodyPr/>
        <a:lstStyle/>
        <a:p>
          <a:endParaRPr lang="en-US"/>
        </a:p>
      </dgm:t>
    </dgm:pt>
    <dgm:pt modelId="{902007E8-D143-4201-89E2-17A6BA89B51A}">
      <dgm:prSet/>
      <dgm:spPr/>
      <dgm:t>
        <a:bodyPr/>
        <a:lstStyle/>
        <a:p>
          <a:r>
            <a:rPr lang="en-US" b="1"/>
            <a:t>Ministry Resources </a:t>
          </a:r>
          <a:endParaRPr lang="en-US"/>
        </a:p>
      </dgm:t>
    </dgm:pt>
    <dgm:pt modelId="{9176FDBF-A4DA-4D7D-9C4A-7CC6F40C6C17}" type="parTrans" cxnId="{207F6042-8482-41BE-82AF-3FEB5FD0D96C}">
      <dgm:prSet/>
      <dgm:spPr/>
      <dgm:t>
        <a:bodyPr/>
        <a:lstStyle/>
        <a:p>
          <a:endParaRPr lang="en-US"/>
        </a:p>
      </dgm:t>
    </dgm:pt>
    <dgm:pt modelId="{25934369-F26C-40DB-B658-F22CEB7D2B1B}" type="sibTrans" cxnId="{207F6042-8482-41BE-82AF-3FEB5FD0D96C}">
      <dgm:prSet/>
      <dgm:spPr/>
      <dgm:t>
        <a:bodyPr/>
        <a:lstStyle/>
        <a:p>
          <a:endParaRPr lang="en-US"/>
        </a:p>
      </dgm:t>
    </dgm:pt>
    <dgm:pt modelId="{3AA01CD0-17B7-4EA2-9A2C-3FC681DCBB97}" type="pres">
      <dgm:prSet presAssocID="{91B0EBD2-6497-4223-8AB1-34DDD395AD49}" presName="hierChild1" presStyleCnt="0">
        <dgm:presLayoutVars>
          <dgm:chPref val="1"/>
          <dgm:dir/>
          <dgm:animOne val="branch"/>
          <dgm:animLvl val="lvl"/>
          <dgm:resizeHandles/>
        </dgm:presLayoutVars>
      </dgm:prSet>
      <dgm:spPr/>
      <dgm:t>
        <a:bodyPr/>
        <a:lstStyle/>
        <a:p>
          <a:endParaRPr lang="en-US"/>
        </a:p>
      </dgm:t>
    </dgm:pt>
    <dgm:pt modelId="{CDA0BB2C-CBED-4654-AB9D-C7CD91E53806}" type="pres">
      <dgm:prSet presAssocID="{9F25B5C5-5081-409B-A9D6-99D474C798C0}" presName="hierRoot1" presStyleCnt="0"/>
      <dgm:spPr/>
    </dgm:pt>
    <dgm:pt modelId="{28E7810B-FDE0-4CFE-8BB9-66AC1C72B0C4}" type="pres">
      <dgm:prSet presAssocID="{9F25B5C5-5081-409B-A9D6-99D474C798C0}" presName="composite" presStyleCnt="0"/>
      <dgm:spPr/>
    </dgm:pt>
    <dgm:pt modelId="{95C6D691-A2CD-4954-BF46-92414053ACFE}" type="pres">
      <dgm:prSet presAssocID="{9F25B5C5-5081-409B-A9D6-99D474C798C0}" presName="background" presStyleLbl="node0" presStyleIdx="0" presStyleCnt="3"/>
      <dgm:spPr/>
    </dgm:pt>
    <dgm:pt modelId="{64C597DF-F3FC-4FC5-A674-D21585ED8C53}" type="pres">
      <dgm:prSet presAssocID="{9F25B5C5-5081-409B-A9D6-99D474C798C0}" presName="text" presStyleLbl="fgAcc0" presStyleIdx="0" presStyleCnt="3">
        <dgm:presLayoutVars>
          <dgm:chPref val="3"/>
        </dgm:presLayoutVars>
      </dgm:prSet>
      <dgm:spPr/>
      <dgm:t>
        <a:bodyPr/>
        <a:lstStyle/>
        <a:p>
          <a:endParaRPr lang="en-US"/>
        </a:p>
      </dgm:t>
    </dgm:pt>
    <dgm:pt modelId="{F211FACC-1158-4B89-8D05-B6F65A7D8497}" type="pres">
      <dgm:prSet presAssocID="{9F25B5C5-5081-409B-A9D6-99D474C798C0}" presName="hierChild2" presStyleCnt="0"/>
      <dgm:spPr/>
    </dgm:pt>
    <dgm:pt modelId="{5E19D631-89FD-4940-9C1C-B4F65ADA657F}" type="pres">
      <dgm:prSet presAssocID="{C6CDCD52-C88E-4800-B177-EAF0218FDA60}" presName="hierRoot1" presStyleCnt="0"/>
      <dgm:spPr/>
    </dgm:pt>
    <dgm:pt modelId="{96EFC910-BA2C-4DD6-A6EA-E6724D82AE5F}" type="pres">
      <dgm:prSet presAssocID="{C6CDCD52-C88E-4800-B177-EAF0218FDA60}" presName="composite" presStyleCnt="0"/>
      <dgm:spPr/>
    </dgm:pt>
    <dgm:pt modelId="{9F499064-4E8F-44EF-9701-4CAB993F78F5}" type="pres">
      <dgm:prSet presAssocID="{C6CDCD52-C88E-4800-B177-EAF0218FDA60}" presName="background" presStyleLbl="node0" presStyleIdx="1" presStyleCnt="3"/>
      <dgm:spPr/>
    </dgm:pt>
    <dgm:pt modelId="{FA50DEC5-2793-4B7F-AC6C-9E45F9E73538}" type="pres">
      <dgm:prSet presAssocID="{C6CDCD52-C88E-4800-B177-EAF0218FDA60}" presName="text" presStyleLbl="fgAcc0" presStyleIdx="1" presStyleCnt="3">
        <dgm:presLayoutVars>
          <dgm:chPref val="3"/>
        </dgm:presLayoutVars>
      </dgm:prSet>
      <dgm:spPr/>
      <dgm:t>
        <a:bodyPr/>
        <a:lstStyle/>
        <a:p>
          <a:endParaRPr lang="en-US"/>
        </a:p>
      </dgm:t>
    </dgm:pt>
    <dgm:pt modelId="{51BA2624-B07E-4ACE-BA4C-A37196E445A3}" type="pres">
      <dgm:prSet presAssocID="{C6CDCD52-C88E-4800-B177-EAF0218FDA60}" presName="hierChild2" presStyleCnt="0"/>
      <dgm:spPr/>
    </dgm:pt>
    <dgm:pt modelId="{53E63B21-6941-496D-9EE3-1369398A93CE}" type="pres">
      <dgm:prSet presAssocID="{902007E8-D143-4201-89E2-17A6BA89B51A}" presName="hierRoot1" presStyleCnt="0"/>
      <dgm:spPr/>
    </dgm:pt>
    <dgm:pt modelId="{A96488E3-3F51-4BFB-A17B-4760991020B6}" type="pres">
      <dgm:prSet presAssocID="{902007E8-D143-4201-89E2-17A6BA89B51A}" presName="composite" presStyleCnt="0"/>
      <dgm:spPr/>
    </dgm:pt>
    <dgm:pt modelId="{56534C9E-3CBF-41BE-8E9A-DDDDAC880D11}" type="pres">
      <dgm:prSet presAssocID="{902007E8-D143-4201-89E2-17A6BA89B51A}" presName="background" presStyleLbl="node0" presStyleIdx="2" presStyleCnt="3"/>
      <dgm:spPr/>
    </dgm:pt>
    <dgm:pt modelId="{7790CCC4-CBF6-442E-89BB-5FBDE83E8F37}" type="pres">
      <dgm:prSet presAssocID="{902007E8-D143-4201-89E2-17A6BA89B51A}" presName="text" presStyleLbl="fgAcc0" presStyleIdx="2" presStyleCnt="3">
        <dgm:presLayoutVars>
          <dgm:chPref val="3"/>
        </dgm:presLayoutVars>
      </dgm:prSet>
      <dgm:spPr/>
      <dgm:t>
        <a:bodyPr/>
        <a:lstStyle/>
        <a:p>
          <a:endParaRPr lang="en-US"/>
        </a:p>
      </dgm:t>
    </dgm:pt>
    <dgm:pt modelId="{CB5C226D-975E-4408-9C36-94082D2C17C2}" type="pres">
      <dgm:prSet presAssocID="{902007E8-D143-4201-89E2-17A6BA89B51A}" presName="hierChild2" presStyleCnt="0"/>
      <dgm:spPr/>
    </dgm:pt>
  </dgm:ptLst>
  <dgm:cxnLst>
    <dgm:cxn modelId="{949B1588-3A70-4FA1-8679-413978FA6162}" type="presOf" srcId="{902007E8-D143-4201-89E2-17A6BA89B51A}" destId="{7790CCC4-CBF6-442E-89BB-5FBDE83E8F37}" srcOrd="0" destOrd="0" presId="urn:microsoft.com/office/officeart/2005/8/layout/hierarchy1"/>
    <dgm:cxn modelId="{678C6538-6D8D-45BB-A535-85F4112DCD58}" srcId="{91B0EBD2-6497-4223-8AB1-34DDD395AD49}" destId="{C6CDCD52-C88E-4800-B177-EAF0218FDA60}" srcOrd="1" destOrd="0" parTransId="{325C8897-5918-4CE9-AB79-0E04BB829AAB}" sibTransId="{EBF39827-6007-4188-83FD-B7F077411701}"/>
    <dgm:cxn modelId="{71491AB5-0B53-42C5-8A26-0DD8B4E9F5C5}" type="presOf" srcId="{91B0EBD2-6497-4223-8AB1-34DDD395AD49}" destId="{3AA01CD0-17B7-4EA2-9A2C-3FC681DCBB97}" srcOrd="0" destOrd="0" presId="urn:microsoft.com/office/officeart/2005/8/layout/hierarchy1"/>
    <dgm:cxn modelId="{9B330507-D47F-4786-AA99-E5A1ABF21098}" srcId="{91B0EBD2-6497-4223-8AB1-34DDD395AD49}" destId="{9F25B5C5-5081-409B-A9D6-99D474C798C0}" srcOrd="0" destOrd="0" parTransId="{4B244AE0-1A16-494C-8D56-04FC4B61DC57}" sibTransId="{6B4A6022-BA42-4736-9AC4-90B3036D380F}"/>
    <dgm:cxn modelId="{EA8B64B2-F722-4D2F-B431-994DDEC27A90}" type="presOf" srcId="{C6CDCD52-C88E-4800-B177-EAF0218FDA60}" destId="{FA50DEC5-2793-4B7F-AC6C-9E45F9E73538}" srcOrd="0" destOrd="0" presId="urn:microsoft.com/office/officeart/2005/8/layout/hierarchy1"/>
    <dgm:cxn modelId="{207F6042-8482-41BE-82AF-3FEB5FD0D96C}" srcId="{91B0EBD2-6497-4223-8AB1-34DDD395AD49}" destId="{902007E8-D143-4201-89E2-17A6BA89B51A}" srcOrd="2" destOrd="0" parTransId="{9176FDBF-A4DA-4D7D-9C4A-7CC6F40C6C17}" sibTransId="{25934369-F26C-40DB-B658-F22CEB7D2B1B}"/>
    <dgm:cxn modelId="{C50E9663-617D-4614-B7DE-34ACD5D5DABA}" type="presOf" srcId="{9F25B5C5-5081-409B-A9D6-99D474C798C0}" destId="{64C597DF-F3FC-4FC5-A674-D21585ED8C53}" srcOrd="0" destOrd="0" presId="urn:microsoft.com/office/officeart/2005/8/layout/hierarchy1"/>
    <dgm:cxn modelId="{2A0A7CD2-09BE-4864-AC88-C9A70D70151E}" type="presParOf" srcId="{3AA01CD0-17B7-4EA2-9A2C-3FC681DCBB97}" destId="{CDA0BB2C-CBED-4654-AB9D-C7CD91E53806}" srcOrd="0" destOrd="0" presId="urn:microsoft.com/office/officeart/2005/8/layout/hierarchy1"/>
    <dgm:cxn modelId="{39F6431D-107C-48C2-B083-A6F5D58E7624}" type="presParOf" srcId="{CDA0BB2C-CBED-4654-AB9D-C7CD91E53806}" destId="{28E7810B-FDE0-4CFE-8BB9-66AC1C72B0C4}" srcOrd="0" destOrd="0" presId="urn:microsoft.com/office/officeart/2005/8/layout/hierarchy1"/>
    <dgm:cxn modelId="{164831D3-0D49-4E3A-A639-6B0891C13159}" type="presParOf" srcId="{28E7810B-FDE0-4CFE-8BB9-66AC1C72B0C4}" destId="{95C6D691-A2CD-4954-BF46-92414053ACFE}" srcOrd="0" destOrd="0" presId="urn:microsoft.com/office/officeart/2005/8/layout/hierarchy1"/>
    <dgm:cxn modelId="{4ABE969A-E2F8-425A-9AA2-57C8C59B9F00}" type="presParOf" srcId="{28E7810B-FDE0-4CFE-8BB9-66AC1C72B0C4}" destId="{64C597DF-F3FC-4FC5-A674-D21585ED8C53}" srcOrd="1" destOrd="0" presId="urn:microsoft.com/office/officeart/2005/8/layout/hierarchy1"/>
    <dgm:cxn modelId="{7CAEE46E-8D6B-4C42-A083-C82C1C8F44F0}" type="presParOf" srcId="{CDA0BB2C-CBED-4654-AB9D-C7CD91E53806}" destId="{F211FACC-1158-4B89-8D05-B6F65A7D8497}" srcOrd="1" destOrd="0" presId="urn:microsoft.com/office/officeart/2005/8/layout/hierarchy1"/>
    <dgm:cxn modelId="{C66FE408-20BC-4B36-AA8F-97ADFB1BC758}" type="presParOf" srcId="{3AA01CD0-17B7-4EA2-9A2C-3FC681DCBB97}" destId="{5E19D631-89FD-4940-9C1C-B4F65ADA657F}" srcOrd="1" destOrd="0" presId="urn:microsoft.com/office/officeart/2005/8/layout/hierarchy1"/>
    <dgm:cxn modelId="{8AD863DA-AFCD-4A25-BD7C-5DCCE58DB267}" type="presParOf" srcId="{5E19D631-89FD-4940-9C1C-B4F65ADA657F}" destId="{96EFC910-BA2C-4DD6-A6EA-E6724D82AE5F}" srcOrd="0" destOrd="0" presId="urn:microsoft.com/office/officeart/2005/8/layout/hierarchy1"/>
    <dgm:cxn modelId="{3CC56F2B-AE1C-4D10-8CD7-79D6E599D96A}" type="presParOf" srcId="{96EFC910-BA2C-4DD6-A6EA-E6724D82AE5F}" destId="{9F499064-4E8F-44EF-9701-4CAB993F78F5}" srcOrd="0" destOrd="0" presId="urn:microsoft.com/office/officeart/2005/8/layout/hierarchy1"/>
    <dgm:cxn modelId="{75CFFAAD-1910-4258-8938-A8E98F6ACC71}" type="presParOf" srcId="{96EFC910-BA2C-4DD6-A6EA-E6724D82AE5F}" destId="{FA50DEC5-2793-4B7F-AC6C-9E45F9E73538}" srcOrd="1" destOrd="0" presId="urn:microsoft.com/office/officeart/2005/8/layout/hierarchy1"/>
    <dgm:cxn modelId="{155D8F32-48B9-48D7-9CF5-17E5B70DF268}" type="presParOf" srcId="{5E19D631-89FD-4940-9C1C-B4F65ADA657F}" destId="{51BA2624-B07E-4ACE-BA4C-A37196E445A3}" srcOrd="1" destOrd="0" presId="urn:microsoft.com/office/officeart/2005/8/layout/hierarchy1"/>
    <dgm:cxn modelId="{B26D6687-BBDB-4799-B61D-07DD677A4CFD}" type="presParOf" srcId="{3AA01CD0-17B7-4EA2-9A2C-3FC681DCBB97}" destId="{53E63B21-6941-496D-9EE3-1369398A93CE}" srcOrd="2" destOrd="0" presId="urn:microsoft.com/office/officeart/2005/8/layout/hierarchy1"/>
    <dgm:cxn modelId="{89688BA9-3A81-4A9A-890E-CD86FFB13659}" type="presParOf" srcId="{53E63B21-6941-496D-9EE3-1369398A93CE}" destId="{A96488E3-3F51-4BFB-A17B-4760991020B6}" srcOrd="0" destOrd="0" presId="urn:microsoft.com/office/officeart/2005/8/layout/hierarchy1"/>
    <dgm:cxn modelId="{886CC4FB-ED55-48ED-829C-4A47893DC161}" type="presParOf" srcId="{A96488E3-3F51-4BFB-A17B-4760991020B6}" destId="{56534C9E-3CBF-41BE-8E9A-DDDDAC880D11}" srcOrd="0" destOrd="0" presId="urn:microsoft.com/office/officeart/2005/8/layout/hierarchy1"/>
    <dgm:cxn modelId="{CA435021-0C7D-4F9D-B145-4DE518E84D6E}" type="presParOf" srcId="{A96488E3-3F51-4BFB-A17B-4760991020B6}" destId="{7790CCC4-CBF6-442E-89BB-5FBDE83E8F37}" srcOrd="1" destOrd="0" presId="urn:microsoft.com/office/officeart/2005/8/layout/hierarchy1"/>
    <dgm:cxn modelId="{DC828D2F-17AE-477F-AD8A-880297832DED}" type="presParOf" srcId="{53E63B21-6941-496D-9EE3-1369398A93CE}" destId="{CB5C226D-975E-4408-9C36-94082D2C17C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7EB8F9-3A8D-415F-B848-A1F32DD5C36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2884AC7-C8A4-4620-B1F2-BF95E19707A4}">
      <dgm:prSet/>
      <dgm:spPr/>
      <dgm:t>
        <a:bodyPr/>
        <a:lstStyle/>
        <a:p>
          <a:pPr>
            <a:defRPr cap="all"/>
          </a:pPr>
          <a:r>
            <a:rPr lang="en-US"/>
            <a:t>LifeLong Learners</a:t>
          </a:r>
        </a:p>
      </dgm:t>
    </dgm:pt>
    <dgm:pt modelId="{B6124451-409B-4B56-A593-523095D1837B}" type="parTrans" cxnId="{0F72F68E-6C8F-471F-800E-F62060ABA89B}">
      <dgm:prSet/>
      <dgm:spPr/>
      <dgm:t>
        <a:bodyPr/>
        <a:lstStyle/>
        <a:p>
          <a:endParaRPr lang="en-US"/>
        </a:p>
      </dgm:t>
    </dgm:pt>
    <dgm:pt modelId="{D17EFF78-6A4E-46B5-BB86-A0C9137B9817}" type="sibTrans" cxnId="{0F72F68E-6C8F-471F-800E-F62060ABA89B}">
      <dgm:prSet/>
      <dgm:spPr/>
      <dgm:t>
        <a:bodyPr/>
        <a:lstStyle/>
        <a:p>
          <a:endParaRPr lang="en-US"/>
        </a:p>
      </dgm:t>
    </dgm:pt>
    <dgm:pt modelId="{7CC7524D-45F4-45E2-B776-3F665A3635B7}">
      <dgm:prSet/>
      <dgm:spPr/>
      <dgm:t>
        <a:bodyPr/>
        <a:lstStyle/>
        <a:p>
          <a:pPr>
            <a:defRPr cap="all"/>
          </a:pPr>
          <a:r>
            <a:rPr lang="en-US"/>
            <a:t>Sense of Self, Community and Place</a:t>
          </a:r>
        </a:p>
      </dgm:t>
    </dgm:pt>
    <dgm:pt modelId="{46430B74-0B84-4BCD-82FA-12543552F008}" type="parTrans" cxnId="{C92659F3-3AB7-4524-ADC0-A8D1C7A8534B}">
      <dgm:prSet/>
      <dgm:spPr/>
      <dgm:t>
        <a:bodyPr/>
        <a:lstStyle/>
        <a:p>
          <a:endParaRPr lang="en-US"/>
        </a:p>
      </dgm:t>
    </dgm:pt>
    <dgm:pt modelId="{2AFF4462-706C-45E5-A4E3-4A2FAD7F1DA7}" type="sibTrans" cxnId="{C92659F3-3AB7-4524-ADC0-A8D1C7A8534B}">
      <dgm:prSet/>
      <dgm:spPr/>
      <dgm:t>
        <a:bodyPr/>
        <a:lstStyle/>
        <a:p>
          <a:endParaRPr lang="en-US"/>
        </a:p>
      </dgm:t>
    </dgm:pt>
    <dgm:pt modelId="{C3174E07-B82F-4531-9D4D-2C69DF185B85}">
      <dgm:prSet/>
      <dgm:spPr/>
      <dgm:t>
        <a:bodyPr/>
        <a:lstStyle/>
        <a:p>
          <a:pPr>
            <a:defRPr cap="all"/>
          </a:pPr>
          <a:r>
            <a:rPr lang="en-US"/>
            <a:t>Engaged Citizens</a:t>
          </a:r>
        </a:p>
      </dgm:t>
    </dgm:pt>
    <dgm:pt modelId="{A500A8A4-6BE0-4211-ACB1-2E3D26EB9D29}" type="parTrans" cxnId="{17450B9E-A048-44C0-888D-7627DE90B162}">
      <dgm:prSet/>
      <dgm:spPr/>
      <dgm:t>
        <a:bodyPr/>
        <a:lstStyle/>
        <a:p>
          <a:endParaRPr lang="en-US"/>
        </a:p>
      </dgm:t>
    </dgm:pt>
    <dgm:pt modelId="{6752286F-E526-4A35-9222-B31272E60477}" type="sibTrans" cxnId="{17450B9E-A048-44C0-888D-7627DE90B162}">
      <dgm:prSet/>
      <dgm:spPr/>
      <dgm:t>
        <a:bodyPr/>
        <a:lstStyle/>
        <a:p>
          <a:endParaRPr lang="en-US"/>
        </a:p>
      </dgm:t>
    </dgm:pt>
    <dgm:pt modelId="{517CB33C-FC72-4BD1-A0DF-70609152C9A0}" type="pres">
      <dgm:prSet presAssocID="{EB7EB8F9-3A8D-415F-B848-A1F32DD5C36E}" presName="root" presStyleCnt="0">
        <dgm:presLayoutVars>
          <dgm:dir/>
          <dgm:resizeHandles val="exact"/>
        </dgm:presLayoutVars>
      </dgm:prSet>
      <dgm:spPr/>
      <dgm:t>
        <a:bodyPr/>
        <a:lstStyle/>
        <a:p>
          <a:endParaRPr lang="en-US"/>
        </a:p>
      </dgm:t>
    </dgm:pt>
    <dgm:pt modelId="{2AE9E498-A5AD-49FC-A9A6-0D922F2C4F5E}" type="pres">
      <dgm:prSet presAssocID="{12884AC7-C8A4-4620-B1F2-BF95E19707A4}" presName="compNode" presStyleCnt="0"/>
      <dgm:spPr/>
    </dgm:pt>
    <dgm:pt modelId="{3451CF45-97C6-4113-8A80-68B751C78AA2}" type="pres">
      <dgm:prSet presAssocID="{12884AC7-C8A4-4620-B1F2-BF95E19707A4}" presName="iconBgRect" presStyleLbl="bgShp" presStyleIdx="0" presStyleCnt="3"/>
      <dgm:spPr/>
    </dgm:pt>
    <dgm:pt modelId="{8A94DFBC-FCEE-476A-AAF1-E45C904DC6B7}" type="pres">
      <dgm:prSet presAssocID="{12884AC7-C8A4-4620-B1F2-BF95E19707A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rain in head"/>
        </a:ext>
      </dgm:extLst>
    </dgm:pt>
    <dgm:pt modelId="{DF92401D-3E87-48C3-864B-C84CC1FFBE6F}" type="pres">
      <dgm:prSet presAssocID="{12884AC7-C8A4-4620-B1F2-BF95E19707A4}" presName="spaceRect" presStyleCnt="0"/>
      <dgm:spPr/>
    </dgm:pt>
    <dgm:pt modelId="{0AFE8601-37EA-4914-8F61-8D9369CEADDC}" type="pres">
      <dgm:prSet presAssocID="{12884AC7-C8A4-4620-B1F2-BF95E19707A4}" presName="textRect" presStyleLbl="revTx" presStyleIdx="0" presStyleCnt="3">
        <dgm:presLayoutVars>
          <dgm:chMax val="1"/>
          <dgm:chPref val="1"/>
        </dgm:presLayoutVars>
      </dgm:prSet>
      <dgm:spPr/>
      <dgm:t>
        <a:bodyPr/>
        <a:lstStyle/>
        <a:p>
          <a:endParaRPr lang="en-US"/>
        </a:p>
      </dgm:t>
    </dgm:pt>
    <dgm:pt modelId="{D4CB56A3-8CF3-4024-B4FC-54EC0992FA70}" type="pres">
      <dgm:prSet presAssocID="{D17EFF78-6A4E-46B5-BB86-A0C9137B9817}" presName="sibTrans" presStyleCnt="0"/>
      <dgm:spPr/>
    </dgm:pt>
    <dgm:pt modelId="{41671435-5F48-42BC-8321-D00AFD627C32}" type="pres">
      <dgm:prSet presAssocID="{7CC7524D-45F4-45E2-B776-3F665A3635B7}" presName="compNode" presStyleCnt="0"/>
      <dgm:spPr/>
    </dgm:pt>
    <dgm:pt modelId="{EB47F0E1-FCE6-4BEF-A68A-C49E3A8BC587}" type="pres">
      <dgm:prSet presAssocID="{7CC7524D-45F4-45E2-B776-3F665A3635B7}" presName="iconBgRect" presStyleLbl="bgShp" presStyleIdx="1" presStyleCnt="3"/>
      <dgm:spPr/>
    </dgm:pt>
    <dgm:pt modelId="{381FD81F-D37A-4219-9E8B-D5AC2E7A4E2A}" type="pres">
      <dgm:prSet presAssocID="{7CC7524D-45F4-45E2-B776-3F665A3635B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04042B5E-FBC7-4D11-A8A3-C25F8B8AAF34}" type="pres">
      <dgm:prSet presAssocID="{7CC7524D-45F4-45E2-B776-3F665A3635B7}" presName="spaceRect" presStyleCnt="0"/>
      <dgm:spPr/>
    </dgm:pt>
    <dgm:pt modelId="{BEB1BDFC-16E3-40CB-97B3-CD2742C39B60}" type="pres">
      <dgm:prSet presAssocID="{7CC7524D-45F4-45E2-B776-3F665A3635B7}" presName="textRect" presStyleLbl="revTx" presStyleIdx="1" presStyleCnt="3">
        <dgm:presLayoutVars>
          <dgm:chMax val="1"/>
          <dgm:chPref val="1"/>
        </dgm:presLayoutVars>
      </dgm:prSet>
      <dgm:spPr/>
      <dgm:t>
        <a:bodyPr/>
        <a:lstStyle/>
        <a:p>
          <a:endParaRPr lang="en-US"/>
        </a:p>
      </dgm:t>
    </dgm:pt>
    <dgm:pt modelId="{E3BE8E02-432B-4507-B70E-1A368193B2E8}" type="pres">
      <dgm:prSet presAssocID="{2AFF4462-706C-45E5-A4E3-4A2FAD7F1DA7}" presName="sibTrans" presStyleCnt="0"/>
      <dgm:spPr/>
    </dgm:pt>
    <dgm:pt modelId="{F5F97CB2-5D3A-4345-B328-48FD3A10FD15}" type="pres">
      <dgm:prSet presAssocID="{C3174E07-B82F-4531-9D4D-2C69DF185B85}" presName="compNode" presStyleCnt="0"/>
      <dgm:spPr/>
    </dgm:pt>
    <dgm:pt modelId="{0057E0C2-C91F-4D25-97BD-FD65B7B8080C}" type="pres">
      <dgm:prSet presAssocID="{C3174E07-B82F-4531-9D4D-2C69DF185B85}" presName="iconBgRect" presStyleLbl="bgShp" presStyleIdx="2" presStyleCnt="3"/>
      <dgm:spPr/>
    </dgm:pt>
    <dgm:pt modelId="{57DE56B1-E6C4-4D91-B698-90F09F5AEFDF}" type="pres">
      <dgm:prSet presAssocID="{C3174E07-B82F-4531-9D4D-2C69DF185B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Team"/>
        </a:ext>
      </dgm:extLst>
    </dgm:pt>
    <dgm:pt modelId="{0811B8FB-EBA5-4625-96B5-9CFA1996199D}" type="pres">
      <dgm:prSet presAssocID="{C3174E07-B82F-4531-9D4D-2C69DF185B85}" presName="spaceRect" presStyleCnt="0"/>
      <dgm:spPr/>
    </dgm:pt>
    <dgm:pt modelId="{C749B81F-2340-4F85-B378-BD8F69202537}" type="pres">
      <dgm:prSet presAssocID="{C3174E07-B82F-4531-9D4D-2C69DF185B85}" presName="textRect" presStyleLbl="revTx" presStyleIdx="2" presStyleCnt="3">
        <dgm:presLayoutVars>
          <dgm:chMax val="1"/>
          <dgm:chPref val="1"/>
        </dgm:presLayoutVars>
      </dgm:prSet>
      <dgm:spPr/>
      <dgm:t>
        <a:bodyPr/>
        <a:lstStyle/>
        <a:p>
          <a:endParaRPr lang="en-US"/>
        </a:p>
      </dgm:t>
    </dgm:pt>
  </dgm:ptLst>
  <dgm:cxnLst>
    <dgm:cxn modelId="{7BCF9773-9C06-4631-BEC3-EB53FED6BBF4}" type="presOf" srcId="{12884AC7-C8A4-4620-B1F2-BF95E19707A4}" destId="{0AFE8601-37EA-4914-8F61-8D9369CEADDC}" srcOrd="0" destOrd="0" presId="urn:microsoft.com/office/officeart/2018/5/layout/IconCircleLabelList"/>
    <dgm:cxn modelId="{10D76926-EB08-40BC-9405-6F74B1D55881}" type="presOf" srcId="{C3174E07-B82F-4531-9D4D-2C69DF185B85}" destId="{C749B81F-2340-4F85-B378-BD8F69202537}" srcOrd="0" destOrd="0" presId="urn:microsoft.com/office/officeart/2018/5/layout/IconCircleLabelList"/>
    <dgm:cxn modelId="{17450B9E-A048-44C0-888D-7627DE90B162}" srcId="{EB7EB8F9-3A8D-415F-B848-A1F32DD5C36E}" destId="{C3174E07-B82F-4531-9D4D-2C69DF185B85}" srcOrd="2" destOrd="0" parTransId="{A500A8A4-6BE0-4211-ACB1-2E3D26EB9D29}" sibTransId="{6752286F-E526-4A35-9222-B31272E60477}"/>
    <dgm:cxn modelId="{C92659F3-3AB7-4524-ADC0-A8D1C7A8534B}" srcId="{EB7EB8F9-3A8D-415F-B848-A1F32DD5C36E}" destId="{7CC7524D-45F4-45E2-B776-3F665A3635B7}" srcOrd="1" destOrd="0" parTransId="{46430B74-0B84-4BCD-82FA-12543552F008}" sibTransId="{2AFF4462-706C-45E5-A4E3-4A2FAD7F1DA7}"/>
    <dgm:cxn modelId="{0F72F68E-6C8F-471F-800E-F62060ABA89B}" srcId="{EB7EB8F9-3A8D-415F-B848-A1F32DD5C36E}" destId="{12884AC7-C8A4-4620-B1F2-BF95E19707A4}" srcOrd="0" destOrd="0" parTransId="{B6124451-409B-4B56-A593-523095D1837B}" sibTransId="{D17EFF78-6A4E-46B5-BB86-A0C9137B9817}"/>
    <dgm:cxn modelId="{8E884E04-4D61-4231-BEAF-FB289EB2DFA9}" type="presOf" srcId="{EB7EB8F9-3A8D-415F-B848-A1F32DD5C36E}" destId="{517CB33C-FC72-4BD1-A0DF-70609152C9A0}" srcOrd="0" destOrd="0" presId="urn:microsoft.com/office/officeart/2018/5/layout/IconCircleLabelList"/>
    <dgm:cxn modelId="{B4CA3C6A-BAFC-4FEF-ADAF-CE8F6A638180}" type="presOf" srcId="{7CC7524D-45F4-45E2-B776-3F665A3635B7}" destId="{BEB1BDFC-16E3-40CB-97B3-CD2742C39B60}" srcOrd="0" destOrd="0" presId="urn:microsoft.com/office/officeart/2018/5/layout/IconCircleLabelList"/>
    <dgm:cxn modelId="{B560EA5E-9D8D-451C-BD5F-D228C73267A8}" type="presParOf" srcId="{517CB33C-FC72-4BD1-A0DF-70609152C9A0}" destId="{2AE9E498-A5AD-49FC-A9A6-0D922F2C4F5E}" srcOrd="0" destOrd="0" presId="urn:microsoft.com/office/officeart/2018/5/layout/IconCircleLabelList"/>
    <dgm:cxn modelId="{1331CED0-1416-4856-BF56-EE431FA79110}" type="presParOf" srcId="{2AE9E498-A5AD-49FC-A9A6-0D922F2C4F5E}" destId="{3451CF45-97C6-4113-8A80-68B751C78AA2}" srcOrd="0" destOrd="0" presId="urn:microsoft.com/office/officeart/2018/5/layout/IconCircleLabelList"/>
    <dgm:cxn modelId="{2D519B05-76E2-42BD-845A-BF1C11BA038F}" type="presParOf" srcId="{2AE9E498-A5AD-49FC-A9A6-0D922F2C4F5E}" destId="{8A94DFBC-FCEE-476A-AAF1-E45C904DC6B7}" srcOrd="1" destOrd="0" presId="urn:microsoft.com/office/officeart/2018/5/layout/IconCircleLabelList"/>
    <dgm:cxn modelId="{A53DADC5-17D2-4DEB-85B3-A1D766D22B6F}" type="presParOf" srcId="{2AE9E498-A5AD-49FC-A9A6-0D922F2C4F5E}" destId="{DF92401D-3E87-48C3-864B-C84CC1FFBE6F}" srcOrd="2" destOrd="0" presId="urn:microsoft.com/office/officeart/2018/5/layout/IconCircleLabelList"/>
    <dgm:cxn modelId="{EDFADDD1-6910-4F3C-8638-EF960B0AFA2F}" type="presParOf" srcId="{2AE9E498-A5AD-49FC-A9A6-0D922F2C4F5E}" destId="{0AFE8601-37EA-4914-8F61-8D9369CEADDC}" srcOrd="3" destOrd="0" presId="urn:microsoft.com/office/officeart/2018/5/layout/IconCircleLabelList"/>
    <dgm:cxn modelId="{EA81AAE3-006B-4EEA-95B0-A0CDE655DA8D}" type="presParOf" srcId="{517CB33C-FC72-4BD1-A0DF-70609152C9A0}" destId="{D4CB56A3-8CF3-4024-B4FC-54EC0992FA70}" srcOrd="1" destOrd="0" presId="urn:microsoft.com/office/officeart/2018/5/layout/IconCircleLabelList"/>
    <dgm:cxn modelId="{761B7B27-02DF-4BD6-A469-5FA4E1A60EA2}" type="presParOf" srcId="{517CB33C-FC72-4BD1-A0DF-70609152C9A0}" destId="{41671435-5F48-42BC-8321-D00AFD627C32}" srcOrd="2" destOrd="0" presId="urn:microsoft.com/office/officeart/2018/5/layout/IconCircleLabelList"/>
    <dgm:cxn modelId="{5280CDB3-107A-4A14-8C28-7A8514A6A682}" type="presParOf" srcId="{41671435-5F48-42BC-8321-D00AFD627C32}" destId="{EB47F0E1-FCE6-4BEF-A68A-C49E3A8BC587}" srcOrd="0" destOrd="0" presId="urn:microsoft.com/office/officeart/2018/5/layout/IconCircleLabelList"/>
    <dgm:cxn modelId="{91E024BD-D033-4F89-A624-B586A45E7EEE}" type="presParOf" srcId="{41671435-5F48-42BC-8321-D00AFD627C32}" destId="{381FD81F-D37A-4219-9E8B-D5AC2E7A4E2A}" srcOrd="1" destOrd="0" presId="urn:microsoft.com/office/officeart/2018/5/layout/IconCircleLabelList"/>
    <dgm:cxn modelId="{294A0568-731D-482E-A643-45DA3168A85A}" type="presParOf" srcId="{41671435-5F48-42BC-8321-D00AFD627C32}" destId="{04042B5E-FBC7-4D11-A8A3-C25F8B8AAF34}" srcOrd="2" destOrd="0" presId="urn:microsoft.com/office/officeart/2018/5/layout/IconCircleLabelList"/>
    <dgm:cxn modelId="{30D2AB91-1AA1-488D-8D3C-CD0C87D8C2EF}" type="presParOf" srcId="{41671435-5F48-42BC-8321-D00AFD627C32}" destId="{BEB1BDFC-16E3-40CB-97B3-CD2742C39B60}" srcOrd="3" destOrd="0" presId="urn:microsoft.com/office/officeart/2018/5/layout/IconCircleLabelList"/>
    <dgm:cxn modelId="{5667E492-4CCC-4571-A03C-D15324043F60}" type="presParOf" srcId="{517CB33C-FC72-4BD1-A0DF-70609152C9A0}" destId="{E3BE8E02-432B-4507-B70E-1A368193B2E8}" srcOrd="3" destOrd="0" presId="urn:microsoft.com/office/officeart/2018/5/layout/IconCircleLabelList"/>
    <dgm:cxn modelId="{FC25A1E6-A25D-4E36-9F8E-F1B1796E8DF7}" type="presParOf" srcId="{517CB33C-FC72-4BD1-A0DF-70609152C9A0}" destId="{F5F97CB2-5D3A-4345-B328-48FD3A10FD15}" srcOrd="4" destOrd="0" presId="urn:microsoft.com/office/officeart/2018/5/layout/IconCircleLabelList"/>
    <dgm:cxn modelId="{97773FA5-8066-4496-A7A8-DB8E3B927FC2}" type="presParOf" srcId="{F5F97CB2-5D3A-4345-B328-48FD3A10FD15}" destId="{0057E0C2-C91F-4D25-97BD-FD65B7B8080C}" srcOrd="0" destOrd="0" presId="urn:microsoft.com/office/officeart/2018/5/layout/IconCircleLabelList"/>
    <dgm:cxn modelId="{1C93268A-79C9-4877-AA52-CB704E8E1C57}" type="presParOf" srcId="{F5F97CB2-5D3A-4345-B328-48FD3A10FD15}" destId="{57DE56B1-E6C4-4D91-B698-90F09F5AEFDF}" srcOrd="1" destOrd="0" presId="urn:microsoft.com/office/officeart/2018/5/layout/IconCircleLabelList"/>
    <dgm:cxn modelId="{3EECD063-8E65-4678-8B5E-E6AB774C724A}" type="presParOf" srcId="{F5F97CB2-5D3A-4345-B328-48FD3A10FD15}" destId="{0811B8FB-EBA5-4625-96B5-9CFA1996199D}" srcOrd="2" destOrd="0" presId="urn:microsoft.com/office/officeart/2018/5/layout/IconCircleLabelList"/>
    <dgm:cxn modelId="{87FC0CD5-5A3B-4D2E-B877-2C7A154AA0E1}" type="presParOf" srcId="{F5F97CB2-5D3A-4345-B328-48FD3A10FD15}" destId="{C749B81F-2340-4F85-B378-BD8F6920253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F38070-E7C4-47BE-BA84-137D17F46472}"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F78E7F7E-5C96-419A-A7DE-8FC962CDF6D4}">
      <dgm:prSet/>
      <dgm:spPr/>
      <dgm:t>
        <a:bodyPr/>
        <a:lstStyle/>
        <a:p>
          <a:r>
            <a:rPr lang="en-US"/>
            <a:t>Developing Thinking</a:t>
          </a:r>
        </a:p>
      </dgm:t>
    </dgm:pt>
    <dgm:pt modelId="{FCB4CFF3-0F60-4ADA-9C92-E1A45DB65A73}" type="parTrans" cxnId="{200C8B25-F438-4964-B917-738F48EF825C}">
      <dgm:prSet/>
      <dgm:spPr/>
      <dgm:t>
        <a:bodyPr/>
        <a:lstStyle/>
        <a:p>
          <a:endParaRPr lang="en-US"/>
        </a:p>
      </dgm:t>
    </dgm:pt>
    <dgm:pt modelId="{203936E5-3060-455B-B871-CD04AF091779}" type="sibTrans" cxnId="{200C8B25-F438-4964-B917-738F48EF825C}">
      <dgm:prSet/>
      <dgm:spPr/>
      <dgm:t>
        <a:bodyPr/>
        <a:lstStyle/>
        <a:p>
          <a:endParaRPr lang="en-US"/>
        </a:p>
      </dgm:t>
    </dgm:pt>
    <dgm:pt modelId="{F27B6B1B-EB23-447E-904C-D684A385CDBA}">
      <dgm:prSet/>
      <dgm:spPr/>
      <dgm:t>
        <a:bodyPr/>
        <a:lstStyle/>
        <a:p>
          <a:r>
            <a:rPr lang="en-US"/>
            <a:t>Developing Identity and Interdependence</a:t>
          </a:r>
        </a:p>
      </dgm:t>
    </dgm:pt>
    <dgm:pt modelId="{F3E2DC52-9FC9-4239-BF43-4B056837EC77}" type="parTrans" cxnId="{C5B15571-5F1D-4B1A-A446-B5C9704D55F2}">
      <dgm:prSet/>
      <dgm:spPr/>
      <dgm:t>
        <a:bodyPr/>
        <a:lstStyle/>
        <a:p>
          <a:endParaRPr lang="en-US"/>
        </a:p>
      </dgm:t>
    </dgm:pt>
    <dgm:pt modelId="{F4A2914C-C9B8-4A53-9454-870EFF492C04}" type="sibTrans" cxnId="{C5B15571-5F1D-4B1A-A446-B5C9704D55F2}">
      <dgm:prSet/>
      <dgm:spPr/>
      <dgm:t>
        <a:bodyPr/>
        <a:lstStyle/>
        <a:p>
          <a:endParaRPr lang="en-US"/>
        </a:p>
      </dgm:t>
    </dgm:pt>
    <dgm:pt modelId="{BA00E62E-6CA4-49B4-8890-13506A761526}">
      <dgm:prSet/>
      <dgm:spPr/>
      <dgm:t>
        <a:bodyPr/>
        <a:lstStyle/>
        <a:p>
          <a:r>
            <a:rPr lang="en-US"/>
            <a:t>Developing Literacies</a:t>
          </a:r>
        </a:p>
      </dgm:t>
    </dgm:pt>
    <dgm:pt modelId="{4BE43EA8-401B-4D83-AB02-460BD527DAF5}" type="parTrans" cxnId="{9DE5EACF-C4A6-4E22-AC19-F2A443A5FC69}">
      <dgm:prSet/>
      <dgm:spPr/>
      <dgm:t>
        <a:bodyPr/>
        <a:lstStyle/>
        <a:p>
          <a:endParaRPr lang="en-US"/>
        </a:p>
      </dgm:t>
    </dgm:pt>
    <dgm:pt modelId="{F8F98F64-1C11-4177-95ED-7B12FFFD3978}" type="sibTrans" cxnId="{9DE5EACF-C4A6-4E22-AC19-F2A443A5FC69}">
      <dgm:prSet/>
      <dgm:spPr/>
      <dgm:t>
        <a:bodyPr/>
        <a:lstStyle/>
        <a:p>
          <a:endParaRPr lang="en-US"/>
        </a:p>
      </dgm:t>
    </dgm:pt>
    <dgm:pt modelId="{FD983ABA-23B8-4ED2-83ED-F8E55BEB59F6}">
      <dgm:prSet/>
      <dgm:spPr/>
      <dgm:t>
        <a:bodyPr/>
        <a:lstStyle/>
        <a:p>
          <a:r>
            <a:rPr lang="en-US"/>
            <a:t>Developing Social Responsibility</a:t>
          </a:r>
        </a:p>
      </dgm:t>
    </dgm:pt>
    <dgm:pt modelId="{ABD0B217-9CEE-43DB-9247-0B1193DB5ED4}" type="parTrans" cxnId="{19A2113E-78E3-42E0-950B-E6F199BE2F32}">
      <dgm:prSet/>
      <dgm:spPr/>
      <dgm:t>
        <a:bodyPr/>
        <a:lstStyle/>
        <a:p>
          <a:endParaRPr lang="en-US"/>
        </a:p>
      </dgm:t>
    </dgm:pt>
    <dgm:pt modelId="{FA96B6D7-79F1-409E-8C51-EFAF92E8AD92}" type="sibTrans" cxnId="{19A2113E-78E3-42E0-950B-E6F199BE2F32}">
      <dgm:prSet/>
      <dgm:spPr/>
      <dgm:t>
        <a:bodyPr/>
        <a:lstStyle/>
        <a:p>
          <a:endParaRPr lang="en-US"/>
        </a:p>
      </dgm:t>
    </dgm:pt>
    <dgm:pt modelId="{24992F02-118D-4333-BAA6-AC06C5B57DFA}" type="pres">
      <dgm:prSet presAssocID="{18F38070-E7C4-47BE-BA84-137D17F46472}" presName="root" presStyleCnt="0">
        <dgm:presLayoutVars>
          <dgm:dir/>
          <dgm:resizeHandles val="exact"/>
        </dgm:presLayoutVars>
      </dgm:prSet>
      <dgm:spPr/>
      <dgm:t>
        <a:bodyPr/>
        <a:lstStyle/>
        <a:p>
          <a:endParaRPr lang="en-US"/>
        </a:p>
      </dgm:t>
    </dgm:pt>
    <dgm:pt modelId="{F1BCD1D9-1695-44E1-B4FE-1EBE922FDCE2}" type="pres">
      <dgm:prSet presAssocID="{18F38070-E7C4-47BE-BA84-137D17F46472}" presName="container" presStyleCnt="0">
        <dgm:presLayoutVars>
          <dgm:dir/>
          <dgm:resizeHandles val="exact"/>
        </dgm:presLayoutVars>
      </dgm:prSet>
      <dgm:spPr/>
    </dgm:pt>
    <dgm:pt modelId="{A3DD1C7F-0708-4731-B715-F5B622AB119F}" type="pres">
      <dgm:prSet presAssocID="{F78E7F7E-5C96-419A-A7DE-8FC962CDF6D4}" presName="compNode" presStyleCnt="0"/>
      <dgm:spPr/>
    </dgm:pt>
    <dgm:pt modelId="{C08B6CCD-B8BA-4BF8-9F9E-6BFB1AB2FFFD}" type="pres">
      <dgm:prSet presAssocID="{F78E7F7E-5C96-419A-A7DE-8FC962CDF6D4}" presName="iconBgRect" presStyleLbl="bgShp" presStyleIdx="0" presStyleCnt="4"/>
      <dgm:spPr/>
    </dgm:pt>
    <dgm:pt modelId="{3B875130-4B3F-40A6-9ECA-D9F2E7B67C7E}" type="pres">
      <dgm:prSet presAssocID="{F78E7F7E-5C96-419A-A7DE-8FC962CDF6D4}"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ad with Gears"/>
        </a:ext>
      </dgm:extLst>
    </dgm:pt>
    <dgm:pt modelId="{9CD669F7-6863-4EED-B0ED-B999BACA69EC}" type="pres">
      <dgm:prSet presAssocID="{F78E7F7E-5C96-419A-A7DE-8FC962CDF6D4}" presName="spaceRect" presStyleCnt="0"/>
      <dgm:spPr/>
    </dgm:pt>
    <dgm:pt modelId="{467B0C8A-C1DD-4E72-B483-79CC4BDEAA44}" type="pres">
      <dgm:prSet presAssocID="{F78E7F7E-5C96-419A-A7DE-8FC962CDF6D4}" presName="textRect" presStyleLbl="revTx" presStyleIdx="0" presStyleCnt="4">
        <dgm:presLayoutVars>
          <dgm:chMax val="1"/>
          <dgm:chPref val="1"/>
        </dgm:presLayoutVars>
      </dgm:prSet>
      <dgm:spPr/>
      <dgm:t>
        <a:bodyPr/>
        <a:lstStyle/>
        <a:p>
          <a:endParaRPr lang="en-US"/>
        </a:p>
      </dgm:t>
    </dgm:pt>
    <dgm:pt modelId="{4AF63E37-1BDC-484C-8AFB-C6E862D1C60C}" type="pres">
      <dgm:prSet presAssocID="{203936E5-3060-455B-B871-CD04AF091779}" presName="sibTrans" presStyleLbl="sibTrans2D1" presStyleIdx="0" presStyleCnt="0"/>
      <dgm:spPr/>
      <dgm:t>
        <a:bodyPr/>
        <a:lstStyle/>
        <a:p>
          <a:endParaRPr lang="en-US"/>
        </a:p>
      </dgm:t>
    </dgm:pt>
    <dgm:pt modelId="{AE670181-DAE2-40CA-A726-49DCC9C9FFA0}" type="pres">
      <dgm:prSet presAssocID="{F27B6B1B-EB23-447E-904C-D684A385CDBA}" presName="compNode" presStyleCnt="0"/>
      <dgm:spPr/>
    </dgm:pt>
    <dgm:pt modelId="{945A4439-D8AC-42A3-A3CB-095A0888D984}" type="pres">
      <dgm:prSet presAssocID="{F27B6B1B-EB23-447E-904C-D684A385CDBA}" presName="iconBgRect" presStyleLbl="bgShp" presStyleIdx="1" presStyleCnt="4"/>
      <dgm:spPr/>
    </dgm:pt>
    <dgm:pt modelId="{51FC98D8-6DE4-45CE-9EAD-4DE368368FFE}" type="pres">
      <dgm:prSet presAssocID="{F27B6B1B-EB23-447E-904C-D684A385CDBA}"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andshake"/>
        </a:ext>
      </dgm:extLst>
    </dgm:pt>
    <dgm:pt modelId="{F020888C-8D96-4FC9-88BD-F8DBEA8B722A}" type="pres">
      <dgm:prSet presAssocID="{F27B6B1B-EB23-447E-904C-D684A385CDBA}" presName="spaceRect" presStyleCnt="0"/>
      <dgm:spPr/>
    </dgm:pt>
    <dgm:pt modelId="{974F4785-DF66-4AE6-93D8-653C7684FD1C}" type="pres">
      <dgm:prSet presAssocID="{F27B6B1B-EB23-447E-904C-D684A385CDBA}" presName="textRect" presStyleLbl="revTx" presStyleIdx="1" presStyleCnt="4">
        <dgm:presLayoutVars>
          <dgm:chMax val="1"/>
          <dgm:chPref val="1"/>
        </dgm:presLayoutVars>
      </dgm:prSet>
      <dgm:spPr/>
      <dgm:t>
        <a:bodyPr/>
        <a:lstStyle/>
        <a:p>
          <a:endParaRPr lang="en-US"/>
        </a:p>
      </dgm:t>
    </dgm:pt>
    <dgm:pt modelId="{B42DD438-6915-4D32-A66C-3EAE03776C1C}" type="pres">
      <dgm:prSet presAssocID="{F4A2914C-C9B8-4A53-9454-870EFF492C04}" presName="sibTrans" presStyleLbl="sibTrans2D1" presStyleIdx="0" presStyleCnt="0"/>
      <dgm:spPr/>
      <dgm:t>
        <a:bodyPr/>
        <a:lstStyle/>
        <a:p>
          <a:endParaRPr lang="en-US"/>
        </a:p>
      </dgm:t>
    </dgm:pt>
    <dgm:pt modelId="{47968D64-D0A2-4DB0-B077-DBA1F28E6343}" type="pres">
      <dgm:prSet presAssocID="{BA00E62E-6CA4-49B4-8890-13506A761526}" presName="compNode" presStyleCnt="0"/>
      <dgm:spPr/>
    </dgm:pt>
    <dgm:pt modelId="{122F0938-938C-424C-8F8C-1FC90C9CC49F}" type="pres">
      <dgm:prSet presAssocID="{BA00E62E-6CA4-49B4-8890-13506A761526}" presName="iconBgRect" presStyleLbl="bgShp" presStyleIdx="2" presStyleCnt="4"/>
      <dgm:spPr/>
    </dgm:pt>
    <dgm:pt modelId="{0B7A04D2-3D99-43F1-8130-F3557ADC610E}" type="pres">
      <dgm:prSet presAssocID="{BA00E62E-6CA4-49B4-8890-13506A761526}"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Questions"/>
        </a:ext>
      </dgm:extLst>
    </dgm:pt>
    <dgm:pt modelId="{9CA4B0A6-E4E3-4FCE-97FC-A4A31D1FF2E5}" type="pres">
      <dgm:prSet presAssocID="{BA00E62E-6CA4-49B4-8890-13506A761526}" presName="spaceRect" presStyleCnt="0"/>
      <dgm:spPr/>
    </dgm:pt>
    <dgm:pt modelId="{7EBF2B62-8BD4-4FD9-A61A-45AEDFA35B3A}" type="pres">
      <dgm:prSet presAssocID="{BA00E62E-6CA4-49B4-8890-13506A761526}" presName="textRect" presStyleLbl="revTx" presStyleIdx="2" presStyleCnt="4">
        <dgm:presLayoutVars>
          <dgm:chMax val="1"/>
          <dgm:chPref val="1"/>
        </dgm:presLayoutVars>
      </dgm:prSet>
      <dgm:spPr/>
      <dgm:t>
        <a:bodyPr/>
        <a:lstStyle/>
        <a:p>
          <a:endParaRPr lang="en-US"/>
        </a:p>
      </dgm:t>
    </dgm:pt>
    <dgm:pt modelId="{8830E6A8-E443-4167-8740-0E0DD9BBBCC6}" type="pres">
      <dgm:prSet presAssocID="{F8F98F64-1C11-4177-95ED-7B12FFFD3978}" presName="sibTrans" presStyleLbl="sibTrans2D1" presStyleIdx="0" presStyleCnt="0"/>
      <dgm:spPr/>
      <dgm:t>
        <a:bodyPr/>
        <a:lstStyle/>
        <a:p>
          <a:endParaRPr lang="en-US"/>
        </a:p>
      </dgm:t>
    </dgm:pt>
    <dgm:pt modelId="{9E98C105-8817-42E6-B4FB-BB0CC351E138}" type="pres">
      <dgm:prSet presAssocID="{FD983ABA-23B8-4ED2-83ED-F8E55BEB59F6}" presName="compNode" presStyleCnt="0"/>
      <dgm:spPr/>
    </dgm:pt>
    <dgm:pt modelId="{0F2207AD-394D-40FA-BD1E-7CFC225C7B0E}" type="pres">
      <dgm:prSet presAssocID="{FD983ABA-23B8-4ED2-83ED-F8E55BEB59F6}" presName="iconBgRect" presStyleLbl="bgShp" presStyleIdx="3" presStyleCnt="4"/>
      <dgm:spPr/>
    </dgm:pt>
    <dgm:pt modelId="{1B12BE41-73DB-4BCF-85B5-8ABA6CA66F75}" type="pres">
      <dgm:prSet presAssocID="{FD983ABA-23B8-4ED2-83ED-F8E55BEB59F6}"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Group"/>
        </a:ext>
      </dgm:extLst>
    </dgm:pt>
    <dgm:pt modelId="{F6914049-66E5-4F2F-8982-E683E49B1771}" type="pres">
      <dgm:prSet presAssocID="{FD983ABA-23B8-4ED2-83ED-F8E55BEB59F6}" presName="spaceRect" presStyleCnt="0"/>
      <dgm:spPr/>
    </dgm:pt>
    <dgm:pt modelId="{B75110F8-7924-4AF9-9B2B-A456627D94C5}" type="pres">
      <dgm:prSet presAssocID="{FD983ABA-23B8-4ED2-83ED-F8E55BEB59F6}" presName="textRect" presStyleLbl="revTx" presStyleIdx="3" presStyleCnt="4">
        <dgm:presLayoutVars>
          <dgm:chMax val="1"/>
          <dgm:chPref val="1"/>
        </dgm:presLayoutVars>
      </dgm:prSet>
      <dgm:spPr/>
      <dgm:t>
        <a:bodyPr/>
        <a:lstStyle/>
        <a:p>
          <a:endParaRPr lang="en-US"/>
        </a:p>
      </dgm:t>
    </dgm:pt>
  </dgm:ptLst>
  <dgm:cxnLst>
    <dgm:cxn modelId="{9DE5EACF-C4A6-4E22-AC19-F2A443A5FC69}" srcId="{18F38070-E7C4-47BE-BA84-137D17F46472}" destId="{BA00E62E-6CA4-49B4-8890-13506A761526}" srcOrd="2" destOrd="0" parTransId="{4BE43EA8-401B-4D83-AB02-460BD527DAF5}" sibTransId="{F8F98F64-1C11-4177-95ED-7B12FFFD3978}"/>
    <dgm:cxn modelId="{31B6A5A8-23C6-40DB-97A5-9A6E8A3CD055}" type="presOf" srcId="{F78E7F7E-5C96-419A-A7DE-8FC962CDF6D4}" destId="{467B0C8A-C1DD-4E72-B483-79CC4BDEAA44}" srcOrd="0" destOrd="0" presId="urn:microsoft.com/office/officeart/2018/2/layout/IconCircleList"/>
    <dgm:cxn modelId="{19A2113E-78E3-42E0-950B-E6F199BE2F32}" srcId="{18F38070-E7C4-47BE-BA84-137D17F46472}" destId="{FD983ABA-23B8-4ED2-83ED-F8E55BEB59F6}" srcOrd="3" destOrd="0" parTransId="{ABD0B217-9CEE-43DB-9247-0B1193DB5ED4}" sibTransId="{FA96B6D7-79F1-409E-8C51-EFAF92E8AD92}"/>
    <dgm:cxn modelId="{3D0A07FB-6359-4772-A4D6-26D7DC348E83}" type="presOf" srcId="{F8F98F64-1C11-4177-95ED-7B12FFFD3978}" destId="{8830E6A8-E443-4167-8740-0E0DD9BBBCC6}" srcOrd="0" destOrd="0" presId="urn:microsoft.com/office/officeart/2018/2/layout/IconCircleList"/>
    <dgm:cxn modelId="{74D05791-7C38-457D-B906-F41392A73998}" type="presOf" srcId="{BA00E62E-6CA4-49B4-8890-13506A761526}" destId="{7EBF2B62-8BD4-4FD9-A61A-45AEDFA35B3A}" srcOrd="0" destOrd="0" presId="urn:microsoft.com/office/officeart/2018/2/layout/IconCircleList"/>
    <dgm:cxn modelId="{7626CCB7-10A3-4AF9-A097-8C5662DE0D5A}" type="presOf" srcId="{F27B6B1B-EB23-447E-904C-D684A385CDBA}" destId="{974F4785-DF66-4AE6-93D8-653C7684FD1C}" srcOrd="0" destOrd="0" presId="urn:microsoft.com/office/officeart/2018/2/layout/IconCircleList"/>
    <dgm:cxn modelId="{C5B15571-5F1D-4B1A-A446-B5C9704D55F2}" srcId="{18F38070-E7C4-47BE-BA84-137D17F46472}" destId="{F27B6B1B-EB23-447E-904C-D684A385CDBA}" srcOrd="1" destOrd="0" parTransId="{F3E2DC52-9FC9-4239-BF43-4B056837EC77}" sibTransId="{F4A2914C-C9B8-4A53-9454-870EFF492C04}"/>
    <dgm:cxn modelId="{200C8B25-F438-4964-B917-738F48EF825C}" srcId="{18F38070-E7C4-47BE-BA84-137D17F46472}" destId="{F78E7F7E-5C96-419A-A7DE-8FC962CDF6D4}" srcOrd="0" destOrd="0" parTransId="{FCB4CFF3-0F60-4ADA-9C92-E1A45DB65A73}" sibTransId="{203936E5-3060-455B-B871-CD04AF091779}"/>
    <dgm:cxn modelId="{596095B9-B0AA-4CC3-9DB5-1BF77E921EEE}" type="presOf" srcId="{18F38070-E7C4-47BE-BA84-137D17F46472}" destId="{24992F02-118D-4333-BAA6-AC06C5B57DFA}" srcOrd="0" destOrd="0" presId="urn:microsoft.com/office/officeart/2018/2/layout/IconCircleList"/>
    <dgm:cxn modelId="{3E3E71D0-3219-4FC8-8AA9-B405D8D4B312}" type="presOf" srcId="{F4A2914C-C9B8-4A53-9454-870EFF492C04}" destId="{B42DD438-6915-4D32-A66C-3EAE03776C1C}" srcOrd="0" destOrd="0" presId="urn:microsoft.com/office/officeart/2018/2/layout/IconCircleList"/>
    <dgm:cxn modelId="{7A6F82E7-5652-488A-8B81-26361008A1FA}" type="presOf" srcId="{FD983ABA-23B8-4ED2-83ED-F8E55BEB59F6}" destId="{B75110F8-7924-4AF9-9B2B-A456627D94C5}" srcOrd="0" destOrd="0" presId="urn:microsoft.com/office/officeart/2018/2/layout/IconCircleList"/>
    <dgm:cxn modelId="{33E88AE4-4E38-4649-8A17-B95982DA97AE}" type="presOf" srcId="{203936E5-3060-455B-B871-CD04AF091779}" destId="{4AF63E37-1BDC-484C-8AFB-C6E862D1C60C}" srcOrd="0" destOrd="0" presId="urn:microsoft.com/office/officeart/2018/2/layout/IconCircleList"/>
    <dgm:cxn modelId="{A6493374-3DC2-4CFF-987F-ED35E4A6891F}" type="presParOf" srcId="{24992F02-118D-4333-BAA6-AC06C5B57DFA}" destId="{F1BCD1D9-1695-44E1-B4FE-1EBE922FDCE2}" srcOrd="0" destOrd="0" presId="urn:microsoft.com/office/officeart/2018/2/layout/IconCircleList"/>
    <dgm:cxn modelId="{25408F72-4568-4229-8A26-4C0806F01268}" type="presParOf" srcId="{F1BCD1D9-1695-44E1-B4FE-1EBE922FDCE2}" destId="{A3DD1C7F-0708-4731-B715-F5B622AB119F}" srcOrd="0" destOrd="0" presId="urn:microsoft.com/office/officeart/2018/2/layout/IconCircleList"/>
    <dgm:cxn modelId="{6E48B1CD-B1AA-4F65-93FB-DD4E69D62362}" type="presParOf" srcId="{A3DD1C7F-0708-4731-B715-F5B622AB119F}" destId="{C08B6CCD-B8BA-4BF8-9F9E-6BFB1AB2FFFD}" srcOrd="0" destOrd="0" presId="urn:microsoft.com/office/officeart/2018/2/layout/IconCircleList"/>
    <dgm:cxn modelId="{977B3E6C-0DC4-4DF9-B9E1-84E4B51CBF36}" type="presParOf" srcId="{A3DD1C7F-0708-4731-B715-F5B622AB119F}" destId="{3B875130-4B3F-40A6-9ECA-D9F2E7B67C7E}" srcOrd="1" destOrd="0" presId="urn:microsoft.com/office/officeart/2018/2/layout/IconCircleList"/>
    <dgm:cxn modelId="{010E3B1F-8FA0-449F-BD89-6E195B0FDAC8}" type="presParOf" srcId="{A3DD1C7F-0708-4731-B715-F5B622AB119F}" destId="{9CD669F7-6863-4EED-B0ED-B999BACA69EC}" srcOrd="2" destOrd="0" presId="urn:microsoft.com/office/officeart/2018/2/layout/IconCircleList"/>
    <dgm:cxn modelId="{9C8F31F7-76BA-41EA-9976-C1AA819F5FE5}" type="presParOf" srcId="{A3DD1C7F-0708-4731-B715-F5B622AB119F}" destId="{467B0C8A-C1DD-4E72-B483-79CC4BDEAA44}" srcOrd="3" destOrd="0" presId="urn:microsoft.com/office/officeart/2018/2/layout/IconCircleList"/>
    <dgm:cxn modelId="{BEA2B968-B1C9-44CD-B10C-06CADFF599D2}" type="presParOf" srcId="{F1BCD1D9-1695-44E1-B4FE-1EBE922FDCE2}" destId="{4AF63E37-1BDC-484C-8AFB-C6E862D1C60C}" srcOrd="1" destOrd="0" presId="urn:microsoft.com/office/officeart/2018/2/layout/IconCircleList"/>
    <dgm:cxn modelId="{16405EB8-23D7-4140-94DE-6E0F6D7D9454}" type="presParOf" srcId="{F1BCD1D9-1695-44E1-B4FE-1EBE922FDCE2}" destId="{AE670181-DAE2-40CA-A726-49DCC9C9FFA0}" srcOrd="2" destOrd="0" presId="urn:microsoft.com/office/officeart/2018/2/layout/IconCircleList"/>
    <dgm:cxn modelId="{34928543-79CF-4553-AC85-9D79EA4CBB75}" type="presParOf" srcId="{AE670181-DAE2-40CA-A726-49DCC9C9FFA0}" destId="{945A4439-D8AC-42A3-A3CB-095A0888D984}" srcOrd="0" destOrd="0" presId="urn:microsoft.com/office/officeart/2018/2/layout/IconCircleList"/>
    <dgm:cxn modelId="{ED715D0E-0638-47DB-A666-E4FCFBE28803}" type="presParOf" srcId="{AE670181-DAE2-40CA-A726-49DCC9C9FFA0}" destId="{51FC98D8-6DE4-45CE-9EAD-4DE368368FFE}" srcOrd="1" destOrd="0" presId="urn:microsoft.com/office/officeart/2018/2/layout/IconCircleList"/>
    <dgm:cxn modelId="{AD5FF146-3C08-473D-975A-014A90E375EF}" type="presParOf" srcId="{AE670181-DAE2-40CA-A726-49DCC9C9FFA0}" destId="{F020888C-8D96-4FC9-88BD-F8DBEA8B722A}" srcOrd="2" destOrd="0" presId="urn:microsoft.com/office/officeart/2018/2/layout/IconCircleList"/>
    <dgm:cxn modelId="{6BA534CF-8FDE-403F-923A-D90A604BD485}" type="presParOf" srcId="{AE670181-DAE2-40CA-A726-49DCC9C9FFA0}" destId="{974F4785-DF66-4AE6-93D8-653C7684FD1C}" srcOrd="3" destOrd="0" presId="urn:microsoft.com/office/officeart/2018/2/layout/IconCircleList"/>
    <dgm:cxn modelId="{12CF3437-E723-4455-A7B9-EF9966E41A2B}" type="presParOf" srcId="{F1BCD1D9-1695-44E1-B4FE-1EBE922FDCE2}" destId="{B42DD438-6915-4D32-A66C-3EAE03776C1C}" srcOrd="3" destOrd="0" presId="urn:microsoft.com/office/officeart/2018/2/layout/IconCircleList"/>
    <dgm:cxn modelId="{8A0F981E-97B6-4FA9-85C9-5AA9D3AAB1D5}" type="presParOf" srcId="{F1BCD1D9-1695-44E1-B4FE-1EBE922FDCE2}" destId="{47968D64-D0A2-4DB0-B077-DBA1F28E6343}" srcOrd="4" destOrd="0" presId="urn:microsoft.com/office/officeart/2018/2/layout/IconCircleList"/>
    <dgm:cxn modelId="{D8078290-951D-4812-B7F9-388DC410E74E}" type="presParOf" srcId="{47968D64-D0A2-4DB0-B077-DBA1F28E6343}" destId="{122F0938-938C-424C-8F8C-1FC90C9CC49F}" srcOrd="0" destOrd="0" presId="urn:microsoft.com/office/officeart/2018/2/layout/IconCircleList"/>
    <dgm:cxn modelId="{BCBFC21D-0912-4E5E-AFAF-73C8659183A2}" type="presParOf" srcId="{47968D64-D0A2-4DB0-B077-DBA1F28E6343}" destId="{0B7A04D2-3D99-43F1-8130-F3557ADC610E}" srcOrd="1" destOrd="0" presId="urn:microsoft.com/office/officeart/2018/2/layout/IconCircleList"/>
    <dgm:cxn modelId="{3D78C5FB-E198-4088-9144-B2677B079915}" type="presParOf" srcId="{47968D64-D0A2-4DB0-B077-DBA1F28E6343}" destId="{9CA4B0A6-E4E3-4FCE-97FC-A4A31D1FF2E5}" srcOrd="2" destOrd="0" presId="urn:microsoft.com/office/officeart/2018/2/layout/IconCircleList"/>
    <dgm:cxn modelId="{83FE8BEE-2AA9-49D9-AC22-A29F60BFA9BB}" type="presParOf" srcId="{47968D64-D0A2-4DB0-B077-DBA1F28E6343}" destId="{7EBF2B62-8BD4-4FD9-A61A-45AEDFA35B3A}" srcOrd="3" destOrd="0" presId="urn:microsoft.com/office/officeart/2018/2/layout/IconCircleList"/>
    <dgm:cxn modelId="{51C4BA7B-0FBE-477D-91DA-2477DCC958B0}" type="presParOf" srcId="{F1BCD1D9-1695-44E1-B4FE-1EBE922FDCE2}" destId="{8830E6A8-E443-4167-8740-0E0DD9BBBCC6}" srcOrd="5" destOrd="0" presId="urn:microsoft.com/office/officeart/2018/2/layout/IconCircleList"/>
    <dgm:cxn modelId="{45156F69-6EC6-454B-8EA8-86049AFA5F5A}" type="presParOf" srcId="{F1BCD1D9-1695-44E1-B4FE-1EBE922FDCE2}" destId="{9E98C105-8817-42E6-B4FB-BB0CC351E138}" srcOrd="6" destOrd="0" presId="urn:microsoft.com/office/officeart/2018/2/layout/IconCircleList"/>
    <dgm:cxn modelId="{0042D196-2932-4386-8DA5-B676B0A9F76C}" type="presParOf" srcId="{9E98C105-8817-42E6-B4FB-BB0CC351E138}" destId="{0F2207AD-394D-40FA-BD1E-7CFC225C7B0E}" srcOrd="0" destOrd="0" presId="urn:microsoft.com/office/officeart/2018/2/layout/IconCircleList"/>
    <dgm:cxn modelId="{570DFDD0-37DA-48A7-9A99-FA45C67FD5EF}" type="presParOf" srcId="{9E98C105-8817-42E6-B4FB-BB0CC351E138}" destId="{1B12BE41-73DB-4BCF-85B5-8ABA6CA66F75}" srcOrd="1" destOrd="0" presId="urn:microsoft.com/office/officeart/2018/2/layout/IconCircleList"/>
    <dgm:cxn modelId="{4BFCEE2C-48AD-4061-A8D2-3E469373C6C0}" type="presParOf" srcId="{9E98C105-8817-42E6-B4FB-BB0CC351E138}" destId="{F6914049-66E5-4F2F-8982-E683E49B1771}" srcOrd="2" destOrd="0" presId="urn:microsoft.com/office/officeart/2018/2/layout/IconCircleList"/>
    <dgm:cxn modelId="{4B3CE398-FD1B-4A57-9B7F-D2BC156FE0DB}" type="presParOf" srcId="{9E98C105-8817-42E6-B4FB-BB0CC351E138}" destId="{B75110F8-7924-4AF9-9B2B-A456627D94C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27790C-716B-439E-8626-227C74F316E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E332116-C6C9-4646-990C-EAC3C90CAE6E}">
      <dgm:prSet/>
      <dgm:spPr/>
      <dgm:t>
        <a:bodyPr/>
        <a:lstStyle/>
        <a:p>
          <a:pPr>
            <a:defRPr cap="all"/>
          </a:pPr>
          <a:r>
            <a:rPr lang="en-US"/>
            <a:t>Active Living</a:t>
          </a:r>
        </a:p>
      </dgm:t>
    </dgm:pt>
    <dgm:pt modelId="{E9B14E48-0A02-4291-8D11-54D503377E9B}" type="parTrans" cxnId="{946AA982-2489-4995-90F7-D269EEEB03F4}">
      <dgm:prSet/>
      <dgm:spPr/>
      <dgm:t>
        <a:bodyPr/>
        <a:lstStyle/>
        <a:p>
          <a:endParaRPr lang="en-US"/>
        </a:p>
      </dgm:t>
    </dgm:pt>
    <dgm:pt modelId="{ABAA3DBA-0AC0-44CC-A6BB-165516260E5C}" type="sibTrans" cxnId="{946AA982-2489-4995-90F7-D269EEEB03F4}">
      <dgm:prSet/>
      <dgm:spPr/>
      <dgm:t>
        <a:bodyPr/>
        <a:lstStyle/>
        <a:p>
          <a:endParaRPr lang="en-US"/>
        </a:p>
      </dgm:t>
    </dgm:pt>
    <dgm:pt modelId="{26F71D9B-D1E2-481C-AC11-48C5CCBE3AED}">
      <dgm:prSet/>
      <dgm:spPr/>
      <dgm:t>
        <a:bodyPr/>
        <a:lstStyle/>
        <a:p>
          <a:pPr>
            <a:defRPr cap="all"/>
          </a:pPr>
          <a:r>
            <a:rPr lang="en-US"/>
            <a:t>Skillful Movement</a:t>
          </a:r>
        </a:p>
      </dgm:t>
    </dgm:pt>
    <dgm:pt modelId="{92AB7D3C-4A06-4C2F-9885-60DAF2FBDAAF}" type="parTrans" cxnId="{9547AEBF-96B1-4E1A-B0AA-8FE327AE9058}">
      <dgm:prSet/>
      <dgm:spPr/>
      <dgm:t>
        <a:bodyPr/>
        <a:lstStyle/>
        <a:p>
          <a:endParaRPr lang="en-US"/>
        </a:p>
      </dgm:t>
    </dgm:pt>
    <dgm:pt modelId="{6C2EE6DB-8491-4775-83A3-AEA8E1EC058A}" type="sibTrans" cxnId="{9547AEBF-96B1-4E1A-B0AA-8FE327AE9058}">
      <dgm:prSet/>
      <dgm:spPr/>
      <dgm:t>
        <a:bodyPr/>
        <a:lstStyle/>
        <a:p>
          <a:endParaRPr lang="en-US"/>
        </a:p>
      </dgm:t>
    </dgm:pt>
    <dgm:pt modelId="{6A6D76E8-CBD6-4D5C-A06C-5F24042F0E9D}">
      <dgm:prSet/>
      <dgm:spPr/>
      <dgm:t>
        <a:bodyPr/>
        <a:lstStyle/>
        <a:p>
          <a:pPr>
            <a:defRPr cap="all"/>
          </a:pPr>
          <a:r>
            <a:rPr lang="en-US"/>
            <a:t>Relationships</a:t>
          </a:r>
        </a:p>
      </dgm:t>
    </dgm:pt>
    <dgm:pt modelId="{3F799A72-0968-4F9E-9BC0-EE711180EDBC}" type="parTrans" cxnId="{3AD68510-BA12-450E-835E-4F08AEE65FF7}">
      <dgm:prSet/>
      <dgm:spPr/>
      <dgm:t>
        <a:bodyPr/>
        <a:lstStyle/>
        <a:p>
          <a:endParaRPr lang="en-US"/>
        </a:p>
      </dgm:t>
    </dgm:pt>
    <dgm:pt modelId="{D0767891-F7E4-4D70-9BF6-3EC1B17D0279}" type="sibTrans" cxnId="{3AD68510-BA12-450E-835E-4F08AEE65FF7}">
      <dgm:prSet/>
      <dgm:spPr/>
      <dgm:t>
        <a:bodyPr/>
        <a:lstStyle/>
        <a:p>
          <a:endParaRPr lang="en-US"/>
        </a:p>
      </dgm:t>
    </dgm:pt>
    <dgm:pt modelId="{05B30D78-48B8-4479-8032-FA8053F04431}" type="pres">
      <dgm:prSet presAssocID="{3827790C-716B-439E-8626-227C74F316EF}" presName="root" presStyleCnt="0">
        <dgm:presLayoutVars>
          <dgm:dir/>
          <dgm:resizeHandles val="exact"/>
        </dgm:presLayoutVars>
      </dgm:prSet>
      <dgm:spPr/>
      <dgm:t>
        <a:bodyPr/>
        <a:lstStyle/>
        <a:p>
          <a:endParaRPr lang="en-US"/>
        </a:p>
      </dgm:t>
    </dgm:pt>
    <dgm:pt modelId="{4B9213A0-ED42-426C-96B6-0261C66CE635}" type="pres">
      <dgm:prSet presAssocID="{3E332116-C6C9-4646-990C-EAC3C90CAE6E}" presName="compNode" presStyleCnt="0"/>
      <dgm:spPr/>
    </dgm:pt>
    <dgm:pt modelId="{0BCD097F-97AF-4F44-A168-F3A01FEE4342}" type="pres">
      <dgm:prSet presAssocID="{3E332116-C6C9-4646-990C-EAC3C90CAE6E}" presName="iconBgRect" presStyleLbl="bgShp" presStyleIdx="0" presStyleCnt="3"/>
      <dgm:spPr>
        <a:prstGeom prst="round2DiagRect">
          <a:avLst>
            <a:gd name="adj1" fmla="val 29727"/>
            <a:gd name="adj2" fmla="val 0"/>
          </a:avLst>
        </a:prstGeom>
      </dgm:spPr>
    </dgm:pt>
    <dgm:pt modelId="{880EC4A0-27DC-46CF-9C67-422B6EBC9F9A}" type="pres">
      <dgm:prSet presAssocID="{3E332116-C6C9-4646-990C-EAC3C90CAE6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Run"/>
        </a:ext>
      </dgm:extLst>
    </dgm:pt>
    <dgm:pt modelId="{E76BB91E-45DA-4313-A545-676A6BD9BF0B}" type="pres">
      <dgm:prSet presAssocID="{3E332116-C6C9-4646-990C-EAC3C90CAE6E}" presName="spaceRect" presStyleCnt="0"/>
      <dgm:spPr/>
    </dgm:pt>
    <dgm:pt modelId="{BB0F2A57-7A33-49CF-A2D2-32112E35A086}" type="pres">
      <dgm:prSet presAssocID="{3E332116-C6C9-4646-990C-EAC3C90CAE6E}" presName="textRect" presStyleLbl="revTx" presStyleIdx="0" presStyleCnt="3">
        <dgm:presLayoutVars>
          <dgm:chMax val="1"/>
          <dgm:chPref val="1"/>
        </dgm:presLayoutVars>
      </dgm:prSet>
      <dgm:spPr/>
      <dgm:t>
        <a:bodyPr/>
        <a:lstStyle/>
        <a:p>
          <a:endParaRPr lang="en-US"/>
        </a:p>
      </dgm:t>
    </dgm:pt>
    <dgm:pt modelId="{F56DC4BE-119A-4319-9AF0-CD61FA966503}" type="pres">
      <dgm:prSet presAssocID="{ABAA3DBA-0AC0-44CC-A6BB-165516260E5C}" presName="sibTrans" presStyleCnt="0"/>
      <dgm:spPr/>
    </dgm:pt>
    <dgm:pt modelId="{48D3C39F-CB19-4A4F-824C-F53851658ED3}" type="pres">
      <dgm:prSet presAssocID="{26F71D9B-D1E2-481C-AC11-48C5CCBE3AED}" presName="compNode" presStyleCnt="0"/>
      <dgm:spPr/>
    </dgm:pt>
    <dgm:pt modelId="{6E9401C4-C9E7-43E6-8AC9-63FAF5DA88F3}" type="pres">
      <dgm:prSet presAssocID="{26F71D9B-D1E2-481C-AC11-48C5CCBE3AED}" presName="iconBgRect" presStyleLbl="bgShp" presStyleIdx="1" presStyleCnt="3"/>
      <dgm:spPr>
        <a:prstGeom prst="round2DiagRect">
          <a:avLst>
            <a:gd name="adj1" fmla="val 29727"/>
            <a:gd name="adj2" fmla="val 0"/>
          </a:avLst>
        </a:prstGeom>
      </dgm:spPr>
    </dgm:pt>
    <dgm:pt modelId="{B4AE994E-91DD-44DA-93E3-7242CDE50B0E}" type="pres">
      <dgm:prSet presAssocID="{26F71D9B-D1E2-481C-AC11-48C5CCBE3AE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Dance Steps"/>
        </a:ext>
      </dgm:extLst>
    </dgm:pt>
    <dgm:pt modelId="{D4772EF2-564E-4806-9A7D-B7D43853D8F6}" type="pres">
      <dgm:prSet presAssocID="{26F71D9B-D1E2-481C-AC11-48C5CCBE3AED}" presName="spaceRect" presStyleCnt="0"/>
      <dgm:spPr/>
    </dgm:pt>
    <dgm:pt modelId="{97511A74-DB57-46AF-AD1A-015B6FD7D322}" type="pres">
      <dgm:prSet presAssocID="{26F71D9B-D1E2-481C-AC11-48C5CCBE3AED}" presName="textRect" presStyleLbl="revTx" presStyleIdx="1" presStyleCnt="3">
        <dgm:presLayoutVars>
          <dgm:chMax val="1"/>
          <dgm:chPref val="1"/>
        </dgm:presLayoutVars>
      </dgm:prSet>
      <dgm:spPr/>
      <dgm:t>
        <a:bodyPr/>
        <a:lstStyle/>
        <a:p>
          <a:endParaRPr lang="en-US"/>
        </a:p>
      </dgm:t>
    </dgm:pt>
    <dgm:pt modelId="{93EC30E5-D225-4E60-A4FC-40E8E2CD5844}" type="pres">
      <dgm:prSet presAssocID="{6C2EE6DB-8491-4775-83A3-AEA8E1EC058A}" presName="sibTrans" presStyleCnt="0"/>
      <dgm:spPr/>
    </dgm:pt>
    <dgm:pt modelId="{7501CA0F-0CFD-4309-AB3A-BA2105A1EE6B}" type="pres">
      <dgm:prSet presAssocID="{6A6D76E8-CBD6-4D5C-A06C-5F24042F0E9D}" presName="compNode" presStyleCnt="0"/>
      <dgm:spPr/>
    </dgm:pt>
    <dgm:pt modelId="{9274BB23-A241-4924-8456-18239A888C35}" type="pres">
      <dgm:prSet presAssocID="{6A6D76E8-CBD6-4D5C-A06C-5F24042F0E9D}" presName="iconBgRect" presStyleLbl="bgShp" presStyleIdx="2" presStyleCnt="3"/>
      <dgm:spPr>
        <a:prstGeom prst="round2DiagRect">
          <a:avLst>
            <a:gd name="adj1" fmla="val 29727"/>
            <a:gd name="adj2" fmla="val 0"/>
          </a:avLst>
        </a:prstGeom>
      </dgm:spPr>
    </dgm:pt>
    <dgm:pt modelId="{BC03B0E5-EF7E-403F-BF83-1CF0E2BDDC13}" type="pres">
      <dgm:prSet presAssocID="{6A6D76E8-CBD6-4D5C-A06C-5F24042F0E9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onnections"/>
        </a:ext>
      </dgm:extLst>
    </dgm:pt>
    <dgm:pt modelId="{BFB8D7EC-6CD2-4614-8AB4-E7105733BEF5}" type="pres">
      <dgm:prSet presAssocID="{6A6D76E8-CBD6-4D5C-A06C-5F24042F0E9D}" presName="spaceRect" presStyleCnt="0"/>
      <dgm:spPr/>
    </dgm:pt>
    <dgm:pt modelId="{12BBA264-3B11-4A3C-B830-7E99B57CBCD6}" type="pres">
      <dgm:prSet presAssocID="{6A6D76E8-CBD6-4D5C-A06C-5F24042F0E9D}" presName="textRect" presStyleLbl="revTx" presStyleIdx="2" presStyleCnt="3">
        <dgm:presLayoutVars>
          <dgm:chMax val="1"/>
          <dgm:chPref val="1"/>
        </dgm:presLayoutVars>
      </dgm:prSet>
      <dgm:spPr/>
      <dgm:t>
        <a:bodyPr/>
        <a:lstStyle/>
        <a:p>
          <a:endParaRPr lang="en-US"/>
        </a:p>
      </dgm:t>
    </dgm:pt>
  </dgm:ptLst>
  <dgm:cxnLst>
    <dgm:cxn modelId="{D4B13493-1D29-4E63-A6B2-B3C6C3B6BB38}" type="presOf" srcId="{3E332116-C6C9-4646-990C-EAC3C90CAE6E}" destId="{BB0F2A57-7A33-49CF-A2D2-32112E35A086}" srcOrd="0" destOrd="0" presId="urn:microsoft.com/office/officeart/2018/5/layout/IconLeafLabelList"/>
    <dgm:cxn modelId="{76905497-FE11-4E33-BADC-6DD09EED8AAA}" type="presOf" srcId="{3827790C-716B-439E-8626-227C74F316EF}" destId="{05B30D78-48B8-4479-8032-FA8053F04431}" srcOrd="0" destOrd="0" presId="urn:microsoft.com/office/officeart/2018/5/layout/IconLeafLabelList"/>
    <dgm:cxn modelId="{9547AEBF-96B1-4E1A-B0AA-8FE327AE9058}" srcId="{3827790C-716B-439E-8626-227C74F316EF}" destId="{26F71D9B-D1E2-481C-AC11-48C5CCBE3AED}" srcOrd="1" destOrd="0" parTransId="{92AB7D3C-4A06-4C2F-9885-60DAF2FBDAAF}" sibTransId="{6C2EE6DB-8491-4775-83A3-AEA8E1EC058A}"/>
    <dgm:cxn modelId="{743B059A-D76E-40C6-94BB-E60BDDE31E45}" type="presOf" srcId="{26F71D9B-D1E2-481C-AC11-48C5CCBE3AED}" destId="{97511A74-DB57-46AF-AD1A-015B6FD7D322}" srcOrd="0" destOrd="0" presId="urn:microsoft.com/office/officeart/2018/5/layout/IconLeafLabelList"/>
    <dgm:cxn modelId="{3AD68510-BA12-450E-835E-4F08AEE65FF7}" srcId="{3827790C-716B-439E-8626-227C74F316EF}" destId="{6A6D76E8-CBD6-4D5C-A06C-5F24042F0E9D}" srcOrd="2" destOrd="0" parTransId="{3F799A72-0968-4F9E-9BC0-EE711180EDBC}" sibTransId="{D0767891-F7E4-4D70-9BF6-3EC1B17D0279}"/>
    <dgm:cxn modelId="{946AA982-2489-4995-90F7-D269EEEB03F4}" srcId="{3827790C-716B-439E-8626-227C74F316EF}" destId="{3E332116-C6C9-4646-990C-EAC3C90CAE6E}" srcOrd="0" destOrd="0" parTransId="{E9B14E48-0A02-4291-8D11-54D503377E9B}" sibTransId="{ABAA3DBA-0AC0-44CC-A6BB-165516260E5C}"/>
    <dgm:cxn modelId="{3B659FA2-A92B-4616-AB91-3BC0055CA1B9}" type="presOf" srcId="{6A6D76E8-CBD6-4D5C-A06C-5F24042F0E9D}" destId="{12BBA264-3B11-4A3C-B830-7E99B57CBCD6}" srcOrd="0" destOrd="0" presId="urn:microsoft.com/office/officeart/2018/5/layout/IconLeafLabelList"/>
    <dgm:cxn modelId="{D3293B1A-A3C0-47B4-946E-86C58DE89A14}" type="presParOf" srcId="{05B30D78-48B8-4479-8032-FA8053F04431}" destId="{4B9213A0-ED42-426C-96B6-0261C66CE635}" srcOrd="0" destOrd="0" presId="urn:microsoft.com/office/officeart/2018/5/layout/IconLeafLabelList"/>
    <dgm:cxn modelId="{76D29DBE-B461-4612-96FD-2A1208170853}" type="presParOf" srcId="{4B9213A0-ED42-426C-96B6-0261C66CE635}" destId="{0BCD097F-97AF-4F44-A168-F3A01FEE4342}" srcOrd="0" destOrd="0" presId="urn:microsoft.com/office/officeart/2018/5/layout/IconLeafLabelList"/>
    <dgm:cxn modelId="{C45F4EA4-DD75-48CD-AA31-96A2B0F5012F}" type="presParOf" srcId="{4B9213A0-ED42-426C-96B6-0261C66CE635}" destId="{880EC4A0-27DC-46CF-9C67-422B6EBC9F9A}" srcOrd="1" destOrd="0" presId="urn:microsoft.com/office/officeart/2018/5/layout/IconLeafLabelList"/>
    <dgm:cxn modelId="{94C7A736-E41E-47BF-A8D6-123E14358D2C}" type="presParOf" srcId="{4B9213A0-ED42-426C-96B6-0261C66CE635}" destId="{E76BB91E-45DA-4313-A545-676A6BD9BF0B}" srcOrd="2" destOrd="0" presId="urn:microsoft.com/office/officeart/2018/5/layout/IconLeafLabelList"/>
    <dgm:cxn modelId="{1848C62D-BC12-4C2C-9CAB-4E8739CA731C}" type="presParOf" srcId="{4B9213A0-ED42-426C-96B6-0261C66CE635}" destId="{BB0F2A57-7A33-49CF-A2D2-32112E35A086}" srcOrd="3" destOrd="0" presId="urn:microsoft.com/office/officeart/2018/5/layout/IconLeafLabelList"/>
    <dgm:cxn modelId="{29773517-3D5D-44C7-8925-D4D328442596}" type="presParOf" srcId="{05B30D78-48B8-4479-8032-FA8053F04431}" destId="{F56DC4BE-119A-4319-9AF0-CD61FA966503}" srcOrd="1" destOrd="0" presId="urn:microsoft.com/office/officeart/2018/5/layout/IconLeafLabelList"/>
    <dgm:cxn modelId="{08EC92DF-07C9-4712-B845-07D0EEFC339C}" type="presParOf" srcId="{05B30D78-48B8-4479-8032-FA8053F04431}" destId="{48D3C39F-CB19-4A4F-824C-F53851658ED3}" srcOrd="2" destOrd="0" presId="urn:microsoft.com/office/officeart/2018/5/layout/IconLeafLabelList"/>
    <dgm:cxn modelId="{B62DC089-DC55-4CCA-B4DB-D12660E0ADEF}" type="presParOf" srcId="{48D3C39F-CB19-4A4F-824C-F53851658ED3}" destId="{6E9401C4-C9E7-43E6-8AC9-63FAF5DA88F3}" srcOrd="0" destOrd="0" presId="urn:microsoft.com/office/officeart/2018/5/layout/IconLeafLabelList"/>
    <dgm:cxn modelId="{57C79491-ABAB-4A94-B54D-30D443093F39}" type="presParOf" srcId="{48D3C39F-CB19-4A4F-824C-F53851658ED3}" destId="{B4AE994E-91DD-44DA-93E3-7242CDE50B0E}" srcOrd="1" destOrd="0" presId="urn:microsoft.com/office/officeart/2018/5/layout/IconLeafLabelList"/>
    <dgm:cxn modelId="{93DAF551-4B75-4D68-A939-043A5E7E13B3}" type="presParOf" srcId="{48D3C39F-CB19-4A4F-824C-F53851658ED3}" destId="{D4772EF2-564E-4806-9A7D-B7D43853D8F6}" srcOrd="2" destOrd="0" presId="urn:microsoft.com/office/officeart/2018/5/layout/IconLeafLabelList"/>
    <dgm:cxn modelId="{67B2F900-CFA6-4E39-A1F7-5BA74A5E9653}" type="presParOf" srcId="{48D3C39F-CB19-4A4F-824C-F53851658ED3}" destId="{97511A74-DB57-46AF-AD1A-015B6FD7D322}" srcOrd="3" destOrd="0" presId="urn:microsoft.com/office/officeart/2018/5/layout/IconLeafLabelList"/>
    <dgm:cxn modelId="{160DC88A-96EA-44FB-AA2B-AB125B84103D}" type="presParOf" srcId="{05B30D78-48B8-4479-8032-FA8053F04431}" destId="{93EC30E5-D225-4E60-A4FC-40E8E2CD5844}" srcOrd="3" destOrd="0" presId="urn:microsoft.com/office/officeart/2018/5/layout/IconLeafLabelList"/>
    <dgm:cxn modelId="{B0B1B9A5-5568-499D-A805-701A89A2763C}" type="presParOf" srcId="{05B30D78-48B8-4479-8032-FA8053F04431}" destId="{7501CA0F-0CFD-4309-AB3A-BA2105A1EE6B}" srcOrd="4" destOrd="0" presId="urn:microsoft.com/office/officeart/2018/5/layout/IconLeafLabelList"/>
    <dgm:cxn modelId="{70AAB7AF-77CC-4043-A1A4-31848B249E99}" type="presParOf" srcId="{7501CA0F-0CFD-4309-AB3A-BA2105A1EE6B}" destId="{9274BB23-A241-4924-8456-18239A888C35}" srcOrd="0" destOrd="0" presId="urn:microsoft.com/office/officeart/2018/5/layout/IconLeafLabelList"/>
    <dgm:cxn modelId="{E55E43E2-5048-432F-BFF6-B3DB0E83291B}" type="presParOf" srcId="{7501CA0F-0CFD-4309-AB3A-BA2105A1EE6B}" destId="{BC03B0E5-EF7E-403F-BF83-1CF0E2BDDC13}" srcOrd="1" destOrd="0" presId="urn:microsoft.com/office/officeart/2018/5/layout/IconLeafLabelList"/>
    <dgm:cxn modelId="{4E4240B7-21A9-461F-ADAC-7B85E480804C}" type="presParOf" srcId="{7501CA0F-0CFD-4309-AB3A-BA2105A1EE6B}" destId="{BFB8D7EC-6CD2-4614-8AB4-E7105733BEF5}" srcOrd="2" destOrd="0" presId="urn:microsoft.com/office/officeart/2018/5/layout/IconLeafLabelList"/>
    <dgm:cxn modelId="{D37D3AA7-4504-4A85-AEB2-F260CB08227F}" type="presParOf" srcId="{7501CA0F-0CFD-4309-AB3A-BA2105A1EE6B}" destId="{12BBA264-3B11-4A3C-B830-7E99B57CBCD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57F9EE-8D0D-4085-A7F9-E9D69A0E01F8}"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F5D26DF8-B1EC-4D0F-A53D-C0DB1AA6DC20}">
      <dgm:prSet/>
      <dgm:spPr/>
      <dgm:t>
        <a:bodyPr/>
        <a:lstStyle/>
        <a:p>
          <a:pPr>
            <a:defRPr cap="all"/>
          </a:pPr>
          <a:r>
            <a:rPr lang="en-US"/>
            <a:t>Physical literacy</a:t>
          </a:r>
        </a:p>
      </dgm:t>
    </dgm:pt>
    <dgm:pt modelId="{A80AC037-8D0A-4CE3-A447-C0CB8A8820FA}" type="parTrans" cxnId="{9DB5E439-A0A6-4125-9383-B178364D67BC}">
      <dgm:prSet/>
      <dgm:spPr/>
      <dgm:t>
        <a:bodyPr/>
        <a:lstStyle/>
        <a:p>
          <a:endParaRPr lang="en-US"/>
        </a:p>
      </dgm:t>
    </dgm:pt>
    <dgm:pt modelId="{CCA30CB2-2570-4322-A3E1-0D3894DE2D02}" type="sibTrans" cxnId="{9DB5E439-A0A6-4125-9383-B178364D67BC}">
      <dgm:prSet/>
      <dgm:spPr/>
      <dgm:t>
        <a:bodyPr/>
        <a:lstStyle/>
        <a:p>
          <a:endParaRPr lang="en-US"/>
        </a:p>
      </dgm:t>
    </dgm:pt>
    <dgm:pt modelId="{9E9E4772-3EA3-4655-9541-2A84A752CF6B}">
      <dgm:prSet/>
      <dgm:spPr/>
      <dgm:t>
        <a:bodyPr/>
        <a:lstStyle/>
        <a:p>
          <a:pPr>
            <a:defRPr cap="all"/>
          </a:pPr>
          <a:r>
            <a:rPr lang="en-US"/>
            <a:t>Meaningful contexts, key/big ideas, and questions/inquiry</a:t>
          </a:r>
        </a:p>
      </dgm:t>
    </dgm:pt>
    <dgm:pt modelId="{857F46BF-3680-4F23-8FEB-1CA9ED88AA59}" type="parTrans" cxnId="{46C6A77B-C01D-4D0D-A682-8A4A692A62E5}">
      <dgm:prSet/>
      <dgm:spPr/>
      <dgm:t>
        <a:bodyPr/>
        <a:lstStyle/>
        <a:p>
          <a:endParaRPr lang="en-US"/>
        </a:p>
      </dgm:t>
    </dgm:pt>
    <dgm:pt modelId="{7A56913A-8AAC-4B53-A315-6782FFE8FD69}" type="sibTrans" cxnId="{46C6A77B-C01D-4D0D-A682-8A4A692A62E5}">
      <dgm:prSet/>
      <dgm:spPr/>
      <dgm:t>
        <a:bodyPr/>
        <a:lstStyle/>
        <a:p>
          <a:endParaRPr lang="en-US"/>
        </a:p>
      </dgm:t>
    </dgm:pt>
    <dgm:pt modelId="{C3744692-3A5B-4B42-91FF-3BBD1924E561}">
      <dgm:prSet/>
      <dgm:spPr/>
      <dgm:t>
        <a:bodyPr/>
        <a:lstStyle/>
        <a:p>
          <a:pPr>
            <a:defRPr cap="all"/>
          </a:pPr>
          <a:r>
            <a:rPr lang="en-US"/>
            <a:t>Learning strategies</a:t>
          </a:r>
        </a:p>
      </dgm:t>
    </dgm:pt>
    <dgm:pt modelId="{9C247C3B-4407-4E2C-975C-0310FD8F79E5}" type="parTrans" cxnId="{785C362F-473A-447B-B3B4-B289D53DF313}">
      <dgm:prSet/>
      <dgm:spPr/>
      <dgm:t>
        <a:bodyPr/>
        <a:lstStyle/>
        <a:p>
          <a:endParaRPr lang="en-US"/>
        </a:p>
      </dgm:t>
    </dgm:pt>
    <dgm:pt modelId="{1B61D2D3-6F77-49F6-BAEB-334ECB0EB50A}" type="sibTrans" cxnId="{785C362F-473A-447B-B3B4-B289D53DF313}">
      <dgm:prSet/>
      <dgm:spPr/>
      <dgm:t>
        <a:bodyPr/>
        <a:lstStyle/>
        <a:p>
          <a:endParaRPr lang="en-US"/>
        </a:p>
      </dgm:t>
    </dgm:pt>
    <dgm:pt modelId="{EAC52885-225F-4F61-83C5-111808E8AC94}">
      <dgm:prSet/>
      <dgm:spPr/>
      <dgm:t>
        <a:bodyPr/>
        <a:lstStyle/>
        <a:p>
          <a:pPr>
            <a:defRPr cap="all"/>
          </a:pPr>
          <a:r>
            <a:rPr lang="en-US"/>
            <a:t>Meeting students’ needs</a:t>
          </a:r>
        </a:p>
      </dgm:t>
    </dgm:pt>
    <dgm:pt modelId="{5C8FA0C4-ECF6-4F56-B8F6-5E7904668D09}" type="parTrans" cxnId="{6C45C437-237D-4945-99BB-CEFEBE2637B4}">
      <dgm:prSet/>
      <dgm:spPr/>
      <dgm:t>
        <a:bodyPr/>
        <a:lstStyle/>
        <a:p>
          <a:endParaRPr lang="en-US"/>
        </a:p>
      </dgm:t>
    </dgm:pt>
    <dgm:pt modelId="{5F3FBC58-726A-4DAF-AF34-0A307105717D}" type="sibTrans" cxnId="{6C45C437-237D-4945-99BB-CEFEBE2637B4}">
      <dgm:prSet/>
      <dgm:spPr/>
      <dgm:t>
        <a:bodyPr/>
        <a:lstStyle/>
        <a:p>
          <a:endParaRPr lang="en-US"/>
        </a:p>
      </dgm:t>
    </dgm:pt>
    <dgm:pt modelId="{423C365E-0FDD-4707-98FE-1C7576D8B022}">
      <dgm:prSet/>
      <dgm:spPr/>
      <dgm:t>
        <a:bodyPr/>
        <a:lstStyle/>
        <a:p>
          <a:pPr>
            <a:defRPr cap="all"/>
          </a:pPr>
          <a:r>
            <a:rPr lang="en-US"/>
            <a:t>Well-planned</a:t>
          </a:r>
        </a:p>
      </dgm:t>
    </dgm:pt>
    <dgm:pt modelId="{F65C1888-767E-4E0E-829A-DD4927E87481}" type="parTrans" cxnId="{30A04E08-A8D4-44FF-8CF6-F853BB752749}">
      <dgm:prSet/>
      <dgm:spPr/>
      <dgm:t>
        <a:bodyPr/>
        <a:lstStyle/>
        <a:p>
          <a:endParaRPr lang="en-US"/>
        </a:p>
      </dgm:t>
    </dgm:pt>
    <dgm:pt modelId="{044F8894-03B4-4945-BC84-E4B620CFB39F}" type="sibTrans" cxnId="{30A04E08-A8D4-44FF-8CF6-F853BB752749}">
      <dgm:prSet/>
      <dgm:spPr/>
      <dgm:t>
        <a:bodyPr/>
        <a:lstStyle/>
        <a:p>
          <a:endParaRPr lang="en-US"/>
        </a:p>
      </dgm:t>
    </dgm:pt>
    <dgm:pt modelId="{A3280232-63ED-4B3A-9071-B32E3BBC1FCA}">
      <dgm:prSet/>
      <dgm:spPr/>
      <dgm:t>
        <a:bodyPr/>
        <a:lstStyle/>
        <a:p>
          <a:pPr>
            <a:defRPr cap="all"/>
          </a:pPr>
          <a:r>
            <a:rPr lang="en-US"/>
            <a:t>Outcomes based</a:t>
          </a:r>
        </a:p>
      </dgm:t>
    </dgm:pt>
    <dgm:pt modelId="{0B408756-0349-4496-AD0B-93E3DCDA9342}" type="parTrans" cxnId="{CE05033A-5AE9-4FEA-9D7C-120B8EC56964}">
      <dgm:prSet/>
      <dgm:spPr/>
      <dgm:t>
        <a:bodyPr/>
        <a:lstStyle/>
        <a:p>
          <a:endParaRPr lang="en-US"/>
        </a:p>
      </dgm:t>
    </dgm:pt>
    <dgm:pt modelId="{F14155B1-1EAB-4BC3-954F-6BBCAD5659DD}" type="sibTrans" cxnId="{CE05033A-5AE9-4FEA-9D7C-120B8EC56964}">
      <dgm:prSet/>
      <dgm:spPr/>
      <dgm:t>
        <a:bodyPr/>
        <a:lstStyle/>
        <a:p>
          <a:endParaRPr lang="en-US"/>
        </a:p>
      </dgm:t>
    </dgm:pt>
    <dgm:pt modelId="{F3390D9D-6905-4432-95B0-0030C285DC34}" type="pres">
      <dgm:prSet presAssocID="{5957F9EE-8D0D-4085-A7F9-E9D69A0E01F8}" presName="root" presStyleCnt="0">
        <dgm:presLayoutVars>
          <dgm:dir/>
          <dgm:resizeHandles val="exact"/>
        </dgm:presLayoutVars>
      </dgm:prSet>
      <dgm:spPr/>
      <dgm:t>
        <a:bodyPr/>
        <a:lstStyle/>
        <a:p>
          <a:endParaRPr lang="en-US"/>
        </a:p>
      </dgm:t>
    </dgm:pt>
    <dgm:pt modelId="{92C973B0-D603-4600-A65F-914CF482539D}" type="pres">
      <dgm:prSet presAssocID="{F5D26DF8-B1EC-4D0F-A53D-C0DB1AA6DC20}" presName="compNode" presStyleCnt="0"/>
      <dgm:spPr/>
    </dgm:pt>
    <dgm:pt modelId="{F6D40F26-407C-4389-8B0F-6800BB99DE40}" type="pres">
      <dgm:prSet presAssocID="{F5D26DF8-B1EC-4D0F-A53D-C0DB1AA6DC20}" presName="iconBgRect" presStyleLbl="bgShp" presStyleIdx="0" presStyleCnt="6"/>
      <dgm:spPr>
        <a:prstGeom prst="round2DiagRect">
          <a:avLst>
            <a:gd name="adj1" fmla="val 29727"/>
            <a:gd name="adj2" fmla="val 0"/>
          </a:avLst>
        </a:prstGeom>
      </dgm:spPr>
    </dgm:pt>
    <dgm:pt modelId="{76577B6C-4BA5-405F-9DC2-8D466FCE7C06}" type="pres">
      <dgm:prSet presAssocID="{F5D26DF8-B1EC-4D0F-A53D-C0DB1AA6DC20}"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F962F3B4-809B-4030-B02B-4141969647A4}" type="pres">
      <dgm:prSet presAssocID="{F5D26DF8-B1EC-4D0F-A53D-C0DB1AA6DC20}" presName="spaceRect" presStyleCnt="0"/>
      <dgm:spPr/>
    </dgm:pt>
    <dgm:pt modelId="{BFDB2129-9713-486D-A718-B701354AFBF1}" type="pres">
      <dgm:prSet presAssocID="{F5D26DF8-B1EC-4D0F-A53D-C0DB1AA6DC20}" presName="textRect" presStyleLbl="revTx" presStyleIdx="0" presStyleCnt="6">
        <dgm:presLayoutVars>
          <dgm:chMax val="1"/>
          <dgm:chPref val="1"/>
        </dgm:presLayoutVars>
      </dgm:prSet>
      <dgm:spPr/>
      <dgm:t>
        <a:bodyPr/>
        <a:lstStyle/>
        <a:p>
          <a:endParaRPr lang="en-US"/>
        </a:p>
      </dgm:t>
    </dgm:pt>
    <dgm:pt modelId="{6FFF3114-0372-45F6-9CD1-8062FB3892B2}" type="pres">
      <dgm:prSet presAssocID="{CCA30CB2-2570-4322-A3E1-0D3894DE2D02}" presName="sibTrans" presStyleCnt="0"/>
      <dgm:spPr/>
    </dgm:pt>
    <dgm:pt modelId="{0600BA36-D093-4C97-9372-8A2E5D23B881}" type="pres">
      <dgm:prSet presAssocID="{9E9E4772-3EA3-4655-9541-2A84A752CF6B}" presName="compNode" presStyleCnt="0"/>
      <dgm:spPr/>
    </dgm:pt>
    <dgm:pt modelId="{549F0780-E925-4D6C-B335-AF7DCC67CCAB}" type="pres">
      <dgm:prSet presAssocID="{9E9E4772-3EA3-4655-9541-2A84A752CF6B}" presName="iconBgRect" presStyleLbl="bgShp" presStyleIdx="1" presStyleCnt="6"/>
      <dgm:spPr>
        <a:prstGeom prst="round2DiagRect">
          <a:avLst>
            <a:gd name="adj1" fmla="val 29727"/>
            <a:gd name="adj2" fmla="val 0"/>
          </a:avLst>
        </a:prstGeom>
      </dgm:spPr>
    </dgm:pt>
    <dgm:pt modelId="{0491530B-05AC-4836-91FB-7D1D7282F37B}" type="pres">
      <dgm:prSet presAssocID="{9E9E4772-3EA3-4655-9541-2A84A752CF6B}"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Questions"/>
        </a:ext>
      </dgm:extLst>
    </dgm:pt>
    <dgm:pt modelId="{AE6E4B12-CDCA-4FEE-BBDA-2879942B026F}" type="pres">
      <dgm:prSet presAssocID="{9E9E4772-3EA3-4655-9541-2A84A752CF6B}" presName="spaceRect" presStyleCnt="0"/>
      <dgm:spPr/>
    </dgm:pt>
    <dgm:pt modelId="{5CD1F652-F934-4AEA-9C87-E54362C05A71}" type="pres">
      <dgm:prSet presAssocID="{9E9E4772-3EA3-4655-9541-2A84A752CF6B}" presName="textRect" presStyleLbl="revTx" presStyleIdx="1" presStyleCnt="6">
        <dgm:presLayoutVars>
          <dgm:chMax val="1"/>
          <dgm:chPref val="1"/>
        </dgm:presLayoutVars>
      </dgm:prSet>
      <dgm:spPr/>
      <dgm:t>
        <a:bodyPr/>
        <a:lstStyle/>
        <a:p>
          <a:endParaRPr lang="en-US"/>
        </a:p>
      </dgm:t>
    </dgm:pt>
    <dgm:pt modelId="{06D0679F-F049-47E2-924A-BE9780941059}" type="pres">
      <dgm:prSet presAssocID="{7A56913A-8AAC-4B53-A315-6782FFE8FD69}" presName="sibTrans" presStyleCnt="0"/>
      <dgm:spPr/>
    </dgm:pt>
    <dgm:pt modelId="{7628929C-30A0-4745-82B2-9596A9924316}" type="pres">
      <dgm:prSet presAssocID="{C3744692-3A5B-4B42-91FF-3BBD1924E561}" presName="compNode" presStyleCnt="0"/>
      <dgm:spPr/>
    </dgm:pt>
    <dgm:pt modelId="{5E194885-82EF-45D1-885D-02155B09CA47}" type="pres">
      <dgm:prSet presAssocID="{C3744692-3A5B-4B42-91FF-3BBD1924E561}" presName="iconBgRect" presStyleLbl="bgShp" presStyleIdx="2" presStyleCnt="6"/>
      <dgm:spPr>
        <a:prstGeom prst="round2DiagRect">
          <a:avLst>
            <a:gd name="adj1" fmla="val 29727"/>
            <a:gd name="adj2" fmla="val 0"/>
          </a:avLst>
        </a:prstGeom>
      </dgm:spPr>
    </dgm:pt>
    <dgm:pt modelId="{4AC017E9-BAC6-4361-9C05-A8D4C76062A6}" type="pres">
      <dgm:prSet presAssocID="{C3744692-3A5B-4B42-91FF-3BBD1924E561}"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9B080D7E-8175-4A78-805B-4195EE1AC01C}" type="pres">
      <dgm:prSet presAssocID="{C3744692-3A5B-4B42-91FF-3BBD1924E561}" presName="spaceRect" presStyleCnt="0"/>
      <dgm:spPr/>
    </dgm:pt>
    <dgm:pt modelId="{87A8BCB9-D3E3-4810-9668-9610699F0F9E}" type="pres">
      <dgm:prSet presAssocID="{C3744692-3A5B-4B42-91FF-3BBD1924E561}" presName="textRect" presStyleLbl="revTx" presStyleIdx="2" presStyleCnt="6">
        <dgm:presLayoutVars>
          <dgm:chMax val="1"/>
          <dgm:chPref val="1"/>
        </dgm:presLayoutVars>
      </dgm:prSet>
      <dgm:spPr/>
      <dgm:t>
        <a:bodyPr/>
        <a:lstStyle/>
        <a:p>
          <a:endParaRPr lang="en-US"/>
        </a:p>
      </dgm:t>
    </dgm:pt>
    <dgm:pt modelId="{AF417E76-261C-4AA8-8B93-BF2D7AB02731}" type="pres">
      <dgm:prSet presAssocID="{1B61D2D3-6F77-49F6-BAEB-334ECB0EB50A}" presName="sibTrans" presStyleCnt="0"/>
      <dgm:spPr/>
    </dgm:pt>
    <dgm:pt modelId="{6011C7A9-D58F-4722-ABEB-1BDCC4931D14}" type="pres">
      <dgm:prSet presAssocID="{EAC52885-225F-4F61-83C5-111808E8AC94}" presName="compNode" presStyleCnt="0"/>
      <dgm:spPr/>
    </dgm:pt>
    <dgm:pt modelId="{96E62CD2-5F60-46C5-A443-F24497B1C3F5}" type="pres">
      <dgm:prSet presAssocID="{EAC52885-225F-4F61-83C5-111808E8AC94}" presName="iconBgRect" presStyleLbl="bgShp" presStyleIdx="3" presStyleCnt="6"/>
      <dgm:spPr>
        <a:prstGeom prst="round2DiagRect">
          <a:avLst>
            <a:gd name="adj1" fmla="val 29727"/>
            <a:gd name="adj2" fmla="val 0"/>
          </a:avLst>
        </a:prstGeom>
      </dgm:spPr>
    </dgm:pt>
    <dgm:pt modelId="{06728B52-EE0F-4031-856E-B62881A42593}" type="pres">
      <dgm:prSet presAssocID="{EAC52885-225F-4F61-83C5-111808E8AC94}"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Children"/>
        </a:ext>
      </dgm:extLst>
    </dgm:pt>
    <dgm:pt modelId="{83606CD1-E296-4E58-B945-2DE9899F9B1F}" type="pres">
      <dgm:prSet presAssocID="{EAC52885-225F-4F61-83C5-111808E8AC94}" presName="spaceRect" presStyleCnt="0"/>
      <dgm:spPr/>
    </dgm:pt>
    <dgm:pt modelId="{8EDA965A-D71D-4A56-9402-B97B3B05CBFD}" type="pres">
      <dgm:prSet presAssocID="{EAC52885-225F-4F61-83C5-111808E8AC94}" presName="textRect" presStyleLbl="revTx" presStyleIdx="3" presStyleCnt="6">
        <dgm:presLayoutVars>
          <dgm:chMax val="1"/>
          <dgm:chPref val="1"/>
        </dgm:presLayoutVars>
      </dgm:prSet>
      <dgm:spPr/>
      <dgm:t>
        <a:bodyPr/>
        <a:lstStyle/>
        <a:p>
          <a:endParaRPr lang="en-US"/>
        </a:p>
      </dgm:t>
    </dgm:pt>
    <dgm:pt modelId="{C33773F6-821C-4CD3-9A61-3DE47DAFAD10}" type="pres">
      <dgm:prSet presAssocID="{5F3FBC58-726A-4DAF-AF34-0A307105717D}" presName="sibTrans" presStyleCnt="0"/>
      <dgm:spPr/>
    </dgm:pt>
    <dgm:pt modelId="{10DD0AF5-D660-4A9A-BD9F-B22B1D58A539}" type="pres">
      <dgm:prSet presAssocID="{423C365E-0FDD-4707-98FE-1C7576D8B022}" presName="compNode" presStyleCnt="0"/>
      <dgm:spPr/>
    </dgm:pt>
    <dgm:pt modelId="{02624C3D-D357-4CEE-A995-DCF453BA439F}" type="pres">
      <dgm:prSet presAssocID="{423C365E-0FDD-4707-98FE-1C7576D8B022}" presName="iconBgRect" presStyleLbl="bgShp" presStyleIdx="4" presStyleCnt="6"/>
      <dgm:spPr>
        <a:prstGeom prst="round2DiagRect">
          <a:avLst>
            <a:gd name="adj1" fmla="val 29727"/>
            <a:gd name="adj2" fmla="val 0"/>
          </a:avLst>
        </a:prstGeom>
      </dgm:spPr>
    </dgm:pt>
    <dgm:pt modelId="{107F41D4-5E74-4668-8837-01B8469CA2C7}" type="pres">
      <dgm:prSet presAssocID="{423C365E-0FDD-4707-98FE-1C7576D8B022}"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F22E3324-36DD-4938-B790-7B111A2254ED}" type="pres">
      <dgm:prSet presAssocID="{423C365E-0FDD-4707-98FE-1C7576D8B022}" presName="spaceRect" presStyleCnt="0"/>
      <dgm:spPr/>
    </dgm:pt>
    <dgm:pt modelId="{FC16AD9A-52CC-406F-AB2E-27601C6F4D7C}" type="pres">
      <dgm:prSet presAssocID="{423C365E-0FDD-4707-98FE-1C7576D8B022}" presName="textRect" presStyleLbl="revTx" presStyleIdx="4" presStyleCnt="6">
        <dgm:presLayoutVars>
          <dgm:chMax val="1"/>
          <dgm:chPref val="1"/>
        </dgm:presLayoutVars>
      </dgm:prSet>
      <dgm:spPr/>
      <dgm:t>
        <a:bodyPr/>
        <a:lstStyle/>
        <a:p>
          <a:endParaRPr lang="en-US"/>
        </a:p>
      </dgm:t>
    </dgm:pt>
    <dgm:pt modelId="{ACAC171E-F414-41C3-822F-489789549F57}" type="pres">
      <dgm:prSet presAssocID="{044F8894-03B4-4945-BC84-E4B620CFB39F}" presName="sibTrans" presStyleCnt="0"/>
      <dgm:spPr/>
    </dgm:pt>
    <dgm:pt modelId="{C9E4F025-0FD4-4F32-B465-83B3038369D5}" type="pres">
      <dgm:prSet presAssocID="{A3280232-63ED-4B3A-9071-B32E3BBC1FCA}" presName="compNode" presStyleCnt="0"/>
      <dgm:spPr/>
    </dgm:pt>
    <dgm:pt modelId="{07F2A8FF-BE8F-4592-BA76-C05367034A04}" type="pres">
      <dgm:prSet presAssocID="{A3280232-63ED-4B3A-9071-B32E3BBC1FCA}" presName="iconBgRect" presStyleLbl="bgShp" presStyleIdx="5" presStyleCnt="6"/>
      <dgm:spPr>
        <a:prstGeom prst="round2DiagRect">
          <a:avLst>
            <a:gd name="adj1" fmla="val 29727"/>
            <a:gd name="adj2" fmla="val 0"/>
          </a:avLst>
        </a:prstGeom>
      </dgm:spPr>
    </dgm:pt>
    <dgm:pt modelId="{9CA34DDC-F342-49BF-A00F-236A93AE21A2}" type="pres">
      <dgm:prSet presAssocID="{A3280232-63ED-4B3A-9071-B32E3BBC1FCA}"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Upward trend"/>
        </a:ext>
      </dgm:extLst>
    </dgm:pt>
    <dgm:pt modelId="{F5FAB77B-82E7-4714-979C-E3FA01B8182A}" type="pres">
      <dgm:prSet presAssocID="{A3280232-63ED-4B3A-9071-B32E3BBC1FCA}" presName="spaceRect" presStyleCnt="0"/>
      <dgm:spPr/>
    </dgm:pt>
    <dgm:pt modelId="{4D24B9A4-05A1-465F-8772-D5EF48B2D933}" type="pres">
      <dgm:prSet presAssocID="{A3280232-63ED-4B3A-9071-B32E3BBC1FCA}" presName="textRect" presStyleLbl="revTx" presStyleIdx="5" presStyleCnt="6">
        <dgm:presLayoutVars>
          <dgm:chMax val="1"/>
          <dgm:chPref val="1"/>
        </dgm:presLayoutVars>
      </dgm:prSet>
      <dgm:spPr/>
      <dgm:t>
        <a:bodyPr/>
        <a:lstStyle/>
        <a:p>
          <a:endParaRPr lang="en-US"/>
        </a:p>
      </dgm:t>
    </dgm:pt>
  </dgm:ptLst>
  <dgm:cxnLst>
    <dgm:cxn modelId="{27AB27F1-0074-44E3-AF99-DCF3DB5BCAC8}" type="presOf" srcId="{423C365E-0FDD-4707-98FE-1C7576D8B022}" destId="{FC16AD9A-52CC-406F-AB2E-27601C6F4D7C}" srcOrd="0" destOrd="0" presId="urn:microsoft.com/office/officeart/2018/5/layout/IconLeafLabelList"/>
    <dgm:cxn modelId="{CE05033A-5AE9-4FEA-9D7C-120B8EC56964}" srcId="{5957F9EE-8D0D-4085-A7F9-E9D69A0E01F8}" destId="{A3280232-63ED-4B3A-9071-B32E3BBC1FCA}" srcOrd="5" destOrd="0" parTransId="{0B408756-0349-4496-AD0B-93E3DCDA9342}" sibTransId="{F14155B1-1EAB-4BC3-954F-6BBCAD5659DD}"/>
    <dgm:cxn modelId="{785C362F-473A-447B-B3B4-B289D53DF313}" srcId="{5957F9EE-8D0D-4085-A7F9-E9D69A0E01F8}" destId="{C3744692-3A5B-4B42-91FF-3BBD1924E561}" srcOrd="2" destOrd="0" parTransId="{9C247C3B-4407-4E2C-975C-0310FD8F79E5}" sibTransId="{1B61D2D3-6F77-49F6-BAEB-334ECB0EB50A}"/>
    <dgm:cxn modelId="{30A04E08-A8D4-44FF-8CF6-F853BB752749}" srcId="{5957F9EE-8D0D-4085-A7F9-E9D69A0E01F8}" destId="{423C365E-0FDD-4707-98FE-1C7576D8B022}" srcOrd="4" destOrd="0" parTransId="{F65C1888-767E-4E0E-829A-DD4927E87481}" sibTransId="{044F8894-03B4-4945-BC84-E4B620CFB39F}"/>
    <dgm:cxn modelId="{4101482B-B39A-4E2D-9C22-D12DD29150D5}" type="presOf" srcId="{9E9E4772-3EA3-4655-9541-2A84A752CF6B}" destId="{5CD1F652-F934-4AEA-9C87-E54362C05A71}" srcOrd="0" destOrd="0" presId="urn:microsoft.com/office/officeart/2018/5/layout/IconLeafLabelList"/>
    <dgm:cxn modelId="{46C6A77B-C01D-4D0D-A682-8A4A692A62E5}" srcId="{5957F9EE-8D0D-4085-A7F9-E9D69A0E01F8}" destId="{9E9E4772-3EA3-4655-9541-2A84A752CF6B}" srcOrd="1" destOrd="0" parTransId="{857F46BF-3680-4F23-8FEB-1CA9ED88AA59}" sibTransId="{7A56913A-8AAC-4B53-A315-6782FFE8FD69}"/>
    <dgm:cxn modelId="{14B92C78-8CAC-4266-8AB2-D8671A802628}" type="presOf" srcId="{5957F9EE-8D0D-4085-A7F9-E9D69A0E01F8}" destId="{F3390D9D-6905-4432-95B0-0030C285DC34}" srcOrd="0" destOrd="0" presId="urn:microsoft.com/office/officeart/2018/5/layout/IconLeafLabelList"/>
    <dgm:cxn modelId="{22CF0E28-DF6B-4089-A203-0156810E4746}" type="presOf" srcId="{A3280232-63ED-4B3A-9071-B32E3BBC1FCA}" destId="{4D24B9A4-05A1-465F-8772-D5EF48B2D933}" srcOrd="0" destOrd="0" presId="urn:microsoft.com/office/officeart/2018/5/layout/IconLeafLabelList"/>
    <dgm:cxn modelId="{8468B2B6-F0A1-4E28-986E-795F4D6EF0EA}" type="presOf" srcId="{EAC52885-225F-4F61-83C5-111808E8AC94}" destId="{8EDA965A-D71D-4A56-9402-B97B3B05CBFD}" srcOrd="0" destOrd="0" presId="urn:microsoft.com/office/officeart/2018/5/layout/IconLeafLabelList"/>
    <dgm:cxn modelId="{6C45C437-237D-4945-99BB-CEFEBE2637B4}" srcId="{5957F9EE-8D0D-4085-A7F9-E9D69A0E01F8}" destId="{EAC52885-225F-4F61-83C5-111808E8AC94}" srcOrd="3" destOrd="0" parTransId="{5C8FA0C4-ECF6-4F56-B8F6-5E7904668D09}" sibTransId="{5F3FBC58-726A-4DAF-AF34-0A307105717D}"/>
    <dgm:cxn modelId="{47687758-C5FD-45FF-B467-6BCDCFCE8C21}" type="presOf" srcId="{C3744692-3A5B-4B42-91FF-3BBD1924E561}" destId="{87A8BCB9-D3E3-4810-9668-9610699F0F9E}" srcOrd="0" destOrd="0" presId="urn:microsoft.com/office/officeart/2018/5/layout/IconLeafLabelList"/>
    <dgm:cxn modelId="{9DB5E439-A0A6-4125-9383-B178364D67BC}" srcId="{5957F9EE-8D0D-4085-A7F9-E9D69A0E01F8}" destId="{F5D26DF8-B1EC-4D0F-A53D-C0DB1AA6DC20}" srcOrd="0" destOrd="0" parTransId="{A80AC037-8D0A-4CE3-A447-C0CB8A8820FA}" sibTransId="{CCA30CB2-2570-4322-A3E1-0D3894DE2D02}"/>
    <dgm:cxn modelId="{F8584D45-AA62-437C-834B-7D971FE4D7E4}" type="presOf" srcId="{F5D26DF8-B1EC-4D0F-A53D-C0DB1AA6DC20}" destId="{BFDB2129-9713-486D-A718-B701354AFBF1}" srcOrd="0" destOrd="0" presId="urn:microsoft.com/office/officeart/2018/5/layout/IconLeafLabelList"/>
    <dgm:cxn modelId="{0BC23C98-C1FD-4E5F-B6BE-98E3163D8C36}" type="presParOf" srcId="{F3390D9D-6905-4432-95B0-0030C285DC34}" destId="{92C973B0-D603-4600-A65F-914CF482539D}" srcOrd="0" destOrd="0" presId="urn:microsoft.com/office/officeart/2018/5/layout/IconLeafLabelList"/>
    <dgm:cxn modelId="{1DDD7D41-2E91-48DD-AD61-4B8656BF0550}" type="presParOf" srcId="{92C973B0-D603-4600-A65F-914CF482539D}" destId="{F6D40F26-407C-4389-8B0F-6800BB99DE40}" srcOrd="0" destOrd="0" presId="urn:microsoft.com/office/officeart/2018/5/layout/IconLeafLabelList"/>
    <dgm:cxn modelId="{F04E3DA5-58C3-4AF9-B583-03400628EA25}" type="presParOf" srcId="{92C973B0-D603-4600-A65F-914CF482539D}" destId="{76577B6C-4BA5-405F-9DC2-8D466FCE7C06}" srcOrd="1" destOrd="0" presId="urn:microsoft.com/office/officeart/2018/5/layout/IconLeafLabelList"/>
    <dgm:cxn modelId="{E693A8F0-C569-4E27-BFD7-A70D6B82F643}" type="presParOf" srcId="{92C973B0-D603-4600-A65F-914CF482539D}" destId="{F962F3B4-809B-4030-B02B-4141969647A4}" srcOrd="2" destOrd="0" presId="urn:microsoft.com/office/officeart/2018/5/layout/IconLeafLabelList"/>
    <dgm:cxn modelId="{C3189046-7E97-4915-A398-FB7F3B5CA0C6}" type="presParOf" srcId="{92C973B0-D603-4600-A65F-914CF482539D}" destId="{BFDB2129-9713-486D-A718-B701354AFBF1}" srcOrd="3" destOrd="0" presId="urn:microsoft.com/office/officeart/2018/5/layout/IconLeafLabelList"/>
    <dgm:cxn modelId="{EABF98C5-4BA1-4FFF-99C2-B892ED308FDC}" type="presParOf" srcId="{F3390D9D-6905-4432-95B0-0030C285DC34}" destId="{6FFF3114-0372-45F6-9CD1-8062FB3892B2}" srcOrd="1" destOrd="0" presId="urn:microsoft.com/office/officeart/2018/5/layout/IconLeafLabelList"/>
    <dgm:cxn modelId="{C85DF27E-C1EE-4600-BDB3-3F6FB18FBDA8}" type="presParOf" srcId="{F3390D9D-6905-4432-95B0-0030C285DC34}" destId="{0600BA36-D093-4C97-9372-8A2E5D23B881}" srcOrd="2" destOrd="0" presId="urn:microsoft.com/office/officeart/2018/5/layout/IconLeafLabelList"/>
    <dgm:cxn modelId="{E54A3BB6-1A90-49E5-8986-106F350124A5}" type="presParOf" srcId="{0600BA36-D093-4C97-9372-8A2E5D23B881}" destId="{549F0780-E925-4D6C-B335-AF7DCC67CCAB}" srcOrd="0" destOrd="0" presId="urn:microsoft.com/office/officeart/2018/5/layout/IconLeafLabelList"/>
    <dgm:cxn modelId="{8E6AAD8B-FC57-4FA9-9A66-9F887BA54F1C}" type="presParOf" srcId="{0600BA36-D093-4C97-9372-8A2E5D23B881}" destId="{0491530B-05AC-4836-91FB-7D1D7282F37B}" srcOrd="1" destOrd="0" presId="urn:microsoft.com/office/officeart/2018/5/layout/IconLeafLabelList"/>
    <dgm:cxn modelId="{CD374CC5-B089-4830-9D8C-D11ED2074271}" type="presParOf" srcId="{0600BA36-D093-4C97-9372-8A2E5D23B881}" destId="{AE6E4B12-CDCA-4FEE-BBDA-2879942B026F}" srcOrd="2" destOrd="0" presId="urn:microsoft.com/office/officeart/2018/5/layout/IconLeafLabelList"/>
    <dgm:cxn modelId="{0307A708-C18C-408A-9AE9-EDAA5A25689C}" type="presParOf" srcId="{0600BA36-D093-4C97-9372-8A2E5D23B881}" destId="{5CD1F652-F934-4AEA-9C87-E54362C05A71}" srcOrd="3" destOrd="0" presId="urn:microsoft.com/office/officeart/2018/5/layout/IconLeafLabelList"/>
    <dgm:cxn modelId="{C96D0329-8A98-4ED8-9715-40C0DCE53C2B}" type="presParOf" srcId="{F3390D9D-6905-4432-95B0-0030C285DC34}" destId="{06D0679F-F049-47E2-924A-BE9780941059}" srcOrd="3" destOrd="0" presId="urn:microsoft.com/office/officeart/2018/5/layout/IconLeafLabelList"/>
    <dgm:cxn modelId="{FDF7B67F-5024-4CEC-AEA0-837D34BC3CE6}" type="presParOf" srcId="{F3390D9D-6905-4432-95B0-0030C285DC34}" destId="{7628929C-30A0-4745-82B2-9596A9924316}" srcOrd="4" destOrd="0" presId="urn:microsoft.com/office/officeart/2018/5/layout/IconLeafLabelList"/>
    <dgm:cxn modelId="{4D24D00E-F448-48A2-9A4B-FBCB02C1B91B}" type="presParOf" srcId="{7628929C-30A0-4745-82B2-9596A9924316}" destId="{5E194885-82EF-45D1-885D-02155B09CA47}" srcOrd="0" destOrd="0" presId="urn:microsoft.com/office/officeart/2018/5/layout/IconLeafLabelList"/>
    <dgm:cxn modelId="{8DBE5566-9576-4540-B380-551C1F357A36}" type="presParOf" srcId="{7628929C-30A0-4745-82B2-9596A9924316}" destId="{4AC017E9-BAC6-4361-9C05-A8D4C76062A6}" srcOrd="1" destOrd="0" presId="urn:microsoft.com/office/officeart/2018/5/layout/IconLeafLabelList"/>
    <dgm:cxn modelId="{9CF791CF-DC7E-49A6-ADA4-A5A51274C087}" type="presParOf" srcId="{7628929C-30A0-4745-82B2-9596A9924316}" destId="{9B080D7E-8175-4A78-805B-4195EE1AC01C}" srcOrd="2" destOrd="0" presId="urn:microsoft.com/office/officeart/2018/5/layout/IconLeafLabelList"/>
    <dgm:cxn modelId="{FFB1F072-20EE-442E-A387-C3AE40BED284}" type="presParOf" srcId="{7628929C-30A0-4745-82B2-9596A9924316}" destId="{87A8BCB9-D3E3-4810-9668-9610699F0F9E}" srcOrd="3" destOrd="0" presId="urn:microsoft.com/office/officeart/2018/5/layout/IconLeafLabelList"/>
    <dgm:cxn modelId="{18454F1F-5B28-4561-BD24-F60375B24011}" type="presParOf" srcId="{F3390D9D-6905-4432-95B0-0030C285DC34}" destId="{AF417E76-261C-4AA8-8B93-BF2D7AB02731}" srcOrd="5" destOrd="0" presId="urn:microsoft.com/office/officeart/2018/5/layout/IconLeafLabelList"/>
    <dgm:cxn modelId="{7B3E06B5-0316-4C20-8BF0-5C737ECDE87B}" type="presParOf" srcId="{F3390D9D-6905-4432-95B0-0030C285DC34}" destId="{6011C7A9-D58F-4722-ABEB-1BDCC4931D14}" srcOrd="6" destOrd="0" presId="urn:microsoft.com/office/officeart/2018/5/layout/IconLeafLabelList"/>
    <dgm:cxn modelId="{2D2127AD-1BC2-4879-81F3-71413DDC9CCD}" type="presParOf" srcId="{6011C7A9-D58F-4722-ABEB-1BDCC4931D14}" destId="{96E62CD2-5F60-46C5-A443-F24497B1C3F5}" srcOrd="0" destOrd="0" presId="urn:microsoft.com/office/officeart/2018/5/layout/IconLeafLabelList"/>
    <dgm:cxn modelId="{EB182426-1F34-476D-A9F9-035D9DD35F7D}" type="presParOf" srcId="{6011C7A9-D58F-4722-ABEB-1BDCC4931D14}" destId="{06728B52-EE0F-4031-856E-B62881A42593}" srcOrd="1" destOrd="0" presId="urn:microsoft.com/office/officeart/2018/5/layout/IconLeafLabelList"/>
    <dgm:cxn modelId="{8766B44D-51C6-4C24-92CA-2F7EA23588AF}" type="presParOf" srcId="{6011C7A9-D58F-4722-ABEB-1BDCC4931D14}" destId="{83606CD1-E296-4E58-B945-2DE9899F9B1F}" srcOrd="2" destOrd="0" presId="urn:microsoft.com/office/officeart/2018/5/layout/IconLeafLabelList"/>
    <dgm:cxn modelId="{5CE84802-25E3-4417-9807-7F39FD089E34}" type="presParOf" srcId="{6011C7A9-D58F-4722-ABEB-1BDCC4931D14}" destId="{8EDA965A-D71D-4A56-9402-B97B3B05CBFD}" srcOrd="3" destOrd="0" presId="urn:microsoft.com/office/officeart/2018/5/layout/IconLeafLabelList"/>
    <dgm:cxn modelId="{AB564630-3896-49B8-A3B2-AD13CBEB39EA}" type="presParOf" srcId="{F3390D9D-6905-4432-95B0-0030C285DC34}" destId="{C33773F6-821C-4CD3-9A61-3DE47DAFAD10}" srcOrd="7" destOrd="0" presId="urn:microsoft.com/office/officeart/2018/5/layout/IconLeafLabelList"/>
    <dgm:cxn modelId="{AE8C15DA-CBB7-47DF-956A-F2EDA45ABCFA}" type="presParOf" srcId="{F3390D9D-6905-4432-95B0-0030C285DC34}" destId="{10DD0AF5-D660-4A9A-BD9F-B22B1D58A539}" srcOrd="8" destOrd="0" presId="urn:microsoft.com/office/officeart/2018/5/layout/IconLeafLabelList"/>
    <dgm:cxn modelId="{9D7A0A0B-7509-45A2-BBA6-ED37C6ED1E26}" type="presParOf" srcId="{10DD0AF5-D660-4A9A-BD9F-B22B1D58A539}" destId="{02624C3D-D357-4CEE-A995-DCF453BA439F}" srcOrd="0" destOrd="0" presId="urn:microsoft.com/office/officeart/2018/5/layout/IconLeafLabelList"/>
    <dgm:cxn modelId="{83BC5138-19ED-4A56-9000-054B67F94C13}" type="presParOf" srcId="{10DD0AF5-D660-4A9A-BD9F-B22B1D58A539}" destId="{107F41D4-5E74-4668-8837-01B8469CA2C7}" srcOrd="1" destOrd="0" presId="urn:microsoft.com/office/officeart/2018/5/layout/IconLeafLabelList"/>
    <dgm:cxn modelId="{D25D6117-3678-4C48-A47D-BA9C37FDEFE8}" type="presParOf" srcId="{10DD0AF5-D660-4A9A-BD9F-B22B1D58A539}" destId="{F22E3324-36DD-4938-B790-7B111A2254ED}" srcOrd="2" destOrd="0" presId="urn:microsoft.com/office/officeart/2018/5/layout/IconLeafLabelList"/>
    <dgm:cxn modelId="{6A1FE15A-F129-4647-8A81-24FE59411CAB}" type="presParOf" srcId="{10DD0AF5-D660-4A9A-BD9F-B22B1D58A539}" destId="{FC16AD9A-52CC-406F-AB2E-27601C6F4D7C}" srcOrd="3" destOrd="0" presId="urn:microsoft.com/office/officeart/2018/5/layout/IconLeafLabelList"/>
    <dgm:cxn modelId="{14966B6B-D903-4BA4-AE80-C62916BCAC08}" type="presParOf" srcId="{F3390D9D-6905-4432-95B0-0030C285DC34}" destId="{ACAC171E-F414-41C3-822F-489789549F57}" srcOrd="9" destOrd="0" presId="urn:microsoft.com/office/officeart/2018/5/layout/IconLeafLabelList"/>
    <dgm:cxn modelId="{FB0D2E57-2E21-419D-8664-4240E0B442F8}" type="presParOf" srcId="{F3390D9D-6905-4432-95B0-0030C285DC34}" destId="{C9E4F025-0FD4-4F32-B465-83B3038369D5}" srcOrd="10" destOrd="0" presId="urn:microsoft.com/office/officeart/2018/5/layout/IconLeafLabelList"/>
    <dgm:cxn modelId="{0E6277BA-2E79-4FFA-A325-A6EE9F1282A7}" type="presParOf" srcId="{C9E4F025-0FD4-4F32-B465-83B3038369D5}" destId="{07F2A8FF-BE8F-4592-BA76-C05367034A04}" srcOrd="0" destOrd="0" presId="urn:microsoft.com/office/officeart/2018/5/layout/IconLeafLabelList"/>
    <dgm:cxn modelId="{23A9AEE7-5B33-478B-ADFE-EEF747695BBB}" type="presParOf" srcId="{C9E4F025-0FD4-4F32-B465-83B3038369D5}" destId="{9CA34DDC-F342-49BF-A00F-236A93AE21A2}" srcOrd="1" destOrd="0" presId="urn:microsoft.com/office/officeart/2018/5/layout/IconLeafLabelList"/>
    <dgm:cxn modelId="{DEF7FC04-7C71-47BE-B40C-B47AC98DAF5B}" type="presParOf" srcId="{C9E4F025-0FD4-4F32-B465-83B3038369D5}" destId="{F5FAB77B-82E7-4714-979C-E3FA01B8182A}" srcOrd="2" destOrd="0" presId="urn:microsoft.com/office/officeart/2018/5/layout/IconLeafLabelList"/>
    <dgm:cxn modelId="{21CA97A6-854C-4663-8D4A-6C070816925F}" type="presParOf" srcId="{C9E4F025-0FD4-4F32-B465-83B3038369D5}" destId="{4D24B9A4-05A1-465F-8772-D5EF48B2D933}"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672E8C-5874-4EE1-9EF0-5C6FDB87ECA5}"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7FBAFB8-297E-420D-9141-FA884B7370EC}">
      <dgm:prSet/>
      <dgm:spPr/>
      <dgm:t>
        <a:bodyPr/>
        <a:lstStyle/>
        <a:p>
          <a:r>
            <a:rPr lang="en-CA"/>
            <a:t>Representative of what students need to know and/or be able to do in order to achieve an outcome. </a:t>
          </a:r>
          <a:endParaRPr lang="en-US"/>
        </a:p>
      </dgm:t>
    </dgm:pt>
    <dgm:pt modelId="{B5C45236-12C4-43D2-AFB4-29F1BD72E0BC}" type="parTrans" cxnId="{E62F93E3-F6C0-45C1-9FD8-0E3DB16AC7FE}">
      <dgm:prSet/>
      <dgm:spPr/>
      <dgm:t>
        <a:bodyPr/>
        <a:lstStyle/>
        <a:p>
          <a:endParaRPr lang="en-US"/>
        </a:p>
      </dgm:t>
    </dgm:pt>
    <dgm:pt modelId="{0C30F999-F2DF-4D62-8E24-8914234FEFC0}" type="sibTrans" cxnId="{E62F93E3-F6C0-45C1-9FD8-0E3DB16AC7FE}">
      <dgm:prSet/>
      <dgm:spPr/>
      <dgm:t>
        <a:bodyPr/>
        <a:lstStyle/>
        <a:p>
          <a:endParaRPr lang="en-US"/>
        </a:p>
      </dgm:t>
    </dgm:pt>
    <dgm:pt modelId="{7D91F195-F58B-439A-B02E-12AE71A18CD0}">
      <dgm:prSet/>
      <dgm:spPr/>
      <dgm:t>
        <a:bodyPr/>
        <a:lstStyle/>
        <a:p>
          <a:r>
            <a:rPr lang="en-CA"/>
            <a:t>Teachers must comprehend the set of indicators to understand fully the breadth and the depth of learning related to a particular outcome. </a:t>
          </a:r>
          <a:endParaRPr lang="en-US"/>
        </a:p>
      </dgm:t>
    </dgm:pt>
    <dgm:pt modelId="{6F4BE07C-4BDF-461C-BBC4-B60B174176AD}" type="parTrans" cxnId="{21F2F1B4-5D2D-410F-BC38-51C30F864D63}">
      <dgm:prSet/>
      <dgm:spPr/>
      <dgm:t>
        <a:bodyPr/>
        <a:lstStyle/>
        <a:p>
          <a:endParaRPr lang="en-US"/>
        </a:p>
      </dgm:t>
    </dgm:pt>
    <dgm:pt modelId="{62442113-3D71-4824-9333-61D08BB9DA43}" type="sibTrans" cxnId="{21F2F1B4-5D2D-410F-BC38-51C30F864D63}">
      <dgm:prSet/>
      <dgm:spPr/>
      <dgm:t>
        <a:bodyPr/>
        <a:lstStyle/>
        <a:p>
          <a:endParaRPr lang="en-US"/>
        </a:p>
      </dgm:t>
    </dgm:pt>
    <dgm:pt modelId="{EA9E1054-510C-4170-8736-EE0C97875716}">
      <dgm:prSet/>
      <dgm:spPr/>
      <dgm:t>
        <a:bodyPr/>
        <a:lstStyle/>
        <a:p>
          <a:r>
            <a:rPr lang="en-CA"/>
            <a:t>Teachers may develop indicators that are responsive to students’ needs, interests and prior learning. </a:t>
          </a:r>
          <a:endParaRPr lang="en-US"/>
        </a:p>
      </dgm:t>
    </dgm:pt>
    <dgm:pt modelId="{8AF7BCF6-30D5-45FD-AF66-DCA7E3241481}" type="parTrans" cxnId="{0A56C990-905C-40BB-AEBF-6FAEE22AB67C}">
      <dgm:prSet/>
      <dgm:spPr/>
      <dgm:t>
        <a:bodyPr/>
        <a:lstStyle/>
        <a:p>
          <a:endParaRPr lang="en-US"/>
        </a:p>
      </dgm:t>
    </dgm:pt>
    <dgm:pt modelId="{E69788D9-DAC5-414E-8425-E99421E25200}" type="sibTrans" cxnId="{0A56C990-905C-40BB-AEBF-6FAEE22AB67C}">
      <dgm:prSet/>
      <dgm:spPr/>
      <dgm:t>
        <a:bodyPr/>
        <a:lstStyle/>
        <a:p>
          <a:endParaRPr lang="en-US"/>
        </a:p>
      </dgm:t>
    </dgm:pt>
    <dgm:pt modelId="{940C4B50-D199-458C-868B-EEC37787489E}">
      <dgm:prSet/>
      <dgm:spPr/>
      <dgm:t>
        <a:bodyPr/>
        <a:lstStyle/>
        <a:p>
          <a:r>
            <a:rPr lang="en-CA"/>
            <a:t>Teacher-developed indicators must maintain the intent of the outcome. </a:t>
          </a:r>
          <a:endParaRPr lang="en-US"/>
        </a:p>
      </dgm:t>
    </dgm:pt>
    <dgm:pt modelId="{82361ADC-5546-45BD-9B5A-332A9675288D}" type="parTrans" cxnId="{410D78C4-5E4F-4601-9F09-B0180B6357B1}">
      <dgm:prSet/>
      <dgm:spPr/>
      <dgm:t>
        <a:bodyPr/>
        <a:lstStyle/>
        <a:p>
          <a:endParaRPr lang="en-US"/>
        </a:p>
      </dgm:t>
    </dgm:pt>
    <dgm:pt modelId="{961D593F-F5CC-4A04-AE4C-DA5E52029D74}" type="sibTrans" cxnId="{410D78C4-5E4F-4601-9F09-B0180B6357B1}">
      <dgm:prSet/>
      <dgm:spPr/>
      <dgm:t>
        <a:bodyPr/>
        <a:lstStyle/>
        <a:p>
          <a:endParaRPr lang="en-US"/>
        </a:p>
      </dgm:t>
    </dgm:pt>
    <dgm:pt modelId="{B3862424-DD33-4D0A-A191-E8EE77866C3A}" type="pres">
      <dgm:prSet presAssocID="{EF672E8C-5874-4EE1-9EF0-5C6FDB87ECA5}" presName="root" presStyleCnt="0">
        <dgm:presLayoutVars>
          <dgm:dir/>
          <dgm:resizeHandles val="exact"/>
        </dgm:presLayoutVars>
      </dgm:prSet>
      <dgm:spPr/>
      <dgm:t>
        <a:bodyPr/>
        <a:lstStyle/>
        <a:p>
          <a:endParaRPr lang="en-US"/>
        </a:p>
      </dgm:t>
    </dgm:pt>
    <dgm:pt modelId="{671BE1B7-A7FF-44C9-9DFB-A3C3B08D97A2}" type="pres">
      <dgm:prSet presAssocID="{EF672E8C-5874-4EE1-9EF0-5C6FDB87ECA5}" presName="container" presStyleCnt="0">
        <dgm:presLayoutVars>
          <dgm:dir/>
          <dgm:resizeHandles val="exact"/>
        </dgm:presLayoutVars>
      </dgm:prSet>
      <dgm:spPr/>
    </dgm:pt>
    <dgm:pt modelId="{D2510144-A5B3-4C3E-A2B4-E6BF0245AB17}" type="pres">
      <dgm:prSet presAssocID="{B7FBAFB8-297E-420D-9141-FA884B7370EC}" presName="compNode" presStyleCnt="0"/>
      <dgm:spPr/>
    </dgm:pt>
    <dgm:pt modelId="{5F8D5F69-7B94-472F-9888-41189682CF8E}" type="pres">
      <dgm:prSet presAssocID="{B7FBAFB8-297E-420D-9141-FA884B7370EC}" presName="iconBgRect" presStyleLbl="bgShp" presStyleIdx="0" presStyleCnt="4"/>
      <dgm:spPr/>
    </dgm:pt>
    <dgm:pt modelId="{5BA76B84-A7C4-42A1-B21E-EA02AE701E7E}" type="pres">
      <dgm:prSet presAssocID="{B7FBAFB8-297E-420D-9141-FA884B7370EC}"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lassroom"/>
        </a:ext>
      </dgm:extLst>
    </dgm:pt>
    <dgm:pt modelId="{1D576594-DB13-418C-B088-72A610E01A5C}" type="pres">
      <dgm:prSet presAssocID="{B7FBAFB8-297E-420D-9141-FA884B7370EC}" presName="spaceRect" presStyleCnt="0"/>
      <dgm:spPr/>
    </dgm:pt>
    <dgm:pt modelId="{9257CF2A-CA04-4FAF-9E34-888E03E1CFAF}" type="pres">
      <dgm:prSet presAssocID="{B7FBAFB8-297E-420D-9141-FA884B7370EC}" presName="textRect" presStyleLbl="revTx" presStyleIdx="0" presStyleCnt="4">
        <dgm:presLayoutVars>
          <dgm:chMax val="1"/>
          <dgm:chPref val="1"/>
        </dgm:presLayoutVars>
      </dgm:prSet>
      <dgm:spPr/>
      <dgm:t>
        <a:bodyPr/>
        <a:lstStyle/>
        <a:p>
          <a:endParaRPr lang="en-US"/>
        </a:p>
      </dgm:t>
    </dgm:pt>
    <dgm:pt modelId="{4C645723-877D-4D15-B968-8ABD41AF20A2}" type="pres">
      <dgm:prSet presAssocID="{0C30F999-F2DF-4D62-8E24-8914234FEFC0}" presName="sibTrans" presStyleLbl="sibTrans2D1" presStyleIdx="0" presStyleCnt="0"/>
      <dgm:spPr/>
      <dgm:t>
        <a:bodyPr/>
        <a:lstStyle/>
        <a:p>
          <a:endParaRPr lang="en-US"/>
        </a:p>
      </dgm:t>
    </dgm:pt>
    <dgm:pt modelId="{4218BE00-2B5D-4D20-8F86-2FC36607598E}" type="pres">
      <dgm:prSet presAssocID="{7D91F195-F58B-439A-B02E-12AE71A18CD0}" presName="compNode" presStyleCnt="0"/>
      <dgm:spPr/>
    </dgm:pt>
    <dgm:pt modelId="{47BC2C3A-5C5D-4E2A-8DD6-6D5C4451D570}" type="pres">
      <dgm:prSet presAssocID="{7D91F195-F58B-439A-B02E-12AE71A18CD0}" presName="iconBgRect" presStyleLbl="bgShp" presStyleIdx="1" presStyleCnt="4"/>
      <dgm:spPr/>
    </dgm:pt>
    <dgm:pt modelId="{7CF12A99-2212-44EE-A57F-A5487461A5D8}" type="pres">
      <dgm:prSet presAssocID="{7D91F195-F58B-439A-B02E-12AE71A18CD0}"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ooks"/>
        </a:ext>
      </dgm:extLst>
    </dgm:pt>
    <dgm:pt modelId="{96398F4D-1DDA-46CF-A876-BE7C85244A74}" type="pres">
      <dgm:prSet presAssocID="{7D91F195-F58B-439A-B02E-12AE71A18CD0}" presName="spaceRect" presStyleCnt="0"/>
      <dgm:spPr/>
    </dgm:pt>
    <dgm:pt modelId="{F702524D-AAF6-4471-8177-255EA04F62C7}" type="pres">
      <dgm:prSet presAssocID="{7D91F195-F58B-439A-B02E-12AE71A18CD0}" presName="textRect" presStyleLbl="revTx" presStyleIdx="1" presStyleCnt="4">
        <dgm:presLayoutVars>
          <dgm:chMax val="1"/>
          <dgm:chPref val="1"/>
        </dgm:presLayoutVars>
      </dgm:prSet>
      <dgm:spPr/>
      <dgm:t>
        <a:bodyPr/>
        <a:lstStyle/>
        <a:p>
          <a:endParaRPr lang="en-US"/>
        </a:p>
      </dgm:t>
    </dgm:pt>
    <dgm:pt modelId="{91080AED-D15B-49F6-83C6-C242B0C76CC9}" type="pres">
      <dgm:prSet presAssocID="{62442113-3D71-4824-9333-61D08BB9DA43}" presName="sibTrans" presStyleLbl="sibTrans2D1" presStyleIdx="0" presStyleCnt="0"/>
      <dgm:spPr/>
      <dgm:t>
        <a:bodyPr/>
        <a:lstStyle/>
        <a:p>
          <a:endParaRPr lang="en-US"/>
        </a:p>
      </dgm:t>
    </dgm:pt>
    <dgm:pt modelId="{3C900D72-A9CC-4383-9D1F-7FE883463CC7}" type="pres">
      <dgm:prSet presAssocID="{EA9E1054-510C-4170-8736-EE0C97875716}" presName="compNode" presStyleCnt="0"/>
      <dgm:spPr/>
    </dgm:pt>
    <dgm:pt modelId="{E1E489CB-3526-4F67-B070-E9B7220F5431}" type="pres">
      <dgm:prSet presAssocID="{EA9E1054-510C-4170-8736-EE0C97875716}" presName="iconBgRect" presStyleLbl="bgShp" presStyleIdx="2" presStyleCnt="4"/>
      <dgm:spPr/>
    </dgm:pt>
    <dgm:pt modelId="{A25955D0-B178-4746-BAC5-2285C610CC29}" type="pres">
      <dgm:prSet presAssocID="{EA9E1054-510C-4170-8736-EE0C97875716}"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ead with Gears"/>
        </a:ext>
      </dgm:extLst>
    </dgm:pt>
    <dgm:pt modelId="{26D7C95C-8FAA-4197-9418-A25210A1E24C}" type="pres">
      <dgm:prSet presAssocID="{EA9E1054-510C-4170-8736-EE0C97875716}" presName="spaceRect" presStyleCnt="0"/>
      <dgm:spPr/>
    </dgm:pt>
    <dgm:pt modelId="{37389C6C-B7E6-4778-A038-D3D74AE5618E}" type="pres">
      <dgm:prSet presAssocID="{EA9E1054-510C-4170-8736-EE0C97875716}" presName="textRect" presStyleLbl="revTx" presStyleIdx="2" presStyleCnt="4">
        <dgm:presLayoutVars>
          <dgm:chMax val="1"/>
          <dgm:chPref val="1"/>
        </dgm:presLayoutVars>
      </dgm:prSet>
      <dgm:spPr/>
      <dgm:t>
        <a:bodyPr/>
        <a:lstStyle/>
        <a:p>
          <a:endParaRPr lang="en-US"/>
        </a:p>
      </dgm:t>
    </dgm:pt>
    <dgm:pt modelId="{A498C4E6-59CA-447D-AC9C-D95F41D72F54}" type="pres">
      <dgm:prSet presAssocID="{E69788D9-DAC5-414E-8425-E99421E25200}" presName="sibTrans" presStyleLbl="sibTrans2D1" presStyleIdx="0" presStyleCnt="0"/>
      <dgm:spPr/>
      <dgm:t>
        <a:bodyPr/>
        <a:lstStyle/>
        <a:p>
          <a:endParaRPr lang="en-US"/>
        </a:p>
      </dgm:t>
    </dgm:pt>
    <dgm:pt modelId="{7C05559F-D96D-4EE5-B8A0-D181286495A7}" type="pres">
      <dgm:prSet presAssocID="{940C4B50-D199-458C-868B-EEC37787489E}" presName="compNode" presStyleCnt="0"/>
      <dgm:spPr/>
    </dgm:pt>
    <dgm:pt modelId="{7A951C7B-C4ED-42F1-9AD3-F87D2CD47621}" type="pres">
      <dgm:prSet presAssocID="{940C4B50-D199-458C-868B-EEC37787489E}" presName="iconBgRect" presStyleLbl="bgShp" presStyleIdx="3" presStyleCnt="4"/>
      <dgm:spPr/>
    </dgm:pt>
    <dgm:pt modelId="{5072A855-858F-4EB6-80D3-3C134DBB5660}" type="pres">
      <dgm:prSet presAssocID="{940C4B50-D199-458C-868B-EEC37787489E}"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heckmark"/>
        </a:ext>
      </dgm:extLst>
    </dgm:pt>
    <dgm:pt modelId="{B0B8678F-18AB-4C74-B87E-249EB112A5B6}" type="pres">
      <dgm:prSet presAssocID="{940C4B50-D199-458C-868B-EEC37787489E}" presName="spaceRect" presStyleCnt="0"/>
      <dgm:spPr/>
    </dgm:pt>
    <dgm:pt modelId="{59D29C9D-FFD0-44E6-A952-55ABDEEBB4B0}" type="pres">
      <dgm:prSet presAssocID="{940C4B50-D199-458C-868B-EEC37787489E}" presName="textRect" presStyleLbl="revTx" presStyleIdx="3" presStyleCnt="4">
        <dgm:presLayoutVars>
          <dgm:chMax val="1"/>
          <dgm:chPref val="1"/>
        </dgm:presLayoutVars>
      </dgm:prSet>
      <dgm:spPr/>
      <dgm:t>
        <a:bodyPr/>
        <a:lstStyle/>
        <a:p>
          <a:endParaRPr lang="en-US"/>
        </a:p>
      </dgm:t>
    </dgm:pt>
  </dgm:ptLst>
  <dgm:cxnLst>
    <dgm:cxn modelId="{E62F93E3-F6C0-45C1-9FD8-0E3DB16AC7FE}" srcId="{EF672E8C-5874-4EE1-9EF0-5C6FDB87ECA5}" destId="{B7FBAFB8-297E-420D-9141-FA884B7370EC}" srcOrd="0" destOrd="0" parTransId="{B5C45236-12C4-43D2-AFB4-29F1BD72E0BC}" sibTransId="{0C30F999-F2DF-4D62-8E24-8914234FEFC0}"/>
    <dgm:cxn modelId="{410D78C4-5E4F-4601-9F09-B0180B6357B1}" srcId="{EF672E8C-5874-4EE1-9EF0-5C6FDB87ECA5}" destId="{940C4B50-D199-458C-868B-EEC37787489E}" srcOrd="3" destOrd="0" parTransId="{82361ADC-5546-45BD-9B5A-332A9675288D}" sibTransId="{961D593F-F5CC-4A04-AE4C-DA5E52029D74}"/>
    <dgm:cxn modelId="{77372902-63CD-4DB4-B51E-E0F1DDCF1E30}" type="presOf" srcId="{EF672E8C-5874-4EE1-9EF0-5C6FDB87ECA5}" destId="{B3862424-DD33-4D0A-A191-E8EE77866C3A}" srcOrd="0" destOrd="0" presId="urn:microsoft.com/office/officeart/2018/2/layout/IconCircleList"/>
    <dgm:cxn modelId="{0A56C990-905C-40BB-AEBF-6FAEE22AB67C}" srcId="{EF672E8C-5874-4EE1-9EF0-5C6FDB87ECA5}" destId="{EA9E1054-510C-4170-8736-EE0C97875716}" srcOrd="2" destOrd="0" parTransId="{8AF7BCF6-30D5-45FD-AF66-DCA7E3241481}" sibTransId="{E69788D9-DAC5-414E-8425-E99421E25200}"/>
    <dgm:cxn modelId="{FD5AAE2B-1A20-4B68-BB1C-71232F1B84DD}" type="presOf" srcId="{EA9E1054-510C-4170-8736-EE0C97875716}" destId="{37389C6C-B7E6-4778-A038-D3D74AE5618E}" srcOrd="0" destOrd="0" presId="urn:microsoft.com/office/officeart/2018/2/layout/IconCircleList"/>
    <dgm:cxn modelId="{FB414D16-3DA2-42D3-8510-4BE069A3189B}" type="presOf" srcId="{E69788D9-DAC5-414E-8425-E99421E25200}" destId="{A498C4E6-59CA-447D-AC9C-D95F41D72F54}" srcOrd="0" destOrd="0" presId="urn:microsoft.com/office/officeart/2018/2/layout/IconCircleList"/>
    <dgm:cxn modelId="{21F2F1B4-5D2D-410F-BC38-51C30F864D63}" srcId="{EF672E8C-5874-4EE1-9EF0-5C6FDB87ECA5}" destId="{7D91F195-F58B-439A-B02E-12AE71A18CD0}" srcOrd="1" destOrd="0" parTransId="{6F4BE07C-4BDF-461C-BBC4-B60B174176AD}" sibTransId="{62442113-3D71-4824-9333-61D08BB9DA43}"/>
    <dgm:cxn modelId="{FD00B1FA-D557-474C-B612-A4E6CD8968BE}" type="presOf" srcId="{0C30F999-F2DF-4D62-8E24-8914234FEFC0}" destId="{4C645723-877D-4D15-B968-8ABD41AF20A2}" srcOrd="0" destOrd="0" presId="urn:microsoft.com/office/officeart/2018/2/layout/IconCircleList"/>
    <dgm:cxn modelId="{4DBC920D-4514-4D22-B1B3-56FEF21B8527}" type="presOf" srcId="{B7FBAFB8-297E-420D-9141-FA884B7370EC}" destId="{9257CF2A-CA04-4FAF-9E34-888E03E1CFAF}" srcOrd="0" destOrd="0" presId="urn:microsoft.com/office/officeart/2018/2/layout/IconCircleList"/>
    <dgm:cxn modelId="{3FA72877-2176-49D3-9534-16CB56AAE54D}" type="presOf" srcId="{940C4B50-D199-458C-868B-EEC37787489E}" destId="{59D29C9D-FFD0-44E6-A952-55ABDEEBB4B0}" srcOrd="0" destOrd="0" presId="urn:microsoft.com/office/officeart/2018/2/layout/IconCircleList"/>
    <dgm:cxn modelId="{0253BE36-DEBF-426F-BCDF-29EDD4E14104}" type="presOf" srcId="{62442113-3D71-4824-9333-61D08BB9DA43}" destId="{91080AED-D15B-49F6-83C6-C242B0C76CC9}" srcOrd="0" destOrd="0" presId="urn:microsoft.com/office/officeart/2018/2/layout/IconCircleList"/>
    <dgm:cxn modelId="{72E4656F-5688-434C-BEF5-D830707CC942}" type="presOf" srcId="{7D91F195-F58B-439A-B02E-12AE71A18CD0}" destId="{F702524D-AAF6-4471-8177-255EA04F62C7}" srcOrd="0" destOrd="0" presId="urn:microsoft.com/office/officeart/2018/2/layout/IconCircleList"/>
    <dgm:cxn modelId="{0E87D898-9D2E-43A1-A816-F085357DDE99}" type="presParOf" srcId="{B3862424-DD33-4D0A-A191-E8EE77866C3A}" destId="{671BE1B7-A7FF-44C9-9DFB-A3C3B08D97A2}" srcOrd="0" destOrd="0" presId="urn:microsoft.com/office/officeart/2018/2/layout/IconCircleList"/>
    <dgm:cxn modelId="{4763C5D8-2C13-4864-B1D9-589FA2348DF8}" type="presParOf" srcId="{671BE1B7-A7FF-44C9-9DFB-A3C3B08D97A2}" destId="{D2510144-A5B3-4C3E-A2B4-E6BF0245AB17}" srcOrd="0" destOrd="0" presId="urn:microsoft.com/office/officeart/2018/2/layout/IconCircleList"/>
    <dgm:cxn modelId="{5B644122-DB28-45AE-98E4-B1E5B1A6A1F0}" type="presParOf" srcId="{D2510144-A5B3-4C3E-A2B4-E6BF0245AB17}" destId="{5F8D5F69-7B94-472F-9888-41189682CF8E}" srcOrd="0" destOrd="0" presId="urn:microsoft.com/office/officeart/2018/2/layout/IconCircleList"/>
    <dgm:cxn modelId="{9E2C4752-783F-41DC-B9CC-65AE28D38F47}" type="presParOf" srcId="{D2510144-A5B3-4C3E-A2B4-E6BF0245AB17}" destId="{5BA76B84-A7C4-42A1-B21E-EA02AE701E7E}" srcOrd="1" destOrd="0" presId="urn:microsoft.com/office/officeart/2018/2/layout/IconCircleList"/>
    <dgm:cxn modelId="{5F8A521B-D866-40EC-B9DF-B213B36845E1}" type="presParOf" srcId="{D2510144-A5B3-4C3E-A2B4-E6BF0245AB17}" destId="{1D576594-DB13-418C-B088-72A610E01A5C}" srcOrd="2" destOrd="0" presId="urn:microsoft.com/office/officeart/2018/2/layout/IconCircleList"/>
    <dgm:cxn modelId="{A71D3683-C010-4F49-B86E-F554F3364220}" type="presParOf" srcId="{D2510144-A5B3-4C3E-A2B4-E6BF0245AB17}" destId="{9257CF2A-CA04-4FAF-9E34-888E03E1CFAF}" srcOrd="3" destOrd="0" presId="urn:microsoft.com/office/officeart/2018/2/layout/IconCircleList"/>
    <dgm:cxn modelId="{B762E4AA-C421-40C7-A6C4-6E8C64E670CB}" type="presParOf" srcId="{671BE1B7-A7FF-44C9-9DFB-A3C3B08D97A2}" destId="{4C645723-877D-4D15-B968-8ABD41AF20A2}" srcOrd="1" destOrd="0" presId="urn:microsoft.com/office/officeart/2018/2/layout/IconCircleList"/>
    <dgm:cxn modelId="{47E36697-574A-4208-9C15-E40CA9D1D304}" type="presParOf" srcId="{671BE1B7-A7FF-44C9-9DFB-A3C3B08D97A2}" destId="{4218BE00-2B5D-4D20-8F86-2FC36607598E}" srcOrd="2" destOrd="0" presId="urn:microsoft.com/office/officeart/2018/2/layout/IconCircleList"/>
    <dgm:cxn modelId="{790C63B1-29C2-46B0-A46B-8F5AD548A224}" type="presParOf" srcId="{4218BE00-2B5D-4D20-8F86-2FC36607598E}" destId="{47BC2C3A-5C5D-4E2A-8DD6-6D5C4451D570}" srcOrd="0" destOrd="0" presId="urn:microsoft.com/office/officeart/2018/2/layout/IconCircleList"/>
    <dgm:cxn modelId="{544BF996-2858-4444-8F4C-04B11F3D4E0E}" type="presParOf" srcId="{4218BE00-2B5D-4D20-8F86-2FC36607598E}" destId="{7CF12A99-2212-44EE-A57F-A5487461A5D8}" srcOrd="1" destOrd="0" presId="urn:microsoft.com/office/officeart/2018/2/layout/IconCircleList"/>
    <dgm:cxn modelId="{64503671-7BEB-4CE3-810F-3FC4C488B979}" type="presParOf" srcId="{4218BE00-2B5D-4D20-8F86-2FC36607598E}" destId="{96398F4D-1DDA-46CF-A876-BE7C85244A74}" srcOrd="2" destOrd="0" presId="urn:microsoft.com/office/officeart/2018/2/layout/IconCircleList"/>
    <dgm:cxn modelId="{2F35A19F-42B6-4966-8B93-884A7753A09D}" type="presParOf" srcId="{4218BE00-2B5D-4D20-8F86-2FC36607598E}" destId="{F702524D-AAF6-4471-8177-255EA04F62C7}" srcOrd="3" destOrd="0" presId="urn:microsoft.com/office/officeart/2018/2/layout/IconCircleList"/>
    <dgm:cxn modelId="{2500EAD5-05C9-4A5A-84EB-5B3EB3406813}" type="presParOf" srcId="{671BE1B7-A7FF-44C9-9DFB-A3C3B08D97A2}" destId="{91080AED-D15B-49F6-83C6-C242B0C76CC9}" srcOrd="3" destOrd="0" presId="urn:microsoft.com/office/officeart/2018/2/layout/IconCircleList"/>
    <dgm:cxn modelId="{083DFA73-BBD2-4AD9-B386-AF482F41F776}" type="presParOf" srcId="{671BE1B7-A7FF-44C9-9DFB-A3C3B08D97A2}" destId="{3C900D72-A9CC-4383-9D1F-7FE883463CC7}" srcOrd="4" destOrd="0" presId="urn:microsoft.com/office/officeart/2018/2/layout/IconCircleList"/>
    <dgm:cxn modelId="{3EAF7767-73C9-4713-A327-94F6E31CC9F5}" type="presParOf" srcId="{3C900D72-A9CC-4383-9D1F-7FE883463CC7}" destId="{E1E489CB-3526-4F67-B070-E9B7220F5431}" srcOrd="0" destOrd="0" presId="urn:microsoft.com/office/officeart/2018/2/layout/IconCircleList"/>
    <dgm:cxn modelId="{857E4056-AC77-4C4E-958F-A46994DFA23A}" type="presParOf" srcId="{3C900D72-A9CC-4383-9D1F-7FE883463CC7}" destId="{A25955D0-B178-4746-BAC5-2285C610CC29}" srcOrd="1" destOrd="0" presId="urn:microsoft.com/office/officeart/2018/2/layout/IconCircleList"/>
    <dgm:cxn modelId="{FB72012B-76F1-4CE1-B7E4-E46DA897AB48}" type="presParOf" srcId="{3C900D72-A9CC-4383-9D1F-7FE883463CC7}" destId="{26D7C95C-8FAA-4197-9418-A25210A1E24C}" srcOrd="2" destOrd="0" presId="urn:microsoft.com/office/officeart/2018/2/layout/IconCircleList"/>
    <dgm:cxn modelId="{1E68CB8F-DB9C-49BC-A85E-A1935EE6A87E}" type="presParOf" srcId="{3C900D72-A9CC-4383-9D1F-7FE883463CC7}" destId="{37389C6C-B7E6-4778-A038-D3D74AE5618E}" srcOrd="3" destOrd="0" presId="urn:microsoft.com/office/officeart/2018/2/layout/IconCircleList"/>
    <dgm:cxn modelId="{607E3EFC-8B5C-42CB-842B-A0978E8F25FE}" type="presParOf" srcId="{671BE1B7-A7FF-44C9-9DFB-A3C3B08D97A2}" destId="{A498C4E6-59CA-447D-AC9C-D95F41D72F54}" srcOrd="5" destOrd="0" presId="urn:microsoft.com/office/officeart/2018/2/layout/IconCircleList"/>
    <dgm:cxn modelId="{DF8A74B6-5461-4F23-8BFF-A4F4052DD624}" type="presParOf" srcId="{671BE1B7-A7FF-44C9-9DFB-A3C3B08D97A2}" destId="{7C05559F-D96D-4EE5-B8A0-D181286495A7}" srcOrd="6" destOrd="0" presId="urn:microsoft.com/office/officeart/2018/2/layout/IconCircleList"/>
    <dgm:cxn modelId="{0E3F1EDD-5223-4643-A0F6-8D732ED4F6D8}" type="presParOf" srcId="{7C05559F-D96D-4EE5-B8A0-D181286495A7}" destId="{7A951C7B-C4ED-42F1-9AD3-F87D2CD47621}" srcOrd="0" destOrd="0" presId="urn:microsoft.com/office/officeart/2018/2/layout/IconCircleList"/>
    <dgm:cxn modelId="{9C423825-99B4-4844-850F-D3001959A90D}" type="presParOf" srcId="{7C05559F-D96D-4EE5-B8A0-D181286495A7}" destId="{5072A855-858F-4EB6-80D3-3C134DBB5660}" srcOrd="1" destOrd="0" presId="urn:microsoft.com/office/officeart/2018/2/layout/IconCircleList"/>
    <dgm:cxn modelId="{ABA6E229-3D89-4888-9886-7720ECD7E233}" type="presParOf" srcId="{7C05559F-D96D-4EE5-B8A0-D181286495A7}" destId="{B0B8678F-18AB-4C74-B87E-249EB112A5B6}" srcOrd="2" destOrd="0" presId="urn:microsoft.com/office/officeart/2018/2/layout/IconCircleList"/>
    <dgm:cxn modelId="{9052E97E-AD39-40CE-9CCB-EE0B37DDB472}" type="presParOf" srcId="{7C05559F-D96D-4EE5-B8A0-D181286495A7}" destId="{59D29C9D-FFD0-44E6-A952-55ABDEEBB4B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2F575E-A895-40EE-AA74-E45BBFB4E179}"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5F75E40C-2008-437F-8622-0EEE6D71EB44}">
      <dgm:prSet/>
      <dgm:spPr/>
      <dgm:t>
        <a:bodyPr/>
        <a:lstStyle/>
        <a:p>
          <a:pPr>
            <a:lnSpc>
              <a:spcPct val="100000"/>
            </a:lnSpc>
          </a:pPr>
          <a:r>
            <a:rPr lang="en-US"/>
            <a:t>PE 20 and PE 30 are parallel in structure addressing similar topics but in different ways.</a:t>
          </a:r>
        </a:p>
      </dgm:t>
    </dgm:pt>
    <dgm:pt modelId="{1A0BBE6E-5796-42A4-A6C7-265E096EF091}" type="parTrans" cxnId="{0D704EA2-5CA8-425C-BC08-0366E7D39623}">
      <dgm:prSet/>
      <dgm:spPr/>
      <dgm:t>
        <a:bodyPr/>
        <a:lstStyle/>
        <a:p>
          <a:endParaRPr lang="en-US"/>
        </a:p>
      </dgm:t>
    </dgm:pt>
    <dgm:pt modelId="{388DB688-6F85-40D8-A084-6015B88F9458}" type="sibTrans" cxnId="{0D704EA2-5CA8-425C-BC08-0366E7D39623}">
      <dgm:prSet/>
      <dgm:spPr/>
      <dgm:t>
        <a:bodyPr/>
        <a:lstStyle/>
        <a:p>
          <a:pPr>
            <a:lnSpc>
              <a:spcPct val="100000"/>
            </a:lnSpc>
          </a:pPr>
          <a:endParaRPr lang="en-US"/>
        </a:p>
      </dgm:t>
    </dgm:pt>
    <dgm:pt modelId="{307CB92D-E051-4C64-B3A4-45A15B527885}">
      <dgm:prSet/>
      <dgm:spPr/>
      <dgm:t>
        <a:bodyPr/>
        <a:lstStyle/>
        <a:p>
          <a:pPr>
            <a:lnSpc>
              <a:spcPct val="100000"/>
            </a:lnSpc>
          </a:pPr>
          <a:r>
            <a:rPr lang="en-US" b="1"/>
            <a:t>PE 20 is focused on the individual student; </a:t>
          </a:r>
          <a:endParaRPr lang="en-US"/>
        </a:p>
      </dgm:t>
    </dgm:pt>
    <dgm:pt modelId="{A550D57D-9E89-4EA0-BCB7-CA7EA62D611C}" type="parTrans" cxnId="{D9D6CC61-E131-4C13-BC85-7E057DB035D4}">
      <dgm:prSet/>
      <dgm:spPr/>
      <dgm:t>
        <a:bodyPr/>
        <a:lstStyle/>
        <a:p>
          <a:endParaRPr lang="en-US"/>
        </a:p>
      </dgm:t>
    </dgm:pt>
    <dgm:pt modelId="{92E9372A-6A96-4D38-B86C-9C04BF20C0CD}" type="sibTrans" cxnId="{D9D6CC61-E131-4C13-BC85-7E057DB035D4}">
      <dgm:prSet/>
      <dgm:spPr/>
      <dgm:t>
        <a:bodyPr/>
        <a:lstStyle/>
        <a:p>
          <a:pPr>
            <a:lnSpc>
              <a:spcPct val="100000"/>
            </a:lnSpc>
          </a:pPr>
          <a:endParaRPr lang="en-US"/>
        </a:p>
      </dgm:t>
    </dgm:pt>
    <dgm:pt modelId="{B27B665C-9C41-4AE6-8575-1DD8ECBFE91E}">
      <dgm:prSet/>
      <dgm:spPr/>
      <dgm:t>
        <a:bodyPr/>
        <a:lstStyle/>
        <a:p>
          <a:pPr>
            <a:lnSpc>
              <a:spcPct val="100000"/>
            </a:lnSpc>
          </a:pPr>
          <a:r>
            <a:rPr lang="en-US"/>
            <a:t>A student can progress from PE 9 to Wellness 10 to PE 20 and 30 and address similar topics but the content will be different.</a:t>
          </a:r>
        </a:p>
      </dgm:t>
    </dgm:pt>
    <dgm:pt modelId="{CF228257-618B-4A44-BB45-96BFBCE2E09A}" type="parTrans" cxnId="{61117DA6-7B24-4882-A836-372C08442CF7}">
      <dgm:prSet/>
      <dgm:spPr/>
      <dgm:t>
        <a:bodyPr/>
        <a:lstStyle/>
        <a:p>
          <a:endParaRPr lang="en-US"/>
        </a:p>
      </dgm:t>
    </dgm:pt>
    <dgm:pt modelId="{1B3F3146-1F13-42CD-BA3F-A9FE1F1DDCA7}" type="sibTrans" cxnId="{61117DA6-7B24-4882-A836-372C08442CF7}">
      <dgm:prSet/>
      <dgm:spPr/>
      <dgm:t>
        <a:bodyPr/>
        <a:lstStyle/>
        <a:p>
          <a:pPr>
            <a:lnSpc>
              <a:spcPct val="100000"/>
            </a:lnSpc>
          </a:pPr>
          <a:endParaRPr lang="en-US"/>
        </a:p>
      </dgm:t>
    </dgm:pt>
    <dgm:pt modelId="{3199776D-7526-4DE5-AD4F-995EB202D5D5}">
      <dgm:prSet/>
      <dgm:spPr/>
      <dgm:t>
        <a:bodyPr/>
        <a:lstStyle/>
        <a:p>
          <a:pPr>
            <a:lnSpc>
              <a:spcPct val="100000"/>
            </a:lnSpc>
          </a:pPr>
          <a:r>
            <a:rPr lang="en-CA"/>
            <a:t>There is not an intent to be in the classroom for over half of the course. </a:t>
          </a:r>
          <a:endParaRPr lang="en-US"/>
        </a:p>
      </dgm:t>
    </dgm:pt>
    <dgm:pt modelId="{DCAB62B9-D86E-42A7-99AC-FF65723D9EC9}" type="parTrans" cxnId="{205A861C-9E8F-4A3A-9B8A-4B3DF42BE169}">
      <dgm:prSet/>
      <dgm:spPr/>
      <dgm:t>
        <a:bodyPr/>
        <a:lstStyle/>
        <a:p>
          <a:endParaRPr lang="en-US"/>
        </a:p>
      </dgm:t>
    </dgm:pt>
    <dgm:pt modelId="{E8EF1790-015F-42CD-A3E4-B4DBDE97214A}" type="sibTrans" cxnId="{205A861C-9E8F-4A3A-9B8A-4B3DF42BE169}">
      <dgm:prSet/>
      <dgm:spPr/>
      <dgm:t>
        <a:bodyPr/>
        <a:lstStyle/>
        <a:p>
          <a:pPr>
            <a:lnSpc>
              <a:spcPct val="100000"/>
            </a:lnSpc>
          </a:pPr>
          <a:endParaRPr lang="en-US"/>
        </a:p>
      </dgm:t>
    </dgm:pt>
    <dgm:pt modelId="{31A2127D-181A-47EF-B118-27D16E891063}">
      <dgm:prSet/>
      <dgm:spPr/>
      <dgm:t>
        <a:bodyPr/>
        <a:lstStyle/>
        <a:p>
          <a:pPr>
            <a:lnSpc>
              <a:spcPct val="100000"/>
            </a:lnSpc>
          </a:pPr>
          <a:r>
            <a:rPr lang="en-US" b="1"/>
            <a:t>PE 30 is focused on leadership and lifelong fitness.</a:t>
          </a:r>
          <a:endParaRPr lang="en-US"/>
        </a:p>
      </dgm:t>
    </dgm:pt>
    <dgm:pt modelId="{4393FB66-6EF8-4831-B5B3-C2173AAFCF2E}" type="parTrans" cxnId="{E1EB4546-1411-4213-A0E2-DF1BC7F36301}">
      <dgm:prSet/>
      <dgm:spPr/>
    </dgm:pt>
    <dgm:pt modelId="{447FEDFD-3B3E-4B49-AD68-010C2268E0CE}" type="sibTrans" cxnId="{E1EB4546-1411-4213-A0E2-DF1BC7F36301}">
      <dgm:prSet/>
      <dgm:spPr/>
      <dgm:t>
        <a:bodyPr/>
        <a:lstStyle/>
        <a:p>
          <a:pPr>
            <a:lnSpc>
              <a:spcPct val="100000"/>
            </a:lnSpc>
          </a:pPr>
          <a:endParaRPr lang="en-US"/>
        </a:p>
      </dgm:t>
    </dgm:pt>
    <dgm:pt modelId="{1EE2717E-E0D4-4403-8951-1815C84CE687}">
      <dgm:prSet/>
      <dgm:spPr/>
      <dgm:t>
        <a:bodyPr/>
        <a:lstStyle/>
        <a:p>
          <a:pPr>
            <a:lnSpc>
              <a:spcPct val="100000"/>
            </a:lnSpc>
          </a:pPr>
          <a:r>
            <a:rPr lang="en-CA"/>
            <a:t>The majority of the content can be addressed through physical activity. </a:t>
          </a:r>
          <a:endParaRPr lang="en-US"/>
        </a:p>
      </dgm:t>
    </dgm:pt>
    <dgm:pt modelId="{59DABBFD-1BC6-4FB8-BFFC-E2183818A86B}" type="parTrans" cxnId="{F21490AD-5752-4F14-AE19-3C63C736ED6B}">
      <dgm:prSet/>
      <dgm:spPr/>
    </dgm:pt>
    <dgm:pt modelId="{0D2E53BD-76D7-440E-A745-5407DD4739DE}" type="sibTrans" cxnId="{F21490AD-5752-4F14-AE19-3C63C736ED6B}">
      <dgm:prSet/>
      <dgm:spPr/>
    </dgm:pt>
    <dgm:pt modelId="{CD2235EB-5E02-4C03-97E7-B05D4BE4D19D}" type="pres">
      <dgm:prSet presAssocID="{4E2F575E-A895-40EE-AA74-E45BBFB4E179}" presName="root" presStyleCnt="0">
        <dgm:presLayoutVars>
          <dgm:dir/>
          <dgm:resizeHandles val="exact"/>
        </dgm:presLayoutVars>
      </dgm:prSet>
      <dgm:spPr/>
      <dgm:t>
        <a:bodyPr/>
        <a:lstStyle/>
        <a:p>
          <a:endParaRPr lang="en-US"/>
        </a:p>
      </dgm:t>
    </dgm:pt>
    <dgm:pt modelId="{6B2BF095-96D0-4777-A309-40BE072EC497}" type="pres">
      <dgm:prSet presAssocID="{4E2F575E-A895-40EE-AA74-E45BBFB4E179}" presName="container" presStyleCnt="0">
        <dgm:presLayoutVars>
          <dgm:dir/>
          <dgm:resizeHandles val="exact"/>
        </dgm:presLayoutVars>
      </dgm:prSet>
      <dgm:spPr/>
    </dgm:pt>
    <dgm:pt modelId="{CE89A392-6E16-450E-A87A-6C59724CDC49}" type="pres">
      <dgm:prSet presAssocID="{5F75E40C-2008-437F-8622-0EEE6D71EB44}" presName="compNode" presStyleCnt="0"/>
      <dgm:spPr/>
    </dgm:pt>
    <dgm:pt modelId="{44CE0D1D-718A-400F-9F60-ECEB8D7D811F}" type="pres">
      <dgm:prSet presAssocID="{5F75E40C-2008-437F-8622-0EEE6D71EB44}" presName="iconBgRect" presStyleLbl="bgShp" presStyleIdx="0" presStyleCnt="6"/>
      <dgm:spPr/>
    </dgm:pt>
    <dgm:pt modelId="{84711891-A92F-4504-965B-E812A46F8E6E}" type="pres">
      <dgm:prSet presAssocID="{5F75E40C-2008-437F-8622-0EEE6D71EB44}"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mark"/>
        </a:ext>
      </dgm:extLst>
    </dgm:pt>
    <dgm:pt modelId="{A7DDAB5C-A8BA-4BAB-804C-3B17D6169A81}" type="pres">
      <dgm:prSet presAssocID="{5F75E40C-2008-437F-8622-0EEE6D71EB44}" presName="spaceRect" presStyleCnt="0"/>
      <dgm:spPr/>
    </dgm:pt>
    <dgm:pt modelId="{8BE73FF8-F180-4467-859B-AA2FE2626900}" type="pres">
      <dgm:prSet presAssocID="{5F75E40C-2008-437F-8622-0EEE6D71EB44}" presName="textRect" presStyleLbl="revTx" presStyleIdx="0" presStyleCnt="6">
        <dgm:presLayoutVars>
          <dgm:chMax val="1"/>
          <dgm:chPref val="1"/>
        </dgm:presLayoutVars>
      </dgm:prSet>
      <dgm:spPr/>
      <dgm:t>
        <a:bodyPr/>
        <a:lstStyle/>
        <a:p>
          <a:endParaRPr lang="en-US"/>
        </a:p>
      </dgm:t>
    </dgm:pt>
    <dgm:pt modelId="{8E11C029-3A9D-4641-890A-4BEB6716C70B}" type="pres">
      <dgm:prSet presAssocID="{388DB688-6F85-40D8-A084-6015B88F9458}" presName="sibTrans" presStyleLbl="sibTrans2D1" presStyleIdx="0" presStyleCnt="0"/>
      <dgm:spPr/>
      <dgm:t>
        <a:bodyPr/>
        <a:lstStyle/>
        <a:p>
          <a:endParaRPr lang="en-US"/>
        </a:p>
      </dgm:t>
    </dgm:pt>
    <dgm:pt modelId="{815426A8-C414-47CD-ADD7-67D2FFB9F4C8}" type="pres">
      <dgm:prSet presAssocID="{307CB92D-E051-4C64-B3A4-45A15B527885}" presName="compNode" presStyleCnt="0"/>
      <dgm:spPr/>
    </dgm:pt>
    <dgm:pt modelId="{9B0956B8-3BAD-40CC-96FB-16EA4F6BFE66}" type="pres">
      <dgm:prSet presAssocID="{307CB92D-E051-4C64-B3A4-45A15B527885}" presName="iconBgRect" presStyleLbl="bgShp" presStyleIdx="1" presStyleCnt="6"/>
      <dgm:spPr/>
    </dgm:pt>
    <dgm:pt modelId="{1F40ADA0-48E2-493B-A274-78298CC04CA5}" type="pres">
      <dgm:prSet presAssocID="{307CB92D-E051-4C64-B3A4-45A15B527885}"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umbbell"/>
        </a:ext>
      </dgm:extLst>
    </dgm:pt>
    <dgm:pt modelId="{F9BE2181-BB5A-48A3-B455-99EC3AA93B37}" type="pres">
      <dgm:prSet presAssocID="{307CB92D-E051-4C64-B3A4-45A15B527885}" presName="spaceRect" presStyleCnt="0"/>
      <dgm:spPr/>
    </dgm:pt>
    <dgm:pt modelId="{55A6C856-6CE7-4E4C-A926-FE391390F2D2}" type="pres">
      <dgm:prSet presAssocID="{307CB92D-E051-4C64-B3A4-45A15B527885}" presName="textRect" presStyleLbl="revTx" presStyleIdx="1" presStyleCnt="6">
        <dgm:presLayoutVars>
          <dgm:chMax val="1"/>
          <dgm:chPref val="1"/>
        </dgm:presLayoutVars>
      </dgm:prSet>
      <dgm:spPr/>
      <dgm:t>
        <a:bodyPr/>
        <a:lstStyle/>
        <a:p>
          <a:endParaRPr lang="en-US"/>
        </a:p>
      </dgm:t>
    </dgm:pt>
    <dgm:pt modelId="{888E7808-9405-4295-9B20-852E9F2E0D4F}" type="pres">
      <dgm:prSet presAssocID="{92E9372A-6A96-4D38-B86C-9C04BF20C0CD}" presName="sibTrans" presStyleLbl="sibTrans2D1" presStyleIdx="0" presStyleCnt="0"/>
      <dgm:spPr/>
      <dgm:t>
        <a:bodyPr/>
        <a:lstStyle/>
        <a:p>
          <a:endParaRPr lang="en-US"/>
        </a:p>
      </dgm:t>
    </dgm:pt>
    <dgm:pt modelId="{89DC92E8-E0AB-4C3E-A47D-75D31A344439}" type="pres">
      <dgm:prSet presAssocID="{31A2127D-181A-47EF-B118-27D16E891063}" presName="compNode" presStyleCnt="0"/>
      <dgm:spPr/>
    </dgm:pt>
    <dgm:pt modelId="{C10A5ABF-5122-44CA-9861-04D48E321C6B}" type="pres">
      <dgm:prSet presAssocID="{31A2127D-181A-47EF-B118-27D16E891063}" presName="iconBgRect" presStyleLbl="bgShp" presStyleIdx="2" presStyleCnt="6"/>
      <dgm:spPr/>
    </dgm:pt>
    <dgm:pt modelId="{E25B5E7B-0F89-4489-8D3B-04100EF4DFDD}" type="pres">
      <dgm:prSet presAssocID="{31A2127D-181A-47EF-B118-27D16E891063}" presName="iconRect" presStyleLbl="node1" presStyleIdx="2"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Dumbbell"/>
        </a:ext>
      </dgm:extLst>
    </dgm:pt>
    <dgm:pt modelId="{FB07A02A-65EB-47A6-AE55-2D3AFDAC67EB}" type="pres">
      <dgm:prSet presAssocID="{31A2127D-181A-47EF-B118-27D16E891063}" presName="spaceRect" presStyleCnt="0"/>
      <dgm:spPr/>
    </dgm:pt>
    <dgm:pt modelId="{B60376D9-AADB-4504-A17E-F0805EA92D99}" type="pres">
      <dgm:prSet presAssocID="{31A2127D-181A-47EF-B118-27D16E891063}" presName="textRect" presStyleLbl="revTx" presStyleIdx="2" presStyleCnt="6">
        <dgm:presLayoutVars>
          <dgm:chMax val="1"/>
          <dgm:chPref val="1"/>
        </dgm:presLayoutVars>
      </dgm:prSet>
      <dgm:spPr/>
      <dgm:t>
        <a:bodyPr/>
        <a:lstStyle/>
        <a:p>
          <a:endParaRPr lang="en-US"/>
        </a:p>
      </dgm:t>
    </dgm:pt>
    <dgm:pt modelId="{E1FAEC3E-93BB-496D-A379-950B214B4E65}" type="pres">
      <dgm:prSet presAssocID="{447FEDFD-3B3E-4B49-AD68-010C2268E0CE}" presName="sibTrans" presStyleLbl="sibTrans2D1" presStyleIdx="0" presStyleCnt="0"/>
      <dgm:spPr/>
      <dgm:t>
        <a:bodyPr/>
        <a:lstStyle/>
        <a:p>
          <a:endParaRPr lang="en-US"/>
        </a:p>
      </dgm:t>
    </dgm:pt>
    <dgm:pt modelId="{9B0753EB-DDDA-4718-8855-7A9CA6819A3C}" type="pres">
      <dgm:prSet presAssocID="{B27B665C-9C41-4AE6-8575-1DD8ECBFE91E}" presName="compNode" presStyleCnt="0"/>
      <dgm:spPr/>
    </dgm:pt>
    <dgm:pt modelId="{FF474D56-6F18-4106-9202-EF00327A2971}" type="pres">
      <dgm:prSet presAssocID="{B27B665C-9C41-4AE6-8575-1DD8ECBFE91E}" presName="iconBgRect" presStyleLbl="bgShp" presStyleIdx="3" presStyleCnt="6"/>
      <dgm:spPr/>
    </dgm:pt>
    <dgm:pt modelId="{E7B42C01-7410-4CF9-B1A3-42C9146FE614}" type="pres">
      <dgm:prSet presAssocID="{B27B665C-9C41-4AE6-8575-1DD8ECBFE91E}" presName="iconRect" presStyleLbl="node1" presStyleIdx="3"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Open Book"/>
        </a:ext>
      </dgm:extLst>
    </dgm:pt>
    <dgm:pt modelId="{69333A1D-5ACA-4A4B-9B1F-477599604D9E}" type="pres">
      <dgm:prSet presAssocID="{B27B665C-9C41-4AE6-8575-1DD8ECBFE91E}" presName="spaceRect" presStyleCnt="0"/>
      <dgm:spPr/>
    </dgm:pt>
    <dgm:pt modelId="{792889C7-6235-4698-B874-F2777EC541D7}" type="pres">
      <dgm:prSet presAssocID="{B27B665C-9C41-4AE6-8575-1DD8ECBFE91E}" presName="textRect" presStyleLbl="revTx" presStyleIdx="3" presStyleCnt="6">
        <dgm:presLayoutVars>
          <dgm:chMax val="1"/>
          <dgm:chPref val="1"/>
        </dgm:presLayoutVars>
      </dgm:prSet>
      <dgm:spPr/>
      <dgm:t>
        <a:bodyPr/>
        <a:lstStyle/>
        <a:p>
          <a:endParaRPr lang="en-US"/>
        </a:p>
      </dgm:t>
    </dgm:pt>
    <dgm:pt modelId="{4A446D0A-CB05-46C1-B2B7-0C0310785BEF}" type="pres">
      <dgm:prSet presAssocID="{1B3F3146-1F13-42CD-BA3F-A9FE1F1DDCA7}" presName="sibTrans" presStyleLbl="sibTrans2D1" presStyleIdx="0" presStyleCnt="0"/>
      <dgm:spPr/>
      <dgm:t>
        <a:bodyPr/>
        <a:lstStyle/>
        <a:p>
          <a:endParaRPr lang="en-US"/>
        </a:p>
      </dgm:t>
    </dgm:pt>
    <dgm:pt modelId="{5DF8A4F4-1A64-4B86-9AA0-4A929AE2A4A1}" type="pres">
      <dgm:prSet presAssocID="{3199776D-7526-4DE5-AD4F-995EB202D5D5}" presName="compNode" presStyleCnt="0"/>
      <dgm:spPr/>
    </dgm:pt>
    <dgm:pt modelId="{7AB87EBA-E224-4387-B7F9-25A8DAA19DE1}" type="pres">
      <dgm:prSet presAssocID="{3199776D-7526-4DE5-AD4F-995EB202D5D5}" presName="iconBgRect" presStyleLbl="bgShp" presStyleIdx="4" presStyleCnt="6"/>
      <dgm:spPr/>
    </dgm:pt>
    <dgm:pt modelId="{924EEDBD-19E6-4BD9-B48E-051C0EBE7755}" type="pres">
      <dgm:prSet presAssocID="{3199776D-7526-4DE5-AD4F-995EB202D5D5}" presName="iconRect" presStyleLbl="node1" presStyleIdx="4"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lassroom"/>
        </a:ext>
      </dgm:extLst>
    </dgm:pt>
    <dgm:pt modelId="{2132355A-48BC-4AFA-BF64-5F644A59F841}" type="pres">
      <dgm:prSet presAssocID="{3199776D-7526-4DE5-AD4F-995EB202D5D5}" presName="spaceRect" presStyleCnt="0"/>
      <dgm:spPr/>
    </dgm:pt>
    <dgm:pt modelId="{999EC928-A958-4472-B955-9E3AD3464B41}" type="pres">
      <dgm:prSet presAssocID="{3199776D-7526-4DE5-AD4F-995EB202D5D5}" presName="textRect" presStyleLbl="revTx" presStyleIdx="4" presStyleCnt="6">
        <dgm:presLayoutVars>
          <dgm:chMax val="1"/>
          <dgm:chPref val="1"/>
        </dgm:presLayoutVars>
      </dgm:prSet>
      <dgm:spPr/>
      <dgm:t>
        <a:bodyPr/>
        <a:lstStyle/>
        <a:p>
          <a:endParaRPr lang="en-US"/>
        </a:p>
      </dgm:t>
    </dgm:pt>
    <dgm:pt modelId="{AD7416C8-D491-4DDC-9321-BC2A41EF8D2B}" type="pres">
      <dgm:prSet presAssocID="{E8EF1790-015F-42CD-A3E4-B4DBDE97214A}" presName="sibTrans" presStyleLbl="sibTrans2D1" presStyleIdx="0" presStyleCnt="0"/>
      <dgm:spPr/>
      <dgm:t>
        <a:bodyPr/>
        <a:lstStyle/>
        <a:p>
          <a:endParaRPr lang="en-US"/>
        </a:p>
      </dgm:t>
    </dgm:pt>
    <dgm:pt modelId="{7928DBD6-FC99-45C1-A1C5-0F1C9E316AD2}" type="pres">
      <dgm:prSet presAssocID="{1EE2717E-E0D4-4403-8951-1815C84CE687}" presName="compNode" presStyleCnt="0"/>
      <dgm:spPr/>
    </dgm:pt>
    <dgm:pt modelId="{B7ABBD22-74BD-46CB-87CA-ACBD09C25879}" type="pres">
      <dgm:prSet presAssocID="{1EE2717E-E0D4-4403-8951-1815C84CE687}" presName="iconBgRect" presStyleLbl="bgShp" presStyleIdx="5" presStyleCnt="6"/>
      <dgm:spPr/>
    </dgm:pt>
    <dgm:pt modelId="{F91E126C-EB45-45F7-8660-B85FCDBA29C3}" type="pres">
      <dgm:prSet presAssocID="{1EE2717E-E0D4-4403-8951-1815C84CE687}" presName="iconRect" presStyleLbl="node1" presStyleIdx="5"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Classroom"/>
        </a:ext>
      </dgm:extLst>
    </dgm:pt>
    <dgm:pt modelId="{52F5075A-9902-4E0A-8921-6FF61FB62245}" type="pres">
      <dgm:prSet presAssocID="{1EE2717E-E0D4-4403-8951-1815C84CE687}" presName="spaceRect" presStyleCnt="0"/>
      <dgm:spPr/>
    </dgm:pt>
    <dgm:pt modelId="{86F59AC9-A3A1-4F02-B217-79E809115FE3}" type="pres">
      <dgm:prSet presAssocID="{1EE2717E-E0D4-4403-8951-1815C84CE687}" presName="textRect" presStyleLbl="revTx" presStyleIdx="5" presStyleCnt="6">
        <dgm:presLayoutVars>
          <dgm:chMax val="1"/>
          <dgm:chPref val="1"/>
        </dgm:presLayoutVars>
      </dgm:prSet>
      <dgm:spPr/>
      <dgm:t>
        <a:bodyPr/>
        <a:lstStyle/>
        <a:p>
          <a:endParaRPr lang="en-US"/>
        </a:p>
      </dgm:t>
    </dgm:pt>
  </dgm:ptLst>
  <dgm:cxnLst>
    <dgm:cxn modelId="{61117DA6-7B24-4882-A836-372C08442CF7}" srcId="{4E2F575E-A895-40EE-AA74-E45BBFB4E179}" destId="{B27B665C-9C41-4AE6-8575-1DD8ECBFE91E}" srcOrd="3" destOrd="0" parTransId="{CF228257-618B-4A44-BB45-96BFBCE2E09A}" sibTransId="{1B3F3146-1F13-42CD-BA3F-A9FE1F1DDCA7}"/>
    <dgm:cxn modelId="{8090CCCA-22DA-4D18-966D-34FBB8E9AB57}" type="presOf" srcId="{1EE2717E-E0D4-4403-8951-1815C84CE687}" destId="{86F59AC9-A3A1-4F02-B217-79E809115FE3}" srcOrd="0" destOrd="0" presId="urn:microsoft.com/office/officeart/2018/2/layout/IconCircleList"/>
    <dgm:cxn modelId="{F21490AD-5752-4F14-AE19-3C63C736ED6B}" srcId="{4E2F575E-A895-40EE-AA74-E45BBFB4E179}" destId="{1EE2717E-E0D4-4403-8951-1815C84CE687}" srcOrd="5" destOrd="0" parTransId="{59DABBFD-1BC6-4FB8-BFFC-E2183818A86B}" sibTransId="{0D2E53BD-76D7-440E-A745-5407DD4739DE}"/>
    <dgm:cxn modelId="{6E0C1F4C-F7A2-4119-A309-8764A0CAF3C3}" type="presOf" srcId="{E8EF1790-015F-42CD-A3E4-B4DBDE97214A}" destId="{AD7416C8-D491-4DDC-9321-BC2A41EF8D2B}" srcOrd="0" destOrd="0" presId="urn:microsoft.com/office/officeart/2018/2/layout/IconCircleList"/>
    <dgm:cxn modelId="{D9D6CC61-E131-4C13-BC85-7E057DB035D4}" srcId="{4E2F575E-A895-40EE-AA74-E45BBFB4E179}" destId="{307CB92D-E051-4C64-B3A4-45A15B527885}" srcOrd="1" destOrd="0" parTransId="{A550D57D-9E89-4EA0-BCB7-CA7EA62D611C}" sibTransId="{92E9372A-6A96-4D38-B86C-9C04BF20C0CD}"/>
    <dgm:cxn modelId="{8645EE32-4CFD-4D4C-8E69-A7F9E0589EB8}" type="presOf" srcId="{307CB92D-E051-4C64-B3A4-45A15B527885}" destId="{55A6C856-6CE7-4E4C-A926-FE391390F2D2}" srcOrd="0" destOrd="0" presId="urn:microsoft.com/office/officeart/2018/2/layout/IconCircleList"/>
    <dgm:cxn modelId="{33CDC105-386B-4579-8FBD-62E88BE2C078}" type="presOf" srcId="{3199776D-7526-4DE5-AD4F-995EB202D5D5}" destId="{999EC928-A958-4472-B955-9E3AD3464B41}" srcOrd="0" destOrd="0" presId="urn:microsoft.com/office/officeart/2018/2/layout/IconCircleList"/>
    <dgm:cxn modelId="{5EAD07D7-E73A-45DD-AD39-6076DBCA60F0}" type="presOf" srcId="{4E2F575E-A895-40EE-AA74-E45BBFB4E179}" destId="{CD2235EB-5E02-4C03-97E7-B05D4BE4D19D}" srcOrd="0" destOrd="0" presId="urn:microsoft.com/office/officeart/2018/2/layout/IconCircleList"/>
    <dgm:cxn modelId="{3B03D974-D1E6-4023-8BE7-078C306AB85D}" type="presOf" srcId="{31A2127D-181A-47EF-B118-27D16E891063}" destId="{B60376D9-AADB-4504-A17E-F0805EA92D99}" srcOrd="0" destOrd="0" presId="urn:microsoft.com/office/officeart/2018/2/layout/IconCircleList"/>
    <dgm:cxn modelId="{9609E1EA-CF67-4913-B051-695C51438A2C}" type="presOf" srcId="{B27B665C-9C41-4AE6-8575-1DD8ECBFE91E}" destId="{792889C7-6235-4698-B874-F2777EC541D7}" srcOrd="0" destOrd="0" presId="urn:microsoft.com/office/officeart/2018/2/layout/IconCircleList"/>
    <dgm:cxn modelId="{205A861C-9E8F-4A3A-9B8A-4B3DF42BE169}" srcId="{4E2F575E-A895-40EE-AA74-E45BBFB4E179}" destId="{3199776D-7526-4DE5-AD4F-995EB202D5D5}" srcOrd="4" destOrd="0" parTransId="{DCAB62B9-D86E-42A7-99AC-FF65723D9EC9}" sibTransId="{E8EF1790-015F-42CD-A3E4-B4DBDE97214A}"/>
    <dgm:cxn modelId="{E1EB4546-1411-4213-A0E2-DF1BC7F36301}" srcId="{4E2F575E-A895-40EE-AA74-E45BBFB4E179}" destId="{31A2127D-181A-47EF-B118-27D16E891063}" srcOrd="2" destOrd="0" parTransId="{4393FB66-6EF8-4831-B5B3-C2173AAFCF2E}" sibTransId="{447FEDFD-3B3E-4B49-AD68-010C2268E0CE}"/>
    <dgm:cxn modelId="{7F112728-CE09-47BF-A401-F08AA5007FDA}" type="presOf" srcId="{5F75E40C-2008-437F-8622-0EEE6D71EB44}" destId="{8BE73FF8-F180-4467-859B-AA2FE2626900}" srcOrd="0" destOrd="0" presId="urn:microsoft.com/office/officeart/2018/2/layout/IconCircleList"/>
    <dgm:cxn modelId="{ED27E03A-6733-4FA7-8EA1-B00539C3C4F4}" type="presOf" srcId="{92E9372A-6A96-4D38-B86C-9C04BF20C0CD}" destId="{888E7808-9405-4295-9B20-852E9F2E0D4F}" srcOrd="0" destOrd="0" presId="urn:microsoft.com/office/officeart/2018/2/layout/IconCircleList"/>
    <dgm:cxn modelId="{04922356-0871-4A4C-B310-D51AA4F1F060}" type="presOf" srcId="{388DB688-6F85-40D8-A084-6015B88F9458}" destId="{8E11C029-3A9D-4641-890A-4BEB6716C70B}" srcOrd="0" destOrd="0" presId="urn:microsoft.com/office/officeart/2018/2/layout/IconCircleList"/>
    <dgm:cxn modelId="{159073D4-EB7B-40C3-8078-85B72566F3A2}" type="presOf" srcId="{447FEDFD-3B3E-4B49-AD68-010C2268E0CE}" destId="{E1FAEC3E-93BB-496D-A379-950B214B4E65}" srcOrd="0" destOrd="0" presId="urn:microsoft.com/office/officeart/2018/2/layout/IconCircleList"/>
    <dgm:cxn modelId="{0D704EA2-5CA8-425C-BC08-0366E7D39623}" srcId="{4E2F575E-A895-40EE-AA74-E45BBFB4E179}" destId="{5F75E40C-2008-437F-8622-0EEE6D71EB44}" srcOrd="0" destOrd="0" parTransId="{1A0BBE6E-5796-42A4-A6C7-265E096EF091}" sibTransId="{388DB688-6F85-40D8-A084-6015B88F9458}"/>
    <dgm:cxn modelId="{99FB43C2-FF32-4D67-B289-732F183A188B}" type="presOf" srcId="{1B3F3146-1F13-42CD-BA3F-A9FE1F1DDCA7}" destId="{4A446D0A-CB05-46C1-B2B7-0C0310785BEF}" srcOrd="0" destOrd="0" presId="urn:microsoft.com/office/officeart/2018/2/layout/IconCircleList"/>
    <dgm:cxn modelId="{6792A78C-40F4-41DE-B0AA-DA5163BA35BC}" type="presParOf" srcId="{CD2235EB-5E02-4C03-97E7-B05D4BE4D19D}" destId="{6B2BF095-96D0-4777-A309-40BE072EC497}" srcOrd="0" destOrd="0" presId="urn:microsoft.com/office/officeart/2018/2/layout/IconCircleList"/>
    <dgm:cxn modelId="{862E2B49-13FE-40F8-B7AC-0F28838E66E1}" type="presParOf" srcId="{6B2BF095-96D0-4777-A309-40BE072EC497}" destId="{CE89A392-6E16-450E-A87A-6C59724CDC49}" srcOrd="0" destOrd="0" presId="urn:microsoft.com/office/officeart/2018/2/layout/IconCircleList"/>
    <dgm:cxn modelId="{F92A9505-C9EB-4160-AF65-3EFA25C66884}" type="presParOf" srcId="{CE89A392-6E16-450E-A87A-6C59724CDC49}" destId="{44CE0D1D-718A-400F-9F60-ECEB8D7D811F}" srcOrd="0" destOrd="0" presId="urn:microsoft.com/office/officeart/2018/2/layout/IconCircleList"/>
    <dgm:cxn modelId="{974EE4D1-F7EE-41F8-AB32-4F5CDCE26A3E}" type="presParOf" srcId="{CE89A392-6E16-450E-A87A-6C59724CDC49}" destId="{84711891-A92F-4504-965B-E812A46F8E6E}" srcOrd="1" destOrd="0" presId="urn:microsoft.com/office/officeart/2018/2/layout/IconCircleList"/>
    <dgm:cxn modelId="{A61BD5D4-C976-4C56-9C7C-690AF1B373DD}" type="presParOf" srcId="{CE89A392-6E16-450E-A87A-6C59724CDC49}" destId="{A7DDAB5C-A8BA-4BAB-804C-3B17D6169A81}" srcOrd="2" destOrd="0" presId="urn:microsoft.com/office/officeart/2018/2/layout/IconCircleList"/>
    <dgm:cxn modelId="{F7ED1ABC-B6E0-4FA0-BB65-60D172A20BED}" type="presParOf" srcId="{CE89A392-6E16-450E-A87A-6C59724CDC49}" destId="{8BE73FF8-F180-4467-859B-AA2FE2626900}" srcOrd="3" destOrd="0" presId="urn:microsoft.com/office/officeart/2018/2/layout/IconCircleList"/>
    <dgm:cxn modelId="{23475968-E657-4FFD-B042-949F4B7792EE}" type="presParOf" srcId="{6B2BF095-96D0-4777-A309-40BE072EC497}" destId="{8E11C029-3A9D-4641-890A-4BEB6716C70B}" srcOrd="1" destOrd="0" presId="urn:microsoft.com/office/officeart/2018/2/layout/IconCircleList"/>
    <dgm:cxn modelId="{ACB54542-726F-4D8C-8185-48ED12D5D0CF}" type="presParOf" srcId="{6B2BF095-96D0-4777-A309-40BE072EC497}" destId="{815426A8-C414-47CD-ADD7-67D2FFB9F4C8}" srcOrd="2" destOrd="0" presId="urn:microsoft.com/office/officeart/2018/2/layout/IconCircleList"/>
    <dgm:cxn modelId="{55854B9E-FE84-4227-AC01-F0992303185F}" type="presParOf" srcId="{815426A8-C414-47CD-ADD7-67D2FFB9F4C8}" destId="{9B0956B8-3BAD-40CC-96FB-16EA4F6BFE66}" srcOrd="0" destOrd="0" presId="urn:microsoft.com/office/officeart/2018/2/layout/IconCircleList"/>
    <dgm:cxn modelId="{48D68E0A-5F99-421B-A021-A28025EAB661}" type="presParOf" srcId="{815426A8-C414-47CD-ADD7-67D2FFB9F4C8}" destId="{1F40ADA0-48E2-493B-A274-78298CC04CA5}" srcOrd="1" destOrd="0" presId="urn:microsoft.com/office/officeart/2018/2/layout/IconCircleList"/>
    <dgm:cxn modelId="{65666CDB-9CD1-42F2-81A8-F0E0709CD64E}" type="presParOf" srcId="{815426A8-C414-47CD-ADD7-67D2FFB9F4C8}" destId="{F9BE2181-BB5A-48A3-B455-99EC3AA93B37}" srcOrd="2" destOrd="0" presId="urn:microsoft.com/office/officeart/2018/2/layout/IconCircleList"/>
    <dgm:cxn modelId="{39A30475-B9EF-4D63-B133-8582C2C5C3E5}" type="presParOf" srcId="{815426A8-C414-47CD-ADD7-67D2FFB9F4C8}" destId="{55A6C856-6CE7-4E4C-A926-FE391390F2D2}" srcOrd="3" destOrd="0" presId="urn:microsoft.com/office/officeart/2018/2/layout/IconCircleList"/>
    <dgm:cxn modelId="{CDE7F122-7F4F-4FDD-BB70-C724B44561BC}" type="presParOf" srcId="{6B2BF095-96D0-4777-A309-40BE072EC497}" destId="{888E7808-9405-4295-9B20-852E9F2E0D4F}" srcOrd="3" destOrd="0" presId="urn:microsoft.com/office/officeart/2018/2/layout/IconCircleList"/>
    <dgm:cxn modelId="{FCFADFE6-1CC3-41F1-A640-AE717F311F4B}" type="presParOf" srcId="{6B2BF095-96D0-4777-A309-40BE072EC497}" destId="{89DC92E8-E0AB-4C3E-A47D-75D31A344439}" srcOrd="4" destOrd="0" presId="urn:microsoft.com/office/officeart/2018/2/layout/IconCircleList"/>
    <dgm:cxn modelId="{FE459D44-C471-4F7B-BA2D-2C7552AE6F56}" type="presParOf" srcId="{89DC92E8-E0AB-4C3E-A47D-75D31A344439}" destId="{C10A5ABF-5122-44CA-9861-04D48E321C6B}" srcOrd="0" destOrd="0" presId="urn:microsoft.com/office/officeart/2018/2/layout/IconCircleList"/>
    <dgm:cxn modelId="{9731C061-1FCD-4F31-A160-9F606F6CF10A}" type="presParOf" srcId="{89DC92E8-E0AB-4C3E-A47D-75D31A344439}" destId="{E25B5E7B-0F89-4489-8D3B-04100EF4DFDD}" srcOrd="1" destOrd="0" presId="urn:microsoft.com/office/officeart/2018/2/layout/IconCircleList"/>
    <dgm:cxn modelId="{50A5FF53-0D3B-4F93-A8F8-6022F8FE27C3}" type="presParOf" srcId="{89DC92E8-E0AB-4C3E-A47D-75D31A344439}" destId="{FB07A02A-65EB-47A6-AE55-2D3AFDAC67EB}" srcOrd="2" destOrd="0" presId="urn:microsoft.com/office/officeart/2018/2/layout/IconCircleList"/>
    <dgm:cxn modelId="{32CC73A4-43C5-4CAE-A3C7-4C53EA318AED}" type="presParOf" srcId="{89DC92E8-E0AB-4C3E-A47D-75D31A344439}" destId="{B60376D9-AADB-4504-A17E-F0805EA92D99}" srcOrd="3" destOrd="0" presId="urn:microsoft.com/office/officeart/2018/2/layout/IconCircleList"/>
    <dgm:cxn modelId="{2CB3FE9A-A851-448D-A6E0-8042A2B00429}" type="presParOf" srcId="{6B2BF095-96D0-4777-A309-40BE072EC497}" destId="{E1FAEC3E-93BB-496D-A379-950B214B4E65}" srcOrd="5" destOrd="0" presId="urn:microsoft.com/office/officeart/2018/2/layout/IconCircleList"/>
    <dgm:cxn modelId="{B608660A-24D4-473F-B266-4D13EBA6B2B5}" type="presParOf" srcId="{6B2BF095-96D0-4777-A309-40BE072EC497}" destId="{9B0753EB-DDDA-4718-8855-7A9CA6819A3C}" srcOrd="6" destOrd="0" presId="urn:microsoft.com/office/officeart/2018/2/layout/IconCircleList"/>
    <dgm:cxn modelId="{6DBBA84A-F781-4F96-BAE7-8AD31098E0E5}" type="presParOf" srcId="{9B0753EB-DDDA-4718-8855-7A9CA6819A3C}" destId="{FF474D56-6F18-4106-9202-EF00327A2971}" srcOrd="0" destOrd="0" presId="urn:microsoft.com/office/officeart/2018/2/layout/IconCircleList"/>
    <dgm:cxn modelId="{967539B2-9A5B-471C-9418-76E228E55E8B}" type="presParOf" srcId="{9B0753EB-DDDA-4718-8855-7A9CA6819A3C}" destId="{E7B42C01-7410-4CF9-B1A3-42C9146FE614}" srcOrd="1" destOrd="0" presId="urn:microsoft.com/office/officeart/2018/2/layout/IconCircleList"/>
    <dgm:cxn modelId="{C5485172-FBAA-4678-AE1C-CCA127FFB402}" type="presParOf" srcId="{9B0753EB-DDDA-4718-8855-7A9CA6819A3C}" destId="{69333A1D-5ACA-4A4B-9B1F-477599604D9E}" srcOrd="2" destOrd="0" presId="urn:microsoft.com/office/officeart/2018/2/layout/IconCircleList"/>
    <dgm:cxn modelId="{24F1806D-6BD4-4ECC-AA1F-B5140C91D762}" type="presParOf" srcId="{9B0753EB-DDDA-4718-8855-7A9CA6819A3C}" destId="{792889C7-6235-4698-B874-F2777EC541D7}" srcOrd="3" destOrd="0" presId="urn:microsoft.com/office/officeart/2018/2/layout/IconCircleList"/>
    <dgm:cxn modelId="{42BD98A0-3610-4CE8-8653-D838050B4A63}" type="presParOf" srcId="{6B2BF095-96D0-4777-A309-40BE072EC497}" destId="{4A446D0A-CB05-46C1-B2B7-0C0310785BEF}" srcOrd="7" destOrd="0" presId="urn:microsoft.com/office/officeart/2018/2/layout/IconCircleList"/>
    <dgm:cxn modelId="{2236F6CE-55F6-4A64-980E-39A82E9B6A57}" type="presParOf" srcId="{6B2BF095-96D0-4777-A309-40BE072EC497}" destId="{5DF8A4F4-1A64-4B86-9AA0-4A929AE2A4A1}" srcOrd="8" destOrd="0" presId="urn:microsoft.com/office/officeart/2018/2/layout/IconCircleList"/>
    <dgm:cxn modelId="{4091E67F-F6E7-4E42-8BBC-CA3860506F54}" type="presParOf" srcId="{5DF8A4F4-1A64-4B86-9AA0-4A929AE2A4A1}" destId="{7AB87EBA-E224-4387-B7F9-25A8DAA19DE1}" srcOrd="0" destOrd="0" presId="urn:microsoft.com/office/officeart/2018/2/layout/IconCircleList"/>
    <dgm:cxn modelId="{37F8871C-047A-4D5F-9B79-7CA8AE954C79}" type="presParOf" srcId="{5DF8A4F4-1A64-4B86-9AA0-4A929AE2A4A1}" destId="{924EEDBD-19E6-4BD9-B48E-051C0EBE7755}" srcOrd="1" destOrd="0" presId="urn:microsoft.com/office/officeart/2018/2/layout/IconCircleList"/>
    <dgm:cxn modelId="{217BC3A8-CD4D-4EB9-A20E-44A65B118A9B}" type="presParOf" srcId="{5DF8A4F4-1A64-4B86-9AA0-4A929AE2A4A1}" destId="{2132355A-48BC-4AFA-BF64-5F644A59F841}" srcOrd="2" destOrd="0" presId="urn:microsoft.com/office/officeart/2018/2/layout/IconCircleList"/>
    <dgm:cxn modelId="{64B4092F-B741-4FF5-9E22-E877A2FD042C}" type="presParOf" srcId="{5DF8A4F4-1A64-4B86-9AA0-4A929AE2A4A1}" destId="{999EC928-A958-4472-B955-9E3AD3464B41}" srcOrd="3" destOrd="0" presId="urn:microsoft.com/office/officeart/2018/2/layout/IconCircleList"/>
    <dgm:cxn modelId="{857DE075-D3E7-4EFD-9069-55D34EC348E2}" type="presParOf" srcId="{6B2BF095-96D0-4777-A309-40BE072EC497}" destId="{AD7416C8-D491-4DDC-9321-BC2A41EF8D2B}" srcOrd="9" destOrd="0" presId="urn:microsoft.com/office/officeart/2018/2/layout/IconCircleList"/>
    <dgm:cxn modelId="{2A7E1838-075C-49D4-9FA8-404C1FDB7062}" type="presParOf" srcId="{6B2BF095-96D0-4777-A309-40BE072EC497}" destId="{7928DBD6-FC99-45C1-A1C5-0F1C9E316AD2}" srcOrd="10" destOrd="0" presId="urn:microsoft.com/office/officeart/2018/2/layout/IconCircleList"/>
    <dgm:cxn modelId="{BA53661F-F046-4041-B773-9E3FA83375EC}" type="presParOf" srcId="{7928DBD6-FC99-45C1-A1C5-0F1C9E316AD2}" destId="{B7ABBD22-74BD-46CB-87CA-ACBD09C25879}" srcOrd="0" destOrd="0" presId="urn:microsoft.com/office/officeart/2018/2/layout/IconCircleList"/>
    <dgm:cxn modelId="{EADC02B4-6553-4FB5-8BF3-8F796FBF3560}" type="presParOf" srcId="{7928DBD6-FC99-45C1-A1C5-0F1C9E316AD2}" destId="{F91E126C-EB45-45F7-8660-B85FCDBA29C3}" srcOrd="1" destOrd="0" presId="urn:microsoft.com/office/officeart/2018/2/layout/IconCircleList"/>
    <dgm:cxn modelId="{C5E7F689-3A47-4651-A924-03B3B3DF79E3}" type="presParOf" srcId="{7928DBD6-FC99-45C1-A1C5-0F1C9E316AD2}" destId="{52F5075A-9902-4E0A-8921-6FF61FB62245}" srcOrd="2" destOrd="0" presId="urn:microsoft.com/office/officeart/2018/2/layout/IconCircleList"/>
    <dgm:cxn modelId="{8FADF8A8-289B-438F-8C15-527916C97FFF}" type="presParOf" srcId="{7928DBD6-FC99-45C1-A1C5-0F1C9E316AD2}" destId="{86F59AC9-A3A1-4F02-B217-79E809115FE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546D70-4559-4E2F-BA4F-64A0DEC3B1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BDA04D5-33A0-46BA-BD92-469C11832F3D}">
      <dgm:prSet phldrT="[Text]"/>
      <dgm:spPr/>
      <dgm:t>
        <a:bodyPr/>
        <a:lstStyle/>
        <a:p>
          <a:r>
            <a:rPr lang="en-US">
              <a:cs typeface="Calibri Light"/>
            </a:rPr>
            <a:t>What could this look like?</a:t>
          </a:r>
        </a:p>
      </dgm:t>
    </dgm:pt>
    <dgm:pt modelId="{EDD3F637-7E30-475C-95AB-505E45DE8AFD}" type="parTrans" cxnId="{2E856D40-2118-4441-B705-659962AF240A}">
      <dgm:prSet/>
      <dgm:spPr/>
      <dgm:t>
        <a:bodyPr/>
        <a:lstStyle/>
        <a:p>
          <a:endParaRPr lang="en-US"/>
        </a:p>
      </dgm:t>
    </dgm:pt>
    <dgm:pt modelId="{62A7A94D-F444-4F47-B5C3-1FED53B21E2F}" type="sibTrans" cxnId="{2E856D40-2118-4441-B705-659962AF240A}">
      <dgm:prSet/>
      <dgm:spPr/>
      <dgm:t>
        <a:bodyPr/>
        <a:lstStyle/>
        <a:p>
          <a:endParaRPr lang="en-US"/>
        </a:p>
      </dgm:t>
    </dgm:pt>
    <dgm:pt modelId="{C985541B-B3F8-4B89-9C30-FD57BEDD35C2}">
      <dgm:prSet phldrT="[Text]"/>
      <dgm:spPr/>
      <dgm:t>
        <a:bodyPr/>
        <a:lstStyle/>
        <a:p>
          <a:r>
            <a:rPr lang="en-US">
              <a:cs typeface="Calibri Light"/>
            </a:rPr>
            <a:t>How could I assess it? (Vanessa Lewis) </a:t>
          </a:r>
        </a:p>
      </dgm:t>
    </dgm:pt>
    <dgm:pt modelId="{BEF47B4F-AD00-43CC-B2A2-006A31B69504}" type="parTrans" cxnId="{DC82C91D-CD55-4156-9576-C287F8FAA6E9}">
      <dgm:prSet/>
      <dgm:spPr/>
      <dgm:t>
        <a:bodyPr/>
        <a:lstStyle/>
        <a:p>
          <a:endParaRPr lang="en-US"/>
        </a:p>
      </dgm:t>
    </dgm:pt>
    <dgm:pt modelId="{B02B1E4E-AF3D-4DF8-9493-BE6A227F69B9}" type="sibTrans" cxnId="{DC82C91D-CD55-4156-9576-C287F8FAA6E9}">
      <dgm:prSet/>
      <dgm:spPr/>
      <dgm:t>
        <a:bodyPr/>
        <a:lstStyle/>
        <a:p>
          <a:endParaRPr lang="en-US"/>
        </a:p>
      </dgm:t>
    </dgm:pt>
    <dgm:pt modelId="{D53315F9-4B5B-4A55-BECF-21D7FEA232EE}">
      <dgm:prSet phldrT="[Text]"/>
      <dgm:spPr/>
      <dgm:t>
        <a:bodyPr/>
        <a:lstStyle/>
        <a:p>
          <a:r>
            <a:rPr lang="en-US">
              <a:cs typeface="Calibri Light"/>
            </a:rPr>
            <a:t>Take a Risk</a:t>
          </a:r>
        </a:p>
      </dgm:t>
    </dgm:pt>
    <dgm:pt modelId="{2ECF2A34-1754-4FDA-B4ED-92283CE92647}" type="parTrans" cxnId="{64525469-B90A-4DFE-9ECF-6949E883C650}">
      <dgm:prSet/>
      <dgm:spPr/>
    </dgm:pt>
    <dgm:pt modelId="{E354362E-18E9-47E1-B931-5433606DFF1C}" type="sibTrans" cxnId="{64525469-B90A-4DFE-9ECF-6949E883C650}">
      <dgm:prSet/>
      <dgm:spPr/>
    </dgm:pt>
    <dgm:pt modelId="{DBAA1C1B-93B6-4AD9-A537-F5E680A889FC}">
      <dgm:prSet phldrT="[Text]"/>
      <dgm:spPr/>
      <dgm:t>
        <a:bodyPr/>
        <a:lstStyle/>
        <a:p>
          <a:r>
            <a:rPr lang="en-US">
              <a:cs typeface="Calibri Light"/>
            </a:rPr>
            <a:t>First pancake </a:t>
          </a:r>
        </a:p>
      </dgm:t>
    </dgm:pt>
    <dgm:pt modelId="{B2283724-B247-47C8-B52C-B09CC422DFE5}" type="parTrans" cxnId="{F3F7251F-B405-4DC4-B1C0-402280EBBF7B}">
      <dgm:prSet/>
      <dgm:spPr/>
    </dgm:pt>
    <dgm:pt modelId="{90F74DD0-1697-49C7-B466-B1B1B942504B}" type="sibTrans" cxnId="{F3F7251F-B405-4DC4-B1C0-402280EBBF7B}">
      <dgm:prSet/>
      <dgm:spPr/>
    </dgm:pt>
    <dgm:pt modelId="{1E5A3511-BA5C-4B39-A30B-27CEFCBED64D}">
      <dgm:prSet phldrT="[Text]"/>
      <dgm:spPr/>
      <dgm:t>
        <a:bodyPr/>
        <a:lstStyle/>
        <a:p>
          <a:r>
            <a:rPr lang="en-US">
              <a:cs typeface="Calibri Light"/>
            </a:rPr>
            <a:t>PLC Work?</a:t>
          </a:r>
        </a:p>
      </dgm:t>
    </dgm:pt>
    <dgm:pt modelId="{8A947D47-D5B3-4123-9F1A-9311B4D41343}" type="parTrans" cxnId="{6ABBC50B-0CFC-4581-9F26-41DA11DFE4F5}">
      <dgm:prSet/>
      <dgm:spPr/>
    </dgm:pt>
    <dgm:pt modelId="{0AD23D7C-5B9B-4131-B52D-02C7CC7964B9}" type="sibTrans" cxnId="{6ABBC50B-0CFC-4581-9F26-41DA11DFE4F5}">
      <dgm:prSet/>
      <dgm:spPr/>
    </dgm:pt>
    <dgm:pt modelId="{100264CD-BEB0-43CE-A152-56235BCEBA34}">
      <dgm:prSet phldrT="[Text]"/>
      <dgm:spPr/>
      <dgm:t>
        <a:bodyPr/>
        <a:lstStyle/>
        <a:p>
          <a:r>
            <a:rPr lang="en-US">
              <a:cs typeface="Calibri Light"/>
            </a:rPr>
            <a:t>Student Driven! </a:t>
          </a:r>
        </a:p>
      </dgm:t>
    </dgm:pt>
    <dgm:pt modelId="{E1C5DCE5-1610-4224-A09D-FD39D60E2819}" type="parTrans" cxnId="{1B6FB819-6CB5-4066-B402-B3F6122CA370}">
      <dgm:prSet/>
      <dgm:spPr/>
    </dgm:pt>
    <dgm:pt modelId="{7E85E667-31AD-4967-993A-8C50C6F7FA17}" type="sibTrans" cxnId="{1B6FB819-6CB5-4066-B402-B3F6122CA370}">
      <dgm:prSet/>
      <dgm:spPr/>
    </dgm:pt>
    <dgm:pt modelId="{952E109D-AF7B-464D-8829-6F9458AEDFC9}" type="pres">
      <dgm:prSet presAssocID="{DD546D70-4559-4E2F-BA4F-64A0DEC3B181}" presName="diagram" presStyleCnt="0">
        <dgm:presLayoutVars>
          <dgm:dir/>
          <dgm:resizeHandles val="exact"/>
        </dgm:presLayoutVars>
      </dgm:prSet>
      <dgm:spPr/>
      <dgm:t>
        <a:bodyPr/>
        <a:lstStyle/>
        <a:p>
          <a:endParaRPr lang="en-US"/>
        </a:p>
      </dgm:t>
    </dgm:pt>
    <dgm:pt modelId="{FC6D9E45-DAB1-4EC6-830F-430A1944C5C2}" type="pres">
      <dgm:prSet presAssocID="{3BDA04D5-33A0-46BA-BD92-469C11832F3D}" presName="node" presStyleLbl="node1" presStyleIdx="0" presStyleCnt="6">
        <dgm:presLayoutVars>
          <dgm:bulletEnabled val="1"/>
        </dgm:presLayoutVars>
      </dgm:prSet>
      <dgm:spPr/>
      <dgm:t>
        <a:bodyPr/>
        <a:lstStyle/>
        <a:p>
          <a:endParaRPr lang="en-US"/>
        </a:p>
      </dgm:t>
    </dgm:pt>
    <dgm:pt modelId="{56D9DCED-40B4-4F8B-911B-91EB93DA65AC}" type="pres">
      <dgm:prSet presAssocID="{62A7A94D-F444-4F47-B5C3-1FED53B21E2F}" presName="sibTrans" presStyleCnt="0"/>
      <dgm:spPr/>
    </dgm:pt>
    <dgm:pt modelId="{EE444F3A-1843-4161-8B2B-3D10C8CD9349}" type="pres">
      <dgm:prSet presAssocID="{100264CD-BEB0-43CE-A152-56235BCEBA34}" presName="node" presStyleLbl="node1" presStyleIdx="1" presStyleCnt="6">
        <dgm:presLayoutVars>
          <dgm:bulletEnabled val="1"/>
        </dgm:presLayoutVars>
      </dgm:prSet>
      <dgm:spPr/>
      <dgm:t>
        <a:bodyPr/>
        <a:lstStyle/>
        <a:p>
          <a:endParaRPr lang="en-US"/>
        </a:p>
      </dgm:t>
    </dgm:pt>
    <dgm:pt modelId="{8E4B8A56-D211-45A8-B59A-B43AEE52DE34}" type="pres">
      <dgm:prSet presAssocID="{7E85E667-31AD-4967-993A-8C50C6F7FA17}" presName="sibTrans" presStyleCnt="0"/>
      <dgm:spPr/>
    </dgm:pt>
    <dgm:pt modelId="{3C370149-7270-4F90-8684-871729E627EC}" type="pres">
      <dgm:prSet presAssocID="{C985541B-B3F8-4B89-9C30-FD57BEDD35C2}" presName="node" presStyleLbl="node1" presStyleIdx="2" presStyleCnt="6">
        <dgm:presLayoutVars>
          <dgm:bulletEnabled val="1"/>
        </dgm:presLayoutVars>
      </dgm:prSet>
      <dgm:spPr/>
      <dgm:t>
        <a:bodyPr/>
        <a:lstStyle/>
        <a:p>
          <a:endParaRPr lang="en-US"/>
        </a:p>
      </dgm:t>
    </dgm:pt>
    <dgm:pt modelId="{8A930B02-E141-4641-867C-7424B3E42476}" type="pres">
      <dgm:prSet presAssocID="{B02B1E4E-AF3D-4DF8-9493-BE6A227F69B9}" presName="sibTrans" presStyleCnt="0"/>
      <dgm:spPr/>
    </dgm:pt>
    <dgm:pt modelId="{2A767588-1F7E-4247-83C8-3F819567EAB2}" type="pres">
      <dgm:prSet presAssocID="{D53315F9-4B5B-4A55-BECF-21D7FEA232EE}" presName="node" presStyleLbl="node1" presStyleIdx="3" presStyleCnt="6">
        <dgm:presLayoutVars>
          <dgm:bulletEnabled val="1"/>
        </dgm:presLayoutVars>
      </dgm:prSet>
      <dgm:spPr/>
      <dgm:t>
        <a:bodyPr/>
        <a:lstStyle/>
        <a:p>
          <a:endParaRPr lang="en-US"/>
        </a:p>
      </dgm:t>
    </dgm:pt>
    <dgm:pt modelId="{31B8AA78-12A2-4EB0-9059-CFB4616E7B5F}" type="pres">
      <dgm:prSet presAssocID="{E354362E-18E9-47E1-B931-5433606DFF1C}" presName="sibTrans" presStyleCnt="0"/>
      <dgm:spPr/>
    </dgm:pt>
    <dgm:pt modelId="{5706AEE8-F3E3-4C2E-9332-2E42E60A9FA7}" type="pres">
      <dgm:prSet presAssocID="{DBAA1C1B-93B6-4AD9-A537-F5E680A889FC}" presName="node" presStyleLbl="node1" presStyleIdx="4" presStyleCnt="6">
        <dgm:presLayoutVars>
          <dgm:bulletEnabled val="1"/>
        </dgm:presLayoutVars>
      </dgm:prSet>
      <dgm:spPr/>
      <dgm:t>
        <a:bodyPr/>
        <a:lstStyle/>
        <a:p>
          <a:endParaRPr lang="en-US"/>
        </a:p>
      </dgm:t>
    </dgm:pt>
    <dgm:pt modelId="{7DBE8DE2-BF50-4CCC-A1D8-2815959940C3}" type="pres">
      <dgm:prSet presAssocID="{90F74DD0-1697-49C7-B466-B1B1B942504B}" presName="sibTrans" presStyleCnt="0"/>
      <dgm:spPr/>
    </dgm:pt>
    <dgm:pt modelId="{8393621E-8C6B-4C2E-B358-13E70A9BAC25}" type="pres">
      <dgm:prSet presAssocID="{1E5A3511-BA5C-4B39-A30B-27CEFCBED64D}" presName="node" presStyleLbl="node1" presStyleIdx="5" presStyleCnt="6">
        <dgm:presLayoutVars>
          <dgm:bulletEnabled val="1"/>
        </dgm:presLayoutVars>
      </dgm:prSet>
      <dgm:spPr/>
      <dgm:t>
        <a:bodyPr/>
        <a:lstStyle/>
        <a:p>
          <a:endParaRPr lang="en-US"/>
        </a:p>
      </dgm:t>
    </dgm:pt>
  </dgm:ptLst>
  <dgm:cxnLst>
    <dgm:cxn modelId="{69D772A9-8433-47E3-BD88-326D2C7F5BFD}" type="presOf" srcId="{1E5A3511-BA5C-4B39-A30B-27CEFCBED64D}" destId="{8393621E-8C6B-4C2E-B358-13E70A9BAC25}" srcOrd="0" destOrd="0" presId="urn:microsoft.com/office/officeart/2005/8/layout/default"/>
    <dgm:cxn modelId="{5779C58F-ED14-47A3-8E9E-A954776C9F96}" type="presOf" srcId="{DD546D70-4559-4E2F-BA4F-64A0DEC3B181}" destId="{952E109D-AF7B-464D-8829-6F9458AEDFC9}" srcOrd="0" destOrd="0" presId="urn:microsoft.com/office/officeart/2005/8/layout/default"/>
    <dgm:cxn modelId="{2E856D40-2118-4441-B705-659962AF240A}" srcId="{DD546D70-4559-4E2F-BA4F-64A0DEC3B181}" destId="{3BDA04D5-33A0-46BA-BD92-469C11832F3D}" srcOrd="0" destOrd="0" parTransId="{EDD3F637-7E30-475C-95AB-505E45DE8AFD}" sibTransId="{62A7A94D-F444-4F47-B5C3-1FED53B21E2F}"/>
    <dgm:cxn modelId="{F1357D80-1557-4B59-9B6D-0E5E1485551B}" type="presOf" srcId="{D53315F9-4B5B-4A55-BECF-21D7FEA232EE}" destId="{2A767588-1F7E-4247-83C8-3F819567EAB2}" srcOrd="0" destOrd="0" presId="urn:microsoft.com/office/officeart/2005/8/layout/default"/>
    <dgm:cxn modelId="{1B6FB819-6CB5-4066-B402-B3F6122CA370}" srcId="{DD546D70-4559-4E2F-BA4F-64A0DEC3B181}" destId="{100264CD-BEB0-43CE-A152-56235BCEBA34}" srcOrd="1" destOrd="0" parTransId="{E1C5DCE5-1610-4224-A09D-FD39D60E2819}" sibTransId="{7E85E667-31AD-4967-993A-8C50C6F7FA17}"/>
    <dgm:cxn modelId="{8DDF8B0D-419A-4F98-A15E-4E2B5273F41E}" type="presOf" srcId="{C985541B-B3F8-4B89-9C30-FD57BEDD35C2}" destId="{3C370149-7270-4F90-8684-871729E627EC}" srcOrd="0" destOrd="0" presId="urn:microsoft.com/office/officeart/2005/8/layout/default"/>
    <dgm:cxn modelId="{DC82C91D-CD55-4156-9576-C287F8FAA6E9}" srcId="{DD546D70-4559-4E2F-BA4F-64A0DEC3B181}" destId="{C985541B-B3F8-4B89-9C30-FD57BEDD35C2}" srcOrd="2" destOrd="0" parTransId="{BEF47B4F-AD00-43CC-B2A2-006A31B69504}" sibTransId="{B02B1E4E-AF3D-4DF8-9493-BE6A227F69B9}"/>
    <dgm:cxn modelId="{64525469-B90A-4DFE-9ECF-6949E883C650}" srcId="{DD546D70-4559-4E2F-BA4F-64A0DEC3B181}" destId="{D53315F9-4B5B-4A55-BECF-21D7FEA232EE}" srcOrd="3" destOrd="0" parTransId="{2ECF2A34-1754-4FDA-B4ED-92283CE92647}" sibTransId="{E354362E-18E9-47E1-B931-5433606DFF1C}"/>
    <dgm:cxn modelId="{3CD4779E-F194-459F-AE5B-0E494BED39B1}" type="presOf" srcId="{DBAA1C1B-93B6-4AD9-A537-F5E680A889FC}" destId="{5706AEE8-F3E3-4C2E-9332-2E42E60A9FA7}" srcOrd="0" destOrd="0" presId="urn:microsoft.com/office/officeart/2005/8/layout/default"/>
    <dgm:cxn modelId="{A72EAB6C-63B5-44AD-857F-60FBE0D7B248}" type="presOf" srcId="{100264CD-BEB0-43CE-A152-56235BCEBA34}" destId="{EE444F3A-1843-4161-8B2B-3D10C8CD9349}" srcOrd="0" destOrd="0" presId="urn:microsoft.com/office/officeart/2005/8/layout/default"/>
    <dgm:cxn modelId="{6ABBC50B-0CFC-4581-9F26-41DA11DFE4F5}" srcId="{DD546D70-4559-4E2F-BA4F-64A0DEC3B181}" destId="{1E5A3511-BA5C-4B39-A30B-27CEFCBED64D}" srcOrd="5" destOrd="0" parTransId="{8A947D47-D5B3-4123-9F1A-9311B4D41343}" sibTransId="{0AD23D7C-5B9B-4131-B52D-02C7CC7964B9}"/>
    <dgm:cxn modelId="{AE99E94B-6A05-481D-82DC-D2AD1AA34FCA}" type="presOf" srcId="{3BDA04D5-33A0-46BA-BD92-469C11832F3D}" destId="{FC6D9E45-DAB1-4EC6-830F-430A1944C5C2}" srcOrd="0" destOrd="0" presId="urn:microsoft.com/office/officeart/2005/8/layout/default"/>
    <dgm:cxn modelId="{F3F7251F-B405-4DC4-B1C0-402280EBBF7B}" srcId="{DD546D70-4559-4E2F-BA4F-64A0DEC3B181}" destId="{DBAA1C1B-93B6-4AD9-A537-F5E680A889FC}" srcOrd="4" destOrd="0" parTransId="{B2283724-B247-47C8-B52C-B09CC422DFE5}" sibTransId="{90F74DD0-1697-49C7-B466-B1B1B942504B}"/>
    <dgm:cxn modelId="{093C8039-01FC-4BA7-9B7C-29DCE5FCCD89}" type="presParOf" srcId="{952E109D-AF7B-464D-8829-6F9458AEDFC9}" destId="{FC6D9E45-DAB1-4EC6-830F-430A1944C5C2}" srcOrd="0" destOrd="0" presId="urn:microsoft.com/office/officeart/2005/8/layout/default"/>
    <dgm:cxn modelId="{8859B41B-9541-4FBD-BB6C-04D382B95C55}" type="presParOf" srcId="{952E109D-AF7B-464D-8829-6F9458AEDFC9}" destId="{56D9DCED-40B4-4F8B-911B-91EB93DA65AC}" srcOrd="1" destOrd="0" presId="urn:microsoft.com/office/officeart/2005/8/layout/default"/>
    <dgm:cxn modelId="{620C746C-F257-4042-A46F-5DDF1740974E}" type="presParOf" srcId="{952E109D-AF7B-464D-8829-6F9458AEDFC9}" destId="{EE444F3A-1843-4161-8B2B-3D10C8CD9349}" srcOrd="2" destOrd="0" presId="urn:microsoft.com/office/officeart/2005/8/layout/default"/>
    <dgm:cxn modelId="{5C5B6F7D-F15D-41A1-B55A-8B5ABA0A0736}" type="presParOf" srcId="{952E109D-AF7B-464D-8829-6F9458AEDFC9}" destId="{8E4B8A56-D211-45A8-B59A-B43AEE52DE34}" srcOrd="3" destOrd="0" presId="urn:microsoft.com/office/officeart/2005/8/layout/default"/>
    <dgm:cxn modelId="{6BD6F31E-9C39-491A-B6BA-43DE4EA747A9}" type="presParOf" srcId="{952E109D-AF7B-464D-8829-6F9458AEDFC9}" destId="{3C370149-7270-4F90-8684-871729E627EC}" srcOrd="4" destOrd="0" presId="urn:microsoft.com/office/officeart/2005/8/layout/default"/>
    <dgm:cxn modelId="{5468C282-0778-4103-ABA6-54BC9EF31E86}" type="presParOf" srcId="{952E109D-AF7B-464D-8829-6F9458AEDFC9}" destId="{8A930B02-E141-4641-867C-7424B3E42476}" srcOrd="5" destOrd="0" presId="urn:microsoft.com/office/officeart/2005/8/layout/default"/>
    <dgm:cxn modelId="{E6B9325F-2D6C-40D7-BA0D-575DCEE7342A}" type="presParOf" srcId="{952E109D-AF7B-464D-8829-6F9458AEDFC9}" destId="{2A767588-1F7E-4247-83C8-3F819567EAB2}" srcOrd="6" destOrd="0" presId="urn:microsoft.com/office/officeart/2005/8/layout/default"/>
    <dgm:cxn modelId="{5123D89C-E89B-4084-BA52-2585E25EBFCA}" type="presParOf" srcId="{952E109D-AF7B-464D-8829-6F9458AEDFC9}" destId="{31B8AA78-12A2-4EB0-9059-CFB4616E7B5F}" srcOrd="7" destOrd="0" presId="urn:microsoft.com/office/officeart/2005/8/layout/default"/>
    <dgm:cxn modelId="{0262B38E-A66D-49C3-A30C-83598FF62F9E}" type="presParOf" srcId="{952E109D-AF7B-464D-8829-6F9458AEDFC9}" destId="{5706AEE8-F3E3-4C2E-9332-2E42E60A9FA7}" srcOrd="8" destOrd="0" presId="urn:microsoft.com/office/officeart/2005/8/layout/default"/>
    <dgm:cxn modelId="{28AA5EA4-4F41-496C-85B3-1F4A1501FDFC}" type="presParOf" srcId="{952E109D-AF7B-464D-8829-6F9458AEDFC9}" destId="{7DBE8DE2-BF50-4CCC-A1D8-2815959940C3}" srcOrd="9" destOrd="0" presId="urn:microsoft.com/office/officeart/2005/8/layout/default"/>
    <dgm:cxn modelId="{E05422C2-52FD-4492-8749-9E7D06F457DD}" type="presParOf" srcId="{952E109D-AF7B-464D-8829-6F9458AEDFC9}" destId="{8393621E-8C6B-4C2E-B358-13E70A9BAC25}"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F5FE4D-C28E-449E-B627-5B8E68C6D23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FAD80EA-D240-40E8-A2F9-2F48E09C15B5}">
      <dgm:prSet/>
      <dgm:spPr/>
      <dgm:t>
        <a:bodyPr/>
        <a:lstStyle/>
        <a:p>
          <a:r>
            <a:rPr lang="en-US" b="1"/>
            <a:t>Textbooks (ones we currently have) </a:t>
          </a:r>
          <a:endParaRPr lang="en-US"/>
        </a:p>
      </dgm:t>
    </dgm:pt>
    <dgm:pt modelId="{86F9698D-C267-47DD-A141-AEAFF5DED581}" type="parTrans" cxnId="{2A2F3B97-9CEB-4AB5-B0ED-8129339E6DB3}">
      <dgm:prSet/>
      <dgm:spPr/>
      <dgm:t>
        <a:bodyPr/>
        <a:lstStyle/>
        <a:p>
          <a:endParaRPr lang="en-US"/>
        </a:p>
      </dgm:t>
    </dgm:pt>
    <dgm:pt modelId="{24674F79-60DE-454D-98AD-F0D6D536E1E0}" type="sibTrans" cxnId="{2A2F3B97-9CEB-4AB5-B0ED-8129339E6DB3}">
      <dgm:prSet/>
      <dgm:spPr/>
      <dgm:t>
        <a:bodyPr/>
        <a:lstStyle/>
        <a:p>
          <a:endParaRPr lang="en-US"/>
        </a:p>
      </dgm:t>
    </dgm:pt>
    <dgm:pt modelId="{A15DFFE0-032E-42BC-945B-EBCEAE27E70C}">
      <dgm:prSet/>
      <dgm:spPr/>
      <dgm:t>
        <a:bodyPr/>
        <a:lstStyle/>
        <a:p>
          <a:r>
            <a:rPr lang="en-US" b="1"/>
            <a:t>Resource Bank Group – Share</a:t>
          </a:r>
          <a:endParaRPr lang="en-US"/>
        </a:p>
      </dgm:t>
    </dgm:pt>
    <dgm:pt modelId="{D725DB8D-F637-43A3-85A1-9E205EB0E05B}" type="parTrans" cxnId="{A426606D-8C59-4BF0-BEA3-453B623AC242}">
      <dgm:prSet/>
      <dgm:spPr/>
      <dgm:t>
        <a:bodyPr/>
        <a:lstStyle/>
        <a:p>
          <a:endParaRPr lang="en-US"/>
        </a:p>
      </dgm:t>
    </dgm:pt>
    <dgm:pt modelId="{7BE892DA-4BB0-45D3-A32B-9E54DF040980}" type="sibTrans" cxnId="{A426606D-8C59-4BF0-BEA3-453B623AC242}">
      <dgm:prSet/>
      <dgm:spPr/>
      <dgm:t>
        <a:bodyPr/>
        <a:lstStyle/>
        <a:p>
          <a:endParaRPr lang="en-US"/>
        </a:p>
      </dgm:t>
    </dgm:pt>
    <dgm:pt modelId="{6701829C-4F56-4BD0-A220-5B57C114E9C5}">
      <dgm:prSet/>
      <dgm:spPr/>
      <dgm:t>
        <a:bodyPr/>
        <a:lstStyle/>
        <a:p>
          <a:r>
            <a:rPr lang="en-US" b="1"/>
            <a:t>Skill Lab Demo</a:t>
          </a:r>
          <a:endParaRPr lang="en-US"/>
        </a:p>
      </dgm:t>
    </dgm:pt>
    <dgm:pt modelId="{8FDB8B48-E665-46D4-B41A-B6FE37A59DE0}" type="parTrans" cxnId="{9F362B6C-6D4F-45DF-8A81-0D83F117FBF5}">
      <dgm:prSet/>
      <dgm:spPr/>
      <dgm:t>
        <a:bodyPr/>
        <a:lstStyle/>
        <a:p>
          <a:endParaRPr lang="en-US"/>
        </a:p>
      </dgm:t>
    </dgm:pt>
    <dgm:pt modelId="{2724BDB2-394B-44AB-899F-46675744B92A}" type="sibTrans" cxnId="{9F362B6C-6D4F-45DF-8A81-0D83F117FBF5}">
      <dgm:prSet/>
      <dgm:spPr/>
      <dgm:t>
        <a:bodyPr/>
        <a:lstStyle/>
        <a:p>
          <a:endParaRPr lang="en-US"/>
        </a:p>
      </dgm:t>
    </dgm:pt>
    <dgm:pt modelId="{9AE397FA-169C-4046-B1D1-1A9EB6D223CE}" type="pres">
      <dgm:prSet presAssocID="{83F5FE4D-C28E-449E-B627-5B8E68C6D235}" presName="root" presStyleCnt="0">
        <dgm:presLayoutVars>
          <dgm:dir/>
          <dgm:resizeHandles val="exact"/>
        </dgm:presLayoutVars>
      </dgm:prSet>
      <dgm:spPr/>
      <dgm:t>
        <a:bodyPr/>
        <a:lstStyle/>
        <a:p>
          <a:endParaRPr lang="en-US"/>
        </a:p>
      </dgm:t>
    </dgm:pt>
    <dgm:pt modelId="{8E06B0C3-E595-4BA2-BBCA-9D933AFA929B}" type="pres">
      <dgm:prSet presAssocID="{5FAD80EA-D240-40E8-A2F9-2F48E09C15B5}" presName="compNode" presStyleCnt="0"/>
      <dgm:spPr/>
    </dgm:pt>
    <dgm:pt modelId="{E49A6363-7A8B-4B63-A7E6-414A0D4F5AE3}" type="pres">
      <dgm:prSet presAssocID="{5FAD80EA-D240-40E8-A2F9-2F48E09C15B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02EA714C-2321-4D03-AD79-6799E06CD3F9}" type="pres">
      <dgm:prSet presAssocID="{5FAD80EA-D240-40E8-A2F9-2F48E09C15B5}" presName="spaceRect" presStyleCnt="0"/>
      <dgm:spPr/>
    </dgm:pt>
    <dgm:pt modelId="{20383207-58A8-4278-BB42-725E3244EE1D}" type="pres">
      <dgm:prSet presAssocID="{5FAD80EA-D240-40E8-A2F9-2F48E09C15B5}" presName="textRect" presStyleLbl="revTx" presStyleIdx="0" presStyleCnt="3">
        <dgm:presLayoutVars>
          <dgm:chMax val="1"/>
          <dgm:chPref val="1"/>
        </dgm:presLayoutVars>
      </dgm:prSet>
      <dgm:spPr/>
      <dgm:t>
        <a:bodyPr/>
        <a:lstStyle/>
        <a:p>
          <a:endParaRPr lang="en-US"/>
        </a:p>
      </dgm:t>
    </dgm:pt>
    <dgm:pt modelId="{AE0C0586-304F-437E-884B-15B0FFF54D09}" type="pres">
      <dgm:prSet presAssocID="{24674F79-60DE-454D-98AD-F0D6D536E1E0}" presName="sibTrans" presStyleCnt="0"/>
      <dgm:spPr/>
    </dgm:pt>
    <dgm:pt modelId="{203E106F-D00D-4250-BAB0-2823663CAB54}" type="pres">
      <dgm:prSet presAssocID="{A15DFFE0-032E-42BC-945B-EBCEAE27E70C}" presName="compNode" presStyleCnt="0"/>
      <dgm:spPr/>
    </dgm:pt>
    <dgm:pt modelId="{D75955D2-C156-4430-BC7D-9AE503632FBF}" type="pres">
      <dgm:prSet presAssocID="{A15DFFE0-032E-42BC-945B-EBCEAE27E7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Users"/>
        </a:ext>
      </dgm:extLst>
    </dgm:pt>
    <dgm:pt modelId="{4D52C280-1B07-4946-8008-0CFEFB3F64BD}" type="pres">
      <dgm:prSet presAssocID="{A15DFFE0-032E-42BC-945B-EBCEAE27E70C}" presName="spaceRect" presStyleCnt="0"/>
      <dgm:spPr/>
    </dgm:pt>
    <dgm:pt modelId="{1B62FEC4-B26D-4932-94C6-85D81B29BC1A}" type="pres">
      <dgm:prSet presAssocID="{A15DFFE0-032E-42BC-945B-EBCEAE27E70C}" presName="textRect" presStyleLbl="revTx" presStyleIdx="1" presStyleCnt="3">
        <dgm:presLayoutVars>
          <dgm:chMax val="1"/>
          <dgm:chPref val="1"/>
        </dgm:presLayoutVars>
      </dgm:prSet>
      <dgm:spPr/>
      <dgm:t>
        <a:bodyPr/>
        <a:lstStyle/>
        <a:p>
          <a:endParaRPr lang="en-US"/>
        </a:p>
      </dgm:t>
    </dgm:pt>
    <dgm:pt modelId="{7B7DBA79-3514-4395-8D57-574D1E8ABD6B}" type="pres">
      <dgm:prSet presAssocID="{7BE892DA-4BB0-45D3-A32B-9E54DF040980}" presName="sibTrans" presStyleCnt="0"/>
      <dgm:spPr/>
    </dgm:pt>
    <dgm:pt modelId="{3C0669A4-7D8E-4C03-9192-4D0A1662251E}" type="pres">
      <dgm:prSet presAssocID="{6701829C-4F56-4BD0-A220-5B57C114E9C5}" presName="compNode" presStyleCnt="0"/>
      <dgm:spPr/>
    </dgm:pt>
    <dgm:pt modelId="{58A8FA04-EB33-4908-9E58-5C211416C8D9}" type="pres">
      <dgm:prSet presAssocID="{6701829C-4F56-4BD0-A220-5B57C114E9C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Teacher"/>
        </a:ext>
      </dgm:extLst>
    </dgm:pt>
    <dgm:pt modelId="{A1D4F302-E6BF-4631-9AB1-D69F572BA6F2}" type="pres">
      <dgm:prSet presAssocID="{6701829C-4F56-4BD0-A220-5B57C114E9C5}" presName="spaceRect" presStyleCnt="0"/>
      <dgm:spPr/>
    </dgm:pt>
    <dgm:pt modelId="{1C9C4A5A-4937-4461-8030-2BF4D171CDBF}" type="pres">
      <dgm:prSet presAssocID="{6701829C-4F56-4BD0-A220-5B57C114E9C5}" presName="textRect" presStyleLbl="revTx" presStyleIdx="2" presStyleCnt="3">
        <dgm:presLayoutVars>
          <dgm:chMax val="1"/>
          <dgm:chPref val="1"/>
        </dgm:presLayoutVars>
      </dgm:prSet>
      <dgm:spPr/>
      <dgm:t>
        <a:bodyPr/>
        <a:lstStyle/>
        <a:p>
          <a:endParaRPr lang="en-US"/>
        </a:p>
      </dgm:t>
    </dgm:pt>
  </dgm:ptLst>
  <dgm:cxnLst>
    <dgm:cxn modelId="{A426606D-8C59-4BF0-BEA3-453B623AC242}" srcId="{83F5FE4D-C28E-449E-B627-5B8E68C6D235}" destId="{A15DFFE0-032E-42BC-945B-EBCEAE27E70C}" srcOrd="1" destOrd="0" parTransId="{D725DB8D-F637-43A3-85A1-9E205EB0E05B}" sibTransId="{7BE892DA-4BB0-45D3-A32B-9E54DF040980}"/>
    <dgm:cxn modelId="{2A2F3B97-9CEB-4AB5-B0ED-8129339E6DB3}" srcId="{83F5FE4D-C28E-449E-B627-5B8E68C6D235}" destId="{5FAD80EA-D240-40E8-A2F9-2F48E09C15B5}" srcOrd="0" destOrd="0" parTransId="{86F9698D-C267-47DD-A141-AEAFF5DED581}" sibTransId="{24674F79-60DE-454D-98AD-F0D6D536E1E0}"/>
    <dgm:cxn modelId="{5B180469-B643-4162-9818-A3D6548FBC4E}" type="presOf" srcId="{A15DFFE0-032E-42BC-945B-EBCEAE27E70C}" destId="{1B62FEC4-B26D-4932-94C6-85D81B29BC1A}" srcOrd="0" destOrd="0" presId="urn:microsoft.com/office/officeart/2018/2/layout/IconLabelList"/>
    <dgm:cxn modelId="{E0A95D7C-CA04-4648-A34D-3134FFE6CE9A}" type="presOf" srcId="{6701829C-4F56-4BD0-A220-5B57C114E9C5}" destId="{1C9C4A5A-4937-4461-8030-2BF4D171CDBF}" srcOrd="0" destOrd="0" presId="urn:microsoft.com/office/officeart/2018/2/layout/IconLabelList"/>
    <dgm:cxn modelId="{E6869F10-453F-40CC-9AA7-D35196590673}" type="presOf" srcId="{83F5FE4D-C28E-449E-B627-5B8E68C6D235}" destId="{9AE397FA-169C-4046-B1D1-1A9EB6D223CE}" srcOrd="0" destOrd="0" presId="urn:microsoft.com/office/officeart/2018/2/layout/IconLabelList"/>
    <dgm:cxn modelId="{30800E16-EF4E-4983-9C77-27711FA9A5D7}" type="presOf" srcId="{5FAD80EA-D240-40E8-A2F9-2F48E09C15B5}" destId="{20383207-58A8-4278-BB42-725E3244EE1D}" srcOrd="0" destOrd="0" presId="urn:microsoft.com/office/officeart/2018/2/layout/IconLabelList"/>
    <dgm:cxn modelId="{9F362B6C-6D4F-45DF-8A81-0D83F117FBF5}" srcId="{83F5FE4D-C28E-449E-B627-5B8E68C6D235}" destId="{6701829C-4F56-4BD0-A220-5B57C114E9C5}" srcOrd="2" destOrd="0" parTransId="{8FDB8B48-E665-46D4-B41A-B6FE37A59DE0}" sibTransId="{2724BDB2-394B-44AB-899F-46675744B92A}"/>
    <dgm:cxn modelId="{17E7F328-0BDD-458D-BF1C-AFF4117CCCDA}" type="presParOf" srcId="{9AE397FA-169C-4046-B1D1-1A9EB6D223CE}" destId="{8E06B0C3-E595-4BA2-BBCA-9D933AFA929B}" srcOrd="0" destOrd="0" presId="urn:microsoft.com/office/officeart/2018/2/layout/IconLabelList"/>
    <dgm:cxn modelId="{0E8284D2-3539-4198-BFA6-B5707D7EBF40}" type="presParOf" srcId="{8E06B0C3-E595-4BA2-BBCA-9D933AFA929B}" destId="{E49A6363-7A8B-4B63-A7E6-414A0D4F5AE3}" srcOrd="0" destOrd="0" presId="urn:microsoft.com/office/officeart/2018/2/layout/IconLabelList"/>
    <dgm:cxn modelId="{A92BBF95-B533-45FA-A523-6CBA48C15CF3}" type="presParOf" srcId="{8E06B0C3-E595-4BA2-BBCA-9D933AFA929B}" destId="{02EA714C-2321-4D03-AD79-6799E06CD3F9}" srcOrd="1" destOrd="0" presId="urn:microsoft.com/office/officeart/2018/2/layout/IconLabelList"/>
    <dgm:cxn modelId="{F5DF31B6-9F93-4FAE-A831-2CC26D0CAFBB}" type="presParOf" srcId="{8E06B0C3-E595-4BA2-BBCA-9D933AFA929B}" destId="{20383207-58A8-4278-BB42-725E3244EE1D}" srcOrd="2" destOrd="0" presId="urn:microsoft.com/office/officeart/2018/2/layout/IconLabelList"/>
    <dgm:cxn modelId="{448348A5-8C65-4EF4-8E33-C6DFD7E9D0D6}" type="presParOf" srcId="{9AE397FA-169C-4046-B1D1-1A9EB6D223CE}" destId="{AE0C0586-304F-437E-884B-15B0FFF54D09}" srcOrd="1" destOrd="0" presId="urn:microsoft.com/office/officeart/2018/2/layout/IconLabelList"/>
    <dgm:cxn modelId="{CC8BC2CB-8762-473C-8DE5-736EA17B91A5}" type="presParOf" srcId="{9AE397FA-169C-4046-B1D1-1A9EB6D223CE}" destId="{203E106F-D00D-4250-BAB0-2823663CAB54}" srcOrd="2" destOrd="0" presId="urn:microsoft.com/office/officeart/2018/2/layout/IconLabelList"/>
    <dgm:cxn modelId="{C5A35068-B208-4121-A6E1-BB067168271E}" type="presParOf" srcId="{203E106F-D00D-4250-BAB0-2823663CAB54}" destId="{D75955D2-C156-4430-BC7D-9AE503632FBF}" srcOrd="0" destOrd="0" presId="urn:microsoft.com/office/officeart/2018/2/layout/IconLabelList"/>
    <dgm:cxn modelId="{B94F8C64-C1F1-46C8-852B-AA1107D12C75}" type="presParOf" srcId="{203E106F-D00D-4250-BAB0-2823663CAB54}" destId="{4D52C280-1B07-4946-8008-0CFEFB3F64BD}" srcOrd="1" destOrd="0" presId="urn:microsoft.com/office/officeart/2018/2/layout/IconLabelList"/>
    <dgm:cxn modelId="{D20BE81C-8EC0-4A70-8027-86A3E0F6E9C5}" type="presParOf" srcId="{203E106F-D00D-4250-BAB0-2823663CAB54}" destId="{1B62FEC4-B26D-4932-94C6-85D81B29BC1A}" srcOrd="2" destOrd="0" presId="urn:microsoft.com/office/officeart/2018/2/layout/IconLabelList"/>
    <dgm:cxn modelId="{CE908CE6-7010-41CD-8F0B-8099580B303E}" type="presParOf" srcId="{9AE397FA-169C-4046-B1D1-1A9EB6D223CE}" destId="{7B7DBA79-3514-4395-8D57-574D1E8ABD6B}" srcOrd="3" destOrd="0" presId="urn:microsoft.com/office/officeart/2018/2/layout/IconLabelList"/>
    <dgm:cxn modelId="{CC4ACDEB-CAAF-4742-B9F8-F7E02E9AC0CC}" type="presParOf" srcId="{9AE397FA-169C-4046-B1D1-1A9EB6D223CE}" destId="{3C0669A4-7D8E-4C03-9192-4D0A1662251E}" srcOrd="4" destOrd="0" presId="urn:microsoft.com/office/officeart/2018/2/layout/IconLabelList"/>
    <dgm:cxn modelId="{B69D22B0-BAA3-480B-82B9-84BCDE87AA9A}" type="presParOf" srcId="{3C0669A4-7D8E-4C03-9192-4D0A1662251E}" destId="{58A8FA04-EB33-4908-9E58-5C211416C8D9}" srcOrd="0" destOrd="0" presId="urn:microsoft.com/office/officeart/2018/2/layout/IconLabelList"/>
    <dgm:cxn modelId="{471869B6-2DCD-4DC0-9F90-3504BE4A05EC}" type="presParOf" srcId="{3C0669A4-7D8E-4C03-9192-4D0A1662251E}" destId="{A1D4F302-E6BF-4631-9AB1-D69F572BA6F2}" srcOrd="1" destOrd="0" presId="urn:microsoft.com/office/officeart/2018/2/layout/IconLabelList"/>
    <dgm:cxn modelId="{C756D909-C5F8-43D1-86C9-8EC5D3186F6D}" type="presParOf" srcId="{3C0669A4-7D8E-4C03-9192-4D0A1662251E}" destId="{1C9C4A5A-4937-4461-8030-2BF4D171CDB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D9EBA-D1F9-4DDA-ABF0-0A7C841414CA}">
      <dsp:nvSpPr>
        <dsp:cNvPr id="0" name=""/>
        <dsp:cNvSpPr/>
      </dsp:nvSpPr>
      <dsp:spPr>
        <a:xfrm>
          <a:off x="0" y="0"/>
          <a:ext cx="3184453" cy="361784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272" tIns="330200" rIns="248272" bIns="330200" numCol="1" spcCol="1270" anchor="t" anchorCtr="0">
          <a:noAutofit/>
        </a:bodyPr>
        <a:lstStyle/>
        <a:p>
          <a:pPr lvl="0" algn="l" defTabSz="933450">
            <a:lnSpc>
              <a:spcPct val="90000"/>
            </a:lnSpc>
            <a:spcBef>
              <a:spcPct val="0"/>
            </a:spcBef>
            <a:spcAft>
              <a:spcPct val="35000"/>
            </a:spcAft>
          </a:pPr>
          <a:r>
            <a:rPr lang="en-US" sz="2100" b="1" kern="1200"/>
            <a:t>Consult </a:t>
          </a:r>
          <a:r>
            <a:rPr lang="en-US" sz="2100" kern="1200"/>
            <a:t>with stakeholders, partners, parents, groups, subject matter experts in development.</a:t>
          </a:r>
        </a:p>
      </dsp:txBody>
      <dsp:txXfrm>
        <a:off x="0" y="1374781"/>
        <a:ext cx="3184453" cy="2170707"/>
      </dsp:txXfrm>
    </dsp:sp>
    <dsp:sp modelId="{E17E69EB-9196-40D4-BBF3-367D3977D1BF}">
      <dsp:nvSpPr>
        <dsp:cNvPr id="0" name=""/>
        <dsp:cNvSpPr/>
      </dsp:nvSpPr>
      <dsp:spPr>
        <a:xfrm>
          <a:off x="1049550" y="361784"/>
          <a:ext cx="1085353" cy="108535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618" tIns="12700" rIns="84618"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1208496" y="520730"/>
        <a:ext cx="767461" cy="767461"/>
      </dsp:txXfrm>
    </dsp:sp>
    <dsp:sp modelId="{833B3D2A-C44B-4999-BC8D-55114961B284}">
      <dsp:nvSpPr>
        <dsp:cNvPr id="0" name=""/>
        <dsp:cNvSpPr/>
      </dsp:nvSpPr>
      <dsp:spPr>
        <a:xfrm>
          <a:off x="0" y="3617773"/>
          <a:ext cx="3184453" cy="72"/>
        </a:xfrm>
        <a:prstGeom prst="rect">
          <a:avLst/>
        </a:prstGeom>
        <a:solidFill>
          <a:schemeClr val="accent2">
            <a:hueOff val="1472515"/>
            <a:satOff val="1998"/>
            <a:lumOff val="1412"/>
            <a:alphaOff val="0"/>
          </a:schemeClr>
        </a:solidFill>
        <a:ln w="12700" cap="flat" cmpd="sng" algn="ctr">
          <a:solidFill>
            <a:schemeClr val="accent2">
              <a:hueOff val="1472515"/>
              <a:satOff val="1998"/>
              <a:lumOff val="1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74655-904D-45BB-8381-E26C03039D11}">
      <dsp:nvSpPr>
        <dsp:cNvPr id="0" name=""/>
        <dsp:cNvSpPr/>
      </dsp:nvSpPr>
      <dsp:spPr>
        <a:xfrm>
          <a:off x="3502899" y="0"/>
          <a:ext cx="3184453" cy="3617845"/>
        </a:xfrm>
        <a:prstGeom prst="rect">
          <a:avLst/>
        </a:prstGeom>
        <a:solidFill>
          <a:schemeClr val="accent2">
            <a:tint val="40000"/>
            <a:alpha val="90000"/>
            <a:hueOff val="3693159"/>
            <a:satOff val="6824"/>
            <a:lumOff val="758"/>
            <a:alphaOff val="0"/>
          </a:schemeClr>
        </a:solidFill>
        <a:ln w="12700" cap="flat" cmpd="sng" algn="ctr">
          <a:solidFill>
            <a:schemeClr val="accent2">
              <a:tint val="40000"/>
              <a:alpha val="90000"/>
              <a:hueOff val="3693159"/>
              <a:satOff val="6824"/>
              <a:lumOff val="7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272" tIns="330200" rIns="248272" bIns="330200" numCol="1" spcCol="1270" anchor="t" anchorCtr="0">
          <a:noAutofit/>
        </a:bodyPr>
        <a:lstStyle/>
        <a:p>
          <a:pPr lvl="0" algn="l" defTabSz="933450">
            <a:lnSpc>
              <a:spcPct val="90000"/>
            </a:lnSpc>
            <a:spcBef>
              <a:spcPct val="0"/>
            </a:spcBef>
            <a:spcAft>
              <a:spcPct val="35000"/>
            </a:spcAft>
          </a:pPr>
          <a:r>
            <a:rPr lang="en-US" sz="2100" kern="1200"/>
            <a:t>Ensure curricula </a:t>
          </a:r>
          <a:r>
            <a:rPr lang="en-US" sz="2100" b="1" kern="1200"/>
            <a:t>meets the needs of all students.</a:t>
          </a:r>
          <a:endParaRPr lang="en-US" sz="2100" kern="1200"/>
        </a:p>
      </dsp:txBody>
      <dsp:txXfrm>
        <a:off x="3502899" y="1374781"/>
        <a:ext cx="3184453" cy="2170707"/>
      </dsp:txXfrm>
    </dsp:sp>
    <dsp:sp modelId="{55C1AB8E-63F1-4428-8C48-7D488F535AC5}">
      <dsp:nvSpPr>
        <dsp:cNvPr id="0" name=""/>
        <dsp:cNvSpPr/>
      </dsp:nvSpPr>
      <dsp:spPr>
        <a:xfrm>
          <a:off x="4552449" y="361784"/>
          <a:ext cx="1085353" cy="1085353"/>
        </a:xfrm>
        <a:prstGeom prst="ellipse">
          <a:avLst/>
        </a:prstGeom>
        <a:solidFill>
          <a:schemeClr val="accent2">
            <a:hueOff val="2945029"/>
            <a:satOff val="3997"/>
            <a:lumOff val="2823"/>
            <a:alphaOff val="0"/>
          </a:schemeClr>
        </a:solidFill>
        <a:ln w="12700" cap="flat" cmpd="sng" algn="ctr">
          <a:solidFill>
            <a:schemeClr val="accent2">
              <a:hueOff val="2945029"/>
              <a:satOff val="3997"/>
              <a:lumOff val="28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618" tIns="12700" rIns="84618"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4711395" y="520730"/>
        <a:ext cx="767461" cy="767461"/>
      </dsp:txXfrm>
    </dsp:sp>
    <dsp:sp modelId="{FA0425D1-6FB1-4C10-BD7F-F1825265B706}">
      <dsp:nvSpPr>
        <dsp:cNvPr id="0" name=""/>
        <dsp:cNvSpPr/>
      </dsp:nvSpPr>
      <dsp:spPr>
        <a:xfrm>
          <a:off x="3502899" y="3617773"/>
          <a:ext cx="3184453" cy="72"/>
        </a:xfrm>
        <a:prstGeom prst="rect">
          <a:avLst/>
        </a:prstGeom>
        <a:solidFill>
          <a:schemeClr val="accent2">
            <a:hueOff val="4417544"/>
            <a:satOff val="5995"/>
            <a:lumOff val="4235"/>
            <a:alphaOff val="0"/>
          </a:schemeClr>
        </a:solidFill>
        <a:ln w="12700" cap="flat" cmpd="sng" algn="ctr">
          <a:solidFill>
            <a:schemeClr val="accent2">
              <a:hueOff val="4417544"/>
              <a:satOff val="5995"/>
              <a:lumOff val="4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709BF-F22D-4801-98E1-6C8BF8D999BB}">
      <dsp:nvSpPr>
        <dsp:cNvPr id="0" name=""/>
        <dsp:cNvSpPr/>
      </dsp:nvSpPr>
      <dsp:spPr>
        <a:xfrm>
          <a:off x="7005798" y="0"/>
          <a:ext cx="3184453" cy="3617845"/>
        </a:xfrm>
        <a:prstGeom prst="rect">
          <a:avLst/>
        </a:prstGeom>
        <a:solidFill>
          <a:schemeClr val="accent2">
            <a:tint val="40000"/>
            <a:alpha val="90000"/>
            <a:hueOff val="7386318"/>
            <a:satOff val="13649"/>
            <a:lumOff val="1517"/>
            <a:alphaOff val="0"/>
          </a:schemeClr>
        </a:solidFill>
        <a:ln w="12700" cap="flat" cmpd="sng" algn="ctr">
          <a:solidFill>
            <a:schemeClr val="accent2">
              <a:tint val="40000"/>
              <a:alpha val="90000"/>
              <a:hueOff val="7386318"/>
              <a:satOff val="13649"/>
              <a:lumOff val="15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272" tIns="330200" rIns="248272" bIns="330200" numCol="1" spcCol="1270" anchor="t" anchorCtr="0">
          <a:noAutofit/>
        </a:bodyPr>
        <a:lstStyle/>
        <a:p>
          <a:pPr lvl="0" algn="l" defTabSz="933450">
            <a:lnSpc>
              <a:spcPct val="90000"/>
            </a:lnSpc>
            <a:spcBef>
              <a:spcPct val="0"/>
            </a:spcBef>
            <a:spcAft>
              <a:spcPct val="35000"/>
            </a:spcAft>
          </a:pPr>
          <a:r>
            <a:rPr lang="en-US" sz="2100" kern="1200"/>
            <a:t>Provide </a:t>
          </a:r>
          <a:r>
            <a:rPr lang="en-US" sz="2100" b="1" kern="1200"/>
            <a:t>ongoing supports</a:t>
          </a:r>
          <a:r>
            <a:rPr lang="en-US" sz="2100" kern="1200"/>
            <a:t> to teachers.</a:t>
          </a:r>
        </a:p>
      </dsp:txBody>
      <dsp:txXfrm>
        <a:off x="7005798" y="1374781"/>
        <a:ext cx="3184453" cy="2170707"/>
      </dsp:txXfrm>
    </dsp:sp>
    <dsp:sp modelId="{969DB8BF-DF07-4E1B-BD0A-342EBC7ACFA1}">
      <dsp:nvSpPr>
        <dsp:cNvPr id="0" name=""/>
        <dsp:cNvSpPr/>
      </dsp:nvSpPr>
      <dsp:spPr>
        <a:xfrm>
          <a:off x="8055348" y="361784"/>
          <a:ext cx="1085353" cy="1085353"/>
        </a:xfrm>
        <a:prstGeom prst="ellipse">
          <a:avLst/>
        </a:prstGeom>
        <a:solidFill>
          <a:schemeClr val="accent2">
            <a:hueOff val="5890059"/>
            <a:satOff val="7994"/>
            <a:lumOff val="5646"/>
            <a:alphaOff val="0"/>
          </a:schemeClr>
        </a:solidFill>
        <a:ln w="12700" cap="flat" cmpd="sng" algn="ctr">
          <a:solidFill>
            <a:schemeClr val="accent2">
              <a:hueOff val="5890059"/>
              <a:satOff val="7994"/>
              <a:lumOff val="56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618" tIns="12700" rIns="84618"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8214294" y="520730"/>
        <a:ext cx="767461" cy="767461"/>
      </dsp:txXfrm>
    </dsp:sp>
    <dsp:sp modelId="{E2304635-D777-40FE-A8F2-BA274A44DC47}">
      <dsp:nvSpPr>
        <dsp:cNvPr id="0" name=""/>
        <dsp:cNvSpPr/>
      </dsp:nvSpPr>
      <dsp:spPr>
        <a:xfrm>
          <a:off x="7005798" y="3617773"/>
          <a:ext cx="3184453" cy="72"/>
        </a:xfrm>
        <a:prstGeom prst="rect">
          <a:avLst/>
        </a:prstGeom>
        <a:solidFill>
          <a:schemeClr val="accent2">
            <a:hueOff val="7362573"/>
            <a:satOff val="9992"/>
            <a:lumOff val="7058"/>
            <a:alphaOff val="0"/>
          </a:schemeClr>
        </a:solidFill>
        <a:ln w="12700" cap="flat" cmpd="sng" algn="ctr">
          <a:solidFill>
            <a:schemeClr val="accent2">
              <a:hueOff val="7362573"/>
              <a:satOff val="9992"/>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6D691-A2CD-4954-BF46-92414053ACFE}">
      <dsp:nvSpPr>
        <dsp:cNvPr id="0" name=""/>
        <dsp:cNvSpPr/>
      </dsp:nvSpPr>
      <dsp:spPr>
        <a:xfrm>
          <a:off x="0"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597DF-F3FC-4FC5-A674-D21585ED8C53}">
      <dsp:nvSpPr>
        <dsp:cNvPr id="0" name=""/>
        <dsp:cNvSpPr/>
      </dsp:nvSpPr>
      <dsp:spPr>
        <a:xfrm>
          <a:off x="316230" y="812264"/>
          <a:ext cx="2846069" cy="18072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a:t>Build out the Moodle Course TOGETHER</a:t>
          </a:r>
          <a:endParaRPr lang="en-US" sz="3100" kern="1200"/>
        </a:p>
      </dsp:txBody>
      <dsp:txXfrm>
        <a:off x="369163" y="865197"/>
        <a:ext cx="2740203" cy="1701388"/>
      </dsp:txXfrm>
    </dsp:sp>
    <dsp:sp modelId="{9F499064-4E8F-44EF-9701-4CAB993F78F5}">
      <dsp:nvSpPr>
        <dsp:cNvPr id="0" name=""/>
        <dsp:cNvSpPr/>
      </dsp:nvSpPr>
      <dsp:spPr>
        <a:xfrm>
          <a:off x="3478530"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0DEC5-2793-4B7F-AC6C-9E45F9E73538}">
      <dsp:nvSpPr>
        <dsp:cNvPr id="0" name=""/>
        <dsp:cNvSpPr/>
      </dsp:nvSpPr>
      <dsp:spPr>
        <a:xfrm>
          <a:off x="3794759" y="812264"/>
          <a:ext cx="2846069" cy="18072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a:t>PLCs</a:t>
          </a:r>
          <a:endParaRPr lang="en-US" sz="3100" kern="1200"/>
        </a:p>
      </dsp:txBody>
      <dsp:txXfrm>
        <a:off x="3847692" y="865197"/>
        <a:ext cx="2740203" cy="1701388"/>
      </dsp:txXfrm>
    </dsp:sp>
    <dsp:sp modelId="{56534C9E-3CBF-41BE-8E9A-DDDDAC880D11}">
      <dsp:nvSpPr>
        <dsp:cNvPr id="0" name=""/>
        <dsp:cNvSpPr/>
      </dsp:nvSpPr>
      <dsp:spPr>
        <a:xfrm>
          <a:off x="6957059"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0CCC4-CBF6-442E-89BB-5FBDE83E8F37}">
      <dsp:nvSpPr>
        <dsp:cNvPr id="0" name=""/>
        <dsp:cNvSpPr/>
      </dsp:nvSpPr>
      <dsp:spPr>
        <a:xfrm>
          <a:off x="7273289" y="812264"/>
          <a:ext cx="2846069" cy="18072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b="1" kern="1200"/>
            <a:t>Ministry Resources </a:t>
          </a:r>
          <a:endParaRPr lang="en-US" sz="3100" kern="1200"/>
        </a:p>
      </dsp:txBody>
      <dsp:txXfrm>
        <a:off x="7326222" y="865197"/>
        <a:ext cx="2740203" cy="1701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1CF45-97C6-4113-8A80-68B751C78AA2}">
      <dsp:nvSpPr>
        <dsp:cNvPr id="0" name=""/>
        <dsp:cNvSpPr/>
      </dsp:nvSpPr>
      <dsp:spPr>
        <a:xfrm>
          <a:off x="599625" y="233922"/>
          <a:ext cx="1852875" cy="1852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94DFBC-FCEE-476A-AAF1-E45C904DC6B7}">
      <dsp:nvSpPr>
        <dsp:cNvPr id="0" name=""/>
        <dsp:cNvSpPr/>
      </dsp:nvSpPr>
      <dsp:spPr>
        <a:xfrm>
          <a:off x="994500" y="628797"/>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FE8601-37EA-4914-8F61-8D9369CEADDC}">
      <dsp:nvSpPr>
        <dsp:cNvPr id="0" name=""/>
        <dsp:cNvSpPr/>
      </dsp:nvSpPr>
      <dsp:spPr>
        <a:xfrm>
          <a:off x="7313" y="2663922"/>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cap="all"/>
          </a:pPr>
          <a:r>
            <a:rPr lang="en-US" sz="2300" kern="1200"/>
            <a:t>LifeLong Learners</a:t>
          </a:r>
        </a:p>
      </dsp:txBody>
      <dsp:txXfrm>
        <a:off x="7313" y="2663922"/>
        <a:ext cx="3037500" cy="720000"/>
      </dsp:txXfrm>
    </dsp:sp>
    <dsp:sp modelId="{EB47F0E1-FCE6-4BEF-A68A-C49E3A8BC587}">
      <dsp:nvSpPr>
        <dsp:cNvPr id="0" name=""/>
        <dsp:cNvSpPr/>
      </dsp:nvSpPr>
      <dsp:spPr>
        <a:xfrm>
          <a:off x="4168688" y="233922"/>
          <a:ext cx="1852875" cy="1852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1FD81F-D37A-4219-9E8B-D5AC2E7A4E2A}">
      <dsp:nvSpPr>
        <dsp:cNvPr id="0" name=""/>
        <dsp:cNvSpPr/>
      </dsp:nvSpPr>
      <dsp:spPr>
        <a:xfrm>
          <a:off x="4563563" y="628797"/>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B1BDFC-16E3-40CB-97B3-CD2742C39B60}">
      <dsp:nvSpPr>
        <dsp:cNvPr id="0" name=""/>
        <dsp:cNvSpPr/>
      </dsp:nvSpPr>
      <dsp:spPr>
        <a:xfrm>
          <a:off x="3576376" y="2663922"/>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cap="all"/>
          </a:pPr>
          <a:r>
            <a:rPr lang="en-US" sz="2300" kern="1200"/>
            <a:t>Sense of Self, Community and Place</a:t>
          </a:r>
        </a:p>
      </dsp:txBody>
      <dsp:txXfrm>
        <a:off x="3576376" y="2663922"/>
        <a:ext cx="3037500" cy="720000"/>
      </dsp:txXfrm>
    </dsp:sp>
    <dsp:sp modelId="{0057E0C2-C91F-4D25-97BD-FD65B7B8080C}">
      <dsp:nvSpPr>
        <dsp:cNvPr id="0" name=""/>
        <dsp:cNvSpPr/>
      </dsp:nvSpPr>
      <dsp:spPr>
        <a:xfrm>
          <a:off x="7737751" y="233922"/>
          <a:ext cx="1852875" cy="1852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DE56B1-E6C4-4D91-B698-90F09F5AEFDF}">
      <dsp:nvSpPr>
        <dsp:cNvPr id="0" name=""/>
        <dsp:cNvSpPr/>
      </dsp:nvSpPr>
      <dsp:spPr>
        <a:xfrm>
          <a:off x="8132626" y="628797"/>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49B81F-2340-4F85-B378-BD8F69202537}">
      <dsp:nvSpPr>
        <dsp:cNvPr id="0" name=""/>
        <dsp:cNvSpPr/>
      </dsp:nvSpPr>
      <dsp:spPr>
        <a:xfrm>
          <a:off x="7145438" y="2663922"/>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cap="all"/>
          </a:pPr>
          <a:r>
            <a:rPr lang="en-US" sz="2300" kern="1200"/>
            <a:t>Engaged Citizens</a:t>
          </a:r>
        </a:p>
      </dsp:txBody>
      <dsp:txXfrm>
        <a:off x="7145438" y="2663922"/>
        <a:ext cx="3037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B6CCD-B8BA-4BF8-9F9E-6BFB1AB2FFFD}">
      <dsp:nvSpPr>
        <dsp:cNvPr id="0" name=""/>
        <dsp:cNvSpPr/>
      </dsp:nvSpPr>
      <dsp:spPr>
        <a:xfrm>
          <a:off x="157178" y="193958"/>
          <a:ext cx="1307447" cy="130744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875130-4B3F-40A6-9ECA-D9F2E7B67C7E}">
      <dsp:nvSpPr>
        <dsp:cNvPr id="0" name=""/>
        <dsp:cNvSpPr/>
      </dsp:nvSpPr>
      <dsp:spPr>
        <a:xfrm>
          <a:off x="431742" y="468522"/>
          <a:ext cx="758319" cy="75831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7B0C8A-C1DD-4E72-B483-79CC4BDEAA44}">
      <dsp:nvSpPr>
        <dsp:cNvPr id="0" name=""/>
        <dsp:cNvSpPr/>
      </dsp:nvSpPr>
      <dsp:spPr>
        <a:xfrm>
          <a:off x="1744792" y="193958"/>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US" sz="2400" kern="1200"/>
            <a:t>Developing Thinking</a:t>
          </a:r>
        </a:p>
      </dsp:txBody>
      <dsp:txXfrm>
        <a:off x="1744792" y="193958"/>
        <a:ext cx="3081839" cy="1307447"/>
      </dsp:txXfrm>
    </dsp:sp>
    <dsp:sp modelId="{945A4439-D8AC-42A3-A3CB-095A0888D984}">
      <dsp:nvSpPr>
        <dsp:cNvPr id="0" name=""/>
        <dsp:cNvSpPr/>
      </dsp:nvSpPr>
      <dsp:spPr>
        <a:xfrm>
          <a:off x="5363619" y="193958"/>
          <a:ext cx="1307447" cy="130744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FC98D8-6DE4-45CE-9EAD-4DE368368FFE}">
      <dsp:nvSpPr>
        <dsp:cNvPr id="0" name=""/>
        <dsp:cNvSpPr/>
      </dsp:nvSpPr>
      <dsp:spPr>
        <a:xfrm>
          <a:off x="5638183" y="468522"/>
          <a:ext cx="758319" cy="75831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4F4785-DF66-4AE6-93D8-653C7684FD1C}">
      <dsp:nvSpPr>
        <dsp:cNvPr id="0" name=""/>
        <dsp:cNvSpPr/>
      </dsp:nvSpPr>
      <dsp:spPr>
        <a:xfrm>
          <a:off x="6951233" y="193958"/>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US" sz="2400" kern="1200"/>
            <a:t>Developing Identity and Interdependence</a:t>
          </a:r>
        </a:p>
      </dsp:txBody>
      <dsp:txXfrm>
        <a:off x="6951233" y="193958"/>
        <a:ext cx="3081839" cy="1307447"/>
      </dsp:txXfrm>
    </dsp:sp>
    <dsp:sp modelId="{122F0938-938C-424C-8F8C-1FC90C9CC49F}">
      <dsp:nvSpPr>
        <dsp:cNvPr id="0" name=""/>
        <dsp:cNvSpPr/>
      </dsp:nvSpPr>
      <dsp:spPr>
        <a:xfrm>
          <a:off x="157178" y="2116439"/>
          <a:ext cx="1307447" cy="130744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A04D2-3D99-43F1-8130-F3557ADC610E}">
      <dsp:nvSpPr>
        <dsp:cNvPr id="0" name=""/>
        <dsp:cNvSpPr/>
      </dsp:nvSpPr>
      <dsp:spPr>
        <a:xfrm>
          <a:off x="431742" y="2391003"/>
          <a:ext cx="758319" cy="75831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BF2B62-8BD4-4FD9-A61A-45AEDFA35B3A}">
      <dsp:nvSpPr>
        <dsp:cNvPr id="0" name=""/>
        <dsp:cNvSpPr/>
      </dsp:nvSpPr>
      <dsp:spPr>
        <a:xfrm>
          <a:off x="1744792" y="2116439"/>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US" sz="2400" kern="1200"/>
            <a:t>Developing Literacies</a:t>
          </a:r>
        </a:p>
      </dsp:txBody>
      <dsp:txXfrm>
        <a:off x="1744792" y="2116439"/>
        <a:ext cx="3081839" cy="1307447"/>
      </dsp:txXfrm>
    </dsp:sp>
    <dsp:sp modelId="{0F2207AD-394D-40FA-BD1E-7CFC225C7B0E}">
      <dsp:nvSpPr>
        <dsp:cNvPr id="0" name=""/>
        <dsp:cNvSpPr/>
      </dsp:nvSpPr>
      <dsp:spPr>
        <a:xfrm>
          <a:off x="5363619" y="2116439"/>
          <a:ext cx="1307447" cy="130744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12BE41-73DB-4BCF-85B5-8ABA6CA66F75}">
      <dsp:nvSpPr>
        <dsp:cNvPr id="0" name=""/>
        <dsp:cNvSpPr/>
      </dsp:nvSpPr>
      <dsp:spPr>
        <a:xfrm>
          <a:off x="5638183" y="2391003"/>
          <a:ext cx="758319" cy="75831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5110F8-7924-4AF9-9B2B-A456627D94C5}">
      <dsp:nvSpPr>
        <dsp:cNvPr id="0" name=""/>
        <dsp:cNvSpPr/>
      </dsp:nvSpPr>
      <dsp:spPr>
        <a:xfrm>
          <a:off x="6951233" y="2116439"/>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US" sz="2400" kern="1200"/>
            <a:t>Developing Social Responsibility</a:t>
          </a:r>
        </a:p>
      </dsp:txBody>
      <dsp:txXfrm>
        <a:off x="6951233" y="2116439"/>
        <a:ext cx="3081839" cy="13074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D097F-97AF-4F44-A168-F3A01FEE4342}">
      <dsp:nvSpPr>
        <dsp:cNvPr id="0" name=""/>
        <dsp:cNvSpPr/>
      </dsp:nvSpPr>
      <dsp:spPr>
        <a:xfrm>
          <a:off x="599625" y="233922"/>
          <a:ext cx="1852875" cy="18528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0EC4A0-27DC-46CF-9C67-422B6EBC9F9A}">
      <dsp:nvSpPr>
        <dsp:cNvPr id="0" name=""/>
        <dsp:cNvSpPr/>
      </dsp:nvSpPr>
      <dsp:spPr>
        <a:xfrm>
          <a:off x="994500" y="628797"/>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0F2A57-7A33-49CF-A2D2-32112E35A086}">
      <dsp:nvSpPr>
        <dsp:cNvPr id="0" name=""/>
        <dsp:cNvSpPr/>
      </dsp:nvSpPr>
      <dsp:spPr>
        <a:xfrm>
          <a:off x="7313" y="2663922"/>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defRPr cap="all"/>
          </a:pPr>
          <a:r>
            <a:rPr lang="en-US" sz="2700" kern="1200"/>
            <a:t>Active Living</a:t>
          </a:r>
        </a:p>
      </dsp:txBody>
      <dsp:txXfrm>
        <a:off x="7313" y="2663922"/>
        <a:ext cx="3037500" cy="720000"/>
      </dsp:txXfrm>
    </dsp:sp>
    <dsp:sp modelId="{6E9401C4-C9E7-43E6-8AC9-63FAF5DA88F3}">
      <dsp:nvSpPr>
        <dsp:cNvPr id="0" name=""/>
        <dsp:cNvSpPr/>
      </dsp:nvSpPr>
      <dsp:spPr>
        <a:xfrm>
          <a:off x="4168688" y="233922"/>
          <a:ext cx="1852875" cy="18528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AE994E-91DD-44DA-93E3-7242CDE50B0E}">
      <dsp:nvSpPr>
        <dsp:cNvPr id="0" name=""/>
        <dsp:cNvSpPr/>
      </dsp:nvSpPr>
      <dsp:spPr>
        <a:xfrm>
          <a:off x="4563563" y="628797"/>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511A74-DB57-46AF-AD1A-015B6FD7D322}">
      <dsp:nvSpPr>
        <dsp:cNvPr id="0" name=""/>
        <dsp:cNvSpPr/>
      </dsp:nvSpPr>
      <dsp:spPr>
        <a:xfrm>
          <a:off x="3576376" y="2663922"/>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defRPr cap="all"/>
          </a:pPr>
          <a:r>
            <a:rPr lang="en-US" sz="2700" kern="1200"/>
            <a:t>Skillful Movement</a:t>
          </a:r>
        </a:p>
      </dsp:txBody>
      <dsp:txXfrm>
        <a:off x="3576376" y="2663922"/>
        <a:ext cx="3037500" cy="720000"/>
      </dsp:txXfrm>
    </dsp:sp>
    <dsp:sp modelId="{9274BB23-A241-4924-8456-18239A888C35}">
      <dsp:nvSpPr>
        <dsp:cNvPr id="0" name=""/>
        <dsp:cNvSpPr/>
      </dsp:nvSpPr>
      <dsp:spPr>
        <a:xfrm>
          <a:off x="7737751" y="233922"/>
          <a:ext cx="1852875" cy="185287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03B0E5-EF7E-403F-BF83-1CF0E2BDDC13}">
      <dsp:nvSpPr>
        <dsp:cNvPr id="0" name=""/>
        <dsp:cNvSpPr/>
      </dsp:nvSpPr>
      <dsp:spPr>
        <a:xfrm>
          <a:off x="8132626" y="628797"/>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BBA264-3B11-4A3C-B830-7E99B57CBCD6}">
      <dsp:nvSpPr>
        <dsp:cNvPr id="0" name=""/>
        <dsp:cNvSpPr/>
      </dsp:nvSpPr>
      <dsp:spPr>
        <a:xfrm>
          <a:off x="7145438" y="2663922"/>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defRPr cap="all"/>
          </a:pPr>
          <a:r>
            <a:rPr lang="en-US" sz="2700" kern="1200"/>
            <a:t>Relationships</a:t>
          </a:r>
        </a:p>
      </dsp:txBody>
      <dsp:txXfrm>
        <a:off x="7145438" y="2663922"/>
        <a:ext cx="30375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40F26-407C-4389-8B0F-6800BB99DE40}">
      <dsp:nvSpPr>
        <dsp:cNvPr id="0" name=""/>
        <dsp:cNvSpPr/>
      </dsp:nvSpPr>
      <dsp:spPr>
        <a:xfrm>
          <a:off x="338832" y="1238567"/>
          <a:ext cx="1047603" cy="1047603"/>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577B6C-4BA5-405F-9DC2-8D466FCE7C06}">
      <dsp:nvSpPr>
        <dsp:cNvPr id="0" name=""/>
        <dsp:cNvSpPr/>
      </dsp:nvSpPr>
      <dsp:spPr>
        <a:xfrm>
          <a:off x="562092" y="1461827"/>
          <a:ext cx="601083" cy="60108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DB2129-9713-486D-A718-B701354AFBF1}">
      <dsp:nvSpPr>
        <dsp:cNvPr id="0" name=""/>
        <dsp:cNvSpPr/>
      </dsp:nvSpPr>
      <dsp:spPr>
        <a:xfrm>
          <a:off x="3943" y="2612473"/>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kern="1200"/>
            <a:t>Physical literacy</a:t>
          </a:r>
        </a:p>
      </dsp:txBody>
      <dsp:txXfrm>
        <a:off x="3943" y="2612473"/>
        <a:ext cx="1717382" cy="686953"/>
      </dsp:txXfrm>
    </dsp:sp>
    <dsp:sp modelId="{549F0780-E925-4D6C-B335-AF7DCC67CCAB}">
      <dsp:nvSpPr>
        <dsp:cNvPr id="0" name=""/>
        <dsp:cNvSpPr/>
      </dsp:nvSpPr>
      <dsp:spPr>
        <a:xfrm>
          <a:off x="2356757" y="1238567"/>
          <a:ext cx="1047603" cy="1047603"/>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91530B-05AC-4836-91FB-7D1D7282F37B}">
      <dsp:nvSpPr>
        <dsp:cNvPr id="0" name=""/>
        <dsp:cNvSpPr/>
      </dsp:nvSpPr>
      <dsp:spPr>
        <a:xfrm>
          <a:off x="2580017" y="1461827"/>
          <a:ext cx="601083" cy="60108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D1F652-F934-4AEA-9C87-E54362C05A71}">
      <dsp:nvSpPr>
        <dsp:cNvPr id="0" name=""/>
        <dsp:cNvSpPr/>
      </dsp:nvSpPr>
      <dsp:spPr>
        <a:xfrm>
          <a:off x="2021867" y="2612473"/>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kern="1200"/>
            <a:t>Meaningful contexts, key/big ideas, and questions/inquiry</a:t>
          </a:r>
        </a:p>
      </dsp:txBody>
      <dsp:txXfrm>
        <a:off x="2021867" y="2612473"/>
        <a:ext cx="1717382" cy="686953"/>
      </dsp:txXfrm>
    </dsp:sp>
    <dsp:sp modelId="{5E194885-82EF-45D1-885D-02155B09CA47}">
      <dsp:nvSpPr>
        <dsp:cNvPr id="0" name=""/>
        <dsp:cNvSpPr/>
      </dsp:nvSpPr>
      <dsp:spPr>
        <a:xfrm>
          <a:off x="4374682" y="1238567"/>
          <a:ext cx="1047603" cy="1047603"/>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C017E9-BAC6-4361-9C05-A8D4C76062A6}">
      <dsp:nvSpPr>
        <dsp:cNvPr id="0" name=""/>
        <dsp:cNvSpPr/>
      </dsp:nvSpPr>
      <dsp:spPr>
        <a:xfrm>
          <a:off x="4597942" y="1461827"/>
          <a:ext cx="601083" cy="60108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A8BCB9-D3E3-4810-9668-9610699F0F9E}">
      <dsp:nvSpPr>
        <dsp:cNvPr id="0" name=""/>
        <dsp:cNvSpPr/>
      </dsp:nvSpPr>
      <dsp:spPr>
        <a:xfrm>
          <a:off x="4039792" y="2612473"/>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kern="1200"/>
            <a:t>Learning strategies</a:t>
          </a:r>
        </a:p>
      </dsp:txBody>
      <dsp:txXfrm>
        <a:off x="4039792" y="2612473"/>
        <a:ext cx="1717382" cy="686953"/>
      </dsp:txXfrm>
    </dsp:sp>
    <dsp:sp modelId="{96E62CD2-5F60-46C5-A443-F24497B1C3F5}">
      <dsp:nvSpPr>
        <dsp:cNvPr id="0" name=""/>
        <dsp:cNvSpPr/>
      </dsp:nvSpPr>
      <dsp:spPr>
        <a:xfrm>
          <a:off x="6392607" y="1238567"/>
          <a:ext cx="1047603" cy="1047603"/>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28B52-EE0F-4031-856E-B62881A42593}">
      <dsp:nvSpPr>
        <dsp:cNvPr id="0" name=""/>
        <dsp:cNvSpPr/>
      </dsp:nvSpPr>
      <dsp:spPr>
        <a:xfrm>
          <a:off x="6615866" y="1461827"/>
          <a:ext cx="601083" cy="60108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DA965A-D71D-4A56-9402-B97B3B05CBFD}">
      <dsp:nvSpPr>
        <dsp:cNvPr id="0" name=""/>
        <dsp:cNvSpPr/>
      </dsp:nvSpPr>
      <dsp:spPr>
        <a:xfrm>
          <a:off x="6057717" y="2612473"/>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kern="1200"/>
            <a:t>Meeting students’ needs</a:t>
          </a:r>
        </a:p>
      </dsp:txBody>
      <dsp:txXfrm>
        <a:off x="6057717" y="2612473"/>
        <a:ext cx="1717382" cy="686953"/>
      </dsp:txXfrm>
    </dsp:sp>
    <dsp:sp modelId="{02624C3D-D357-4CEE-A995-DCF453BA439F}">
      <dsp:nvSpPr>
        <dsp:cNvPr id="0" name=""/>
        <dsp:cNvSpPr/>
      </dsp:nvSpPr>
      <dsp:spPr>
        <a:xfrm>
          <a:off x="8410531" y="1238567"/>
          <a:ext cx="1047603" cy="1047603"/>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7F41D4-5E74-4668-8837-01B8469CA2C7}">
      <dsp:nvSpPr>
        <dsp:cNvPr id="0" name=""/>
        <dsp:cNvSpPr/>
      </dsp:nvSpPr>
      <dsp:spPr>
        <a:xfrm>
          <a:off x="8633791" y="1461827"/>
          <a:ext cx="601083" cy="60108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6AD9A-52CC-406F-AB2E-27601C6F4D7C}">
      <dsp:nvSpPr>
        <dsp:cNvPr id="0" name=""/>
        <dsp:cNvSpPr/>
      </dsp:nvSpPr>
      <dsp:spPr>
        <a:xfrm>
          <a:off x="8075642" y="2612473"/>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kern="1200"/>
            <a:t>Well-planned</a:t>
          </a:r>
        </a:p>
      </dsp:txBody>
      <dsp:txXfrm>
        <a:off x="8075642" y="2612473"/>
        <a:ext cx="1717382" cy="686953"/>
      </dsp:txXfrm>
    </dsp:sp>
    <dsp:sp modelId="{07F2A8FF-BE8F-4592-BA76-C05367034A04}">
      <dsp:nvSpPr>
        <dsp:cNvPr id="0" name=""/>
        <dsp:cNvSpPr/>
      </dsp:nvSpPr>
      <dsp:spPr>
        <a:xfrm>
          <a:off x="10428456" y="1238567"/>
          <a:ext cx="1047603" cy="1047603"/>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A34DDC-F342-49BF-A00F-236A93AE21A2}">
      <dsp:nvSpPr>
        <dsp:cNvPr id="0" name=""/>
        <dsp:cNvSpPr/>
      </dsp:nvSpPr>
      <dsp:spPr>
        <a:xfrm>
          <a:off x="10651716" y="1461827"/>
          <a:ext cx="601083" cy="601083"/>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24B9A4-05A1-465F-8772-D5EF48B2D933}">
      <dsp:nvSpPr>
        <dsp:cNvPr id="0" name=""/>
        <dsp:cNvSpPr/>
      </dsp:nvSpPr>
      <dsp:spPr>
        <a:xfrm>
          <a:off x="10093567" y="2612473"/>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defRPr cap="all"/>
          </a:pPr>
          <a:r>
            <a:rPr lang="en-US" sz="1200" kern="1200"/>
            <a:t>Outcomes based</a:t>
          </a:r>
        </a:p>
      </dsp:txBody>
      <dsp:txXfrm>
        <a:off x="10093567" y="2612473"/>
        <a:ext cx="1717382" cy="6869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D5F69-7B94-472F-9888-41189682CF8E}">
      <dsp:nvSpPr>
        <dsp:cNvPr id="0" name=""/>
        <dsp:cNvSpPr/>
      </dsp:nvSpPr>
      <dsp:spPr>
        <a:xfrm>
          <a:off x="212335" y="469890"/>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A76B84-A7C4-42A1-B21E-EA02AE701E7E}">
      <dsp:nvSpPr>
        <dsp:cNvPr id="0" name=""/>
        <dsp:cNvSpPr/>
      </dsp:nvSpPr>
      <dsp:spPr>
        <a:xfrm>
          <a:off x="492877" y="750432"/>
          <a:ext cx="774830" cy="77483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57CF2A-CA04-4FAF-9E34-888E03E1CFAF}">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90000"/>
            </a:lnSpc>
            <a:spcBef>
              <a:spcPct val="0"/>
            </a:spcBef>
            <a:spcAft>
              <a:spcPct val="35000"/>
            </a:spcAft>
          </a:pPr>
          <a:r>
            <a:rPr lang="en-CA" sz="1900" kern="1200"/>
            <a:t>Representative of what students need to know and/or be able to do in order to achieve an outcome. </a:t>
          </a:r>
          <a:endParaRPr lang="en-US" sz="1900" kern="1200"/>
        </a:p>
      </dsp:txBody>
      <dsp:txXfrm>
        <a:off x="1834517" y="469890"/>
        <a:ext cx="3148942" cy="1335915"/>
      </dsp:txXfrm>
    </dsp:sp>
    <dsp:sp modelId="{47BC2C3A-5C5D-4E2A-8DD6-6D5C4451D570}">
      <dsp:nvSpPr>
        <dsp:cNvPr id="0" name=""/>
        <dsp:cNvSpPr/>
      </dsp:nvSpPr>
      <dsp:spPr>
        <a:xfrm>
          <a:off x="5532139" y="469890"/>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F12A99-2212-44EE-A57F-A5487461A5D8}">
      <dsp:nvSpPr>
        <dsp:cNvPr id="0" name=""/>
        <dsp:cNvSpPr/>
      </dsp:nvSpPr>
      <dsp:spPr>
        <a:xfrm>
          <a:off x="5812681" y="750432"/>
          <a:ext cx="774830" cy="77483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02524D-AAF6-4471-8177-255EA04F62C7}">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90000"/>
            </a:lnSpc>
            <a:spcBef>
              <a:spcPct val="0"/>
            </a:spcBef>
            <a:spcAft>
              <a:spcPct val="35000"/>
            </a:spcAft>
          </a:pPr>
          <a:r>
            <a:rPr lang="en-CA" sz="1900" kern="1200"/>
            <a:t>Teachers must comprehend the set of indicators to understand fully the breadth and the depth of learning related to a particular outcome. </a:t>
          </a:r>
          <a:endParaRPr lang="en-US" sz="1900" kern="1200"/>
        </a:p>
      </dsp:txBody>
      <dsp:txXfrm>
        <a:off x="7154322" y="469890"/>
        <a:ext cx="3148942" cy="1335915"/>
      </dsp:txXfrm>
    </dsp:sp>
    <dsp:sp modelId="{E1E489CB-3526-4F67-B070-E9B7220F5431}">
      <dsp:nvSpPr>
        <dsp:cNvPr id="0" name=""/>
        <dsp:cNvSpPr/>
      </dsp:nvSpPr>
      <dsp:spPr>
        <a:xfrm>
          <a:off x="212335" y="2545532"/>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5955D0-B178-4746-BAC5-2285C610CC29}">
      <dsp:nvSpPr>
        <dsp:cNvPr id="0" name=""/>
        <dsp:cNvSpPr/>
      </dsp:nvSpPr>
      <dsp:spPr>
        <a:xfrm>
          <a:off x="492877" y="2826074"/>
          <a:ext cx="774830" cy="77483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389C6C-B7E6-4778-A038-D3D74AE5618E}">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90000"/>
            </a:lnSpc>
            <a:spcBef>
              <a:spcPct val="0"/>
            </a:spcBef>
            <a:spcAft>
              <a:spcPct val="35000"/>
            </a:spcAft>
          </a:pPr>
          <a:r>
            <a:rPr lang="en-CA" sz="1900" kern="1200"/>
            <a:t>Teachers may develop indicators that are responsive to students’ needs, interests and prior learning. </a:t>
          </a:r>
          <a:endParaRPr lang="en-US" sz="1900" kern="1200"/>
        </a:p>
      </dsp:txBody>
      <dsp:txXfrm>
        <a:off x="1834517" y="2545532"/>
        <a:ext cx="3148942" cy="1335915"/>
      </dsp:txXfrm>
    </dsp:sp>
    <dsp:sp modelId="{7A951C7B-C4ED-42F1-9AD3-F87D2CD47621}">
      <dsp:nvSpPr>
        <dsp:cNvPr id="0" name=""/>
        <dsp:cNvSpPr/>
      </dsp:nvSpPr>
      <dsp:spPr>
        <a:xfrm>
          <a:off x="5532139" y="2545532"/>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2A855-858F-4EB6-80D3-3C134DBB5660}">
      <dsp:nvSpPr>
        <dsp:cNvPr id="0" name=""/>
        <dsp:cNvSpPr/>
      </dsp:nvSpPr>
      <dsp:spPr>
        <a:xfrm>
          <a:off x="5812681" y="2826074"/>
          <a:ext cx="774830" cy="77483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D29C9D-FFD0-44E6-A952-55ABDEEBB4B0}">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90000"/>
            </a:lnSpc>
            <a:spcBef>
              <a:spcPct val="0"/>
            </a:spcBef>
            <a:spcAft>
              <a:spcPct val="35000"/>
            </a:spcAft>
          </a:pPr>
          <a:r>
            <a:rPr lang="en-CA" sz="1900" kern="1200"/>
            <a:t>Teacher-developed indicators must maintain the intent of the outcome. </a:t>
          </a:r>
          <a:endParaRPr lang="en-US" sz="1900" kern="1200"/>
        </a:p>
      </dsp:txBody>
      <dsp:txXfrm>
        <a:off x="7154322" y="2545532"/>
        <a:ext cx="3148942" cy="13359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E0D1D-718A-400F-9F60-ECEB8D7D811F}">
      <dsp:nvSpPr>
        <dsp:cNvPr id="0" name=""/>
        <dsp:cNvSpPr/>
      </dsp:nvSpPr>
      <dsp:spPr>
        <a:xfrm>
          <a:off x="1133843" y="41964"/>
          <a:ext cx="1299391" cy="129939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711891-A92F-4504-965B-E812A46F8E6E}">
      <dsp:nvSpPr>
        <dsp:cNvPr id="0" name=""/>
        <dsp:cNvSpPr/>
      </dsp:nvSpPr>
      <dsp:spPr>
        <a:xfrm>
          <a:off x="1406715" y="314836"/>
          <a:ext cx="753646" cy="75364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E73FF8-F180-4467-859B-AA2FE2626900}">
      <dsp:nvSpPr>
        <dsp:cNvPr id="0" name=""/>
        <dsp:cNvSpPr/>
      </dsp:nvSpPr>
      <dsp:spPr>
        <a:xfrm>
          <a:off x="2711675" y="41964"/>
          <a:ext cx="3062850" cy="1299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US" sz="1800" kern="1200"/>
            <a:t>PE 20 and PE 30 are parallel in structure addressing similar topics but in different ways.</a:t>
          </a:r>
        </a:p>
      </dsp:txBody>
      <dsp:txXfrm>
        <a:off x="2711675" y="41964"/>
        <a:ext cx="3062850" cy="1299391"/>
      </dsp:txXfrm>
    </dsp:sp>
    <dsp:sp modelId="{9B0956B8-3BAD-40CC-96FB-16EA4F6BFE66}">
      <dsp:nvSpPr>
        <dsp:cNvPr id="0" name=""/>
        <dsp:cNvSpPr/>
      </dsp:nvSpPr>
      <dsp:spPr>
        <a:xfrm>
          <a:off x="6308204" y="41964"/>
          <a:ext cx="1299391" cy="129939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40ADA0-48E2-493B-A274-78298CC04CA5}">
      <dsp:nvSpPr>
        <dsp:cNvPr id="0" name=""/>
        <dsp:cNvSpPr/>
      </dsp:nvSpPr>
      <dsp:spPr>
        <a:xfrm>
          <a:off x="6581076" y="314836"/>
          <a:ext cx="753646" cy="75364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A6C856-6CE7-4E4C-A926-FE391390F2D2}">
      <dsp:nvSpPr>
        <dsp:cNvPr id="0" name=""/>
        <dsp:cNvSpPr/>
      </dsp:nvSpPr>
      <dsp:spPr>
        <a:xfrm>
          <a:off x="7886036" y="41964"/>
          <a:ext cx="3062850" cy="1299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US" sz="1800" b="1" kern="1200"/>
            <a:t>PE 20 is focused on the individual student; </a:t>
          </a:r>
          <a:endParaRPr lang="en-US" sz="1800" kern="1200"/>
        </a:p>
      </dsp:txBody>
      <dsp:txXfrm>
        <a:off x="7886036" y="41964"/>
        <a:ext cx="3062850" cy="1299391"/>
      </dsp:txXfrm>
    </dsp:sp>
    <dsp:sp modelId="{C10A5ABF-5122-44CA-9861-04D48E321C6B}">
      <dsp:nvSpPr>
        <dsp:cNvPr id="0" name=""/>
        <dsp:cNvSpPr/>
      </dsp:nvSpPr>
      <dsp:spPr>
        <a:xfrm>
          <a:off x="1133843" y="2367048"/>
          <a:ext cx="1299391" cy="129939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5B5E7B-0F89-4489-8D3B-04100EF4DFDD}">
      <dsp:nvSpPr>
        <dsp:cNvPr id="0" name=""/>
        <dsp:cNvSpPr/>
      </dsp:nvSpPr>
      <dsp:spPr>
        <a:xfrm>
          <a:off x="1406715" y="2639920"/>
          <a:ext cx="753646" cy="75364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0376D9-AADB-4504-A17E-F0805EA92D99}">
      <dsp:nvSpPr>
        <dsp:cNvPr id="0" name=""/>
        <dsp:cNvSpPr/>
      </dsp:nvSpPr>
      <dsp:spPr>
        <a:xfrm>
          <a:off x="2711675" y="2367048"/>
          <a:ext cx="3062850" cy="1299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US" sz="1800" b="1" kern="1200"/>
            <a:t>PE 30 is focused on leadership and lifelong fitness.</a:t>
          </a:r>
          <a:endParaRPr lang="en-US" sz="1800" kern="1200"/>
        </a:p>
      </dsp:txBody>
      <dsp:txXfrm>
        <a:off x="2711675" y="2367048"/>
        <a:ext cx="3062850" cy="1299391"/>
      </dsp:txXfrm>
    </dsp:sp>
    <dsp:sp modelId="{FF474D56-6F18-4106-9202-EF00327A2971}">
      <dsp:nvSpPr>
        <dsp:cNvPr id="0" name=""/>
        <dsp:cNvSpPr/>
      </dsp:nvSpPr>
      <dsp:spPr>
        <a:xfrm>
          <a:off x="6308204" y="2367048"/>
          <a:ext cx="1299391" cy="129939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B42C01-7410-4CF9-B1A3-42C9146FE614}">
      <dsp:nvSpPr>
        <dsp:cNvPr id="0" name=""/>
        <dsp:cNvSpPr/>
      </dsp:nvSpPr>
      <dsp:spPr>
        <a:xfrm>
          <a:off x="6581076" y="2639920"/>
          <a:ext cx="753646" cy="75364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2889C7-6235-4698-B874-F2777EC541D7}">
      <dsp:nvSpPr>
        <dsp:cNvPr id="0" name=""/>
        <dsp:cNvSpPr/>
      </dsp:nvSpPr>
      <dsp:spPr>
        <a:xfrm>
          <a:off x="7886036" y="2367048"/>
          <a:ext cx="3062850" cy="1299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US" sz="1800" kern="1200"/>
            <a:t>A student can progress from PE 9 to Wellness 10 to PE 20 and 30 and address similar topics but the content will be different.</a:t>
          </a:r>
        </a:p>
      </dsp:txBody>
      <dsp:txXfrm>
        <a:off x="7886036" y="2367048"/>
        <a:ext cx="3062850" cy="1299391"/>
      </dsp:txXfrm>
    </dsp:sp>
    <dsp:sp modelId="{7AB87EBA-E224-4387-B7F9-25A8DAA19DE1}">
      <dsp:nvSpPr>
        <dsp:cNvPr id="0" name=""/>
        <dsp:cNvSpPr/>
      </dsp:nvSpPr>
      <dsp:spPr>
        <a:xfrm>
          <a:off x="1133843" y="4692132"/>
          <a:ext cx="1299391" cy="129939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4EEDBD-19E6-4BD9-B48E-051C0EBE7755}">
      <dsp:nvSpPr>
        <dsp:cNvPr id="0" name=""/>
        <dsp:cNvSpPr/>
      </dsp:nvSpPr>
      <dsp:spPr>
        <a:xfrm>
          <a:off x="1406715" y="4965004"/>
          <a:ext cx="753646" cy="75364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9EC928-A958-4472-B955-9E3AD3464B41}">
      <dsp:nvSpPr>
        <dsp:cNvPr id="0" name=""/>
        <dsp:cNvSpPr/>
      </dsp:nvSpPr>
      <dsp:spPr>
        <a:xfrm>
          <a:off x="2711675" y="4692132"/>
          <a:ext cx="3062850" cy="1299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CA" sz="1800" kern="1200"/>
            <a:t>There is not an intent to be in the classroom for over half of the course. </a:t>
          </a:r>
          <a:endParaRPr lang="en-US" sz="1800" kern="1200"/>
        </a:p>
      </dsp:txBody>
      <dsp:txXfrm>
        <a:off x="2711675" y="4692132"/>
        <a:ext cx="3062850" cy="1299391"/>
      </dsp:txXfrm>
    </dsp:sp>
    <dsp:sp modelId="{B7ABBD22-74BD-46CB-87CA-ACBD09C25879}">
      <dsp:nvSpPr>
        <dsp:cNvPr id="0" name=""/>
        <dsp:cNvSpPr/>
      </dsp:nvSpPr>
      <dsp:spPr>
        <a:xfrm>
          <a:off x="6308204" y="4692132"/>
          <a:ext cx="1299391" cy="129939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1E126C-EB45-45F7-8660-B85FCDBA29C3}">
      <dsp:nvSpPr>
        <dsp:cNvPr id="0" name=""/>
        <dsp:cNvSpPr/>
      </dsp:nvSpPr>
      <dsp:spPr>
        <a:xfrm>
          <a:off x="6581076" y="4965004"/>
          <a:ext cx="753646" cy="75364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F59AC9-A3A1-4F02-B217-79E809115FE3}">
      <dsp:nvSpPr>
        <dsp:cNvPr id="0" name=""/>
        <dsp:cNvSpPr/>
      </dsp:nvSpPr>
      <dsp:spPr>
        <a:xfrm>
          <a:off x="7886036" y="4692132"/>
          <a:ext cx="3062850" cy="1299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CA" sz="1800" kern="1200"/>
            <a:t>The majority of the content can be addressed through physical activity. </a:t>
          </a:r>
          <a:endParaRPr lang="en-US" sz="1800" kern="1200"/>
        </a:p>
      </dsp:txBody>
      <dsp:txXfrm>
        <a:off x="7886036" y="4692132"/>
        <a:ext cx="3062850" cy="12993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D9E45-DAB1-4EC6-830F-430A1944C5C2}">
      <dsp:nvSpPr>
        <dsp:cNvPr id="0" name=""/>
        <dsp:cNvSpPr/>
      </dsp:nvSpPr>
      <dsp:spPr>
        <a:xfrm>
          <a:off x="451842" y="204"/>
          <a:ext cx="3003723" cy="1802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cs typeface="Calibri Light"/>
            </a:rPr>
            <a:t>What could this look like?</a:t>
          </a:r>
        </a:p>
      </dsp:txBody>
      <dsp:txXfrm>
        <a:off x="451842" y="204"/>
        <a:ext cx="3003723" cy="1802234"/>
      </dsp:txXfrm>
    </dsp:sp>
    <dsp:sp modelId="{EE444F3A-1843-4161-8B2B-3D10C8CD9349}">
      <dsp:nvSpPr>
        <dsp:cNvPr id="0" name=""/>
        <dsp:cNvSpPr/>
      </dsp:nvSpPr>
      <dsp:spPr>
        <a:xfrm>
          <a:off x="3755938" y="204"/>
          <a:ext cx="3003723" cy="1802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cs typeface="Calibri Light"/>
            </a:rPr>
            <a:t>Student Driven! </a:t>
          </a:r>
        </a:p>
      </dsp:txBody>
      <dsp:txXfrm>
        <a:off x="3755938" y="204"/>
        <a:ext cx="3003723" cy="1802234"/>
      </dsp:txXfrm>
    </dsp:sp>
    <dsp:sp modelId="{3C370149-7270-4F90-8684-871729E627EC}">
      <dsp:nvSpPr>
        <dsp:cNvPr id="0" name=""/>
        <dsp:cNvSpPr/>
      </dsp:nvSpPr>
      <dsp:spPr>
        <a:xfrm>
          <a:off x="7060034" y="204"/>
          <a:ext cx="3003723" cy="1802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cs typeface="Calibri Light"/>
            </a:rPr>
            <a:t>How could I assess it? (Vanessa Lewis) </a:t>
          </a:r>
        </a:p>
      </dsp:txBody>
      <dsp:txXfrm>
        <a:off x="7060034" y="204"/>
        <a:ext cx="3003723" cy="1802234"/>
      </dsp:txXfrm>
    </dsp:sp>
    <dsp:sp modelId="{2A767588-1F7E-4247-83C8-3F819567EAB2}">
      <dsp:nvSpPr>
        <dsp:cNvPr id="0" name=""/>
        <dsp:cNvSpPr/>
      </dsp:nvSpPr>
      <dsp:spPr>
        <a:xfrm>
          <a:off x="451842" y="2102811"/>
          <a:ext cx="3003723" cy="1802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cs typeface="Calibri Light"/>
            </a:rPr>
            <a:t>Take a Risk</a:t>
          </a:r>
        </a:p>
      </dsp:txBody>
      <dsp:txXfrm>
        <a:off x="451842" y="2102811"/>
        <a:ext cx="3003723" cy="1802234"/>
      </dsp:txXfrm>
    </dsp:sp>
    <dsp:sp modelId="{5706AEE8-F3E3-4C2E-9332-2E42E60A9FA7}">
      <dsp:nvSpPr>
        <dsp:cNvPr id="0" name=""/>
        <dsp:cNvSpPr/>
      </dsp:nvSpPr>
      <dsp:spPr>
        <a:xfrm>
          <a:off x="3755938" y="2102811"/>
          <a:ext cx="3003723" cy="1802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cs typeface="Calibri Light"/>
            </a:rPr>
            <a:t>First pancake </a:t>
          </a:r>
        </a:p>
      </dsp:txBody>
      <dsp:txXfrm>
        <a:off x="3755938" y="2102811"/>
        <a:ext cx="3003723" cy="1802234"/>
      </dsp:txXfrm>
    </dsp:sp>
    <dsp:sp modelId="{8393621E-8C6B-4C2E-B358-13E70A9BAC25}">
      <dsp:nvSpPr>
        <dsp:cNvPr id="0" name=""/>
        <dsp:cNvSpPr/>
      </dsp:nvSpPr>
      <dsp:spPr>
        <a:xfrm>
          <a:off x="7060034" y="2102811"/>
          <a:ext cx="3003723" cy="1802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cs typeface="Calibri Light"/>
            </a:rPr>
            <a:t>PLC Work?</a:t>
          </a:r>
        </a:p>
      </dsp:txBody>
      <dsp:txXfrm>
        <a:off x="7060034" y="2102811"/>
        <a:ext cx="3003723" cy="18022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A6363-7A8B-4B63-A7E6-414A0D4F5AE3}">
      <dsp:nvSpPr>
        <dsp:cNvPr id="0" name=""/>
        <dsp:cNvSpPr/>
      </dsp:nvSpPr>
      <dsp:spPr>
        <a:xfrm>
          <a:off x="1106831" y="631258"/>
          <a:ext cx="1281951" cy="12819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383207-58A8-4278-BB42-725E3244EE1D}">
      <dsp:nvSpPr>
        <dsp:cNvPr id="0" name=""/>
        <dsp:cNvSpPr/>
      </dsp:nvSpPr>
      <dsp:spPr>
        <a:xfrm>
          <a:off x="323416" y="2266586"/>
          <a:ext cx="28487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90000"/>
            </a:lnSpc>
            <a:spcBef>
              <a:spcPct val="0"/>
            </a:spcBef>
            <a:spcAft>
              <a:spcPct val="35000"/>
            </a:spcAft>
          </a:pPr>
          <a:r>
            <a:rPr lang="en-US" sz="2500" b="1" kern="1200"/>
            <a:t>Textbooks (ones we currently have) </a:t>
          </a:r>
          <a:endParaRPr lang="en-US" sz="2500" kern="1200"/>
        </a:p>
      </dsp:txBody>
      <dsp:txXfrm>
        <a:off x="323416" y="2266586"/>
        <a:ext cx="2848781" cy="720000"/>
      </dsp:txXfrm>
    </dsp:sp>
    <dsp:sp modelId="{D75955D2-C156-4430-BC7D-9AE503632FBF}">
      <dsp:nvSpPr>
        <dsp:cNvPr id="0" name=""/>
        <dsp:cNvSpPr/>
      </dsp:nvSpPr>
      <dsp:spPr>
        <a:xfrm>
          <a:off x="4454150" y="631258"/>
          <a:ext cx="1281951" cy="12819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62FEC4-B26D-4932-94C6-85D81B29BC1A}">
      <dsp:nvSpPr>
        <dsp:cNvPr id="0" name=""/>
        <dsp:cNvSpPr/>
      </dsp:nvSpPr>
      <dsp:spPr>
        <a:xfrm>
          <a:off x="3670735" y="2266586"/>
          <a:ext cx="28487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90000"/>
            </a:lnSpc>
            <a:spcBef>
              <a:spcPct val="0"/>
            </a:spcBef>
            <a:spcAft>
              <a:spcPct val="35000"/>
            </a:spcAft>
          </a:pPr>
          <a:r>
            <a:rPr lang="en-US" sz="2500" b="1" kern="1200"/>
            <a:t>Resource Bank Group – Share</a:t>
          </a:r>
          <a:endParaRPr lang="en-US" sz="2500" kern="1200"/>
        </a:p>
      </dsp:txBody>
      <dsp:txXfrm>
        <a:off x="3670735" y="2266586"/>
        <a:ext cx="2848781" cy="720000"/>
      </dsp:txXfrm>
    </dsp:sp>
    <dsp:sp modelId="{58A8FA04-EB33-4908-9E58-5C211416C8D9}">
      <dsp:nvSpPr>
        <dsp:cNvPr id="0" name=""/>
        <dsp:cNvSpPr/>
      </dsp:nvSpPr>
      <dsp:spPr>
        <a:xfrm>
          <a:off x="7801468" y="631258"/>
          <a:ext cx="1281951" cy="12819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9C4A5A-4937-4461-8030-2BF4D171CDBF}">
      <dsp:nvSpPr>
        <dsp:cNvPr id="0" name=""/>
        <dsp:cNvSpPr/>
      </dsp:nvSpPr>
      <dsp:spPr>
        <a:xfrm>
          <a:off x="7018053" y="2266586"/>
          <a:ext cx="28487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90000"/>
            </a:lnSpc>
            <a:spcBef>
              <a:spcPct val="0"/>
            </a:spcBef>
            <a:spcAft>
              <a:spcPct val="35000"/>
            </a:spcAft>
          </a:pPr>
          <a:r>
            <a:rPr lang="en-US" sz="2500" b="1" kern="1200"/>
            <a:t>Skill Lab Demo</a:t>
          </a:r>
          <a:endParaRPr lang="en-US" sz="2500" kern="1200"/>
        </a:p>
      </dsp:txBody>
      <dsp:txXfrm>
        <a:off x="7018053" y="2266586"/>
        <a:ext cx="2848781"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00EDE-3997-4F3A-BE3C-A6D5CC3F3E4C}" type="datetimeFigureOut">
              <a:rPr lang="en-US"/>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4571D-AB83-4C76-94F3-9A063D587F6D}" type="slidenum">
              <a:rPr lang="en-US"/>
              <a:t>‹#›</a:t>
            </a:fld>
            <a:endParaRPr lang="en-US"/>
          </a:p>
        </p:txBody>
      </p:sp>
    </p:spTree>
    <p:extLst>
      <p:ext uri="{BB962C8B-B14F-4D97-AF65-F5344CB8AC3E}">
        <p14:creationId xmlns:p14="http://schemas.microsoft.com/office/powerpoint/2010/main" val="98749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Melissa - Opportunity to reflect/build something new – grow professionally – reset</a:t>
            </a:r>
          </a:p>
          <a:p>
            <a:r>
              <a:rPr lang="en-US">
                <a:cs typeface="Calibri"/>
              </a:rPr>
              <a:t>Filter expectations back into younger grades in the gym – big picture</a:t>
            </a:r>
          </a:p>
          <a:p>
            <a:r>
              <a:rPr lang="en-US">
                <a:cs typeface="Calibri"/>
              </a:rPr>
              <a:t>*Stickies on tables yellow and blue</a:t>
            </a:r>
          </a:p>
          <a:p>
            <a:r>
              <a:rPr lang="en-US">
                <a:cs typeface="Calibri"/>
              </a:rPr>
              <a:t>*Names of Schools on tables'</a:t>
            </a:r>
          </a:p>
          <a:p>
            <a:r>
              <a:rPr lang="en-US">
                <a:cs typeface="Calibri"/>
              </a:rPr>
              <a:t>9-9:35</a:t>
            </a:r>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1</a:t>
            </a:fld>
            <a:endParaRPr lang="en-US"/>
          </a:p>
        </p:txBody>
      </p:sp>
    </p:spTree>
    <p:extLst>
      <p:ext uri="{BB962C8B-B14F-4D97-AF65-F5344CB8AC3E}">
        <p14:creationId xmlns:p14="http://schemas.microsoft.com/office/powerpoint/2010/main" val="112724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p:txBody>
      </p:sp>
      <p:sp>
        <p:nvSpPr>
          <p:cNvPr id="4" name="Slide Number Placeholder 3"/>
          <p:cNvSpPr>
            <a:spLocks noGrp="1"/>
          </p:cNvSpPr>
          <p:nvPr>
            <p:ph type="sldNum" sz="quarter" idx="5"/>
          </p:nvPr>
        </p:nvSpPr>
        <p:spPr/>
        <p:txBody>
          <a:bodyPr/>
          <a:lstStyle/>
          <a:p>
            <a:fld id="{08E4571D-AB83-4C76-94F3-9A063D587F6D}" type="slidenum">
              <a:rPr lang="en-US"/>
              <a:t>10</a:t>
            </a:fld>
            <a:endParaRPr lang="en-US"/>
          </a:p>
        </p:txBody>
      </p:sp>
    </p:spTree>
    <p:extLst>
      <p:ext uri="{BB962C8B-B14F-4D97-AF65-F5344CB8AC3E}">
        <p14:creationId xmlns:p14="http://schemas.microsoft.com/office/powerpoint/2010/main" val="402818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p:txBody>
      </p:sp>
      <p:sp>
        <p:nvSpPr>
          <p:cNvPr id="4" name="Slide Number Placeholder 3"/>
          <p:cNvSpPr>
            <a:spLocks noGrp="1"/>
          </p:cNvSpPr>
          <p:nvPr>
            <p:ph type="sldNum" sz="quarter" idx="5"/>
          </p:nvPr>
        </p:nvSpPr>
        <p:spPr/>
        <p:txBody>
          <a:bodyPr/>
          <a:lstStyle/>
          <a:p>
            <a:fld id="{08E4571D-AB83-4C76-94F3-9A063D587F6D}" type="slidenum">
              <a:rPr lang="en-US"/>
              <a:t>11</a:t>
            </a:fld>
            <a:endParaRPr lang="en-US"/>
          </a:p>
        </p:txBody>
      </p:sp>
    </p:spTree>
    <p:extLst>
      <p:ext uri="{BB962C8B-B14F-4D97-AF65-F5344CB8AC3E}">
        <p14:creationId xmlns:p14="http://schemas.microsoft.com/office/powerpoint/2010/main" val="731925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p:txBody>
      </p:sp>
      <p:sp>
        <p:nvSpPr>
          <p:cNvPr id="4" name="Slide Number Placeholder 3"/>
          <p:cNvSpPr>
            <a:spLocks noGrp="1"/>
          </p:cNvSpPr>
          <p:nvPr>
            <p:ph type="sldNum" sz="quarter" idx="5"/>
          </p:nvPr>
        </p:nvSpPr>
        <p:spPr/>
        <p:txBody>
          <a:bodyPr/>
          <a:lstStyle/>
          <a:p>
            <a:fld id="{08E4571D-AB83-4C76-94F3-9A063D587F6D}" type="slidenum">
              <a:rPr lang="en-US"/>
              <a:t>12</a:t>
            </a:fld>
            <a:endParaRPr lang="en-US"/>
          </a:p>
        </p:txBody>
      </p:sp>
    </p:spTree>
    <p:extLst>
      <p:ext uri="{BB962C8B-B14F-4D97-AF65-F5344CB8AC3E}">
        <p14:creationId xmlns:p14="http://schemas.microsoft.com/office/powerpoint/2010/main" val="3522140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  </a:t>
            </a:r>
            <a:r>
              <a:rPr lang="en-US" b="1"/>
              <a:t>Refer to pages 15-17 of PE 20 and PE 30 - INQUIRY</a:t>
            </a:r>
            <a:endParaRPr lang="en-US">
              <a:cs typeface="Calibri"/>
            </a:endParaRPr>
          </a:p>
          <a:p>
            <a:r>
              <a:rPr lang="en-US"/>
              <a:t>Inquiry learning provides students with opportunities to build knowledge, abilities and inquiring habits of mind that lead to deeper understanding of their world and human experience. The process provides opportunities for students to become active participants in a collaborative search for meaning and understanding. </a:t>
            </a:r>
          </a:p>
          <a:p>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13</a:t>
            </a:fld>
            <a:endParaRPr lang="en-US"/>
          </a:p>
        </p:txBody>
      </p:sp>
    </p:spTree>
    <p:extLst>
      <p:ext uri="{BB962C8B-B14F-4D97-AF65-F5344CB8AC3E}">
        <p14:creationId xmlns:p14="http://schemas.microsoft.com/office/powerpoint/2010/main" val="2887010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  </a:t>
            </a:r>
            <a:r>
              <a:rPr lang="en-US" b="1"/>
              <a:t>Refer to page 19 of PE 20 and PE 30</a:t>
            </a:r>
            <a:endParaRPr lang="en-US">
              <a:cs typeface="Calibri"/>
            </a:endParaRPr>
          </a:p>
          <a:p>
            <a:r>
              <a:rPr lang="en-US"/>
              <a:t>There are six characteristics emphasized in physical education curriculum that are components of an effective physical education program. Student learning is supported by a program that: </a:t>
            </a:r>
            <a:endParaRPr lang="en-US" dirty="0"/>
          </a:p>
          <a:p>
            <a:endParaRPr lang="en-US" dirty="0"/>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14</a:t>
            </a:fld>
            <a:endParaRPr lang="en-US"/>
          </a:p>
        </p:txBody>
      </p:sp>
    </p:spTree>
    <p:extLst>
      <p:ext uri="{BB962C8B-B14F-4D97-AF65-F5344CB8AC3E}">
        <p14:creationId xmlns:p14="http://schemas.microsoft.com/office/powerpoint/2010/main" val="3886118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 </a:t>
            </a:r>
            <a:r>
              <a:rPr lang="en-US" b="1"/>
              <a:t>Refer to page 19 of PE 20 and PE 30</a:t>
            </a:r>
            <a:endParaRPr lang="en-US">
              <a:cs typeface="Calibri"/>
            </a:endParaRPr>
          </a:p>
          <a:p>
            <a:r>
              <a:rPr lang="en-US"/>
              <a:t>Physical literacy is </a:t>
            </a:r>
            <a:r>
              <a:rPr lang="en-CA"/>
              <a:t>the ability and motivation to capitalize on our movement potential to make a significant contribution to our quality of life.</a:t>
            </a:r>
            <a:endParaRPr lang="en-US" dirty="0"/>
          </a:p>
          <a:p>
            <a:r>
              <a:rPr lang="en-US" b="1"/>
              <a:t>Ability</a:t>
            </a:r>
            <a:r>
              <a:rPr lang="en-US"/>
              <a:t> refers to the development of movement skills and patterns to enable an individual to participate in a wide range of physical activities. </a:t>
            </a:r>
            <a:endParaRPr lang="en-US" dirty="0"/>
          </a:p>
          <a:p>
            <a:r>
              <a:rPr lang="en-US"/>
              <a:t>This includes the knowledge and understanding about movement and the physical and mental health benefits of an active lifestyle in a variety of environments. </a:t>
            </a:r>
            <a:endParaRPr lang="en-US" dirty="0"/>
          </a:p>
          <a:p>
            <a:r>
              <a:rPr lang="en-US" b="1"/>
              <a:t>Motivation </a:t>
            </a:r>
            <a:r>
              <a:rPr lang="en-US"/>
              <a:t>refers to an individual’s enthusiasm for, enjoyment of, and self-assurance in adopting physical activity as an integral part of life. </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15</a:t>
            </a:fld>
            <a:endParaRPr lang="en-US"/>
          </a:p>
        </p:txBody>
      </p:sp>
    </p:spTree>
    <p:extLst>
      <p:ext uri="{BB962C8B-B14F-4D97-AF65-F5344CB8AC3E}">
        <p14:creationId xmlns:p14="http://schemas.microsoft.com/office/powerpoint/2010/main" val="31940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 </a:t>
            </a:r>
            <a:r>
              <a:rPr lang="en-US" b="1"/>
              <a:t>Refer to page 5 of PE 20 and PE 30</a:t>
            </a:r>
            <a:endParaRPr lang="en-US">
              <a:cs typeface="Calibri"/>
            </a:endParaRPr>
          </a:p>
          <a:p>
            <a:r>
              <a:rPr lang="en-US"/>
              <a:t>A descriptor of the Adaptive Dimension has been included in the renewed curricula. The Adaptive Dimension refers to the concept of making adjustments to any or all of the following variables: learning environment, instruction, assessment and resources. Adjustments to these variables are intended to make learning meaningful and appropriate and to support achievement. Within the context of the Adaptive Dimension, curricular outcomes are not changed; adaptive variables are adjusted so that the curricular outcomes can be achieved. </a:t>
            </a:r>
          </a:p>
          <a:p>
            <a:r>
              <a:rPr lang="en-US"/>
              <a:t>As well, Meeting the Needs of All Students (refer to page 18 of PE 20 and PE 30), highlights the importance of providing an inclusive environment for all students to participate in physical education.</a:t>
            </a:r>
            <a:endParaRPr lang="en-CA"/>
          </a:p>
          <a:p>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16</a:t>
            </a:fld>
            <a:endParaRPr lang="en-US"/>
          </a:p>
        </p:txBody>
      </p:sp>
    </p:spTree>
    <p:extLst>
      <p:ext uri="{BB962C8B-B14F-4D97-AF65-F5344CB8AC3E}">
        <p14:creationId xmlns:p14="http://schemas.microsoft.com/office/powerpoint/2010/main" val="376722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 </a:t>
            </a:r>
            <a:r>
              <a:rPr lang="en-US" b="1"/>
              <a:t>Refer to page 6 of PE 20 </a:t>
            </a:r>
            <a:endParaRPr lang="en-US">
              <a:cs typeface="Calibri"/>
            </a:endParaRPr>
          </a:p>
          <a:p>
            <a:r>
              <a:rPr lang="en-US"/>
              <a:t>This synopsis can be used as a course syllabus or a descriptor for course selection. Also included on page 6 are credit requirements for graduation: students are required to take one compulsory health education or physical education course at the secondary level.</a:t>
            </a:r>
          </a:p>
          <a:p>
            <a:r>
              <a:rPr lang="en-US" dirty="0"/>
              <a:t> </a:t>
            </a:r>
            <a:endParaRPr lang="en-CA" dirty="0"/>
          </a:p>
          <a:p>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17</a:t>
            </a:fld>
            <a:endParaRPr lang="en-US"/>
          </a:p>
        </p:txBody>
      </p:sp>
    </p:spTree>
    <p:extLst>
      <p:ext uri="{BB962C8B-B14F-4D97-AF65-F5344CB8AC3E}">
        <p14:creationId xmlns:p14="http://schemas.microsoft.com/office/powerpoint/2010/main" val="459805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Refer to page 6 of PE 30 </a:t>
            </a:r>
            <a:endParaRPr lang="en-US"/>
          </a:p>
          <a:p>
            <a:r>
              <a:rPr lang="en-US"/>
              <a:t>This synopsis can be used as a course syllabus or a descriptor for course selection.evel.</a:t>
            </a:r>
          </a:p>
          <a:p>
            <a:r>
              <a:rPr lang="en-US" dirty="0"/>
              <a:t> </a:t>
            </a:r>
            <a:endParaRPr lang="en-CA" dirty="0"/>
          </a:p>
          <a:p>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18</a:t>
            </a:fld>
            <a:endParaRPr lang="en-US"/>
          </a:p>
        </p:txBody>
      </p:sp>
    </p:spTree>
    <p:extLst>
      <p:ext uri="{BB962C8B-B14F-4D97-AF65-F5344CB8AC3E}">
        <p14:creationId xmlns:p14="http://schemas.microsoft.com/office/powerpoint/2010/main" val="3004876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 </a:t>
            </a:r>
            <a:r>
              <a:rPr lang="en-US" b="1"/>
              <a:t>Refer to page 22 of PE 20 and PE 30 </a:t>
            </a:r>
            <a:r>
              <a:rPr lang="en-CA"/>
              <a:t>Outcomes:</a:t>
            </a:r>
            <a:endParaRPr lang="en-US">
              <a:cs typeface="Calibri"/>
            </a:endParaRPr>
          </a:p>
          <a:p>
            <a:pPr marL="171450" indent="-171450">
              <a:buFont typeface="Arial,Sans-Serif"/>
              <a:buChar char="•"/>
            </a:pPr>
            <a:r>
              <a:rPr lang="en-CA"/>
              <a:t>focus on what students will learn rather than what teachers will teach;</a:t>
            </a:r>
            <a:endParaRPr lang="en-US"/>
          </a:p>
          <a:p>
            <a:pPr marL="171450" indent="-171450">
              <a:buFont typeface="Arial,Sans-Serif"/>
              <a:buChar char="•"/>
            </a:pPr>
            <a:r>
              <a:rPr lang="en-CA"/>
              <a:t>specify the skills, abilities, knowledge and/or attitudes students are expected to demonstrate; </a:t>
            </a:r>
            <a:endParaRPr lang="en-US"/>
          </a:p>
          <a:p>
            <a:pPr marL="171450" indent="-171450">
              <a:buFont typeface="Arial,Sans-Serif"/>
              <a:buChar char="•"/>
            </a:pPr>
            <a:r>
              <a:rPr lang="en-CA"/>
              <a:t>are observable, assessable and attainable; and,</a:t>
            </a:r>
            <a:endParaRPr lang="en-US"/>
          </a:p>
          <a:p>
            <a:pPr marL="171450" indent="-171450">
              <a:buFont typeface="Arial,Sans-Serif"/>
              <a:buChar char="•"/>
            </a:pPr>
            <a:r>
              <a:rPr lang="en-CA"/>
              <a:t>are supported by indicators which provide the breadth and depth of expectations.</a:t>
            </a:r>
            <a:endParaRPr lang="en-US"/>
          </a:p>
          <a:p>
            <a:r>
              <a:rPr lang="en-US"/>
              <a:t>Can outcomes be combined for planning?</a:t>
            </a:r>
          </a:p>
          <a:p>
            <a:r>
              <a:rPr lang="en-US"/>
              <a:t>Yes, outcomes are often intended to be taught in an integrated or holistic manner.  When students are engaged in inquiry learning, for example, the questions they pose will typically lend themselves to making connections within and across areas of study.</a:t>
            </a:r>
          </a:p>
          <a:p>
            <a:r>
              <a:rPr lang="en-US"/>
              <a:t>Please note the statement, “All outcomes are required” is not accurate for PAA.  </a:t>
            </a:r>
          </a:p>
          <a:p>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19</a:t>
            </a:fld>
            <a:endParaRPr lang="en-US"/>
          </a:p>
        </p:txBody>
      </p:sp>
    </p:spTree>
    <p:extLst>
      <p:ext uri="{BB962C8B-B14F-4D97-AF65-F5344CB8AC3E}">
        <p14:creationId xmlns:p14="http://schemas.microsoft.com/office/powerpoint/2010/main" val="309103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Melissa 9:35-9:40</a:t>
            </a:r>
          </a:p>
        </p:txBody>
      </p:sp>
      <p:sp>
        <p:nvSpPr>
          <p:cNvPr id="4" name="Slide Number Placeholder 3"/>
          <p:cNvSpPr>
            <a:spLocks noGrp="1"/>
          </p:cNvSpPr>
          <p:nvPr>
            <p:ph type="sldNum" sz="quarter" idx="5"/>
          </p:nvPr>
        </p:nvSpPr>
        <p:spPr/>
        <p:txBody>
          <a:bodyPr/>
          <a:lstStyle/>
          <a:p>
            <a:fld id="{08E4571D-AB83-4C76-94F3-9A063D587F6D}" type="slidenum">
              <a:rPr lang="en-US"/>
              <a:t>2</a:t>
            </a:fld>
            <a:endParaRPr lang="en-US"/>
          </a:p>
        </p:txBody>
      </p:sp>
    </p:spTree>
    <p:extLst>
      <p:ext uri="{BB962C8B-B14F-4D97-AF65-F5344CB8AC3E}">
        <p14:creationId xmlns:p14="http://schemas.microsoft.com/office/powerpoint/2010/main" val="1477940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 </a:t>
            </a:r>
            <a:r>
              <a:rPr lang="en-US" b="1"/>
              <a:t>Refer to page 22 of PE 20 and PE 30 </a:t>
            </a:r>
            <a:r>
              <a:rPr lang="en-CA"/>
              <a:t>The set of indicators for an outcome:</a:t>
            </a:r>
            <a:endParaRPr lang="en-US">
              <a:cs typeface="Calibri"/>
            </a:endParaRPr>
          </a:p>
          <a:p>
            <a:pPr marL="171450" indent="-171450">
              <a:buFont typeface="Arial,Sans-Serif"/>
              <a:buChar char="•"/>
            </a:pPr>
            <a:r>
              <a:rPr lang="en-CA"/>
              <a:t>provides the intent (breadth and depth) of the outcome;</a:t>
            </a:r>
            <a:endParaRPr lang="en-US"/>
          </a:p>
          <a:p>
            <a:pPr marL="171450" indent="-171450">
              <a:buFont typeface="Arial,Sans-Serif"/>
              <a:buChar char="•"/>
            </a:pPr>
            <a:r>
              <a:rPr lang="en-CA"/>
              <a:t>tells the story, or creates a picture, of the outcome;</a:t>
            </a:r>
            <a:endParaRPr lang="en-US"/>
          </a:p>
          <a:p>
            <a:pPr marL="171450" indent="-171450">
              <a:buFont typeface="Arial,Sans-Serif"/>
              <a:buChar char="•"/>
            </a:pPr>
            <a:r>
              <a:rPr lang="en-CA"/>
              <a:t>defines the level and types of knowledge required; and, </a:t>
            </a:r>
            <a:endParaRPr lang="en-US"/>
          </a:p>
          <a:p>
            <a:pPr marL="171450" indent="-171450">
              <a:buFont typeface="Arial,Sans-Serif"/>
              <a:buChar char="•"/>
            </a:pPr>
            <a:r>
              <a:rPr lang="en-CA" b="1"/>
              <a:t>is not a checklist or prioritized list of instructional activities or assessment items.</a:t>
            </a:r>
            <a:endParaRPr lang="en-US" b="1">
              <a:cs typeface="Calibri"/>
            </a:endParaRPr>
          </a:p>
          <a:p>
            <a:r>
              <a:rPr lang="en-US"/>
              <a:t>Indicators </a:t>
            </a:r>
            <a:r>
              <a:rPr lang="en-CA"/>
              <a:t>represent </a:t>
            </a:r>
            <a:r>
              <a:rPr lang="en-US"/>
              <a:t>ways in which students might be asked to demonstrate achievement of an outcome. Teachers may develop indicators that are responsive to students’ needs, interests and prior learning, but those teacher-developed indicators must be reflective of and consistent with the breadth and depth that is defined by the given set of indicators. </a:t>
            </a:r>
            <a:endParaRPr lang="en-CA"/>
          </a:p>
          <a:p>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20</a:t>
            </a:fld>
            <a:endParaRPr lang="en-US"/>
          </a:p>
        </p:txBody>
      </p:sp>
    </p:spTree>
    <p:extLst>
      <p:ext uri="{BB962C8B-B14F-4D97-AF65-F5344CB8AC3E}">
        <p14:creationId xmlns:p14="http://schemas.microsoft.com/office/powerpoint/2010/main" val="3058886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p:txBody>
      </p:sp>
      <p:sp>
        <p:nvSpPr>
          <p:cNvPr id="4" name="Slide Number Placeholder 3"/>
          <p:cNvSpPr>
            <a:spLocks noGrp="1"/>
          </p:cNvSpPr>
          <p:nvPr>
            <p:ph type="sldNum" sz="quarter" idx="5"/>
          </p:nvPr>
        </p:nvSpPr>
        <p:spPr/>
        <p:txBody>
          <a:bodyPr/>
          <a:lstStyle/>
          <a:p>
            <a:fld id="{08E4571D-AB83-4C76-94F3-9A063D587F6D}" type="slidenum">
              <a:rPr lang="en-US"/>
              <a:t>21</a:t>
            </a:fld>
            <a:endParaRPr lang="en-US"/>
          </a:p>
        </p:txBody>
      </p:sp>
    </p:spTree>
    <p:extLst>
      <p:ext uri="{BB962C8B-B14F-4D97-AF65-F5344CB8AC3E}">
        <p14:creationId xmlns:p14="http://schemas.microsoft.com/office/powerpoint/2010/main" val="1799961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r>
              <a:rPr lang="en-US" b="1"/>
              <a:t>Refer to page 22 of PE 20 and PE 30</a:t>
            </a:r>
            <a:endParaRPr lang="en-US">
              <a:cs typeface="Calibri"/>
            </a:endParaRPr>
          </a:p>
          <a:p>
            <a:r>
              <a:rPr lang="en-CA"/>
              <a:t>Activty – can you find  one example of each of the above in PE 20 or 30?</a:t>
            </a:r>
            <a:endParaRPr lang="en-US">
              <a:cs typeface="Calibri" panose="020F0502020204030204"/>
            </a:endParaRPr>
          </a:p>
          <a:p>
            <a:r>
              <a:rPr lang="en-CA">
                <a:cs typeface="Calibri"/>
              </a:rPr>
              <a:t>(5 min)</a:t>
            </a:r>
            <a:endParaRPr lang="en-CA"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22</a:t>
            </a:fld>
            <a:endParaRPr lang="en-US"/>
          </a:p>
        </p:txBody>
      </p:sp>
    </p:spTree>
    <p:extLst>
      <p:ext uri="{BB962C8B-B14F-4D97-AF65-F5344CB8AC3E}">
        <p14:creationId xmlns:p14="http://schemas.microsoft.com/office/powerpoint/2010/main" val="2205067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r>
              <a:rPr lang="en-US" b="1"/>
              <a:t>Refer to Page 23 PE 20 *HANDOUT WITH NOTES</a:t>
            </a:r>
            <a:endParaRPr lang="en-US">
              <a:cs typeface="Calibri"/>
            </a:endParaRPr>
          </a:p>
          <a:p>
            <a:r>
              <a:rPr lang="en-US"/>
              <a:t>The outcomes in this curriculum contribute to the development of the K-12 physical education goals.</a:t>
            </a:r>
            <a:endParaRPr lang="en-US" dirty="0"/>
          </a:p>
          <a:p>
            <a:r>
              <a:rPr lang="en-US" b="1"/>
              <a:t>General Statements:</a:t>
            </a:r>
            <a:endParaRPr lang="en-US" dirty="0"/>
          </a:p>
          <a:p>
            <a:r>
              <a:rPr lang="en-US"/>
              <a:t>PE 20 and PE 30 are parallel in structure addressing similar topics but in different ways.</a:t>
            </a:r>
            <a:endParaRPr lang="en-US" dirty="0"/>
          </a:p>
          <a:p>
            <a:r>
              <a:rPr lang="en-US" b="1"/>
              <a:t>PE 20 is focused on the individual student; PE 30 is focused on leadership and lifelong fitness.</a:t>
            </a:r>
            <a:endParaRPr lang="en-US" b="1">
              <a:cs typeface="Calibri"/>
            </a:endParaRPr>
          </a:p>
          <a:p>
            <a:r>
              <a:rPr lang="en-US"/>
              <a:t>A student can progress from PE 9 to Wellness 10 to PE 20 and 30 and address similar topics but the content will be different.</a:t>
            </a:r>
            <a:endParaRPr lang="en-US" dirty="0"/>
          </a:p>
          <a:p>
            <a:r>
              <a:rPr lang="en-CA"/>
              <a:t>There is not an intent to be in the classroom for over half of the course. The majority of the content can be addressed through physical activity.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23</a:t>
            </a:fld>
            <a:endParaRPr lang="en-US"/>
          </a:p>
        </p:txBody>
      </p:sp>
    </p:spTree>
    <p:extLst>
      <p:ext uri="{BB962C8B-B14F-4D97-AF65-F5344CB8AC3E}">
        <p14:creationId xmlns:p14="http://schemas.microsoft.com/office/powerpoint/2010/main" val="29260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 </a:t>
            </a:r>
            <a:r>
              <a:rPr lang="en-US">
                <a:cs typeface="Calibri"/>
              </a:rPr>
              <a:t>HANDOUT WITH NOTES</a:t>
            </a:r>
            <a:endParaRPr lang="en-US"/>
          </a:p>
          <a:p>
            <a:r>
              <a:rPr lang="en-US" b="1"/>
              <a:t>Refer to Page 23 PE 30 </a:t>
            </a:r>
            <a:endParaRPr lang="en-US"/>
          </a:p>
          <a:p>
            <a:r>
              <a:rPr lang="en-CA"/>
              <a:t>The outcomes in this curriculum contribute to the development of the K-12 physical education goals.</a:t>
            </a:r>
            <a:endParaRPr lang="en-US"/>
          </a:p>
          <a:p>
            <a:r>
              <a:rPr lang="en-CA"/>
              <a:t>PE 30 is focused on leadership and lifelong learning.</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24</a:t>
            </a:fld>
            <a:endParaRPr lang="en-US"/>
          </a:p>
        </p:txBody>
      </p:sp>
    </p:spTree>
    <p:extLst>
      <p:ext uri="{BB962C8B-B14F-4D97-AF65-F5344CB8AC3E}">
        <p14:creationId xmlns:p14="http://schemas.microsoft.com/office/powerpoint/2010/main" val="1141652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p:txBody>
      </p:sp>
      <p:sp>
        <p:nvSpPr>
          <p:cNvPr id="4" name="Slide Number Placeholder 3"/>
          <p:cNvSpPr>
            <a:spLocks noGrp="1"/>
          </p:cNvSpPr>
          <p:nvPr>
            <p:ph type="sldNum" sz="quarter" idx="5"/>
          </p:nvPr>
        </p:nvSpPr>
        <p:spPr/>
        <p:txBody>
          <a:bodyPr/>
          <a:lstStyle/>
          <a:p>
            <a:fld id="{08E4571D-AB83-4C76-94F3-9A063D587F6D}" type="slidenum">
              <a:rPr lang="en-US"/>
              <a:t>25</a:t>
            </a:fld>
            <a:endParaRPr lang="en-US"/>
          </a:p>
        </p:txBody>
      </p:sp>
    </p:spTree>
    <p:extLst>
      <p:ext uri="{BB962C8B-B14F-4D97-AF65-F5344CB8AC3E}">
        <p14:creationId xmlns:p14="http://schemas.microsoft.com/office/powerpoint/2010/main" val="187999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Break 10 min</a:t>
            </a:r>
          </a:p>
          <a:p>
            <a:r>
              <a:rPr lang="en-US">
                <a:cs typeface="Calibri"/>
              </a:rPr>
              <a:t>10:45-10:55</a:t>
            </a:r>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26</a:t>
            </a:fld>
            <a:endParaRPr lang="en-US"/>
          </a:p>
        </p:txBody>
      </p:sp>
    </p:spTree>
    <p:extLst>
      <p:ext uri="{BB962C8B-B14F-4D97-AF65-F5344CB8AC3E}">
        <p14:creationId xmlns:p14="http://schemas.microsoft.com/office/powerpoint/2010/main" val="2600723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Miles </a:t>
            </a:r>
            <a:endParaRPr lang="en-US"/>
          </a:p>
          <a:p>
            <a:r>
              <a:rPr lang="en-US">
                <a:cs typeface="Calibri"/>
              </a:rPr>
              <a:t>Table talk 5 min share 5 min (Volunteers)</a:t>
            </a:r>
            <a:endParaRPr lang="en-US"/>
          </a:p>
          <a:p>
            <a:r>
              <a:rPr lang="en-US">
                <a:cs typeface="Calibri"/>
              </a:rPr>
              <a:t>*Make sure have handout with notes</a:t>
            </a:r>
          </a:p>
          <a:p>
            <a:r>
              <a:rPr lang="en-US">
                <a:cs typeface="Calibri"/>
              </a:rPr>
              <a:t>10:55-11:05</a:t>
            </a:r>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27</a:t>
            </a:fld>
            <a:endParaRPr lang="en-US"/>
          </a:p>
        </p:txBody>
      </p:sp>
    </p:spTree>
    <p:extLst>
      <p:ext uri="{BB962C8B-B14F-4D97-AF65-F5344CB8AC3E}">
        <p14:creationId xmlns:p14="http://schemas.microsoft.com/office/powerpoint/2010/main" val="1444846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Kelli 11:05-11:20  - 15 min</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28</a:t>
            </a:fld>
            <a:endParaRPr lang="en-US"/>
          </a:p>
        </p:txBody>
      </p:sp>
    </p:spTree>
    <p:extLst>
      <p:ext uri="{BB962C8B-B14F-4D97-AF65-F5344CB8AC3E}">
        <p14:creationId xmlns:p14="http://schemas.microsoft.com/office/powerpoint/2010/main" val="3034029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concerns are valid and deserve to be answered.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have developed something to help us do just that. PeBL. In </a:t>
            </a:r>
            <a:r>
              <a:rPr lang="en-US" dirty="0" err="1"/>
              <a:t>honour</a:t>
            </a:r>
            <a:r>
              <a:rPr lang="en-US" dirty="0"/>
              <a:t> of our visual learners, we have captured PeBL – its goals, terminology and processes – in this graphic.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As you can see, everything points upward to our ultimate goal; to grow strong, competent and successful 21</a:t>
            </a:r>
            <a:r>
              <a:rPr lang="en-US" baseline="30000" dirty="0"/>
              <a:t>st</a:t>
            </a:r>
            <a:r>
              <a:rPr lang="en-US" dirty="0"/>
              <a:t> century citizens.  People who have the skills, knowledge and attitudes to excel in all aspects of their life.  </a:t>
            </a:r>
            <a:endParaRPr lang="en-US" dirty="0">
              <a:cs typeface="Calibri"/>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solidFill>
                  <a:srgbClr val="FFFFFF"/>
                </a:solidFill>
              </a:rPr>
              <a:t>So how do we do that?  And what does it look like in our schools one year later? Today we are going to share with you some of the tools and examples of our progress.  </a:t>
            </a:r>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924E099F-AEBE-48F6-B03C-0662759C1EB1}" type="slidenum">
              <a:rPr lang="en-US" smtClean="0"/>
              <a:t>29</a:t>
            </a:fld>
            <a:endParaRPr lang="en-US"/>
          </a:p>
        </p:txBody>
      </p:sp>
    </p:spTree>
    <p:extLst>
      <p:ext uri="{BB962C8B-B14F-4D97-AF65-F5344CB8AC3E}">
        <p14:creationId xmlns:p14="http://schemas.microsoft.com/office/powerpoint/2010/main" val="195881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Melissa 9:30 to 9:35</a:t>
            </a:r>
          </a:p>
        </p:txBody>
      </p:sp>
      <p:sp>
        <p:nvSpPr>
          <p:cNvPr id="4" name="Slide Number Placeholder 3"/>
          <p:cNvSpPr>
            <a:spLocks noGrp="1"/>
          </p:cNvSpPr>
          <p:nvPr>
            <p:ph type="sldNum" sz="quarter" idx="5"/>
          </p:nvPr>
        </p:nvSpPr>
        <p:spPr/>
        <p:txBody>
          <a:bodyPr/>
          <a:lstStyle/>
          <a:p>
            <a:fld id="{08E4571D-AB83-4C76-94F3-9A063D587F6D}" type="slidenum">
              <a:rPr lang="en-US"/>
              <a:t>3</a:t>
            </a:fld>
            <a:endParaRPr lang="en-US"/>
          </a:p>
        </p:txBody>
      </p:sp>
    </p:spTree>
    <p:extLst>
      <p:ext uri="{BB962C8B-B14F-4D97-AF65-F5344CB8AC3E}">
        <p14:creationId xmlns:p14="http://schemas.microsoft.com/office/powerpoint/2010/main" val="3313746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believe that with PeBL – a deliberate and systematic progression designed to engage our learners in their own learning – that we can address many of those fundamental challenges in our system. </a:t>
            </a:r>
          </a:p>
          <a:p>
            <a:endParaRPr lang="en-US" dirty="0"/>
          </a:p>
          <a:p>
            <a:r>
              <a:rPr lang="en-US" strike="sngStrike" dirty="0"/>
              <a:t>We are advocates for student driven learning and have familiarized ourselves with the research that affirms that with voice and choice, comes engagement.  With personalized learning comes, notably higher success rates. </a:t>
            </a:r>
          </a:p>
          <a:p>
            <a:endParaRPr lang="en-US" dirty="0"/>
          </a:p>
          <a:p>
            <a:r>
              <a:rPr lang="en-US" i="1" dirty="0"/>
              <a:t>(do you want the research in here?)</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we know that when </a:t>
            </a:r>
            <a:r>
              <a:rPr lang="en-US" dirty="0" err="1"/>
              <a:t>ppl</a:t>
            </a:r>
            <a:r>
              <a:rPr lang="en-US" dirty="0"/>
              <a:t> hear TOR, they often get nervous.  What if my child doesn’t have the tools to manage those additional responsibilities?  How will they know what choices to make?   And what is the role of the teacher anyway?   Does this mean my child is being taught by a computer?  Are they just working alone in the corner of the room?  And if they are left to their own devices, are they just fooling around with their friends?  And from the educator’s point of view, there are a host of questions around additional responsibilities?  Resources… supports.  This sounds like a greater, not lesser work load!</a:t>
            </a:r>
          </a:p>
          <a:p>
            <a:endParaRPr lang="en-US" i="1" dirty="0"/>
          </a:p>
        </p:txBody>
      </p:sp>
      <p:sp>
        <p:nvSpPr>
          <p:cNvPr id="4" name="Slide Number Placeholder 3"/>
          <p:cNvSpPr>
            <a:spLocks noGrp="1"/>
          </p:cNvSpPr>
          <p:nvPr>
            <p:ph type="sldNum" sz="quarter" idx="10"/>
          </p:nvPr>
        </p:nvSpPr>
        <p:spPr/>
        <p:txBody>
          <a:bodyPr/>
          <a:lstStyle/>
          <a:p>
            <a:fld id="{924E099F-AEBE-48F6-B03C-0662759C1EB1}" type="slidenum">
              <a:rPr lang="en-US" smtClean="0"/>
              <a:t>30</a:t>
            </a:fld>
            <a:endParaRPr lang="en-US"/>
          </a:p>
        </p:txBody>
      </p:sp>
    </p:spTree>
    <p:extLst>
      <p:ext uri="{BB962C8B-B14F-4D97-AF65-F5344CB8AC3E}">
        <p14:creationId xmlns:p14="http://schemas.microsoft.com/office/powerpoint/2010/main" val="1818412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So lets focus in on the bottom half of that graphic illustrates our processes… the activities that we are undertaking to move down the PeBL path and to create exceptional, personalized learning experiences.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believe we need three fundamentals in place:</a:t>
            </a:r>
          </a:p>
          <a:p>
            <a:endParaRPr lang="en-US" dirty="0"/>
          </a:p>
          <a:p>
            <a:pPr marL="228600" indent="-228600">
              <a:buAutoNum type="arabicParenR"/>
            </a:pPr>
            <a:r>
              <a:rPr lang="en-US" dirty="0"/>
              <a:t>Consistent culture building activity:  geared towards creating a shared vocabulary and expectations around innovation, tolerance and relationships.</a:t>
            </a:r>
          </a:p>
          <a:p>
            <a:pPr marL="228600" indent="-228600">
              <a:buAutoNum type="arabicParenR"/>
            </a:pPr>
            <a:r>
              <a:rPr lang="en-US" dirty="0"/>
              <a:t>A focus on character building: All participants in the school and surrounding environment must understand and be engaged in self-regulation, and self awareness among many other 21</a:t>
            </a:r>
            <a:r>
              <a:rPr lang="en-US" baseline="30000" dirty="0"/>
              <a:t>st</a:t>
            </a:r>
            <a:r>
              <a:rPr lang="en-US" dirty="0"/>
              <a:t> century skills and attitudes.</a:t>
            </a:r>
          </a:p>
          <a:p>
            <a:pPr marL="228600" indent="-228600">
              <a:buFontTx/>
              <a:buAutoNum type="arabicParenR"/>
              <a:defRPr/>
            </a:pPr>
            <a:r>
              <a:rPr lang="en-US" dirty="0"/>
              <a:t>A combination of traditional and non-traditional instructional strategies that allow learners to build skills and knowledge in the way that best suits them.  While traditional forms of instruction may be the most effective tools in some circumstances and for some learners, a PeBL-driven environment provides student V/C in what, where, when and from whom learning occurs.  </a:t>
            </a:r>
            <a:r>
              <a:rPr lang="en-US" dirty="0">
                <a:cs typeface="Calibri"/>
              </a:rPr>
              <a:t/>
            </a:r>
            <a:br>
              <a:rPr lang="en-US" dirty="0">
                <a:cs typeface="Calibri"/>
              </a:rPr>
            </a:br>
            <a:r>
              <a:rPr lang="en-US" dirty="0">
                <a:cs typeface="Calibri"/>
              </a:rPr>
              <a:t/>
            </a:r>
            <a:br>
              <a:rPr lang="en-US" dirty="0">
                <a:cs typeface="Calibri"/>
              </a:rPr>
            </a:br>
            <a:r>
              <a:rPr lang="en-US" dirty="0"/>
              <a:t>While expanding our thinking in regards to S&amp;K building is critical, we are going to focus today on the elements of character and culture building in our schools.  And certainly throughout our time this morning, you will see how Skills and knowledge is in fact inextricably connected to all else.  </a:t>
            </a:r>
            <a:r>
              <a:rPr lang="en-US" dirty="0">
                <a:cs typeface="Calibri"/>
              </a:rPr>
              <a:t/>
            </a:r>
            <a:br>
              <a:rPr lang="en-US" dirty="0">
                <a:cs typeface="Calibri"/>
              </a:rPr>
            </a:br>
            <a:r>
              <a:rPr lang="en-US" dirty="0">
                <a:cs typeface="Calibri"/>
              </a:rPr>
              <a:t/>
            </a:r>
            <a:br>
              <a:rPr lang="en-US" dirty="0">
                <a:cs typeface="Calibri"/>
              </a:rPr>
            </a:br>
            <a:r>
              <a:rPr lang="en-US" strike="sngStrike" dirty="0"/>
              <a:t>or…. </a:t>
            </a:r>
            <a:r>
              <a:rPr lang="en-US" strike="sngStrike" dirty="0">
                <a:cs typeface="Calibri"/>
              </a:rPr>
              <a:t/>
            </a:r>
            <a:br>
              <a:rPr lang="en-US" strike="sngStrike" dirty="0">
                <a:cs typeface="Calibri"/>
              </a:rPr>
            </a:br>
            <a:r>
              <a:rPr lang="en-US" strike="sngStrike" dirty="0">
                <a:cs typeface="Calibri"/>
              </a:rPr>
              <a:t/>
            </a:r>
            <a:br>
              <a:rPr lang="en-US" strike="sngStrike" dirty="0">
                <a:cs typeface="Calibri"/>
              </a:rPr>
            </a:br>
            <a:r>
              <a:rPr lang="en-US" strike="sngStrike" dirty="0"/>
              <a:t>We know that each learner, educator, school and community is at a unique place on their PeBL journey and after year one of systematically growing our PeBL-related processes, we have much to celebrate and share in the areas of culture and character. </a:t>
            </a:r>
            <a:endParaRPr lang="en-US" strike="sngStrike" dirty="0">
              <a:cs typeface="Calibri"/>
            </a:endParaRP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924E099F-AEBE-48F6-B03C-0662759C1EB1}" type="slidenum">
              <a:rPr lang="en-US" smtClean="0"/>
              <a:t>31</a:t>
            </a:fld>
            <a:endParaRPr lang="en-US"/>
          </a:p>
        </p:txBody>
      </p:sp>
    </p:spTree>
    <p:extLst>
      <p:ext uri="{BB962C8B-B14F-4D97-AF65-F5344CB8AC3E}">
        <p14:creationId xmlns:p14="http://schemas.microsoft.com/office/powerpoint/2010/main" val="3423537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dig into what we mean when talk about character building.</a:t>
            </a:r>
          </a:p>
        </p:txBody>
      </p:sp>
      <p:sp>
        <p:nvSpPr>
          <p:cNvPr id="4" name="Slide Number Placeholder 3"/>
          <p:cNvSpPr>
            <a:spLocks noGrp="1"/>
          </p:cNvSpPr>
          <p:nvPr>
            <p:ph type="sldNum" sz="quarter" idx="10"/>
          </p:nvPr>
        </p:nvSpPr>
        <p:spPr/>
        <p:txBody>
          <a:bodyPr/>
          <a:lstStyle/>
          <a:p>
            <a:fld id="{924E099F-AEBE-48F6-B03C-0662759C1EB1}" type="slidenum">
              <a:rPr lang="en-US" smtClean="0"/>
              <a:t>33</a:t>
            </a:fld>
            <a:endParaRPr lang="en-US"/>
          </a:p>
        </p:txBody>
      </p:sp>
    </p:spTree>
    <p:extLst>
      <p:ext uri="{BB962C8B-B14F-4D97-AF65-F5344CB8AC3E}">
        <p14:creationId xmlns:p14="http://schemas.microsoft.com/office/powerpoint/2010/main" val="2287206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And while character building is critical ground work required to move down the PeBL path, we must also have culture that embraces change and recognizes differences in learners and their needs.  </a:t>
            </a:r>
          </a:p>
        </p:txBody>
      </p:sp>
      <p:sp>
        <p:nvSpPr>
          <p:cNvPr id="4" name="Slide Number Placeholder 3"/>
          <p:cNvSpPr>
            <a:spLocks noGrp="1"/>
          </p:cNvSpPr>
          <p:nvPr>
            <p:ph type="sldNum" sz="quarter" idx="10"/>
          </p:nvPr>
        </p:nvSpPr>
        <p:spPr/>
        <p:txBody>
          <a:bodyPr/>
          <a:lstStyle/>
          <a:p>
            <a:fld id="{924E099F-AEBE-48F6-B03C-0662759C1EB1}" type="slidenum">
              <a:rPr lang="en-US" smtClean="0"/>
              <a:t>34</a:t>
            </a:fld>
            <a:endParaRPr lang="en-US"/>
          </a:p>
        </p:txBody>
      </p:sp>
    </p:spTree>
    <p:extLst>
      <p:ext uri="{BB962C8B-B14F-4D97-AF65-F5344CB8AC3E}">
        <p14:creationId xmlns:p14="http://schemas.microsoft.com/office/powerpoint/2010/main" val="4276566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to help us make sense of all those culture related factors, we have modified and adopted a framework called REORDER that was originally developed by the British educator Dan Buckley.</a:t>
            </a:r>
          </a:p>
          <a:p>
            <a:endParaRPr lang="en-US" baseline="0" dirty="0"/>
          </a:p>
          <a:p>
            <a:r>
              <a:rPr lang="en-US" baseline="0" dirty="0"/>
              <a:t>According to REORDER, the 7 facets of culture building include:</a:t>
            </a:r>
          </a:p>
          <a:p>
            <a:endParaRPr lang="en-US" baseline="0" dirty="0"/>
          </a:p>
          <a:p>
            <a:r>
              <a:rPr lang="en-US" baseline="0" dirty="0"/>
              <a:t>Relationships, environment, opportunities, resources, distribution of leadership, evaluation, and recognition.  </a:t>
            </a:r>
          </a:p>
          <a:p>
            <a:endParaRPr lang="en-US" baseline="0" dirty="0"/>
          </a:p>
          <a:p>
            <a:r>
              <a:rPr lang="en-US" baseline="0" dirty="0"/>
              <a:t>We do not presume that this framework is an exhaustive list of considerations, but just one way to help us organize our thoughts and be intentional about our actions.  </a:t>
            </a:r>
          </a:p>
          <a:p>
            <a:endParaRPr lang="en-US" baseline="0" dirty="0"/>
          </a:p>
          <a:p>
            <a:r>
              <a:rPr lang="en-US" baseline="0" dirty="0"/>
              <a:t>Again, here it is important that we clarify that not all of the activities that we are about to talk about are “new” or “recently introduced”.  Many of these great practices have been working well in our schools – and have no doubt been present in yours - for years.  One of the most notable  benefits of launching PeBL has been the ways in which we have come together – at multiple levels of the organization – to share and collaborate on existing best practices.  It has been an excellent reminder of how </a:t>
            </a:r>
            <a:r>
              <a:rPr lang="en-US" b="1" baseline="0" dirty="0"/>
              <a:t>we are all learners</a:t>
            </a:r>
            <a:r>
              <a:rPr lang="en-US" baseline="0" dirty="0"/>
              <a:t>, with something to learn and something to contribute. </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7B9DAFC-3772-45A7-9263-C0A8A2FAFB9F}" type="slidenum">
              <a:rPr lang="en-US" smtClean="0"/>
              <a:t>35</a:t>
            </a:fld>
            <a:endParaRPr lang="en-US"/>
          </a:p>
        </p:txBody>
      </p:sp>
    </p:spTree>
    <p:extLst>
      <p:ext uri="{BB962C8B-B14F-4D97-AF65-F5344CB8AC3E}">
        <p14:creationId xmlns:p14="http://schemas.microsoft.com/office/powerpoint/2010/main" val="2001611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 it is fitting that the first R brings us to relationships.  As we explore and redefine relationships in a PeBL environment, we begin to access and share knowledge in new and innovative ways.  Not only our teachers, but our peers, other staff members, our parents and our community become an integral part of our learning.  </a:t>
            </a:r>
          </a:p>
          <a:p>
            <a:endParaRPr lang="en-US" baseline="0" dirty="0"/>
          </a:p>
        </p:txBody>
      </p:sp>
      <p:sp>
        <p:nvSpPr>
          <p:cNvPr id="4" name="Slide Number Placeholder 3"/>
          <p:cNvSpPr>
            <a:spLocks noGrp="1"/>
          </p:cNvSpPr>
          <p:nvPr>
            <p:ph type="sldNum" sz="quarter" idx="10"/>
          </p:nvPr>
        </p:nvSpPr>
        <p:spPr/>
        <p:txBody>
          <a:bodyPr/>
          <a:lstStyle/>
          <a:p>
            <a:fld id="{77B9DAFC-3772-45A7-9263-C0A8A2FAFB9F}" type="slidenum">
              <a:rPr lang="en-US" smtClean="0"/>
              <a:t>36</a:t>
            </a:fld>
            <a:endParaRPr lang="en-US"/>
          </a:p>
        </p:txBody>
      </p:sp>
    </p:spTree>
    <p:extLst>
      <p:ext uri="{BB962C8B-B14F-4D97-AF65-F5344CB8AC3E}">
        <p14:creationId xmlns:p14="http://schemas.microsoft.com/office/powerpoint/2010/main" val="3632427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7B9DAFC-3772-45A7-9263-C0A8A2FAFB9F}" type="slidenum">
              <a:rPr lang="en-US" smtClean="0"/>
              <a:t>37</a:t>
            </a:fld>
            <a:endParaRPr lang="en-US"/>
          </a:p>
        </p:txBody>
      </p:sp>
    </p:spTree>
    <p:extLst>
      <p:ext uri="{BB962C8B-B14F-4D97-AF65-F5344CB8AC3E}">
        <p14:creationId xmlns:p14="http://schemas.microsoft.com/office/powerpoint/2010/main" val="610420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is where there is much overlap with the third pillar of skills and knowledge.  Here is where we begin to consider the </a:t>
            </a:r>
            <a:r>
              <a:rPr lang="en-US" i="1" baseline="0" dirty="0"/>
              <a:t>ways</a:t>
            </a:r>
            <a:r>
              <a:rPr lang="en-US" baseline="0" dirty="0"/>
              <a:t> in which we facilitate learning… </a:t>
            </a:r>
          </a:p>
          <a:p>
            <a:endParaRPr lang="en-US" baseline="0" dirty="0"/>
          </a:p>
          <a:p>
            <a:r>
              <a:rPr lang="en-US" baseline="0" dirty="0"/>
              <a:t>Do we practice a mix of instructional strategies and practices that address diverse learning needs?  Do we create meaningful ways to challenge those who excel and clarify for those who might struggle. Opportunities to catch and engage those kids who might otherwise fall through the cracks? Opportunities to push motivated learners to the edges of their potential?  </a:t>
            </a:r>
          </a:p>
          <a:p>
            <a:endParaRPr lang="en-US" baseline="0" dirty="0"/>
          </a:p>
          <a:p>
            <a:r>
              <a:rPr lang="en-US" baseline="0" dirty="0"/>
              <a:t>Again, here we know that teachers have been taking steps to personalize the learning for years.  By talking about it, by sharing strategies for blended learning, project and inquiry based learning and we can begin to round out the options in any given school or classroom. </a:t>
            </a:r>
          </a:p>
          <a:p>
            <a:endParaRPr lang="en-US" baseline="0" dirty="0"/>
          </a:p>
          <a:p>
            <a:r>
              <a:rPr lang="en-US" baseline="0" dirty="0"/>
              <a:t>And it is here that we can start to address the teacher workload situation….</a:t>
            </a:r>
            <a:r>
              <a:rPr lang="en-US" i="1" baseline="0" dirty="0"/>
              <a:t> (KB - if you don’t address it here, </a:t>
            </a:r>
            <a:r>
              <a:rPr lang="en-US" i="1" baseline="0" dirty="0" err="1"/>
              <a:t>i</a:t>
            </a:r>
            <a:r>
              <a:rPr lang="en-US" i="1" baseline="0" dirty="0"/>
              <a:t> don’t see any other place to reconnect to the opening slides.)  </a:t>
            </a:r>
            <a:r>
              <a:rPr lang="en-US" baseline="0" dirty="0"/>
              <a:t>Through collaboration, new ideas are generated, resources are shared, support becomes accessible.  And although we readily acknowledge the front end work to implement these new ideas is heavy, our teachers will speak to the efficiencies gained, the benefits </a:t>
            </a:r>
            <a:r>
              <a:rPr lang="en-US" baseline="0" dirty="0" err="1"/>
              <a:t>fo</a:t>
            </a:r>
            <a:r>
              <a:rPr lang="en-US" baseline="0" dirty="0"/>
              <a:t> doing this work so that they can direct those ready to work independently to the appropriate supports and then focus their time on the learners who need more one-on-one time. </a:t>
            </a:r>
          </a:p>
        </p:txBody>
      </p:sp>
      <p:sp>
        <p:nvSpPr>
          <p:cNvPr id="4" name="Slide Number Placeholder 3"/>
          <p:cNvSpPr>
            <a:spLocks noGrp="1"/>
          </p:cNvSpPr>
          <p:nvPr>
            <p:ph type="sldNum" sz="quarter" idx="10"/>
          </p:nvPr>
        </p:nvSpPr>
        <p:spPr/>
        <p:txBody>
          <a:bodyPr/>
          <a:lstStyle/>
          <a:p>
            <a:fld id="{77B9DAFC-3772-45A7-9263-C0A8A2FAFB9F}" type="slidenum">
              <a:rPr lang="en-US" smtClean="0"/>
              <a:t>38</a:t>
            </a:fld>
            <a:endParaRPr lang="en-US"/>
          </a:p>
        </p:txBody>
      </p:sp>
    </p:spTree>
    <p:extLst>
      <p:ext uri="{BB962C8B-B14F-4D97-AF65-F5344CB8AC3E}">
        <p14:creationId xmlns:p14="http://schemas.microsoft.com/office/powerpoint/2010/main" val="2916550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7B9DAFC-3772-45A7-9263-C0A8A2FAFB9F}" type="slidenum">
              <a:rPr lang="en-US" smtClean="0"/>
              <a:t>39</a:t>
            </a:fld>
            <a:endParaRPr lang="en-US"/>
          </a:p>
        </p:txBody>
      </p:sp>
    </p:spTree>
    <p:extLst>
      <p:ext uri="{BB962C8B-B14F-4D97-AF65-F5344CB8AC3E}">
        <p14:creationId xmlns:p14="http://schemas.microsoft.com/office/powerpoint/2010/main" val="24883196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7B9DAFC-3772-45A7-9263-C0A8A2FAFB9F}" type="slidenum">
              <a:rPr lang="en-US" smtClean="0"/>
              <a:t>40</a:t>
            </a:fld>
            <a:endParaRPr lang="en-US"/>
          </a:p>
        </p:txBody>
      </p:sp>
    </p:spTree>
    <p:extLst>
      <p:ext uri="{BB962C8B-B14F-4D97-AF65-F5344CB8AC3E}">
        <p14:creationId xmlns:p14="http://schemas.microsoft.com/office/powerpoint/2010/main" val="254248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Melissa &amp; Miles 9:40-9:55</a:t>
            </a:r>
          </a:p>
        </p:txBody>
      </p:sp>
      <p:sp>
        <p:nvSpPr>
          <p:cNvPr id="4" name="Slide Number Placeholder 3"/>
          <p:cNvSpPr>
            <a:spLocks noGrp="1"/>
          </p:cNvSpPr>
          <p:nvPr>
            <p:ph type="sldNum" sz="quarter" idx="5"/>
          </p:nvPr>
        </p:nvSpPr>
        <p:spPr/>
        <p:txBody>
          <a:bodyPr/>
          <a:lstStyle/>
          <a:p>
            <a:fld id="{08E4571D-AB83-4C76-94F3-9A063D587F6D}" type="slidenum">
              <a:rPr lang="en-US"/>
              <a:t>4</a:t>
            </a:fld>
            <a:endParaRPr lang="en-US"/>
          </a:p>
        </p:txBody>
      </p:sp>
    </p:spTree>
    <p:extLst>
      <p:ext uri="{BB962C8B-B14F-4D97-AF65-F5344CB8AC3E}">
        <p14:creationId xmlns:p14="http://schemas.microsoft.com/office/powerpoint/2010/main" val="3923801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7B9DAFC-3772-45A7-9263-C0A8A2FAFB9F}" type="slidenum">
              <a:rPr lang="en-US" smtClean="0"/>
              <a:t>41</a:t>
            </a:fld>
            <a:endParaRPr lang="en-US"/>
          </a:p>
        </p:txBody>
      </p:sp>
    </p:spTree>
    <p:extLst>
      <p:ext uri="{BB962C8B-B14F-4D97-AF65-F5344CB8AC3E}">
        <p14:creationId xmlns:p14="http://schemas.microsoft.com/office/powerpoint/2010/main" val="1570575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7B9DAFC-3772-45A7-9263-C0A8A2FAFB9F}" type="slidenum">
              <a:rPr lang="en-US" smtClean="0"/>
              <a:t>42</a:t>
            </a:fld>
            <a:endParaRPr lang="en-US"/>
          </a:p>
        </p:txBody>
      </p:sp>
    </p:spTree>
    <p:extLst>
      <p:ext uri="{BB962C8B-B14F-4D97-AF65-F5344CB8AC3E}">
        <p14:creationId xmlns:p14="http://schemas.microsoft.com/office/powerpoint/2010/main" val="206476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And while character building is critical ground work required to move down the PeBL path, we must also have culture that embraces change and recognizes differences in learners and their needs.  </a:t>
            </a:r>
          </a:p>
        </p:txBody>
      </p:sp>
      <p:sp>
        <p:nvSpPr>
          <p:cNvPr id="4" name="Slide Number Placeholder 3"/>
          <p:cNvSpPr>
            <a:spLocks noGrp="1"/>
          </p:cNvSpPr>
          <p:nvPr>
            <p:ph type="sldNum" sz="quarter" idx="10"/>
          </p:nvPr>
        </p:nvSpPr>
        <p:spPr/>
        <p:txBody>
          <a:bodyPr/>
          <a:lstStyle/>
          <a:p>
            <a:fld id="{924E099F-AEBE-48F6-B03C-0662759C1EB1}" type="slidenum">
              <a:rPr lang="en-US" smtClean="0"/>
              <a:t>43</a:t>
            </a:fld>
            <a:endParaRPr lang="en-US"/>
          </a:p>
        </p:txBody>
      </p:sp>
    </p:spTree>
    <p:extLst>
      <p:ext uri="{BB962C8B-B14F-4D97-AF65-F5344CB8AC3E}">
        <p14:creationId xmlns:p14="http://schemas.microsoft.com/office/powerpoint/2010/main" val="34361192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believe that with PeBL – a deliberate and systematic progression designed to engage our learners in their own learning – that we can address many of those fundamental challenges in our system. </a:t>
            </a:r>
          </a:p>
          <a:p>
            <a:endParaRPr lang="en-US" dirty="0"/>
          </a:p>
          <a:p>
            <a:r>
              <a:rPr lang="en-US" strike="sngStrike" dirty="0"/>
              <a:t>We are advocates for student driven learning and have familiarized ourselves with the research that affirms that with voice and choice, comes engagement.  With personalized learning comes, notably higher success rates. </a:t>
            </a:r>
          </a:p>
          <a:p>
            <a:endParaRPr lang="en-US" dirty="0"/>
          </a:p>
          <a:p>
            <a:r>
              <a:rPr lang="en-US" i="1" dirty="0"/>
              <a:t>(do you want the research in here?)</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we know that when </a:t>
            </a:r>
            <a:r>
              <a:rPr lang="en-US" dirty="0" err="1"/>
              <a:t>ppl</a:t>
            </a:r>
            <a:r>
              <a:rPr lang="en-US" dirty="0"/>
              <a:t> hear TOR, they often get nervous.  What if my child doesn’t have the tools to manage those additional responsibilities?  How will they know what choices to make?   And what is the role of the teacher anyway?   Does this mean my child is being taught by a computer?  Are they just working alone in the corner of the room?  And if they are left to their own devices, are they just fooling around with their friends?  And from the educator’s point of view, there are a host of questions around additional responsibilities?  Resources… supports.  This sounds like a greater, not lesser work load!</a:t>
            </a:r>
          </a:p>
          <a:p>
            <a:endParaRPr lang="en-US" i="1" dirty="0"/>
          </a:p>
        </p:txBody>
      </p:sp>
      <p:sp>
        <p:nvSpPr>
          <p:cNvPr id="4" name="Slide Number Placeholder 3"/>
          <p:cNvSpPr>
            <a:spLocks noGrp="1"/>
          </p:cNvSpPr>
          <p:nvPr>
            <p:ph type="sldNum" sz="quarter" idx="10"/>
          </p:nvPr>
        </p:nvSpPr>
        <p:spPr/>
        <p:txBody>
          <a:bodyPr/>
          <a:lstStyle/>
          <a:p>
            <a:fld id="{924E099F-AEBE-48F6-B03C-0662759C1EB1}" type="slidenum">
              <a:rPr lang="en-US" smtClean="0"/>
              <a:t>44</a:t>
            </a:fld>
            <a:endParaRPr lang="en-US"/>
          </a:p>
        </p:txBody>
      </p:sp>
    </p:spTree>
    <p:extLst>
      <p:ext uri="{BB962C8B-B14F-4D97-AF65-F5344CB8AC3E}">
        <p14:creationId xmlns:p14="http://schemas.microsoft.com/office/powerpoint/2010/main" val="23358071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Melissa &amp; Miles</a:t>
            </a:r>
          </a:p>
          <a:p>
            <a:r>
              <a:rPr lang="en-US">
                <a:cs typeface="Calibri"/>
              </a:rPr>
              <a:t>11:20 15 min – come to consensus about how much time for 20 and 30</a:t>
            </a:r>
          </a:p>
          <a:p>
            <a:r>
              <a:rPr lang="en-US">
                <a:cs typeface="Calibri"/>
              </a:rPr>
              <a:t>Same or different? FIRST</a:t>
            </a:r>
            <a:endParaRPr lang="en-US" dirty="0"/>
          </a:p>
          <a:p>
            <a:r>
              <a:rPr lang="en-US">
                <a:cs typeface="Calibri"/>
              </a:rPr>
              <a:t>Then how many hours?  Write 20 on one sticky and 30 on the other - yellow/blue</a:t>
            </a:r>
            <a:endParaRPr lang="en-US" dirty="0">
              <a:cs typeface="Calibri"/>
            </a:endParaRPr>
          </a:p>
          <a:p>
            <a:r>
              <a:rPr lang="en-CA"/>
              <a:t>While Wellness 10 is more wide open and provides students opportunities to do other activities not related to physical activity, PE 20 and PE 30 Service Learning concentrates on fitness related volunteering like coaching, rodeo, and cultural events. </a:t>
            </a:r>
            <a:endParaRPr lang="en-US"/>
          </a:p>
          <a:p>
            <a:endParaRPr lang="en-CA" dirty="0"/>
          </a:p>
          <a:p>
            <a:r>
              <a:rPr lang="en-CA"/>
              <a:t>PE 30 Students are still involved in service learning in physical activities but take more of a leadership role within the activities.</a:t>
            </a:r>
          </a:p>
          <a:p>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47</a:t>
            </a:fld>
            <a:endParaRPr lang="en-US"/>
          </a:p>
        </p:txBody>
      </p:sp>
    </p:spTree>
    <p:extLst>
      <p:ext uri="{BB962C8B-B14F-4D97-AF65-F5344CB8AC3E}">
        <p14:creationId xmlns:p14="http://schemas.microsoft.com/office/powerpoint/2010/main" val="13298916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11:35 (Miles for 5)</a:t>
            </a:r>
          </a:p>
        </p:txBody>
      </p:sp>
      <p:sp>
        <p:nvSpPr>
          <p:cNvPr id="4" name="Slide Number Placeholder 3"/>
          <p:cNvSpPr>
            <a:spLocks noGrp="1"/>
          </p:cNvSpPr>
          <p:nvPr>
            <p:ph type="sldNum" sz="quarter" idx="5"/>
          </p:nvPr>
        </p:nvSpPr>
        <p:spPr/>
        <p:txBody>
          <a:bodyPr/>
          <a:lstStyle/>
          <a:p>
            <a:fld id="{08E4571D-AB83-4C76-94F3-9A063D587F6D}" type="slidenum">
              <a:rPr lang="en-US"/>
              <a:t>48</a:t>
            </a:fld>
            <a:endParaRPr lang="en-US"/>
          </a:p>
        </p:txBody>
      </p:sp>
    </p:spTree>
    <p:extLst>
      <p:ext uri="{BB962C8B-B14F-4D97-AF65-F5344CB8AC3E}">
        <p14:creationId xmlns:p14="http://schemas.microsoft.com/office/powerpoint/2010/main" val="31761046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Miles &amp; Melissa 11:40-12 – do 20 and 30</a:t>
            </a:r>
          </a:p>
          <a:p>
            <a:r>
              <a:rPr lang="en-US">
                <a:cs typeface="Calibri"/>
              </a:rPr>
              <a:t>Use the handout with outcomes/notes to rough out a plan – use as a guideline to assist in planning</a:t>
            </a:r>
          </a:p>
          <a:p>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49</a:t>
            </a:fld>
            <a:endParaRPr lang="en-US"/>
          </a:p>
        </p:txBody>
      </p:sp>
    </p:spTree>
    <p:extLst>
      <p:ext uri="{BB962C8B-B14F-4D97-AF65-F5344CB8AC3E}">
        <p14:creationId xmlns:p14="http://schemas.microsoft.com/office/powerpoint/2010/main" val="1709383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12-12:30</a:t>
            </a:r>
          </a:p>
        </p:txBody>
      </p:sp>
      <p:sp>
        <p:nvSpPr>
          <p:cNvPr id="4" name="Slide Number Placeholder 3"/>
          <p:cNvSpPr>
            <a:spLocks noGrp="1"/>
          </p:cNvSpPr>
          <p:nvPr>
            <p:ph type="sldNum" sz="quarter" idx="5"/>
          </p:nvPr>
        </p:nvSpPr>
        <p:spPr/>
        <p:txBody>
          <a:bodyPr/>
          <a:lstStyle/>
          <a:p>
            <a:fld id="{08E4571D-AB83-4C76-94F3-9A063D587F6D}" type="slidenum">
              <a:rPr lang="en-US"/>
              <a:t>50</a:t>
            </a:fld>
            <a:endParaRPr lang="en-US"/>
          </a:p>
        </p:txBody>
      </p:sp>
    </p:spTree>
    <p:extLst>
      <p:ext uri="{BB962C8B-B14F-4D97-AF65-F5344CB8AC3E}">
        <p14:creationId xmlns:p14="http://schemas.microsoft.com/office/powerpoint/2010/main" val="10381767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Miles &amp; Melissa</a:t>
            </a:r>
          </a:p>
          <a:p>
            <a:r>
              <a:rPr lang="en-US"/>
              <a:t>12:30 – 12:40 (if no decision – we will make one and share it out)</a:t>
            </a:r>
          </a:p>
          <a:p>
            <a:r>
              <a:rPr lang="en-US">
                <a:cs typeface="Calibri"/>
              </a:rPr>
              <a:t>Don't need to be exactly the same, but similar is good – this can be ongoing PLC work </a:t>
            </a:r>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51</a:t>
            </a:fld>
            <a:endParaRPr lang="en-US"/>
          </a:p>
        </p:txBody>
      </p:sp>
    </p:spTree>
    <p:extLst>
      <p:ext uri="{BB962C8B-B14F-4D97-AF65-F5344CB8AC3E}">
        <p14:creationId xmlns:p14="http://schemas.microsoft.com/office/powerpoint/2010/main" val="13436675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Miles</a:t>
            </a:r>
          </a:p>
          <a:p>
            <a:r>
              <a:rPr lang="en-US">
                <a:cs typeface="Calibri"/>
              </a:rPr>
              <a:t>12:40 – 1:10 </a:t>
            </a:r>
          </a:p>
          <a:p>
            <a:r>
              <a:rPr lang="en-US">
                <a:cs typeface="Calibri"/>
              </a:rPr>
              <a:t>20 min – then share for 10</a:t>
            </a:r>
            <a:endParaRPr lang="en-US"/>
          </a:p>
        </p:txBody>
      </p:sp>
      <p:sp>
        <p:nvSpPr>
          <p:cNvPr id="4" name="Slide Number Placeholder 3"/>
          <p:cNvSpPr>
            <a:spLocks noGrp="1"/>
          </p:cNvSpPr>
          <p:nvPr>
            <p:ph type="sldNum" sz="quarter" idx="5"/>
          </p:nvPr>
        </p:nvSpPr>
        <p:spPr/>
        <p:txBody>
          <a:bodyPr/>
          <a:lstStyle/>
          <a:p>
            <a:fld id="{08E4571D-AB83-4C76-94F3-9A063D587F6D}" type="slidenum">
              <a:rPr lang="en-US"/>
              <a:t>52</a:t>
            </a:fld>
            <a:endParaRPr lang="en-US"/>
          </a:p>
        </p:txBody>
      </p:sp>
    </p:spTree>
    <p:extLst>
      <p:ext uri="{BB962C8B-B14F-4D97-AF65-F5344CB8AC3E}">
        <p14:creationId xmlns:p14="http://schemas.microsoft.com/office/powerpoint/2010/main" val="79870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Miles -Read case study in Moodle – Miles will make handout</a:t>
            </a:r>
          </a:p>
          <a:p>
            <a:r>
              <a:rPr lang="en-US">
                <a:cs typeface="Calibri"/>
              </a:rPr>
              <a:t>Complete task 1 on sheet  - try to figure out outcomes; </a:t>
            </a:r>
          </a:p>
          <a:p>
            <a:r>
              <a:rPr lang="en-US">
                <a:cs typeface="Calibri"/>
              </a:rPr>
              <a:t>30 min 20 to read/work it out – 10 to share out</a:t>
            </a:r>
          </a:p>
          <a:p>
            <a:r>
              <a:rPr lang="en-US">
                <a:cs typeface="Calibri"/>
              </a:rPr>
              <a:t>9:55-10:25</a:t>
            </a:r>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5</a:t>
            </a:fld>
            <a:endParaRPr lang="en-US"/>
          </a:p>
        </p:txBody>
      </p:sp>
    </p:spTree>
    <p:extLst>
      <p:ext uri="{BB962C8B-B14F-4D97-AF65-F5344CB8AC3E}">
        <p14:creationId xmlns:p14="http://schemas.microsoft.com/office/powerpoint/2010/main" val="22672215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1:10-1:40 Table talk 15/20–share out </a:t>
            </a:r>
          </a:p>
        </p:txBody>
      </p:sp>
      <p:sp>
        <p:nvSpPr>
          <p:cNvPr id="4" name="Slide Number Placeholder 3"/>
          <p:cNvSpPr>
            <a:spLocks noGrp="1"/>
          </p:cNvSpPr>
          <p:nvPr>
            <p:ph type="sldNum" sz="quarter" idx="5"/>
          </p:nvPr>
        </p:nvSpPr>
        <p:spPr/>
        <p:txBody>
          <a:bodyPr/>
          <a:lstStyle/>
          <a:p>
            <a:fld id="{08E4571D-AB83-4C76-94F3-9A063D587F6D}" type="slidenum">
              <a:rPr lang="en-US"/>
              <a:t>53</a:t>
            </a:fld>
            <a:endParaRPr lang="en-US"/>
          </a:p>
        </p:txBody>
      </p:sp>
    </p:spTree>
    <p:extLst>
      <p:ext uri="{BB962C8B-B14F-4D97-AF65-F5344CB8AC3E}">
        <p14:creationId xmlns:p14="http://schemas.microsoft.com/office/powerpoint/2010/main" val="32996959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1:40-2:20</a:t>
            </a:r>
          </a:p>
        </p:txBody>
      </p:sp>
      <p:sp>
        <p:nvSpPr>
          <p:cNvPr id="4" name="Slide Number Placeholder 3"/>
          <p:cNvSpPr>
            <a:spLocks noGrp="1"/>
          </p:cNvSpPr>
          <p:nvPr>
            <p:ph type="sldNum" sz="quarter" idx="5"/>
          </p:nvPr>
        </p:nvSpPr>
        <p:spPr/>
        <p:txBody>
          <a:bodyPr/>
          <a:lstStyle/>
          <a:p>
            <a:fld id="{08E4571D-AB83-4C76-94F3-9A063D587F6D}" type="slidenum">
              <a:rPr lang="en-US"/>
              <a:t>54</a:t>
            </a:fld>
            <a:endParaRPr lang="en-US"/>
          </a:p>
        </p:txBody>
      </p:sp>
    </p:spTree>
    <p:extLst>
      <p:ext uri="{BB962C8B-B14F-4D97-AF65-F5344CB8AC3E}">
        <p14:creationId xmlns:p14="http://schemas.microsoft.com/office/powerpoint/2010/main" val="9708380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2:20-2:25 Creative lic.</a:t>
            </a:r>
          </a:p>
          <a:p>
            <a:r>
              <a:rPr lang="en-US">
                <a:cs typeface="Calibri"/>
              </a:rPr>
              <a:t>PE 20 </a:t>
            </a:r>
            <a:r>
              <a:rPr lang="en-CA"/>
              <a:t>Students are given topic ideas but are free to choose one of their own. Students are required to create a tool to show others what they have learned.</a:t>
            </a:r>
            <a:endParaRPr lang="en-US"/>
          </a:p>
          <a:p>
            <a:r>
              <a:rPr lang="en-CA">
                <a:cs typeface="Calibri"/>
              </a:rPr>
              <a:t>PE 30 </a:t>
            </a:r>
            <a:r>
              <a:rPr lang="en-CA"/>
              <a:t>Much like PE 20, students select a topic related to the course but look at it from a leadership or lifelong perspective. </a:t>
            </a:r>
            <a:endParaRPr lang="en-CA"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55</a:t>
            </a:fld>
            <a:endParaRPr lang="en-US"/>
          </a:p>
        </p:txBody>
      </p:sp>
    </p:spTree>
    <p:extLst>
      <p:ext uri="{BB962C8B-B14F-4D97-AF65-F5344CB8AC3E}">
        <p14:creationId xmlns:p14="http://schemas.microsoft.com/office/powerpoint/2010/main" val="39416657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2:25 –2:45</a:t>
            </a:r>
          </a:p>
        </p:txBody>
      </p:sp>
      <p:sp>
        <p:nvSpPr>
          <p:cNvPr id="4" name="Slide Number Placeholder 3"/>
          <p:cNvSpPr>
            <a:spLocks noGrp="1"/>
          </p:cNvSpPr>
          <p:nvPr>
            <p:ph type="sldNum" sz="quarter" idx="5"/>
          </p:nvPr>
        </p:nvSpPr>
        <p:spPr/>
        <p:txBody>
          <a:bodyPr/>
          <a:lstStyle/>
          <a:p>
            <a:fld id="{08E4571D-AB83-4C76-94F3-9A063D587F6D}" type="slidenum">
              <a:rPr lang="en-US"/>
              <a:t>56</a:t>
            </a:fld>
            <a:endParaRPr lang="en-US"/>
          </a:p>
        </p:txBody>
      </p:sp>
    </p:spTree>
    <p:extLst>
      <p:ext uri="{BB962C8B-B14F-4D97-AF65-F5344CB8AC3E}">
        <p14:creationId xmlns:p14="http://schemas.microsoft.com/office/powerpoint/2010/main" val="39989364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2:25 –2:45</a:t>
            </a:r>
          </a:p>
          <a:p>
            <a:pPr marL="628650" lvl="1" indent="-171450">
              <a:lnSpc>
                <a:spcPct val="90000"/>
              </a:lnSpc>
              <a:spcBef>
                <a:spcPts val="500"/>
              </a:spcBef>
              <a:buFont typeface="Arial"/>
              <a:buChar char="•"/>
            </a:pPr>
            <a:r>
              <a:rPr lang="en-US"/>
              <a:t>Ministry resources - Listed on curriculum website</a:t>
            </a:r>
          </a:p>
          <a:p>
            <a:pPr marL="628650" lvl="1" indent="-171450">
              <a:lnSpc>
                <a:spcPct val="90000"/>
              </a:lnSpc>
              <a:spcBef>
                <a:spcPts val="500"/>
              </a:spcBef>
              <a:buFont typeface="Arial"/>
              <a:buChar char="•"/>
            </a:pPr>
            <a:r>
              <a:rPr lang="en-US"/>
              <a:t>More to come: Nutrition; Blackboard</a:t>
            </a:r>
          </a:p>
        </p:txBody>
      </p:sp>
      <p:sp>
        <p:nvSpPr>
          <p:cNvPr id="4" name="Slide Number Placeholder 3"/>
          <p:cNvSpPr>
            <a:spLocks noGrp="1"/>
          </p:cNvSpPr>
          <p:nvPr>
            <p:ph type="sldNum" sz="quarter" idx="5"/>
          </p:nvPr>
        </p:nvSpPr>
        <p:spPr/>
        <p:txBody>
          <a:bodyPr/>
          <a:lstStyle/>
          <a:p>
            <a:fld id="{08E4571D-AB83-4C76-94F3-9A063D587F6D}" type="slidenum">
              <a:rPr lang="en-US"/>
              <a:t>57</a:t>
            </a:fld>
            <a:endParaRPr lang="en-US"/>
          </a:p>
        </p:txBody>
      </p:sp>
    </p:spTree>
    <p:extLst>
      <p:ext uri="{BB962C8B-B14F-4D97-AF65-F5344CB8AC3E}">
        <p14:creationId xmlns:p14="http://schemas.microsoft.com/office/powerpoint/2010/main" val="36165121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Build your syllabus and assessment breakdown</a:t>
            </a:r>
          </a:p>
          <a:p>
            <a:r>
              <a:rPr lang="en-US">
                <a:cs typeface="Calibri"/>
              </a:rPr>
              <a:t>Build moodle course/quizzes</a:t>
            </a:r>
          </a:p>
          <a:p>
            <a:r>
              <a:rPr lang="en-US">
                <a:cs typeface="Calibri"/>
              </a:rPr>
              <a:t>Work in fit stats</a:t>
            </a:r>
          </a:p>
          <a:p>
            <a:r>
              <a:rPr lang="en-US">
                <a:cs typeface="Calibri"/>
              </a:rPr>
              <a:t>Join RB group </a:t>
            </a:r>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58</a:t>
            </a:fld>
            <a:endParaRPr lang="en-US"/>
          </a:p>
        </p:txBody>
      </p:sp>
    </p:spTree>
    <p:extLst>
      <p:ext uri="{BB962C8B-B14F-4D97-AF65-F5344CB8AC3E}">
        <p14:creationId xmlns:p14="http://schemas.microsoft.com/office/powerpoint/2010/main" val="4288840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Melissa 20min total</a:t>
            </a:r>
          </a:p>
          <a:p>
            <a:r>
              <a:rPr lang="en-US">
                <a:cs typeface="Calibri"/>
              </a:rPr>
              <a:t>10:25-10:45</a:t>
            </a:r>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6</a:t>
            </a:fld>
            <a:endParaRPr lang="en-US"/>
          </a:p>
        </p:txBody>
      </p:sp>
    </p:spTree>
    <p:extLst>
      <p:ext uri="{BB962C8B-B14F-4D97-AF65-F5344CB8AC3E}">
        <p14:creationId xmlns:p14="http://schemas.microsoft.com/office/powerpoint/2010/main" val="293696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p:txBody>
      </p:sp>
      <p:sp>
        <p:nvSpPr>
          <p:cNvPr id="4" name="Slide Number Placeholder 3"/>
          <p:cNvSpPr>
            <a:spLocks noGrp="1"/>
          </p:cNvSpPr>
          <p:nvPr>
            <p:ph type="sldNum" sz="quarter" idx="5"/>
          </p:nvPr>
        </p:nvSpPr>
        <p:spPr/>
        <p:txBody>
          <a:bodyPr/>
          <a:lstStyle/>
          <a:p>
            <a:fld id="{08E4571D-AB83-4C76-94F3-9A063D587F6D}" type="slidenum">
              <a:rPr lang="en-US"/>
              <a:t>7</a:t>
            </a:fld>
            <a:endParaRPr lang="en-US"/>
          </a:p>
        </p:txBody>
      </p:sp>
    </p:spTree>
    <p:extLst>
      <p:ext uri="{BB962C8B-B14F-4D97-AF65-F5344CB8AC3E}">
        <p14:creationId xmlns:p14="http://schemas.microsoft.com/office/powerpoint/2010/main" val="82003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a:p>
            <a:r>
              <a:rPr lang="en-US">
                <a:cs typeface="Calibri"/>
              </a:rPr>
              <a:t>Lloyd Tulp from OHS Pilot teacher</a:t>
            </a:r>
          </a:p>
          <a:p>
            <a:r>
              <a:rPr lang="en-US">
                <a:cs typeface="Calibri"/>
              </a:rPr>
              <a:t>Miles Bennett – Implementation Working Team</a:t>
            </a:r>
            <a:endParaRPr lang="en-US" dirty="0">
              <a:cs typeface="Calibri"/>
            </a:endParaRPr>
          </a:p>
        </p:txBody>
      </p:sp>
      <p:sp>
        <p:nvSpPr>
          <p:cNvPr id="4" name="Slide Number Placeholder 3"/>
          <p:cNvSpPr>
            <a:spLocks noGrp="1"/>
          </p:cNvSpPr>
          <p:nvPr>
            <p:ph type="sldNum" sz="quarter" idx="5"/>
          </p:nvPr>
        </p:nvSpPr>
        <p:spPr/>
        <p:txBody>
          <a:bodyPr/>
          <a:lstStyle/>
          <a:p>
            <a:fld id="{08E4571D-AB83-4C76-94F3-9A063D587F6D}" type="slidenum">
              <a:rPr lang="en-US"/>
              <a:t>8</a:t>
            </a:fld>
            <a:endParaRPr lang="en-US"/>
          </a:p>
        </p:txBody>
      </p:sp>
    </p:spTree>
    <p:extLst>
      <p:ext uri="{BB962C8B-B14F-4D97-AF65-F5344CB8AC3E}">
        <p14:creationId xmlns:p14="http://schemas.microsoft.com/office/powerpoint/2010/main" val="121720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Melissa</a:t>
            </a:r>
          </a:p>
        </p:txBody>
      </p:sp>
      <p:sp>
        <p:nvSpPr>
          <p:cNvPr id="4" name="Slide Number Placeholder 3"/>
          <p:cNvSpPr>
            <a:spLocks noGrp="1"/>
          </p:cNvSpPr>
          <p:nvPr>
            <p:ph type="sldNum" sz="quarter" idx="5"/>
          </p:nvPr>
        </p:nvSpPr>
        <p:spPr/>
        <p:txBody>
          <a:bodyPr/>
          <a:lstStyle/>
          <a:p>
            <a:fld id="{08E4571D-AB83-4C76-94F3-9A063D587F6D}" type="slidenum">
              <a:rPr lang="en-US"/>
              <a:t>9</a:t>
            </a:fld>
            <a:endParaRPr lang="en-US"/>
          </a:p>
        </p:txBody>
      </p:sp>
    </p:spTree>
    <p:extLst>
      <p:ext uri="{BB962C8B-B14F-4D97-AF65-F5344CB8AC3E}">
        <p14:creationId xmlns:p14="http://schemas.microsoft.com/office/powerpoint/2010/main" val="1728608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20780" b="9626"/>
          <a:stretch/>
        </p:blipFill>
        <p:spPr>
          <a:xfrm>
            <a:off x="0" y="-28575"/>
            <a:ext cx="12270260" cy="6404583"/>
          </a:xfrm>
          <a:prstGeom prst="rect">
            <a:avLst/>
          </a:prstGeom>
        </p:spPr>
      </p:pic>
      <p:sp>
        <p:nvSpPr>
          <p:cNvPr id="2" name="Title 1"/>
          <p:cNvSpPr>
            <a:spLocks noGrp="1"/>
          </p:cNvSpPr>
          <p:nvPr>
            <p:ph type="ctrTitle"/>
          </p:nvPr>
        </p:nvSpPr>
        <p:spPr>
          <a:xfrm>
            <a:off x="838200" y="1707214"/>
            <a:ext cx="9144000" cy="2387600"/>
          </a:xfrm>
        </p:spPr>
        <p:txBody>
          <a:bodyPr anchor="b">
            <a:normAutofit/>
          </a:bodyPr>
          <a:lstStyle>
            <a:lvl1pPr algn="l">
              <a:defRPr sz="4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5" name="Rectangle 14"/>
          <p:cNvSpPr/>
          <p:nvPr userDrawn="1"/>
        </p:nvSpPr>
        <p:spPr>
          <a:xfrm>
            <a:off x="-74141" y="5564013"/>
            <a:ext cx="12472087" cy="1293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827496"/>
            <a:ext cx="5018902" cy="979175"/>
          </a:xfrm>
          <a:prstGeom prst="rect">
            <a:avLst/>
          </a:prstGeom>
        </p:spPr>
      </p:pic>
      <p:sp>
        <p:nvSpPr>
          <p:cNvPr id="3" name="Subtitle 2"/>
          <p:cNvSpPr>
            <a:spLocks noGrp="1"/>
          </p:cNvSpPr>
          <p:nvPr>
            <p:ph type="subTitle" idx="1"/>
          </p:nvPr>
        </p:nvSpPr>
        <p:spPr>
          <a:xfrm>
            <a:off x="838200" y="4340307"/>
            <a:ext cx="9144000" cy="1223706"/>
          </a:xfrm>
        </p:spPr>
        <p:txBody>
          <a:bodyPr/>
          <a:lstStyle>
            <a:lvl1pPr marL="0" indent="0" algn="l">
              <a:buNone/>
              <a:defRPr sz="2400">
                <a:solidFill>
                  <a:schemeClr val="tx1">
                    <a:lumMod val="85000"/>
                    <a:lumOff val="15000"/>
                  </a:schemeClr>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5500" y="6137459"/>
            <a:ext cx="2085975" cy="400898"/>
          </a:xfrm>
          <a:prstGeom prst="rect">
            <a:avLst/>
          </a:prstGeom>
        </p:spPr>
      </p:pic>
    </p:spTree>
    <p:extLst>
      <p:ext uri="{BB962C8B-B14F-4D97-AF65-F5344CB8AC3E}">
        <p14:creationId xmlns:p14="http://schemas.microsoft.com/office/powerpoint/2010/main" val="68241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39930" b="40218"/>
          <a:stretch/>
        </p:blipFill>
        <p:spPr>
          <a:xfrm>
            <a:off x="0" y="0"/>
            <a:ext cx="12192000" cy="1762897"/>
          </a:xfrm>
          <a:prstGeom prst="rect">
            <a:avLst/>
          </a:prstGeom>
        </p:spPr>
      </p:pic>
      <p:sp>
        <p:nvSpPr>
          <p:cNvPr id="2" name="Title 1"/>
          <p:cNvSpPr>
            <a:spLocks noGrp="1"/>
          </p:cNvSpPr>
          <p:nvPr>
            <p:ph type="title"/>
          </p:nvPr>
        </p:nvSpPr>
        <p:spPr>
          <a:xfrm>
            <a:off x="838200" y="696098"/>
            <a:ext cx="10515600" cy="961167"/>
          </a:xfrm>
        </p:spPr>
        <p:txBody>
          <a:bodyPr>
            <a:normAutofit/>
          </a:bodyPr>
          <a:lstStyle>
            <a:lvl1pPr>
              <a:defRPr sz="3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2026121"/>
            <a:ext cx="5181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2009645"/>
            <a:ext cx="5181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250754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8288" b="52469"/>
          <a:stretch/>
        </p:blipFill>
        <p:spPr>
          <a:xfrm>
            <a:off x="5419" y="0"/>
            <a:ext cx="12186581" cy="1775255"/>
          </a:xfrm>
          <a:prstGeom prst="rect">
            <a:avLst/>
          </a:prstGeom>
        </p:spPr>
      </p:pic>
      <p:sp>
        <p:nvSpPr>
          <p:cNvPr id="2" name="Title 1"/>
          <p:cNvSpPr>
            <a:spLocks noGrp="1"/>
          </p:cNvSpPr>
          <p:nvPr>
            <p:ph type="title"/>
          </p:nvPr>
        </p:nvSpPr>
        <p:spPr>
          <a:xfrm>
            <a:off x="838200" y="696098"/>
            <a:ext cx="10515600" cy="961167"/>
          </a:xfrm>
        </p:spPr>
        <p:txBody>
          <a:bodyPr>
            <a:normAutofit/>
          </a:bodyPr>
          <a:lstStyle>
            <a:lvl1pPr>
              <a:defRPr sz="3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2026121"/>
            <a:ext cx="5181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2009645"/>
            <a:ext cx="5181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3712871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5315" r="1351" b="45666"/>
          <a:stretch/>
        </p:blipFill>
        <p:spPr>
          <a:xfrm>
            <a:off x="0" y="0"/>
            <a:ext cx="12192000" cy="1762897"/>
          </a:xfrm>
          <a:prstGeom prst="rect">
            <a:avLst/>
          </a:prstGeom>
        </p:spPr>
      </p:pic>
      <p:sp>
        <p:nvSpPr>
          <p:cNvPr id="2" name="Title 1"/>
          <p:cNvSpPr>
            <a:spLocks noGrp="1"/>
          </p:cNvSpPr>
          <p:nvPr>
            <p:ph type="title"/>
          </p:nvPr>
        </p:nvSpPr>
        <p:spPr>
          <a:xfrm>
            <a:off x="838200" y="696098"/>
            <a:ext cx="10515600" cy="961167"/>
          </a:xfrm>
        </p:spPr>
        <p:txBody>
          <a:bodyPr>
            <a:normAutofit/>
          </a:bodyPr>
          <a:lstStyle>
            <a:lvl1pPr>
              <a:defRPr sz="3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2026121"/>
            <a:ext cx="5181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2009645"/>
            <a:ext cx="5181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361924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31592" b="48871"/>
          <a:stretch/>
        </p:blipFill>
        <p:spPr>
          <a:xfrm>
            <a:off x="5419" y="-12357"/>
            <a:ext cx="12178343" cy="1784438"/>
          </a:xfrm>
          <a:prstGeom prst="rect">
            <a:avLst/>
          </a:prstGeom>
        </p:spPr>
      </p:pic>
      <p:sp>
        <p:nvSpPr>
          <p:cNvPr id="2" name="Title 1"/>
          <p:cNvSpPr>
            <a:spLocks noGrp="1"/>
          </p:cNvSpPr>
          <p:nvPr>
            <p:ph type="title"/>
          </p:nvPr>
        </p:nvSpPr>
        <p:spPr>
          <a:xfrm>
            <a:off x="838200" y="696098"/>
            <a:ext cx="10515600" cy="961167"/>
          </a:xfrm>
        </p:spPr>
        <p:txBody>
          <a:bodyPr>
            <a:normAutofit/>
          </a:bodyPr>
          <a:lstStyle>
            <a:lvl1pPr>
              <a:defRPr sz="3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2026121"/>
            <a:ext cx="10515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1451073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39930" b="40218"/>
          <a:stretch/>
        </p:blipFill>
        <p:spPr>
          <a:xfrm>
            <a:off x="0" y="0"/>
            <a:ext cx="12192000" cy="1762897"/>
          </a:xfrm>
          <a:prstGeom prst="rect">
            <a:avLst/>
          </a:prstGeom>
        </p:spPr>
      </p:pic>
      <p:sp>
        <p:nvSpPr>
          <p:cNvPr id="2" name="Title 1"/>
          <p:cNvSpPr>
            <a:spLocks noGrp="1"/>
          </p:cNvSpPr>
          <p:nvPr>
            <p:ph type="title"/>
          </p:nvPr>
        </p:nvSpPr>
        <p:spPr>
          <a:xfrm>
            <a:off x="838200" y="696098"/>
            <a:ext cx="10515600" cy="961167"/>
          </a:xfrm>
        </p:spPr>
        <p:txBody>
          <a:bodyPr>
            <a:normAutofit/>
          </a:bodyPr>
          <a:lstStyle>
            <a:lvl1pPr>
              <a:defRPr sz="3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2026121"/>
            <a:ext cx="10515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24060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8288" b="52469"/>
          <a:stretch/>
        </p:blipFill>
        <p:spPr>
          <a:xfrm>
            <a:off x="5419" y="0"/>
            <a:ext cx="12186581" cy="1775255"/>
          </a:xfrm>
          <a:prstGeom prst="rect">
            <a:avLst/>
          </a:prstGeom>
        </p:spPr>
      </p:pic>
      <p:sp>
        <p:nvSpPr>
          <p:cNvPr id="2" name="Title 1"/>
          <p:cNvSpPr>
            <a:spLocks noGrp="1"/>
          </p:cNvSpPr>
          <p:nvPr>
            <p:ph type="title"/>
          </p:nvPr>
        </p:nvSpPr>
        <p:spPr>
          <a:xfrm>
            <a:off x="838200" y="696098"/>
            <a:ext cx="10515600" cy="961167"/>
          </a:xfrm>
        </p:spPr>
        <p:txBody>
          <a:bodyPr>
            <a:normAutofit/>
          </a:bodyPr>
          <a:lstStyle>
            <a:lvl1pPr>
              <a:defRPr sz="3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2026121"/>
            <a:ext cx="10515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3832479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35315" r="1351" b="45666"/>
          <a:stretch/>
        </p:blipFill>
        <p:spPr>
          <a:xfrm>
            <a:off x="0" y="0"/>
            <a:ext cx="12192000" cy="1762897"/>
          </a:xfrm>
          <a:prstGeom prst="rect">
            <a:avLst/>
          </a:prstGeom>
        </p:spPr>
      </p:pic>
      <p:sp>
        <p:nvSpPr>
          <p:cNvPr id="2" name="Title 1"/>
          <p:cNvSpPr>
            <a:spLocks noGrp="1"/>
          </p:cNvSpPr>
          <p:nvPr>
            <p:ph type="title"/>
          </p:nvPr>
        </p:nvSpPr>
        <p:spPr>
          <a:xfrm>
            <a:off x="838200" y="696098"/>
            <a:ext cx="10515600" cy="961167"/>
          </a:xfrm>
        </p:spPr>
        <p:txBody>
          <a:bodyPr>
            <a:normAutofit/>
          </a:bodyPr>
          <a:lstStyle>
            <a:lvl1pPr>
              <a:defRPr sz="3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2026121"/>
            <a:ext cx="10515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2800084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7602537" y="336548"/>
            <a:ext cx="4141787" cy="6212681"/>
          </a:xfrm>
        </p:spPr>
        <p:txBody>
          <a:bodyPr/>
          <a:lstStyle/>
          <a:p>
            <a:endParaRPr lang="en-US"/>
          </a:p>
        </p:txBody>
      </p:sp>
      <p:sp>
        <p:nvSpPr>
          <p:cNvPr id="9" name="Text Placeholder 8"/>
          <p:cNvSpPr>
            <a:spLocks noGrp="1"/>
          </p:cNvSpPr>
          <p:nvPr>
            <p:ph type="body" sz="quarter" idx="11"/>
          </p:nvPr>
        </p:nvSpPr>
        <p:spPr>
          <a:xfrm>
            <a:off x="4441825" y="336548"/>
            <a:ext cx="2940050" cy="1244558"/>
          </a:xfrm>
        </p:spPr>
        <p:txBody>
          <a:bodyPr>
            <a:normAutofit/>
          </a:bodyPr>
          <a:lstStyle>
            <a:lvl1pPr marL="0" indent="0" algn="r">
              <a:buNone/>
              <a:defRPr sz="1600">
                <a:latin typeface="Roboto Condensed" panose="02000000000000000000" pitchFamily="2" charset="0"/>
                <a:ea typeface="Roboto Condensed" panose="02000000000000000000" pitchFamily="2" charset="0"/>
              </a:defRPr>
            </a:lvl1pPr>
            <a:lvl2pPr>
              <a:defRPr>
                <a:latin typeface="Roboto Condensed" panose="02000000000000000000" pitchFamily="2" charset="0"/>
                <a:ea typeface="Roboto Condensed" panose="02000000000000000000" pitchFamily="2" charset="0"/>
              </a:defRPr>
            </a:lvl2pPr>
            <a:lvl3pPr>
              <a:defRPr>
                <a:latin typeface="Roboto Condensed" panose="02000000000000000000" pitchFamily="2" charset="0"/>
                <a:ea typeface="Roboto Condensed" panose="02000000000000000000" pitchFamily="2" charset="0"/>
              </a:defRPr>
            </a:lvl3pPr>
            <a:lvl4pPr>
              <a:defRPr>
                <a:latin typeface="Roboto Condensed" panose="02000000000000000000" pitchFamily="2" charset="0"/>
                <a:ea typeface="Roboto Condensed" panose="02000000000000000000" pitchFamily="2" charset="0"/>
              </a:defRPr>
            </a:lvl4pPr>
            <a:lvl5pPr>
              <a:defRPr>
                <a:latin typeface="Roboto Condensed" panose="02000000000000000000" pitchFamily="2" charset="0"/>
                <a:ea typeface="Roboto Condensed" panose="02000000000000000000" pitchFamily="2" charset="0"/>
              </a:defRPr>
            </a:lvl5pPr>
          </a:lstStyle>
          <a:p>
            <a:pPr lvl="0"/>
            <a:r>
              <a:rPr lang="en-US" dirty="0"/>
              <a:t>Edit Master text styles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50781" b="309"/>
          <a:stretch/>
        </p:blipFill>
        <p:spPr>
          <a:xfrm>
            <a:off x="2466975" y="6272344"/>
            <a:ext cx="1372104" cy="534122"/>
          </a:xfrm>
          <a:prstGeom prst="rect">
            <a:avLst/>
          </a:prstGeom>
        </p:spPr>
      </p:pic>
    </p:spTree>
    <p:extLst>
      <p:ext uri="{BB962C8B-B14F-4D97-AF65-F5344CB8AC3E}">
        <p14:creationId xmlns:p14="http://schemas.microsoft.com/office/powerpoint/2010/main" val="3516194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5345111" y="349086"/>
            <a:ext cx="6456363" cy="6031678"/>
          </a:xfrm>
        </p:spPr>
        <p:txBody>
          <a:bodyPr/>
          <a:lstStyle/>
          <a:p>
            <a:endParaRPr lang="en-US"/>
          </a:p>
        </p:txBody>
      </p:sp>
      <p:sp>
        <p:nvSpPr>
          <p:cNvPr id="9" name="Text Placeholder 8"/>
          <p:cNvSpPr>
            <a:spLocks noGrp="1"/>
          </p:cNvSpPr>
          <p:nvPr>
            <p:ph type="body" sz="quarter" idx="11"/>
          </p:nvPr>
        </p:nvSpPr>
        <p:spPr>
          <a:xfrm>
            <a:off x="2174875" y="329948"/>
            <a:ext cx="2940050" cy="1244558"/>
          </a:xfrm>
        </p:spPr>
        <p:txBody>
          <a:bodyPr>
            <a:normAutofit/>
          </a:bodyPr>
          <a:lstStyle>
            <a:lvl1pPr marL="0" indent="0" algn="r">
              <a:buNone/>
              <a:defRPr sz="1600">
                <a:latin typeface="Roboto Condensed" panose="02000000000000000000" pitchFamily="2" charset="0"/>
                <a:ea typeface="Roboto Condensed" panose="02000000000000000000" pitchFamily="2" charset="0"/>
              </a:defRPr>
            </a:lvl1pPr>
            <a:lvl2pPr>
              <a:defRPr>
                <a:latin typeface="Roboto Condensed" panose="02000000000000000000" pitchFamily="2" charset="0"/>
                <a:ea typeface="Roboto Condensed" panose="02000000000000000000" pitchFamily="2" charset="0"/>
              </a:defRPr>
            </a:lvl2pPr>
            <a:lvl3pPr>
              <a:defRPr>
                <a:latin typeface="Roboto Condensed" panose="02000000000000000000" pitchFamily="2" charset="0"/>
                <a:ea typeface="Roboto Condensed" panose="02000000000000000000" pitchFamily="2" charset="0"/>
              </a:defRPr>
            </a:lvl3pPr>
            <a:lvl4pPr>
              <a:defRPr>
                <a:latin typeface="Roboto Condensed" panose="02000000000000000000" pitchFamily="2" charset="0"/>
                <a:ea typeface="Roboto Condensed" panose="02000000000000000000" pitchFamily="2" charset="0"/>
              </a:defRPr>
            </a:lvl4pPr>
            <a:lvl5pPr>
              <a:defRPr>
                <a:latin typeface="Roboto Condensed" panose="02000000000000000000" pitchFamily="2" charset="0"/>
                <a:ea typeface="Roboto Condensed" panose="02000000000000000000" pitchFamily="2" charset="0"/>
              </a:defRPr>
            </a:lvl5pPr>
          </a:lstStyle>
          <a:p>
            <a:pPr lvl="0"/>
            <a:r>
              <a:rPr lang="en-US" dirty="0"/>
              <a:t>Edit Master text styles</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50781" b="309"/>
          <a:stretch/>
        </p:blipFill>
        <p:spPr>
          <a:xfrm>
            <a:off x="2466975" y="6272344"/>
            <a:ext cx="1372104" cy="534122"/>
          </a:xfrm>
          <a:prstGeom prst="rect">
            <a:avLst/>
          </a:prstGeom>
        </p:spPr>
      </p:pic>
    </p:spTree>
    <p:extLst>
      <p:ext uri="{BB962C8B-B14F-4D97-AF65-F5344CB8AC3E}">
        <p14:creationId xmlns:p14="http://schemas.microsoft.com/office/powerpoint/2010/main" val="1087256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725487" y="584199"/>
            <a:ext cx="8046245" cy="5364163"/>
          </a:xfrm>
        </p:spPr>
        <p:txBody>
          <a:bodyPr/>
          <a:lstStyle/>
          <a:p>
            <a:endParaRPr lang="en-US"/>
          </a:p>
        </p:txBody>
      </p:sp>
      <p:sp>
        <p:nvSpPr>
          <p:cNvPr id="9" name="Text Placeholder 8"/>
          <p:cNvSpPr>
            <a:spLocks noGrp="1"/>
          </p:cNvSpPr>
          <p:nvPr>
            <p:ph type="body" sz="quarter" idx="11"/>
          </p:nvPr>
        </p:nvSpPr>
        <p:spPr>
          <a:xfrm>
            <a:off x="8899525" y="4702259"/>
            <a:ext cx="2940050" cy="1244558"/>
          </a:xfrm>
        </p:spPr>
        <p:txBody>
          <a:bodyPr>
            <a:normAutofit/>
          </a:bodyPr>
          <a:lstStyle>
            <a:lvl1pPr marL="0" indent="0">
              <a:buNone/>
              <a:defRPr sz="1600">
                <a:latin typeface="Roboto Condensed" panose="02000000000000000000" pitchFamily="2" charset="0"/>
                <a:ea typeface="Roboto Condensed" panose="02000000000000000000" pitchFamily="2" charset="0"/>
              </a:defRPr>
            </a:lvl1pPr>
            <a:lvl2pPr>
              <a:defRPr>
                <a:latin typeface="Roboto Condensed" panose="02000000000000000000" pitchFamily="2" charset="0"/>
                <a:ea typeface="Roboto Condensed" panose="02000000000000000000" pitchFamily="2" charset="0"/>
              </a:defRPr>
            </a:lvl2pPr>
            <a:lvl3pPr>
              <a:defRPr>
                <a:latin typeface="Roboto Condensed" panose="02000000000000000000" pitchFamily="2" charset="0"/>
                <a:ea typeface="Roboto Condensed" panose="02000000000000000000" pitchFamily="2" charset="0"/>
              </a:defRPr>
            </a:lvl3pPr>
            <a:lvl4pPr>
              <a:defRPr>
                <a:latin typeface="Roboto Condensed" panose="02000000000000000000" pitchFamily="2" charset="0"/>
                <a:ea typeface="Roboto Condensed" panose="02000000000000000000" pitchFamily="2" charset="0"/>
              </a:defRPr>
            </a:lvl4pPr>
            <a:lvl5pPr>
              <a:defRPr>
                <a:latin typeface="Roboto Condensed" panose="02000000000000000000" pitchFamily="2" charset="0"/>
                <a:ea typeface="Roboto Condensed" panose="02000000000000000000" pitchFamily="2" charset="0"/>
              </a:defRPr>
            </a:lvl5pPr>
          </a:lstStyle>
          <a:p>
            <a:pPr lvl="0"/>
            <a:r>
              <a:rPr lang="en-US" dirty="0"/>
              <a:t>Edit Master text styles</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50781" b="309"/>
          <a:stretch/>
        </p:blipFill>
        <p:spPr>
          <a:xfrm>
            <a:off x="2466975" y="6272344"/>
            <a:ext cx="1372104" cy="534122"/>
          </a:xfrm>
          <a:prstGeom prst="rect">
            <a:avLst/>
          </a:prstGeom>
        </p:spPr>
      </p:pic>
    </p:spTree>
    <p:extLst>
      <p:ext uri="{BB962C8B-B14F-4D97-AF65-F5344CB8AC3E}">
        <p14:creationId xmlns:p14="http://schemas.microsoft.com/office/powerpoint/2010/main" val="990143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1780" b="18499"/>
          <a:stretch/>
        </p:blipFill>
        <p:spPr>
          <a:xfrm>
            <a:off x="0" y="0"/>
            <a:ext cx="12397946" cy="5553075"/>
          </a:xfrm>
          <a:prstGeom prst="rect">
            <a:avLst/>
          </a:prstGeom>
        </p:spPr>
      </p:pic>
      <p:sp>
        <p:nvSpPr>
          <p:cNvPr id="2" name="Title 1"/>
          <p:cNvSpPr>
            <a:spLocks noGrp="1"/>
          </p:cNvSpPr>
          <p:nvPr>
            <p:ph type="ctrTitle"/>
          </p:nvPr>
        </p:nvSpPr>
        <p:spPr>
          <a:xfrm>
            <a:off x="838200" y="1707214"/>
            <a:ext cx="9144000" cy="2387600"/>
          </a:xfrm>
        </p:spPr>
        <p:txBody>
          <a:bodyPr anchor="b">
            <a:normAutofit/>
          </a:bodyPr>
          <a:lstStyle>
            <a:lvl1pPr algn="l">
              <a:defRPr sz="4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5" name="Rectangle 14"/>
          <p:cNvSpPr/>
          <p:nvPr userDrawn="1"/>
        </p:nvSpPr>
        <p:spPr>
          <a:xfrm>
            <a:off x="-74141" y="5564013"/>
            <a:ext cx="12472087" cy="1293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827496"/>
            <a:ext cx="5018902" cy="979175"/>
          </a:xfrm>
          <a:prstGeom prst="rect">
            <a:avLst/>
          </a:prstGeom>
        </p:spPr>
      </p:pic>
      <p:sp>
        <p:nvSpPr>
          <p:cNvPr id="3" name="Subtitle 2"/>
          <p:cNvSpPr>
            <a:spLocks noGrp="1"/>
          </p:cNvSpPr>
          <p:nvPr>
            <p:ph type="subTitle" idx="1"/>
          </p:nvPr>
        </p:nvSpPr>
        <p:spPr>
          <a:xfrm>
            <a:off x="838200" y="4349302"/>
            <a:ext cx="9144000" cy="1223706"/>
          </a:xfrm>
        </p:spPr>
        <p:txBody>
          <a:bodyPr/>
          <a:lstStyle>
            <a:lvl1pPr marL="0" indent="0" algn="l">
              <a:buNone/>
              <a:defRPr sz="2400">
                <a:solidFill>
                  <a:schemeClr val="tx1">
                    <a:lumMod val="85000"/>
                    <a:lumOff val="15000"/>
                  </a:schemeClr>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5500" y="6137459"/>
            <a:ext cx="2085975" cy="400898"/>
          </a:xfrm>
          <a:prstGeom prst="rect">
            <a:avLst/>
          </a:prstGeom>
        </p:spPr>
      </p:pic>
    </p:spTree>
    <p:extLst>
      <p:ext uri="{BB962C8B-B14F-4D97-AF65-F5344CB8AC3E}">
        <p14:creationId xmlns:p14="http://schemas.microsoft.com/office/powerpoint/2010/main" val="1945944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Media Placeholder 9"/>
          <p:cNvSpPr>
            <a:spLocks noGrp="1"/>
          </p:cNvSpPr>
          <p:nvPr>
            <p:ph type="media"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1412850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32305" y="671384"/>
            <a:ext cx="4070938" cy="1600200"/>
          </a:xfrm>
        </p:spPr>
        <p:txBody>
          <a:bodyPr anchor="b">
            <a:normAutofit/>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6425513" y="2494006"/>
            <a:ext cx="4077730" cy="3811588"/>
          </a:xfrm>
        </p:spPr>
        <p:txBody>
          <a:bodyPr/>
          <a:lstStyle>
            <a:lvl1pPr marL="0" indent="0">
              <a:buNone/>
              <a:defRPr sz="1600">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9369" r="29753" b="5425"/>
          <a:stretch/>
        </p:blipFill>
        <p:spPr>
          <a:xfrm>
            <a:off x="0" y="0"/>
            <a:ext cx="5889072" cy="6861648"/>
          </a:xfrm>
          <a:prstGeom prst="rect">
            <a:avLst/>
          </a:prstGeom>
        </p:spPr>
      </p:pic>
    </p:spTree>
    <p:extLst>
      <p:ext uri="{BB962C8B-B14F-4D97-AF65-F5344CB8AC3E}">
        <p14:creationId xmlns:p14="http://schemas.microsoft.com/office/powerpoint/2010/main" val="2114626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32305" y="671384"/>
            <a:ext cx="4070938" cy="1600200"/>
          </a:xfrm>
        </p:spPr>
        <p:txBody>
          <a:bodyPr anchor="b">
            <a:normAutofit/>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6425513" y="2494006"/>
            <a:ext cx="4077730" cy="3811588"/>
          </a:xfrm>
        </p:spPr>
        <p:txBody>
          <a:bodyPr/>
          <a:lstStyle>
            <a:lvl1pPr marL="0" indent="0">
              <a:buNone/>
              <a:defRPr sz="1600">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8126" r="2115" b="6666"/>
          <a:stretch/>
        </p:blipFill>
        <p:spPr>
          <a:xfrm>
            <a:off x="0" y="0"/>
            <a:ext cx="5876926" cy="6884082"/>
          </a:xfrm>
          <a:prstGeom prst="rect">
            <a:avLst/>
          </a:prstGeom>
        </p:spPr>
      </p:pic>
    </p:spTree>
    <p:extLst>
      <p:ext uri="{BB962C8B-B14F-4D97-AF65-F5344CB8AC3E}">
        <p14:creationId xmlns:p14="http://schemas.microsoft.com/office/powerpoint/2010/main" val="244627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9749" t="-122" r="16827" b="122"/>
          <a:stretch/>
        </p:blipFill>
        <p:spPr>
          <a:xfrm>
            <a:off x="8235" y="0"/>
            <a:ext cx="5799437" cy="6858000"/>
          </a:xfrm>
          <a:prstGeom prst="rect">
            <a:avLst/>
          </a:prstGeom>
        </p:spPr>
      </p:pic>
      <p:sp>
        <p:nvSpPr>
          <p:cNvPr id="6" name="Title 1"/>
          <p:cNvSpPr>
            <a:spLocks noGrp="1"/>
          </p:cNvSpPr>
          <p:nvPr>
            <p:ph type="title"/>
          </p:nvPr>
        </p:nvSpPr>
        <p:spPr>
          <a:xfrm>
            <a:off x="6432305" y="671384"/>
            <a:ext cx="4070938" cy="1600200"/>
          </a:xfrm>
        </p:spPr>
        <p:txBody>
          <a:bodyPr anchor="b">
            <a:normAutofit/>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7" name="Text Placeholder 3"/>
          <p:cNvSpPr>
            <a:spLocks noGrp="1"/>
          </p:cNvSpPr>
          <p:nvPr>
            <p:ph type="body" sz="half" idx="2"/>
          </p:nvPr>
        </p:nvSpPr>
        <p:spPr>
          <a:xfrm>
            <a:off x="6425513" y="2494006"/>
            <a:ext cx="4077730" cy="3811588"/>
          </a:xfrm>
        </p:spPr>
        <p:txBody>
          <a:bodyPr/>
          <a:lstStyle>
            <a:lvl1pPr marL="0" indent="0">
              <a:buNone/>
              <a:defRPr sz="1600">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638403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1355" t="1" r="25208" b="1"/>
          <a:stretch/>
        </p:blipFill>
        <p:spPr>
          <a:xfrm>
            <a:off x="0" y="0"/>
            <a:ext cx="5800725" cy="6857999"/>
          </a:xfrm>
          <a:prstGeom prst="rect">
            <a:avLst/>
          </a:prstGeom>
        </p:spPr>
      </p:pic>
      <p:sp>
        <p:nvSpPr>
          <p:cNvPr id="6" name="Title 1"/>
          <p:cNvSpPr>
            <a:spLocks noGrp="1"/>
          </p:cNvSpPr>
          <p:nvPr>
            <p:ph type="title"/>
          </p:nvPr>
        </p:nvSpPr>
        <p:spPr>
          <a:xfrm>
            <a:off x="6432305" y="671384"/>
            <a:ext cx="4070938" cy="1600200"/>
          </a:xfrm>
        </p:spPr>
        <p:txBody>
          <a:bodyPr anchor="b">
            <a:normAutofit/>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7" name="Text Placeholder 3"/>
          <p:cNvSpPr>
            <a:spLocks noGrp="1"/>
          </p:cNvSpPr>
          <p:nvPr>
            <p:ph type="body" sz="half" idx="2"/>
          </p:nvPr>
        </p:nvSpPr>
        <p:spPr>
          <a:xfrm>
            <a:off x="6425513" y="2494006"/>
            <a:ext cx="4077730" cy="3811588"/>
          </a:xfrm>
        </p:spPr>
        <p:txBody>
          <a:bodyPr/>
          <a:lstStyle>
            <a:lvl1pPr marL="0" indent="0">
              <a:buNone/>
              <a:defRPr sz="1600">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403305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TextBox 6"/>
          <p:cNvSpPr txBox="1"/>
          <p:nvPr userDrawn="1"/>
        </p:nvSpPr>
        <p:spPr>
          <a:xfrm>
            <a:off x="0" y="2457450"/>
            <a:ext cx="12192000"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400" dirty="0">
                <a:solidFill>
                  <a:srgbClr val="44C4DF"/>
                </a:solidFill>
                <a:latin typeface="Open Sans" panose="020B0606030504020204" pitchFamily="34" charset="0"/>
                <a:ea typeface="Open Sans" panose="020B0606030504020204" pitchFamily="34" charset="0"/>
                <a:cs typeface="Open Sans" panose="020B0606030504020204" pitchFamily="34" charset="0"/>
              </a:rPr>
              <a:t>www.sunwestPeBL.ca</a:t>
            </a:r>
          </a:p>
        </p:txBody>
      </p:sp>
    </p:spTree>
    <p:extLst>
      <p:ext uri="{BB962C8B-B14F-4D97-AF65-F5344CB8AC3E}">
        <p14:creationId xmlns:p14="http://schemas.microsoft.com/office/powerpoint/2010/main" val="2977863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TextBox 6"/>
          <p:cNvSpPr txBox="1"/>
          <p:nvPr userDrawn="1"/>
        </p:nvSpPr>
        <p:spPr>
          <a:xfrm>
            <a:off x="0" y="2457450"/>
            <a:ext cx="12192000"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400" dirty="0">
                <a:solidFill>
                  <a:srgbClr val="B9CD32"/>
                </a:solidFill>
                <a:latin typeface="Open Sans" panose="020B0606030504020204" pitchFamily="34" charset="0"/>
                <a:ea typeface="Open Sans" panose="020B0606030504020204" pitchFamily="34" charset="0"/>
                <a:cs typeface="Open Sans" panose="020B0606030504020204" pitchFamily="34" charset="0"/>
              </a:rPr>
              <a:t>www.sunwestPeBL.ca</a:t>
            </a:r>
          </a:p>
        </p:txBody>
      </p:sp>
    </p:spTree>
    <p:extLst>
      <p:ext uri="{BB962C8B-B14F-4D97-AF65-F5344CB8AC3E}">
        <p14:creationId xmlns:p14="http://schemas.microsoft.com/office/powerpoint/2010/main" val="2796206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7" name="TextBox 6"/>
          <p:cNvSpPr txBox="1"/>
          <p:nvPr userDrawn="1"/>
        </p:nvSpPr>
        <p:spPr>
          <a:xfrm>
            <a:off x="0" y="2457450"/>
            <a:ext cx="12192000"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400" dirty="0">
                <a:solidFill>
                  <a:srgbClr val="3D6477"/>
                </a:solidFill>
                <a:latin typeface="Open Sans" panose="020B0606030504020204" pitchFamily="34" charset="0"/>
                <a:ea typeface="Open Sans" panose="020B0606030504020204" pitchFamily="34" charset="0"/>
                <a:cs typeface="Open Sans" panose="020B0606030504020204" pitchFamily="34" charset="0"/>
              </a:rPr>
              <a:t>www.sunwestPeBL.ca</a:t>
            </a:r>
          </a:p>
        </p:txBody>
      </p:sp>
    </p:spTree>
    <p:extLst>
      <p:ext uri="{BB962C8B-B14F-4D97-AF65-F5344CB8AC3E}">
        <p14:creationId xmlns:p14="http://schemas.microsoft.com/office/powerpoint/2010/main" val="291585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847975"/>
            <a:ext cx="12192000" cy="1076325"/>
          </a:xfrm>
          <a:solidFill>
            <a:schemeClr val="bg1"/>
          </a:solidFill>
        </p:spPr>
        <p:txBody>
          <a:bodyPr>
            <a:normAutofit/>
          </a:bodyPr>
          <a:lstStyle>
            <a:lvl1pPr marL="0" indent="0" algn="ctr">
              <a:buNone/>
              <a:defRPr sz="6000">
                <a:solidFill>
                  <a:srgbClr val="B9CD3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1039682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26980C-9E00-4ED8-B140-06EAEABB6B3C}"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C5A0C-D739-4BDF-9E37-843C695D636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333" y="6183429"/>
            <a:ext cx="1865807" cy="586826"/>
          </a:xfrm>
          <a:prstGeom prst="rect">
            <a:avLst/>
          </a:prstGeom>
        </p:spPr>
      </p:pic>
    </p:spTree>
    <p:extLst>
      <p:ext uri="{BB962C8B-B14F-4D97-AF65-F5344CB8AC3E}">
        <p14:creationId xmlns:p14="http://schemas.microsoft.com/office/powerpoint/2010/main" val="178790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6805" r="-104" b="16608"/>
          <a:stretch/>
        </p:blipFill>
        <p:spPr>
          <a:xfrm>
            <a:off x="0" y="-1895"/>
            <a:ext cx="13104689" cy="5555853"/>
          </a:xfrm>
          <a:prstGeom prst="rect">
            <a:avLst/>
          </a:prstGeom>
        </p:spPr>
      </p:pic>
      <p:sp>
        <p:nvSpPr>
          <p:cNvPr id="2" name="Title 1"/>
          <p:cNvSpPr>
            <a:spLocks noGrp="1"/>
          </p:cNvSpPr>
          <p:nvPr>
            <p:ph type="ctrTitle"/>
          </p:nvPr>
        </p:nvSpPr>
        <p:spPr>
          <a:xfrm>
            <a:off x="838200" y="1707214"/>
            <a:ext cx="9144000" cy="2387600"/>
          </a:xfrm>
        </p:spPr>
        <p:txBody>
          <a:bodyPr anchor="b">
            <a:normAutofit/>
          </a:bodyPr>
          <a:lstStyle>
            <a:lvl1pPr algn="l">
              <a:defRPr sz="4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5" name="Rectangle 14"/>
          <p:cNvSpPr/>
          <p:nvPr userDrawn="1"/>
        </p:nvSpPr>
        <p:spPr>
          <a:xfrm>
            <a:off x="-74141" y="5564013"/>
            <a:ext cx="12472087" cy="1293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827496"/>
            <a:ext cx="5018902" cy="979175"/>
          </a:xfrm>
          <a:prstGeom prst="rect">
            <a:avLst/>
          </a:prstGeom>
        </p:spPr>
      </p:pic>
      <p:sp>
        <p:nvSpPr>
          <p:cNvPr id="3" name="Subtitle 2"/>
          <p:cNvSpPr>
            <a:spLocks noGrp="1"/>
          </p:cNvSpPr>
          <p:nvPr>
            <p:ph type="subTitle" idx="1"/>
          </p:nvPr>
        </p:nvSpPr>
        <p:spPr>
          <a:xfrm>
            <a:off x="838200" y="4349302"/>
            <a:ext cx="9144000" cy="1223706"/>
          </a:xfrm>
        </p:spPr>
        <p:txBody>
          <a:bodyPr/>
          <a:lstStyle>
            <a:lvl1pPr marL="0" indent="0" algn="l">
              <a:buNone/>
              <a:defRPr sz="2400">
                <a:solidFill>
                  <a:schemeClr val="tx1">
                    <a:lumMod val="85000"/>
                    <a:lumOff val="15000"/>
                  </a:schemeClr>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5500" y="6137459"/>
            <a:ext cx="2085975" cy="400898"/>
          </a:xfrm>
          <a:prstGeom prst="rect">
            <a:avLst/>
          </a:prstGeom>
        </p:spPr>
      </p:pic>
    </p:spTree>
    <p:extLst>
      <p:ext uri="{BB962C8B-B14F-4D97-AF65-F5344CB8AC3E}">
        <p14:creationId xmlns:p14="http://schemas.microsoft.com/office/powerpoint/2010/main" val="49169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6420" t="10240" b="27417"/>
          <a:stretch/>
        </p:blipFill>
        <p:spPr>
          <a:xfrm>
            <a:off x="0" y="0"/>
            <a:ext cx="12217167" cy="6104238"/>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sp>
        <p:nvSpPr>
          <p:cNvPr id="6" name="TextBox 5"/>
          <p:cNvSpPr txBox="1"/>
          <p:nvPr userDrawn="1"/>
        </p:nvSpPr>
        <p:spPr>
          <a:xfrm>
            <a:off x="370930" y="1233418"/>
            <a:ext cx="1627464" cy="1015663"/>
          </a:xfrm>
          <a:prstGeom prst="rect">
            <a:avLst/>
          </a:prstGeom>
          <a:noFill/>
        </p:spPr>
        <p:txBody>
          <a:bodyPr wrap="square" rtlCol="0">
            <a:spAutoFit/>
          </a:bodyPr>
          <a:lstStyle/>
          <a:p>
            <a:r>
              <a:rPr lang="en-US" sz="60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 name="Content Placeholder 2"/>
          <p:cNvSpPr>
            <a:spLocks noGrp="1"/>
          </p:cNvSpPr>
          <p:nvPr>
            <p:ph idx="1"/>
          </p:nvPr>
        </p:nvSpPr>
        <p:spPr>
          <a:xfrm>
            <a:off x="777569" y="1631752"/>
            <a:ext cx="6468610" cy="3824288"/>
          </a:xfrm>
        </p:spPr>
        <p:txBody>
          <a:bodyPr/>
          <a:lstStyle>
            <a:lvl1pPr marL="0" indent="0">
              <a:buNone/>
              <a:defRPr i="1">
                <a:solidFill>
                  <a:schemeClr val="bg1"/>
                </a:solidFill>
                <a:latin typeface="Roboto Condensed" panose="02000000000000000000" pitchFamily="2" charset="0"/>
                <a:ea typeface="Roboto Condensed" panose="02000000000000000000" pitchFamily="2" charset="0"/>
              </a:defRPr>
            </a:lvl1pPr>
            <a:lvl2pPr marL="457200" indent="0">
              <a:buNone/>
              <a:defRPr>
                <a:latin typeface="Roboto Condensed" panose="02000000000000000000" pitchFamily="2" charset="0"/>
                <a:ea typeface="Roboto Condensed" panose="02000000000000000000" pitchFamily="2" charset="0"/>
              </a:defRPr>
            </a:lvl2pPr>
            <a:lvl3pPr marL="914400" indent="0">
              <a:buNone/>
              <a:defRPr>
                <a:latin typeface="Roboto Condensed" panose="02000000000000000000" pitchFamily="2" charset="0"/>
                <a:ea typeface="Roboto Condensed" panose="02000000000000000000" pitchFamily="2" charset="0"/>
              </a:defRPr>
            </a:lvl3pPr>
            <a:lvl4pPr marL="1371600" indent="0">
              <a:buNone/>
              <a:defRPr>
                <a:latin typeface="Roboto Condensed" panose="02000000000000000000" pitchFamily="2" charset="0"/>
                <a:ea typeface="Roboto Condensed" panose="02000000000000000000" pitchFamily="2" charset="0"/>
              </a:defRPr>
            </a:lvl4pPr>
            <a:lvl5pPr marL="1828800" indent="0">
              <a:buNone/>
              <a:defRPr>
                <a:latin typeface="Roboto Condensed" panose="02000000000000000000" pitchFamily="2" charset="0"/>
                <a:ea typeface="Roboto Condensed" panose="02000000000000000000" pitchFamily="2" charset="0"/>
              </a:defRPr>
            </a:lvl5pPr>
          </a:lstStyle>
          <a:p>
            <a:pPr lvl="0"/>
            <a:r>
              <a:rPr lang="en-US" dirty="0"/>
              <a:t>Edit Master text styles</a:t>
            </a: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223977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5321" b="7890"/>
          <a:stretch/>
        </p:blipFill>
        <p:spPr>
          <a:xfrm>
            <a:off x="0" y="0"/>
            <a:ext cx="12192000" cy="6107185"/>
          </a:xfrm>
          <a:prstGeom prst="rect">
            <a:avLst/>
          </a:prstGeom>
        </p:spPr>
      </p:pic>
      <p:sp>
        <p:nvSpPr>
          <p:cNvPr id="6" name="TextBox 5"/>
          <p:cNvSpPr txBox="1"/>
          <p:nvPr userDrawn="1"/>
        </p:nvSpPr>
        <p:spPr>
          <a:xfrm>
            <a:off x="5577244" y="763861"/>
            <a:ext cx="518756" cy="1015663"/>
          </a:xfrm>
          <a:prstGeom prst="rect">
            <a:avLst/>
          </a:prstGeom>
          <a:noFill/>
        </p:spPr>
        <p:txBody>
          <a:bodyPr wrap="square" rtlCol="0">
            <a:spAutoFit/>
          </a:bodyPr>
          <a:lstStyle/>
          <a:p>
            <a:r>
              <a:rPr lang="en-US" sz="60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 name="Content Placeholder 2"/>
          <p:cNvSpPr>
            <a:spLocks noGrp="1"/>
          </p:cNvSpPr>
          <p:nvPr>
            <p:ph idx="1"/>
          </p:nvPr>
        </p:nvSpPr>
        <p:spPr>
          <a:xfrm>
            <a:off x="6096000" y="1141448"/>
            <a:ext cx="4988332" cy="3824288"/>
          </a:xfrm>
        </p:spPr>
        <p:txBody>
          <a:bodyPr/>
          <a:lstStyle>
            <a:lvl1pPr marL="0" indent="0">
              <a:buNone/>
              <a:defRPr i="1">
                <a:solidFill>
                  <a:schemeClr val="bg1"/>
                </a:solidFill>
                <a:latin typeface="Roboto Condensed" panose="02000000000000000000" pitchFamily="2" charset="0"/>
                <a:ea typeface="Roboto Condensed" panose="02000000000000000000" pitchFamily="2" charset="0"/>
              </a:defRPr>
            </a:lvl1pPr>
            <a:lvl2pPr marL="457200" indent="0">
              <a:buNone/>
              <a:defRPr>
                <a:latin typeface="Roboto Condensed" panose="02000000000000000000" pitchFamily="2" charset="0"/>
                <a:ea typeface="Roboto Condensed" panose="02000000000000000000" pitchFamily="2" charset="0"/>
              </a:defRPr>
            </a:lvl2pPr>
            <a:lvl3pPr marL="914400" indent="0">
              <a:buNone/>
              <a:defRPr>
                <a:latin typeface="Roboto Condensed" panose="02000000000000000000" pitchFamily="2" charset="0"/>
                <a:ea typeface="Roboto Condensed" panose="02000000000000000000" pitchFamily="2" charset="0"/>
              </a:defRPr>
            </a:lvl3pPr>
            <a:lvl4pPr marL="1371600" indent="0">
              <a:buNone/>
              <a:defRPr>
                <a:latin typeface="Roboto Condensed" panose="02000000000000000000" pitchFamily="2" charset="0"/>
                <a:ea typeface="Roboto Condensed" panose="02000000000000000000" pitchFamily="2" charset="0"/>
              </a:defRPr>
            </a:lvl4pPr>
            <a:lvl5pPr marL="1828800" indent="0">
              <a:buNone/>
              <a:defRPr>
                <a:latin typeface="Roboto Condensed" panose="02000000000000000000" pitchFamily="2" charset="0"/>
                <a:ea typeface="Roboto Condensed" panose="02000000000000000000" pitchFamily="2" charset="0"/>
              </a:defRPr>
            </a:lvl5pPr>
          </a:lstStyle>
          <a:p>
            <a:pPr lvl="0"/>
            <a:r>
              <a:rPr lang="en-US" dirty="0"/>
              <a:t>Edit Master text styles</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2654915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90849" y="1304925"/>
            <a:ext cx="6153151" cy="4327525"/>
          </a:xfrm>
        </p:spPr>
        <p:txBody>
          <a:bodyPr>
            <a:normAutofit/>
          </a:bodyPr>
          <a:lstStyle>
            <a:lvl1pPr marL="0" indent="0" algn="ctr">
              <a:buNone/>
              <a:defRPr sz="3200">
                <a:solidFill>
                  <a:srgbClr val="44C4DF"/>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66592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90849" y="1304925"/>
            <a:ext cx="6153151" cy="4327525"/>
          </a:xfrm>
        </p:spPr>
        <p:txBody>
          <a:bodyPr>
            <a:normAutofit/>
          </a:bodyPr>
          <a:lstStyle>
            <a:lvl1pPr marL="0" indent="0" algn="ctr">
              <a:buNone/>
              <a:defRPr sz="3200">
                <a:solidFill>
                  <a:srgbClr val="B9CD32"/>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99525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90849" y="1304925"/>
            <a:ext cx="6153151" cy="4327525"/>
          </a:xfrm>
        </p:spPr>
        <p:txBody>
          <a:bodyPr>
            <a:normAutofit/>
          </a:bodyPr>
          <a:lstStyle>
            <a:lvl1pPr marL="0" indent="0" algn="ctr">
              <a:buNone/>
              <a:defRPr sz="3200">
                <a:solidFill>
                  <a:srgbClr val="3D6477"/>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75403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31592" b="48871"/>
          <a:stretch/>
        </p:blipFill>
        <p:spPr>
          <a:xfrm>
            <a:off x="5419" y="-12357"/>
            <a:ext cx="12178343" cy="1784438"/>
          </a:xfrm>
          <a:prstGeom prst="rect">
            <a:avLst/>
          </a:prstGeom>
        </p:spPr>
      </p:pic>
      <p:sp>
        <p:nvSpPr>
          <p:cNvPr id="2" name="Title 1"/>
          <p:cNvSpPr>
            <a:spLocks noGrp="1"/>
          </p:cNvSpPr>
          <p:nvPr>
            <p:ph type="title"/>
          </p:nvPr>
        </p:nvSpPr>
        <p:spPr>
          <a:xfrm>
            <a:off x="838200" y="696098"/>
            <a:ext cx="10515600" cy="961167"/>
          </a:xfrm>
        </p:spPr>
        <p:txBody>
          <a:bodyPr>
            <a:normAutofit/>
          </a:bodyPr>
          <a:lstStyle>
            <a:lvl1pPr>
              <a:defRPr sz="3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2026121"/>
            <a:ext cx="5181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2009645"/>
            <a:ext cx="5181600" cy="3905122"/>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r="36931" b="2792"/>
          <a:stretch/>
        </p:blipFill>
        <p:spPr>
          <a:xfrm>
            <a:off x="777569" y="6348412"/>
            <a:ext cx="1270306" cy="381986"/>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50781" b="309"/>
          <a:stretch/>
        </p:blipFill>
        <p:spPr>
          <a:xfrm>
            <a:off x="10020300" y="6272344"/>
            <a:ext cx="1372104" cy="534122"/>
          </a:xfrm>
          <a:prstGeom prst="rect">
            <a:avLst/>
          </a:prstGeom>
        </p:spPr>
      </p:pic>
    </p:spTree>
    <p:extLst>
      <p:ext uri="{BB962C8B-B14F-4D97-AF65-F5344CB8AC3E}">
        <p14:creationId xmlns:p14="http://schemas.microsoft.com/office/powerpoint/2010/main" val="108285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164C5-90CD-4DD3-AD7B-716EC9FC2DF2}"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F8ACD-993A-4007-B5D4-37520A078F8D}" type="slidenum">
              <a:rPr lang="en-US" smtClean="0"/>
              <a:t>‹#›</a:t>
            </a:fld>
            <a:endParaRPr lang="en-US"/>
          </a:p>
        </p:txBody>
      </p:sp>
    </p:spTree>
    <p:extLst>
      <p:ext uri="{BB962C8B-B14F-4D97-AF65-F5344CB8AC3E}">
        <p14:creationId xmlns:p14="http://schemas.microsoft.com/office/powerpoint/2010/main" val="2564218937"/>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7" r:id="rId3"/>
    <p:sldLayoutId id="2147483650" r:id="rId4"/>
    <p:sldLayoutId id="2147483665" r:id="rId5"/>
    <p:sldLayoutId id="2147483651" r:id="rId6"/>
    <p:sldLayoutId id="2147483672" r:id="rId7"/>
    <p:sldLayoutId id="2147483673" r:id="rId8"/>
    <p:sldLayoutId id="2147483652" r:id="rId9"/>
    <p:sldLayoutId id="2147483669" r:id="rId10"/>
    <p:sldLayoutId id="2147483662" r:id="rId11"/>
    <p:sldLayoutId id="2147483667" r:id="rId12"/>
    <p:sldLayoutId id="2147483661" r:id="rId13"/>
    <p:sldLayoutId id="2147483668" r:id="rId14"/>
    <p:sldLayoutId id="2147483663" r:id="rId15"/>
    <p:sldLayoutId id="2147483666" r:id="rId16"/>
    <p:sldLayoutId id="2147483655" r:id="rId17"/>
    <p:sldLayoutId id="2147483671" r:id="rId18"/>
    <p:sldLayoutId id="2147483670" r:id="rId19"/>
    <p:sldLayoutId id="2147483656" r:id="rId20"/>
    <p:sldLayoutId id="2147483657" r:id="rId21"/>
    <p:sldLayoutId id="2147483675" r:id="rId22"/>
    <p:sldLayoutId id="2147483664" r:id="rId23"/>
    <p:sldLayoutId id="2147483674" r:id="rId24"/>
    <p:sldLayoutId id="2147483678" r:id="rId25"/>
    <p:sldLayoutId id="2147483681" r:id="rId26"/>
    <p:sldLayoutId id="2147483682" r:id="rId27"/>
    <p:sldLayoutId id="2147483680" r:id="rId28"/>
    <p:sldLayoutId id="2147483683"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publications.gov.sk.ca/documents/11/100225-The%20Adaptive%20Dimension.pdf"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56.sv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image" Target="../media/image78.sv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54.gif"/><Relationship Id="rId5" Type="http://schemas.openxmlformats.org/officeDocument/2006/relationships/image" Target="../media/image80.sv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90.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image" Target="../media/image64.jpeg"/><Relationship Id="rId5" Type="http://schemas.openxmlformats.org/officeDocument/2006/relationships/image" Target="../media/image92.svg"/><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0.png"/><Relationship Id="rId7" Type="http://schemas.openxmlformats.org/officeDocument/2006/relationships/diagramColors" Target="../diagrams/colors8.xml"/><Relationship Id="rId2" Type="http://schemas.openxmlformats.org/officeDocument/2006/relationships/notesSlide" Target="../notesSlides/notesSlide52.xml"/><Relationship Id="rId1" Type="http://schemas.openxmlformats.org/officeDocument/2006/relationships/slideLayout" Target="../slideLayouts/slideLayout1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3.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0.png"/><Relationship Id="rId7" Type="http://schemas.openxmlformats.org/officeDocument/2006/relationships/diagramColors" Target="../diagrams/colors10.xml"/><Relationship Id="rId2" Type="http://schemas.openxmlformats.org/officeDocument/2006/relationships/notesSlide" Target="../notesSlides/notesSlide54.xml"/><Relationship Id="rId1" Type="http://schemas.openxmlformats.org/officeDocument/2006/relationships/slideLayout" Target="../slideLayouts/slideLayout1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14.xml"/><Relationship Id="rId4" Type="http://schemas.openxmlformats.org/officeDocument/2006/relationships/image" Target="../media/image7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045368" y="2043663"/>
            <a:ext cx="6105194" cy="2031055"/>
          </a:xfrm>
        </p:spPr>
        <p:txBody>
          <a:bodyPr>
            <a:normAutofit/>
          </a:bodyPr>
          <a:lstStyle/>
          <a:p>
            <a:r>
              <a:rPr lang="en-US" sz="3400">
                <a:solidFill>
                  <a:srgbClr val="FFFFFF"/>
                </a:solidFill>
                <a:latin typeface="Open Sans"/>
              </a:rPr>
              <a:t>Physical Education 20 &amp; 30</a:t>
            </a:r>
            <a:br>
              <a:rPr lang="en-US" sz="3400">
                <a:solidFill>
                  <a:srgbClr val="FFFFFF"/>
                </a:solidFill>
                <a:latin typeface="Open Sans"/>
              </a:rPr>
            </a:br>
            <a:r>
              <a:rPr lang="en-US" sz="3400">
                <a:solidFill>
                  <a:srgbClr val="FFFFFF"/>
                </a:solidFill>
                <a:latin typeface="Open Sans"/>
              </a:rPr>
              <a:t/>
            </a:r>
            <a:br>
              <a:rPr lang="en-US" sz="3400">
                <a:solidFill>
                  <a:srgbClr val="FFFFFF"/>
                </a:solidFill>
                <a:latin typeface="Open Sans"/>
              </a:rPr>
            </a:br>
            <a:r>
              <a:rPr lang="en-US" sz="3400">
                <a:solidFill>
                  <a:srgbClr val="FFFFFF"/>
                </a:solidFill>
                <a:latin typeface="Open Sans"/>
              </a:rPr>
              <a:t>Professional Learning  </a:t>
            </a:r>
            <a:endParaRPr lang="en-US" sz="3400">
              <a:solidFill>
                <a:srgbClr val="FFFFFF"/>
              </a:solidFill>
            </a:endParaRPr>
          </a:p>
        </p:txBody>
      </p:sp>
      <p:sp>
        <p:nvSpPr>
          <p:cNvPr id="3" name="Subtitle 2"/>
          <p:cNvSpPr>
            <a:spLocks noGrp="1"/>
          </p:cNvSpPr>
          <p:nvPr>
            <p:ph type="subTitle" idx="1"/>
          </p:nvPr>
        </p:nvSpPr>
        <p:spPr>
          <a:xfrm>
            <a:off x="3045368" y="4074718"/>
            <a:ext cx="6105194" cy="682079"/>
          </a:xfrm>
        </p:spPr>
        <p:txBody>
          <a:bodyPr vert="horz" lIns="91440" tIns="45720" rIns="91440" bIns="45720" rtlCol="0" anchor="t">
            <a:normAutofit/>
          </a:bodyPr>
          <a:lstStyle/>
          <a:p>
            <a:r>
              <a:rPr lang="en-US" sz="1500" dirty="0">
                <a:solidFill>
                  <a:srgbClr val="FFFFFF"/>
                </a:solidFill>
                <a:latin typeface="Roboto"/>
              </a:rPr>
              <a:t>June 12, 2019</a:t>
            </a:r>
          </a:p>
          <a:p>
            <a:r>
              <a:rPr lang="en-US" sz="1500" dirty="0">
                <a:solidFill>
                  <a:srgbClr val="FFFFFF"/>
                </a:solidFill>
                <a:latin typeface="Roboto"/>
              </a:rPr>
              <a:t>Miles Bennett, Melissa Lander, Kelli </a:t>
            </a:r>
            <a:r>
              <a:rPr lang="en-US" sz="1500" dirty="0" err="1">
                <a:solidFill>
                  <a:srgbClr val="FFFFFF"/>
                </a:solidFill>
                <a:latin typeface="Roboto"/>
              </a:rPr>
              <a:t>Boklaschuk</a:t>
            </a:r>
            <a:r>
              <a:rPr lang="en-US" sz="1500" dirty="0">
                <a:solidFill>
                  <a:srgbClr val="FFFFFF"/>
                </a:solidFill>
                <a:latin typeface="Roboto"/>
              </a:rPr>
              <a:t> </a:t>
            </a:r>
            <a:endParaRPr lang="en-US" sz="1500" dirty="0">
              <a:solidFill>
                <a:srgbClr val="FFFFFF"/>
              </a:solidFill>
            </a:endParaRPr>
          </a:p>
        </p:txBody>
      </p:sp>
    </p:spTree>
    <p:extLst>
      <p:ext uri="{BB962C8B-B14F-4D97-AF65-F5344CB8AC3E}">
        <p14:creationId xmlns:p14="http://schemas.microsoft.com/office/powerpoint/2010/main" val="1907315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F7F4-222D-4053-AC47-72CE79F8FD24}"/>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sz="4400" b="1">
                <a:latin typeface="+mj-lt"/>
                <a:ea typeface="+mj-ea"/>
                <a:cs typeface="+mj-cs"/>
              </a:rPr>
              <a:t>Cross-Curricular Competences </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BB70779C-F578-4682-A8AF-FA8A86F38880}"/>
              </a:ext>
            </a:extLst>
          </p:cNvPr>
          <p:cNvGraphicFramePr>
            <a:graphicFrameLocks noGrp="1"/>
          </p:cNvGraphicFramePr>
          <p:nvPr>
            <p:ph sz="half" idx="1"/>
            <p:extLst>
              <p:ext uri="{D42A27DB-BD31-4B8C-83A1-F6EECF244321}">
                <p14:modId xmlns:p14="http://schemas.microsoft.com/office/powerpoint/2010/main" val="1863567094"/>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6639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FDF78-5A9F-4C3C-AFA0-8531A2C230E8}"/>
              </a:ext>
            </a:extLst>
          </p:cNvPr>
          <p:cNvSpPr>
            <a:spLocks noGrp="1"/>
          </p:cNvSpPr>
          <p:nvPr>
            <p:ph type="title"/>
          </p:nvPr>
        </p:nvSpPr>
        <p:spPr>
          <a:xfrm>
            <a:off x="-10064" y="963877"/>
            <a:ext cx="4342626" cy="5721000"/>
          </a:xfrm>
        </p:spPr>
        <p:txBody>
          <a:bodyPr vert="horz" lIns="91440" tIns="45720" rIns="91440" bIns="45720" rtlCol="0" anchor="ctr">
            <a:normAutofit/>
          </a:bodyPr>
          <a:lstStyle/>
          <a:p>
            <a:pPr algn="r"/>
            <a:r>
              <a:rPr lang="en-US" sz="4400" kern="1200">
                <a:solidFill>
                  <a:schemeClr val="accent1"/>
                </a:solidFill>
                <a:latin typeface="+mj-lt"/>
                <a:ea typeface="+mj-ea"/>
                <a:cs typeface="+mj-cs"/>
              </a:rPr>
              <a:t>Ministry Physical Education K-12 Aim</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99DD243-6DF5-4ED0-8906-C614696C3BE8}"/>
              </a:ext>
            </a:extLst>
          </p:cNvPr>
          <p:cNvSpPr>
            <a:spLocks noGrp="1"/>
          </p:cNvSpPr>
          <p:nvPr>
            <p:ph sz="half" idx="1"/>
          </p:nvPr>
        </p:nvSpPr>
        <p:spPr>
          <a:xfrm>
            <a:off x="4976031" y="-387594"/>
            <a:ext cx="6377769" cy="8984660"/>
          </a:xfrm>
        </p:spPr>
        <p:txBody>
          <a:bodyPr vert="horz" lIns="91440" tIns="45720" rIns="91440" bIns="45720" rtlCol="0" anchor="ctr">
            <a:normAutofit/>
          </a:bodyPr>
          <a:lstStyle/>
          <a:p>
            <a:pPr marL="0" indent="0">
              <a:buNone/>
            </a:pPr>
            <a:r>
              <a:rPr lang="en-US" sz="3200">
                <a:latin typeface="+mn-lt"/>
                <a:ea typeface="+mn-ea"/>
              </a:rPr>
              <a:t>…support students in becoming physically educated individuals who have the understandings and skills to engage in movement activity, and the confidence and disposition to live a healthy, active lifestyle.</a:t>
            </a:r>
            <a:endParaRPr lang="en-US" sz="3200">
              <a:ea typeface="+mn-ea"/>
            </a:endParaRPr>
          </a:p>
        </p:txBody>
      </p:sp>
    </p:spTree>
    <p:extLst>
      <p:ext uri="{BB962C8B-B14F-4D97-AF65-F5344CB8AC3E}">
        <p14:creationId xmlns:p14="http://schemas.microsoft.com/office/powerpoint/2010/main" val="268791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1E261-220B-4A56-9002-332CCD0831AB}"/>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sz="4400" b="1">
                <a:latin typeface="+mj-lt"/>
                <a:ea typeface="+mj-ea"/>
                <a:cs typeface="+mj-cs"/>
              </a:rPr>
              <a:t>Physical Education K-12 Goals</a:t>
            </a:r>
            <a:endParaRPr lang="en-US" sz="4400" b="1">
              <a:latin typeface="+mj-lt"/>
              <a:ea typeface="+mj-ea"/>
              <a:cs typeface="Calibri Light"/>
            </a:endParaRP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CA3A5FA-0445-4973-8936-CFB2780041CF}"/>
              </a:ext>
            </a:extLst>
          </p:cNvPr>
          <p:cNvGraphicFramePr>
            <a:graphicFrameLocks noGrp="1"/>
          </p:cNvGraphicFramePr>
          <p:nvPr>
            <p:ph sz="half" idx="1"/>
            <p:extLst>
              <p:ext uri="{D42A27DB-BD31-4B8C-83A1-F6EECF244321}">
                <p14:modId xmlns:p14="http://schemas.microsoft.com/office/powerpoint/2010/main" val="2568431423"/>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735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logo&#10;&#10;Description generated with high confidence">
            <a:extLst>
              <a:ext uri="{FF2B5EF4-FFF2-40B4-BE49-F238E27FC236}">
                <a16:creationId xmlns:a16="http://schemas.microsoft.com/office/drawing/2014/main" id="{E8323238-7E68-453C-B40D-6B67C87CD662}"/>
              </a:ext>
            </a:extLst>
          </p:cNvPr>
          <p:cNvPicPr>
            <a:picLocks noGrp="1" noChangeAspect="1"/>
          </p:cNvPicPr>
          <p:nvPr>
            <p:ph type="media" sz="quarter" idx="10"/>
          </p:nvPr>
        </p:nvPicPr>
        <p:blipFill>
          <a:blip r:embed="rId3"/>
          <a:stretch>
            <a:fillRect/>
          </a:stretch>
        </p:blipFill>
        <p:spPr>
          <a:xfrm>
            <a:off x="1846593" y="101899"/>
            <a:ext cx="9663381" cy="7373068"/>
          </a:xfrm>
          <a:prstGeom prst="rect">
            <a:avLst/>
          </a:prstGeom>
        </p:spPr>
      </p:pic>
    </p:spTree>
    <p:extLst>
      <p:ext uri="{BB962C8B-B14F-4D97-AF65-F5344CB8AC3E}">
        <p14:creationId xmlns:p14="http://schemas.microsoft.com/office/powerpoint/2010/main" val="1947862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16189-7A42-4551-9415-23B7C6935C21}"/>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sz="4400" b="1">
                <a:latin typeface="+mj-lt"/>
                <a:ea typeface="+mj-ea"/>
                <a:cs typeface="+mj-cs"/>
              </a:rPr>
              <a:t>An Effective Physical Educaction Program</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edia Placeholder 1">
            <a:extLst>
              <a:ext uri="{FF2B5EF4-FFF2-40B4-BE49-F238E27FC236}">
                <a16:creationId xmlns:a16="http://schemas.microsoft.com/office/drawing/2014/main" id="{24B94891-9C32-4F42-9ABC-2A58FFC84688}"/>
              </a:ext>
            </a:extLst>
          </p:cNvPr>
          <p:cNvGraphicFramePr>
            <a:graphicFrameLocks noGrp="1"/>
          </p:cNvGraphicFramePr>
          <p:nvPr>
            <p:ph sz="half" idx="1"/>
            <p:extLst>
              <p:ext uri="{D42A27DB-BD31-4B8C-83A1-F6EECF244321}">
                <p14:modId xmlns:p14="http://schemas.microsoft.com/office/powerpoint/2010/main" val="3108074216"/>
              </p:ext>
            </p:extLst>
          </p:nvPr>
        </p:nvGraphicFramePr>
        <p:xfrm>
          <a:off x="152610" y="1824674"/>
          <a:ext cx="11814893" cy="4537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148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77B7B-9C41-45CE-9521-6B6965761E29}"/>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sz="4400" kern="1200">
                <a:solidFill>
                  <a:schemeClr val="accent1"/>
                </a:solidFill>
                <a:latin typeface="+mj-lt"/>
                <a:ea typeface="+mj-ea"/>
                <a:cs typeface="+mj-cs"/>
              </a:rPr>
              <a:t>Ministry's Definition of Physical Literacy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D9B397-3A84-4CF8-9A62-945CB8CFFF44}"/>
              </a:ext>
            </a:extLst>
          </p:cNvPr>
          <p:cNvSpPr>
            <a:spLocks noGrp="1"/>
          </p:cNvSpPr>
          <p:nvPr>
            <p:ph sz="half" idx="1"/>
          </p:nvPr>
        </p:nvSpPr>
        <p:spPr>
          <a:xfrm>
            <a:off x="4976031" y="963877"/>
            <a:ext cx="6377769" cy="5879151"/>
          </a:xfrm>
        </p:spPr>
        <p:txBody>
          <a:bodyPr vert="horz" lIns="91440" tIns="45720" rIns="91440" bIns="45720" rtlCol="0" anchor="ctr">
            <a:normAutofit/>
          </a:bodyPr>
          <a:lstStyle/>
          <a:p>
            <a:pPr marL="0" indent="0">
              <a:buNone/>
            </a:pPr>
            <a:r>
              <a:rPr lang="en-US" sz="4800">
                <a:latin typeface="+mn-lt"/>
                <a:ea typeface="+mn-ea"/>
              </a:rPr>
              <a:t>…the ability and motivation to capitalize on our movement potential to make a significant contribution to our quality of life.</a:t>
            </a:r>
            <a:endParaRPr lang="en-US" sz="4800">
              <a:ea typeface="+mn-ea"/>
            </a:endParaRPr>
          </a:p>
        </p:txBody>
      </p:sp>
    </p:spTree>
    <p:extLst>
      <p:ext uri="{BB962C8B-B14F-4D97-AF65-F5344CB8AC3E}">
        <p14:creationId xmlns:p14="http://schemas.microsoft.com/office/powerpoint/2010/main" val="3590496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82887-3CB5-4CAC-B737-E0041C48C329}"/>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sz="4400" kern="1200">
                <a:solidFill>
                  <a:schemeClr val="accent1"/>
                </a:solidFill>
                <a:latin typeface="+mj-lt"/>
                <a:ea typeface="+mj-ea"/>
                <a:cs typeface="+mj-cs"/>
              </a:rPr>
              <a:t>Remember The Adaptive Dimension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67508F-372C-4C66-9446-122321B438AA}"/>
              </a:ext>
            </a:extLst>
          </p:cNvPr>
          <p:cNvSpPr>
            <a:spLocks noGrp="1"/>
          </p:cNvSpPr>
          <p:nvPr>
            <p:ph sz="half" idx="1"/>
          </p:nvPr>
        </p:nvSpPr>
        <p:spPr>
          <a:xfrm>
            <a:off x="4976031" y="963877"/>
            <a:ext cx="6377769" cy="6066057"/>
          </a:xfrm>
        </p:spPr>
        <p:txBody>
          <a:bodyPr vert="horz" lIns="91440" tIns="45720" rIns="91440" bIns="45720" rtlCol="0" anchor="ctr">
            <a:noAutofit/>
          </a:bodyPr>
          <a:lstStyle/>
          <a:p>
            <a:pPr marL="0" indent="0">
              <a:buNone/>
            </a:pPr>
            <a:r>
              <a:rPr lang="en-US" sz="3600">
                <a:latin typeface="+mn-lt"/>
                <a:ea typeface="+mn-ea"/>
              </a:rPr>
              <a:t>All students will work toward the achievement of the provincial outcomes. Some students, however, will require additional supports. Effective instruction, including the use of the </a:t>
            </a:r>
            <a:r>
              <a:rPr lang="en-US" sz="3600" dirty="0">
                <a:latin typeface="+mn-lt"/>
                <a:ea typeface="+mn-ea"/>
                <a:hlinkClick r:id="rId3"/>
              </a:rPr>
              <a:t>Adaptive Dimension</a:t>
            </a:r>
            <a:r>
              <a:rPr lang="en-US" sz="3600">
                <a:latin typeface="+mn-lt"/>
                <a:ea typeface="+mn-ea"/>
              </a:rPr>
              <a:t>, will support most students in achieving success.</a:t>
            </a:r>
            <a:endParaRPr lang="en-US">
              <a:ea typeface="+mn-ea"/>
            </a:endParaRPr>
          </a:p>
        </p:txBody>
      </p:sp>
    </p:spTree>
    <p:extLst>
      <p:ext uri="{BB962C8B-B14F-4D97-AF65-F5344CB8AC3E}">
        <p14:creationId xmlns:p14="http://schemas.microsoft.com/office/powerpoint/2010/main" val="3181920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2278-EF58-42FC-A202-878627FE0243}"/>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sz="4400" b="1" kern="1200">
                <a:latin typeface="+mj-lt"/>
                <a:ea typeface="+mj-ea"/>
                <a:cs typeface="+mj-cs"/>
              </a:rPr>
              <a:t>Physical Education 20 Synopsis</a:t>
            </a:r>
          </a:p>
        </p:txBody>
      </p:sp>
      <p:sp>
        <p:nvSpPr>
          <p:cNvPr id="3" name="Content Placeholder 2">
            <a:extLst>
              <a:ext uri="{FF2B5EF4-FFF2-40B4-BE49-F238E27FC236}">
                <a16:creationId xmlns:a16="http://schemas.microsoft.com/office/drawing/2014/main" id="{1D104C70-A453-46F6-82A0-2BEE266280FC}"/>
              </a:ext>
            </a:extLst>
          </p:cNvPr>
          <p:cNvSpPr>
            <a:spLocks noGrp="1"/>
          </p:cNvSpPr>
          <p:nvPr>
            <p:ph sz="half" idx="1"/>
          </p:nvPr>
        </p:nvSpPr>
        <p:spPr>
          <a:xfrm>
            <a:off x="617" y="739796"/>
            <a:ext cx="9271451" cy="6211064"/>
          </a:xfrm>
        </p:spPr>
        <p:txBody>
          <a:bodyPr vert="horz" lIns="91440" tIns="45720" rIns="91440" bIns="45720" rtlCol="0" anchor="ctr">
            <a:normAutofit/>
          </a:bodyPr>
          <a:lstStyle/>
          <a:p>
            <a:pPr marL="0" indent="0">
              <a:spcBef>
                <a:spcPct val="20000"/>
              </a:spcBef>
              <a:buNone/>
            </a:pPr>
            <a:r>
              <a:rPr lang="en-US">
                <a:latin typeface="+mn-lt"/>
                <a:ea typeface="+mn-ea"/>
              </a:rPr>
              <a:t>Students will:</a:t>
            </a:r>
            <a:endParaRPr lang="en-US">
              <a:ea typeface="+mn-ea"/>
            </a:endParaRPr>
          </a:p>
          <a:p>
            <a:pPr>
              <a:spcBef>
                <a:spcPct val="20000"/>
              </a:spcBef>
            </a:pPr>
            <a:endParaRPr lang="en-US" dirty="0">
              <a:latin typeface="+mn-lt"/>
              <a:ea typeface="+mn-ea"/>
              <a:cs typeface="Calibri"/>
            </a:endParaRPr>
          </a:p>
          <a:p>
            <a:pPr>
              <a:spcBef>
                <a:spcPct val="20000"/>
              </a:spcBef>
            </a:pPr>
            <a:r>
              <a:rPr lang="en-US">
                <a:latin typeface="+mn-lt"/>
                <a:ea typeface="+mn-ea"/>
              </a:rPr>
              <a:t>continue to develop their understanding of physical literacy;</a:t>
            </a:r>
            <a:endParaRPr lang="en-US" dirty="0">
              <a:latin typeface="+mn-lt"/>
              <a:ea typeface="+mn-ea"/>
              <a:cs typeface="Calibri"/>
            </a:endParaRPr>
          </a:p>
          <a:p>
            <a:pPr>
              <a:spcBef>
                <a:spcPct val="20000"/>
              </a:spcBef>
            </a:pPr>
            <a:r>
              <a:rPr lang="en-US">
                <a:latin typeface="+mn-lt"/>
                <a:ea typeface="+mn-ea"/>
              </a:rPr>
              <a:t>explore health- and skill-related fitness through a variety of indoor and outdoor physical activities;</a:t>
            </a:r>
            <a:endParaRPr lang="en-US" dirty="0">
              <a:latin typeface="+mn-lt"/>
              <a:ea typeface="+mn-ea"/>
              <a:cs typeface="Calibri"/>
            </a:endParaRPr>
          </a:p>
          <a:p>
            <a:pPr>
              <a:spcBef>
                <a:spcPct val="20000"/>
              </a:spcBef>
            </a:pPr>
            <a:r>
              <a:rPr lang="en-US">
                <a:latin typeface="+mn-lt"/>
                <a:ea typeface="+mn-ea"/>
              </a:rPr>
              <a:t>investigate how nutrition, mental health and a physically active lifestyle support personal well-being; </a:t>
            </a:r>
            <a:endParaRPr lang="en-US" dirty="0">
              <a:latin typeface="+mn-lt"/>
              <a:ea typeface="+mn-ea"/>
              <a:cs typeface="Calibri"/>
            </a:endParaRPr>
          </a:p>
          <a:p>
            <a:pPr>
              <a:spcBef>
                <a:spcPct val="20000"/>
              </a:spcBef>
            </a:pPr>
            <a:r>
              <a:rPr lang="en-US">
                <a:latin typeface="+mn-lt"/>
                <a:ea typeface="+mn-ea"/>
              </a:rPr>
              <a:t>engage in service learning; and, </a:t>
            </a:r>
            <a:endParaRPr lang="en-US" dirty="0">
              <a:latin typeface="+mn-lt"/>
              <a:ea typeface="+mn-ea"/>
              <a:cs typeface="Calibri"/>
            </a:endParaRPr>
          </a:p>
          <a:p>
            <a:pPr>
              <a:spcBef>
                <a:spcPct val="20000"/>
              </a:spcBef>
            </a:pPr>
            <a:r>
              <a:rPr lang="en-US">
                <a:latin typeface="+mn-lt"/>
                <a:ea typeface="+mn-ea"/>
              </a:rPr>
              <a:t>explore topics of personal interest relevant to </a:t>
            </a:r>
            <a:r>
              <a:rPr lang="en-US" i="1">
                <a:latin typeface="+mn-lt"/>
                <a:ea typeface="+mn-ea"/>
              </a:rPr>
              <a:t>Physical Education 20.</a:t>
            </a:r>
            <a:endParaRPr lang="en-US">
              <a:latin typeface="+mn-lt"/>
              <a:ea typeface="+mn-ea"/>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un">
            <a:extLst>
              <a:ext uri="{FF2B5EF4-FFF2-40B4-BE49-F238E27FC236}">
                <a16:creationId xmlns:a16="http://schemas.microsoft.com/office/drawing/2014/main" id="{3A73CBE2-959A-47CF-AE9A-D6BDB53720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398631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2278-EF58-42FC-A202-878627FE0243}"/>
              </a:ext>
            </a:extLst>
          </p:cNvPr>
          <p:cNvSpPr>
            <a:spLocks noGrp="1"/>
          </p:cNvSpPr>
          <p:nvPr>
            <p:ph type="title"/>
          </p:nvPr>
        </p:nvSpPr>
        <p:spPr>
          <a:xfrm>
            <a:off x="960100" y="101083"/>
            <a:ext cx="10588434" cy="1062644"/>
          </a:xfrm>
        </p:spPr>
        <p:txBody>
          <a:bodyPr vert="horz" lIns="91440" tIns="45720" rIns="91440" bIns="45720" rtlCol="0" anchor="b">
            <a:normAutofit/>
          </a:bodyPr>
          <a:lstStyle/>
          <a:p>
            <a:r>
              <a:rPr lang="en-US" sz="4400" b="1" kern="1200">
                <a:latin typeface="+mj-lt"/>
                <a:ea typeface="+mj-ea"/>
                <a:cs typeface="+mj-cs"/>
              </a:rPr>
              <a:t>Physical Education 30 Synopsis</a:t>
            </a:r>
          </a:p>
        </p:txBody>
      </p:sp>
      <p:cxnSp>
        <p:nvCxnSpPr>
          <p:cNvPr id="17" name="Straight Connector 16">
            <a:extLst>
              <a:ext uri="{FF2B5EF4-FFF2-40B4-BE49-F238E27FC236}">
                <a16:creationId xmlns:a16="http://schemas.microsoft.com/office/drawing/2014/main"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Run">
            <a:extLst>
              <a:ext uri="{FF2B5EF4-FFF2-40B4-BE49-F238E27FC236}">
                <a16:creationId xmlns:a16="http://schemas.microsoft.com/office/drawing/2014/main" id="{3A73CBE2-959A-47CF-AE9A-D6BDB53720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2376" y="2336651"/>
            <a:ext cx="2928114" cy="2928114"/>
          </a:xfrm>
          <a:prstGeom prst="rect">
            <a:avLst/>
          </a:prstGeom>
        </p:spPr>
      </p:pic>
      <p:sp>
        <p:nvSpPr>
          <p:cNvPr id="3" name="Content Placeholder 2">
            <a:extLst>
              <a:ext uri="{FF2B5EF4-FFF2-40B4-BE49-F238E27FC236}">
                <a16:creationId xmlns:a16="http://schemas.microsoft.com/office/drawing/2014/main" id="{1D104C70-A453-46F6-82A0-2BEE266280FC}"/>
              </a:ext>
            </a:extLst>
          </p:cNvPr>
          <p:cNvSpPr>
            <a:spLocks noGrp="1"/>
          </p:cNvSpPr>
          <p:nvPr>
            <p:ph sz="half" idx="1"/>
          </p:nvPr>
        </p:nvSpPr>
        <p:spPr>
          <a:xfrm>
            <a:off x="2640599" y="1891678"/>
            <a:ext cx="9545828" cy="4826011"/>
          </a:xfrm>
        </p:spPr>
        <p:txBody>
          <a:bodyPr vert="horz" lIns="91440" tIns="45720" rIns="91440" bIns="45720" rtlCol="0" anchor="t">
            <a:noAutofit/>
          </a:bodyPr>
          <a:lstStyle/>
          <a:p>
            <a:pPr marL="0">
              <a:spcBef>
                <a:spcPct val="20000"/>
              </a:spcBef>
            </a:pPr>
            <a:r>
              <a:rPr lang="en-US" sz="2400">
                <a:latin typeface="+mn-lt"/>
                <a:ea typeface="+mn-ea"/>
              </a:rPr>
              <a:t>Students will:</a:t>
            </a:r>
            <a:endParaRPr lang="en-US" sz="2400" dirty="0">
              <a:latin typeface="+mn-lt"/>
              <a:ea typeface="+mn-ea"/>
              <a:cs typeface="Calibri"/>
            </a:endParaRPr>
          </a:p>
          <a:p>
            <a:pPr>
              <a:spcBef>
                <a:spcPct val="20000"/>
              </a:spcBef>
            </a:pPr>
            <a:endParaRPr lang="en-US" sz="2400" dirty="0">
              <a:latin typeface="+mn-lt"/>
              <a:ea typeface="+mn-ea"/>
              <a:cs typeface="Calibri"/>
            </a:endParaRPr>
          </a:p>
          <a:p>
            <a:pPr>
              <a:spcBef>
                <a:spcPct val="20000"/>
              </a:spcBef>
            </a:pPr>
            <a:r>
              <a:rPr lang="en-US" sz="2400">
                <a:latin typeface="+mn-lt"/>
                <a:ea typeface="+mn-ea"/>
              </a:rPr>
              <a:t>continue to develop their understanding of physical literacy; </a:t>
            </a:r>
            <a:endParaRPr lang="en-US" sz="2400" dirty="0">
              <a:latin typeface="+mn-lt"/>
              <a:ea typeface="+mn-ea"/>
              <a:cs typeface="Calibri"/>
            </a:endParaRPr>
          </a:p>
          <a:p>
            <a:pPr>
              <a:spcBef>
                <a:spcPct val="20000"/>
              </a:spcBef>
            </a:pPr>
            <a:r>
              <a:rPr lang="en-US" sz="2400">
                <a:latin typeface="+mn-lt"/>
                <a:ea typeface="+mn-ea"/>
              </a:rPr>
              <a:t>through a leadership role, explore opportunities to support lifelong physical activity;</a:t>
            </a:r>
            <a:endParaRPr lang="en-US" sz="2400" dirty="0">
              <a:latin typeface="+mn-lt"/>
              <a:ea typeface="+mn-ea"/>
              <a:cs typeface="Calibri"/>
            </a:endParaRPr>
          </a:p>
          <a:p>
            <a:pPr>
              <a:spcBef>
                <a:spcPct val="20000"/>
              </a:spcBef>
            </a:pPr>
            <a:r>
              <a:rPr lang="en-US" sz="2400">
                <a:latin typeface="+mn-lt"/>
                <a:ea typeface="+mn-ea"/>
              </a:rPr>
              <a:t>investigate the effects of body management activities on the well-being of self and community; </a:t>
            </a:r>
            <a:endParaRPr lang="en-US" sz="2400" dirty="0">
              <a:latin typeface="+mn-lt"/>
              <a:ea typeface="+mn-ea"/>
              <a:cs typeface="Calibri"/>
            </a:endParaRPr>
          </a:p>
          <a:p>
            <a:pPr>
              <a:spcBef>
                <a:spcPct val="20000"/>
              </a:spcBef>
            </a:pPr>
            <a:r>
              <a:rPr lang="en-US" sz="2400">
                <a:latin typeface="+mn-lt"/>
                <a:ea typeface="+mn-ea"/>
              </a:rPr>
              <a:t>examine how nutritional choices and psychological factors can impact participation in physical activities;</a:t>
            </a:r>
            <a:endParaRPr lang="en-US" sz="2400" dirty="0">
              <a:latin typeface="+mn-lt"/>
              <a:ea typeface="+mn-ea"/>
              <a:cs typeface="Calibri"/>
            </a:endParaRPr>
          </a:p>
          <a:p>
            <a:pPr>
              <a:spcBef>
                <a:spcPct val="20000"/>
              </a:spcBef>
            </a:pPr>
            <a:r>
              <a:rPr lang="en-US" sz="2400">
                <a:latin typeface="+mn-lt"/>
                <a:ea typeface="+mn-ea"/>
              </a:rPr>
              <a:t>engage in service learning; and, </a:t>
            </a:r>
            <a:endParaRPr lang="en-US" sz="2400" dirty="0">
              <a:latin typeface="+mn-lt"/>
              <a:ea typeface="+mn-ea"/>
              <a:cs typeface="Calibri"/>
            </a:endParaRPr>
          </a:p>
          <a:p>
            <a:pPr>
              <a:spcBef>
                <a:spcPct val="20000"/>
              </a:spcBef>
            </a:pPr>
            <a:r>
              <a:rPr lang="en-US" sz="2400">
                <a:latin typeface="+mn-lt"/>
                <a:ea typeface="+mn-ea"/>
              </a:rPr>
              <a:t>explore topics of personal interest relevant to </a:t>
            </a:r>
            <a:r>
              <a:rPr lang="en-US" sz="2400" i="1">
                <a:latin typeface="+mn-lt"/>
                <a:ea typeface="+mn-ea"/>
              </a:rPr>
              <a:t>Physical Education 30</a:t>
            </a:r>
            <a:r>
              <a:rPr lang="en-US" sz="2400">
                <a:latin typeface="+mn-lt"/>
                <a:ea typeface="+mn-ea"/>
              </a:rPr>
              <a:t>.</a:t>
            </a:r>
            <a:endParaRPr lang="en-US" sz="2400">
              <a:latin typeface="+mn-lt"/>
              <a:ea typeface="+mn-ea"/>
              <a:cs typeface="Calibri"/>
            </a:endParaRPr>
          </a:p>
        </p:txBody>
      </p:sp>
    </p:spTree>
    <p:extLst>
      <p:ext uri="{BB962C8B-B14F-4D97-AF65-F5344CB8AC3E}">
        <p14:creationId xmlns:p14="http://schemas.microsoft.com/office/powerpoint/2010/main" val="1862047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0A2D-3950-41CD-94E5-59AB5CBF8EB5}"/>
              </a:ext>
            </a:extLst>
          </p:cNvPr>
          <p:cNvSpPr>
            <a:spLocks noGrp="1"/>
          </p:cNvSpPr>
          <p:nvPr>
            <p:ph type="title"/>
          </p:nvPr>
        </p:nvSpPr>
        <p:spPr/>
        <p:txBody>
          <a:bodyPr/>
          <a:lstStyle/>
          <a:p>
            <a:r>
              <a:rPr lang="en-US" b="1">
                <a:latin typeface="Open Sans"/>
              </a:rPr>
              <a:t>Outcomes</a:t>
            </a:r>
            <a:endParaRPr lang="en-US" b="1"/>
          </a:p>
        </p:txBody>
      </p:sp>
      <p:sp>
        <p:nvSpPr>
          <p:cNvPr id="3" name="Content Placeholder 2">
            <a:extLst>
              <a:ext uri="{FF2B5EF4-FFF2-40B4-BE49-F238E27FC236}">
                <a16:creationId xmlns:a16="http://schemas.microsoft.com/office/drawing/2014/main" id="{EC830799-32E2-49F7-904D-BC58A21C3194}"/>
              </a:ext>
            </a:extLst>
          </p:cNvPr>
          <p:cNvSpPr>
            <a:spLocks noGrp="1"/>
          </p:cNvSpPr>
          <p:nvPr>
            <p:ph sz="half" idx="1"/>
          </p:nvPr>
        </p:nvSpPr>
        <p:spPr>
          <a:xfrm>
            <a:off x="838200" y="2026121"/>
            <a:ext cx="10515600" cy="4609612"/>
          </a:xfrm>
        </p:spPr>
        <p:txBody>
          <a:bodyPr vert="horz" lIns="91440" tIns="45720" rIns="91440" bIns="45720" rtlCol="0" anchor="t">
            <a:normAutofit/>
          </a:bodyPr>
          <a:lstStyle/>
          <a:p>
            <a:pPr>
              <a:lnSpc>
                <a:spcPct val="100000"/>
              </a:lnSpc>
              <a:spcBef>
                <a:spcPct val="20000"/>
              </a:spcBef>
            </a:pPr>
            <a:r>
              <a:rPr lang="en-CA"/>
              <a:t>Define what students are expected to know, understand and be able to do by the end of a grade or secondary level course in a particular area of study. </a:t>
            </a:r>
            <a:endParaRPr lang="en-US"/>
          </a:p>
          <a:p>
            <a:pPr>
              <a:lnSpc>
                <a:spcPct val="100000"/>
              </a:lnSpc>
              <a:spcBef>
                <a:spcPct val="20000"/>
              </a:spcBef>
            </a:pPr>
            <a:endParaRPr lang="en-CA" dirty="0">
              <a:latin typeface="Roboto"/>
            </a:endParaRPr>
          </a:p>
          <a:p>
            <a:pPr>
              <a:lnSpc>
                <a:spcPct val="100000"/>
              </a:lnSpc>
              <a:spcBef>
                <a:spcPct val="20000"/>
              </a:spcBef>
            </a:pPr>
            <a:r>
              <a:rPr lang="en-CA"/>
              <a:t>All outcomes are required. </a:t>
            </a:r>
            <a:endParaRPr lang="en-US"/>
          </a:p>
          <a:p>
            <a:pPr>
              <a:lnSpc>
                <a:spcPct val="100000"/>
              </a:lnSpc>
              <a:spcBef>
                <a:spcPct val="20000"/>
              </a:spcBef>
            </a:pPr>
            <a:endParaRPr lang="en-CA" dirty="0">
              <a:latin typeface="Roboto"/>
            </a:endParaRPr>
          </a:p>
          <a:p>
            <a:pPr>
              <a:lnSpc>
                <a:spcPct val="100000"/>
              </a:lnSpc>
              <a:spcBef>
                <a:spcPct val="20000"/>
              </a:spcBef>
            </a:pPr>
            <a:r>
              <a:rPr lang="en-CA">
                <a:latin typeface="Roboto"/>
              </a:rPr>
              <a:t>Provide direction for assessment and evaluation, and for program, unit and lesson planning.</a:t>
            </a:r>
            <a:endParaRPr lang="en-US">
              <a:latin typeface="Roboto"/>
            </a:endParaRPr>
          </a:p>
          <a:p>
            <a:endParaRPr lang="en-US" dirty="0"/>
          </a:p>
        </p:txBody>
      </p:sp>
    </p:spTree>
    <p:extLst>
      <p:ext uri="{BB962C8B-B14F-4D97-AF65-F5344CB8AC3E}">
        <p14:creationId xmlns:p14="http://schemas.microsoft.com/office/powerpoint/2010/main" val="138251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09ED5F-63A3-4A37-8EB1-969FD56374C1}"/>
              </a:ext>
            </a:extLst>
          </p:cNvPr>
          <p:cNvSpPr>
            <a:spLocks noGrp="1"/>
          </p:cNvSpPr>
          <p:nvPr>
            <p:ph type="ctrTitle"/>
          </p:nvPr>
        </p:nvSpPr>
        <p:spPr>
          <a:xfrm>
            <a:off x="454847" y="-282848"/>
            <a:ext cx="4977976" cy="1454051"/>
          </a:xfrm>
        </p:spPr>
        <p:txBody>
          <a:bodyPr vert="horz" lIns="91440" tIns="45720" rIns="91440" bIns="45720" rtlCol="0" anchor="ctr">
            <a:normAutofit/>
          </a:bodyPr>
          <a:lstStyle/>
          <a:p>
            <a:r>
              <a:rPr lang="en-US" sz="4400" kern="1200" dirty="0">
                <a:solidFill>
                  <a:srgbClr val="000000"/>
                </a:solidFill>
                <a:latin typeface="+mj-lt"/>
                <a:ea typeface="+mj-ea"/>
                <a:cs typeface="+mj-cs"/>
              </a:rPr>
              <a:t>Agenda</a:t>
            </a:r>
            <a:r>
              <a:rPr lang="en-US" sz="4400" dirty="0">
                <a:solidFill>
                  <a:srgbClr val="000000"/>
                </a:solidFill>
                <a:latin typeface="+mj-lt"/>
                <a:ea typeface="+mj-ea"/>
                <a:cs typeface="+mj-cs"/>
              </a:rPr>
              <a:t>: Morning</a:t>
            </a:r>
            <a:r>
              <a:rPr lang="en-US" sz="4400" kern="1200" dirty="0">
                <a:solidFill>
                  <a:srgbClr val="000000"/>
                </a:solidFill>
                <a:latin typeface="+mj-lt"/>
                <a:ea typeface="+mj-ea"/>
                <a:cs typeface="+mj-cs"/>
              </a:rPr>
              <a:t> </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hecklist">
            <a:extLst>
              <a:ext uri="{FF2B5EF4-FFF2-40B4-BE49-F238E27FC236}">
                <a16:creationId xmlns:a16="http://schemas.microsoft.com/office/drawing/2014/main" id="{CF8F9CA4-85A9-4E43-ADAF-21DB09DA53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50254" y="1629089"/>
            <a:ext cx="3620021" cy="3620021"/>
          </a:xfrm>
          <a:prstGeom prst="rect">
            <a:avLst/>
          </a:prstGeom>
        </p:spPr>
      </p:pic>
      <p:sp>
        <p:nvSpPr>
          <p:cNvPr id="3" name="Subtitle 2">
            <a:extLst>
              <a:ext uri="{FF2B5EF4-FFF2-40B4-BE49-F238E27FC236}">
                <a16:creationId xmlns:a16="http://schemas.microsoft.com/office/drawing/2014/main" id="{EBCBE875-A319-4149-AB37-05DB4DFBDDAA}"/>
              </a:ext>
            </a:extLst>
          </p:cNvPr>
          <p:cNvSpPr>
            <a:spLocks noGrp="1"/>
          </p:cNvSpPr>
          <p:nvPr>
            <p:ph type="subTitle" idx="1"/>
          </p:nvPr>
        </p:nvSpPr>
        <p:spPr>
          <a:xfrm>
            <a:off x="5339619" y="2042423"/>
            <a:ext cx="6623236" cy="4818022"/>
          </a:xfrm>
        </p:spPr>
        <p:txBody>
          <a:bodyPr vert="horz" lIns="91440" tIns="45720" rIns="91440" bIns="45720" rtlCol="0" anchor="ctr">
            <a:noAutofit/>
          </a:bodyPr>
          <a:lstStyle/>
          <a:p>
            <a:pPr marL="0" indent="-228600">
              <a:buFont typeface="Arial" panose="020B0604020202020204" pitchFamily="34" charset="0"/>
              <a:buChar char="•"/>
            </a:pPr>
            <a:r>
              <a:rPr lang="en-US" sz="3200" b="1" dirty="0">
                <a:solidFill>
                  <a:schemeClr val="accent3">
                    <a:lumMod val="50000"/>
                  </a:schemeClr>
                </a:solidFill>
                <a:latin typeface="Roboto"/>
                <a:ea typeface="+mn-ea"/>
              </a:rPr>
              <a:t>Case Study Task 1</a:t>
            </a:r>
            <a:endParaRPr lang="en-US" sz="3200" b="1">
              <a:solidFill>
                <a:schemeClr val="accent3">
                  <a:lumMod val="50000"/>
                </a:schemeClr>
              </a:solidFill>
              <a:latin typeface="Roboto"/>
              <a:ea typeface="+mn-ea"/>
              <a:cs typeface="Calibri"/>
            </a:endParaRPr>
          </a:p>
          <a:p>
            <a:pPr marL="0" indent="-228600">
              <a:buFont typeface="Arial" panose="020B0604020202020204" pitchFamily="34" charset="0"/>
              <a:buChar char="•"/>
            </a:pPr>
            <a:endParaRPr lang="en-US" sz="3200" b="1" dirty="0">
              <a:solidFill>
                <a:schemeClr val="accent3">
                  <a:lumMod val="50000"/>
                </a:schemeClr>
              </a:solidFill>
              <a:latin typeface="Roboto"/>
              <a:ea typeface="+mn-ea"/>
            </a:endParaRPr>
          </a:p>
          <a:p>
            <a:pPr marL="0" indent="-228600">
              <a:buFont typeface="Arial" panose="020B0604020202020204" pitchFamily="34" charset="0"/>
              <a:buChar char="•"/>
            </a:pPr>
            <a:r>
              <a:rPr lang="en-US" sz="3200" b="1" dirty="0">
                <a:solidFill>
                  <a:schemeClr val="accent3">
                    <a:lumMod val="50000"/>
                  </a:schemeClr>
                </a:solidFill>
                <a:latin typeface="Roboto"/>
                <a:ea typeface="+mn-ea"/>
              </a:rPr>
              <a:t>Ministry Information/Summary</a:t>
            </a:r>
            <a:endParaRPr lang="en-US" sz="3200" b="1">
              <a:solidFill>
                <a:schemeClr val="accent3">
                  <a:lumMod val="50000"/>
                </a:schemeClr>
              </a:solidFill>
              <a:latin typeface="Roboto"/>
              <a:ea typeface="+mn-ea"/>
              <a:cs typeface="Calibri"/>
            </a:endParaRPr>
          </a:p>
          <a:p>
            <a:pPr marL="0" indent="-228600">
              <a:buFont typeface="Arial" panose="020B0604020202020204" pitchFamily="34" charset="0"/>
              <a:buChar char="•"/>
            </a:pPr>
            <a:endParaRPr lang="en-US" sz="3200" b="1" dirty="0">
              <a:solidFill>
                <a:schemeClr val="accent3">
                  <a:lumMod val="50000"/>
                </a:schemeClr>
              </a:solidFill>
              <a:latin typeface="Roboto"/>
              <a:ea typeface="+mn-ea"/>
            </a:endParaRPr>
          </a:p>
          <a:p>
            <a:pPr marL="0" indent="-228600">
              <a:buFont typeface="Arial" panose="020B0604020202020204" pitchFamily="34" charset="0"/>
              <a:buChar char="•"/>
            </a:pPr>
            <a:r>
              <a:rPr lang="en-US" sz="3200" b="1">
                <a:solidFill>
                  <a:schemeClr val="accent3">
                    <a:lumMod val="50000"/>
                  </a:schemeClr>
                </a:solidFill>
                <a:latin typeface="Roboto"/>
                <a:ea typeface="+mn-ea"/>
              </a:rPr>
              <a:t>Case Study Task 2</a:t>
            </a:r>
            <a:endParaRPr lang="en-US" sz="3200" b="1">
              <a:solidFill>
                <a:schemeClr val="accent3">
                  <a:lumMod val="50000"/>
                </a:schemeClr>
              </a:solidFill>
              <a:latin typeface="Roboto"/>
              <a:ea typeface="+mn-ea"/>
              <a:cs typeface="Calibri"/>
            </a:endParaRPr>
          </a:p>
          <a:p>
            <a:pPr marL="0" indent="-228600">
              <a:buFont typeface="Arial" panose="020B0604020202020204" pitchFamily="34" charset="0"/>
              <a:buChar char="•"/>
            </a:pPr>
            <a:endParaRPr lang="en-US" sz="3200" b="1" dirty="0">
              <a:solidFill>
                <a:schemeClr val="accent3">
                  <a:lumMod val="50000"/>
                </a:schemeClr>
              </a:solidFill>
              <a:latin typeface="Roboto"/>
              <a:ea typeface="+mn-ea"/>
            </a:endParaRPr>
          </a:p>
          <a:p>
            <a:pPr marL="0" indent="-228600">
              <a:buFont typeface="Arial" panose="020B0604020202020204" pitchFamily="34" charset="0"/>
              <a:buChar char="•"/>
            </a:pPr>
            <a:r>
              <a:rPr lang="en-US" sz="3200" b="1" dirty="0">
                <a:solidFill>
                  <a:schemeClr val="accent3">
                    <a:lumMod val="50000"/>
                  </a:schemeClr>
                </a:solidFill>
                <a:latin typeface="Roboto"/>
                <a:ea typeface="+mn-ea"/>
              </a:rPr>
              <a:t>The </a:t>
            </a:r>
            <a:r>
              <a:rPr lang="en-US" sz="3200" b="1" dirty="0" err="1">
                <a:solidFill>
                  <a:schemeClr val="accent3">
                    <a:lumMod val="50000"/>
                  </a:schemeClr>
                </a:solidFill>
                <a:latin typeface="Roboto"/>
                <a:ea typeface="+mn-ea"/>
              </a:rPr>
              <a:t>PeBL</a:t>
            </a:r>
            <a:r>
              <a:rPr lang="en-US" sz="3200" b="1" dirty="0">
                <a:solidFill>
                  <a:schemeClr val="accent3">
                    <a:lumMod val="50000"/>
                  </a:schemeClr>
                </a:solidFill>
                <a:latin typeface="Roboto"/>
                <a:ea typeface="+mn-ea"/>
              </a:rPr>
              <a:t> Connection </a:t>
            </a:r>
            <a:endParaRPr lang="en-US" sz="3200" b="1">
              <a:solidFill>
                <a:schemeClr val="accent3">
                  <a:lumMod val="50000"/>
                </a:schemeClr>
              </a:solidFill>
              <a:latin typeface="Roboto"/>
              <a:ea typeface="+mn-ea"/>
              <a:cs typeface="Calibri"/>
            </a:endParaRPr>
          </a:p>
          <a:p>
            <a:pPr indent="-228600">
              <a:buFont typeface="Arial" panose="020B0604020202020204" pitchFamily="34" charset="0"/>
              <a:buChar char="•"/>
            </a:pPr>
            <a:endParaRPr lang="en-US" sz="3200" b="1" dirty="0">
              <a:solidFill>
                <a:schemeClr val="accent3">
                  <a:lumMod val="50000"/>
                </a:schemeClr>
              </a:solidFill>
              <a:latin typeface="Roboto"/>
              <a:ea typeface="+mn-ea"/>
            </a:endParaRPr>
          </a:p>
          <a:p>
            <a:pPr indent="-228600">
              <a:buFont typeface="Arial" panose="020B0604020202020204" pitchFamily="34" charset="0"/>
              <a:buChar char="•"/>
            </a:pPr>
            <a:r>
              <a:rPr lang="en-US" sz="3200" b="1">
                <a:solidFill>
                  <a:schemeClr val="accent3">
                    <a:lumMod val="50000"/>
                  </a:schemeClr>
                </a:solidFill>
                <a:latin typeface="Roboto"/>
                <a:ea typeface="+mn-ea"/>
              </a:rPr>
              <a:t>Time Guidelines</a:t>
            </a:r>
            <a:endParaRPr lang="en-US" sz="3200" b="1" dirty="0">
              <a:solidFill>
                <a:schemeClr val="accent3">
                  <a:lumMod val="50000"/>
                </a:schemeClr>
              </a:solidFill>
              <a:latin typeface="Roboto"/>
              <a:ea typeface="+mn-ea"/>
            </a:endParaRPr>
          </a:p>
          <a:p>
            <a:pPr indent="-228600">
              <a:buFont typeface="Arial" panose="020B0604020202020204" pitchFamily="34" charset="0"/>
              <a:buChar char="•"/>
            </a:pPr>
            <a:endParaRPr lang="en-US" sz="3200" b="1" dirty="0">
              <a:solidFill>
                <a:schemeClr val="accent3">
                  <a:lumMod val="50000"/>
                </a:schemeClr>
              </a:solidFill>
              <a:latin typeface="Roboto"/>
              <a:ea typeface="+mn-ea"/>
            </a:endParaRPr>
          </a:p>
          <a:p>
            <a:pPr marL="0" indent="-228600">
              <a:buFont typeface="Arial" panose="020B0604020202020204" pitchFamily="34" charset="0"/>
              <a:buChar char="•"/>
            </a:pPr>
            <a:endParaRPr lang="en-US" sz="3200" b="1" dirty="0">
              <a:solidFill>
                <a:schemeClr val="accent3">
                  <a:lumMod val="50000"/>
                </a:schemeClr>
              </a:solidFill>
              <a:latin typeface="Roboto"/>
              <a:ea typeface="+mn-ea"/>
              <a:cs typeface="Calibri"/>
            </a:endParaRPr>
          </a:p>
          <a:p>
            <a:pPr marL="0" indent="-228600">
              <a:buFont typeface="Arial" panose="020B0604020202020204" pitchFamily="34" charset="0"/>
              <a:buChar char="•"/>
            </a:pPr>
            <a:endParaRPr lang="en-US" sz="2000" b="1" dirty="0">
              <a:solidFill>
                <a:srgbClr val="000000"/>
              </a:solidFill>
              <a:latin typeface="Roboto"/>
              <a:ea typeface="+mn-ea"/>
              <a:cs typeface="Calibri"/>
            </a:endParaRPr>
          </a:p>
          <a:p>
            <a:pPr marL="0" indent="-228600">
              <a:buFont typeface="Arial" panose="020B0604020202020204" pitchFamily="34" charset="0"/>
              <a:buChar char="•"/>
            </a:pPr>
            <a:endParaRPr lang="en-US" sz="2000" b="1" dirty="0">
              <a:solidFill>
                <a:srgbClr val="000000"/>
              </a:solidFill>
              <a:latin typeface="Roboto"/>
              <a:ea typeface="+mn-ea"/>
            </a:endParaRPr>
          </a:p>
          <a:p>
            <a:pPr marL="0" indent="-228600">
              <a:buFont typeface="Arial" panose="020B0604020202020204" pitchFamily="34" charset="0"/>
              <a:buChar char="•"/>
            </a:pPr>
            <a:endParaRPr lang="en-US" sz="2000" b="1" dirty="0">
              <a:solidFill>
                <a:srgbClr val="000000"/>
              </a:solidFill>
              <a:latin typeface="Roboto"/>
              <a:ea typeface="+mn-ea"/>
            </a:endParaRPr>
          </a:p>
        </p:txBody>
      </p:sp>
    </p:spTree>
    <p:extLst>
      <p:ext uri="{BB962C8B-B14F-4D97-AF65-F5344CB8AC3E}">
        <p14:creationId xmlns:p14="http://schemas.microsoft.com/office/powerpoint/2010/main" val="1497255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D5755-8C93-48B0-AEF6-00521BE4752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b="1" kern="1200">
                <a:latin typeface="+mj-lt"/>
                <a:ea typeface="+mj-ea"/>
                <a:cs typeface="+mj-cs"/>
              </a:rPr>
              <a:t>Indicators</a:t>
            </a:r>
          </a:p>
        </p:txBody>
      </p:sp>
      <p:graphicFrame>
        <p:nvGraphicFramePr>
          <p:cNvPr id="5" name="Content Placeholder 2">
            <a:extLst>
              <a:ext uri="{FF2B5EF4-FFF2-40B4-BE49-F238E27FC236}">
                <a16:creationId xmlns:a16="http://schemas.microsoft.com/office/drawing/2014/main" id="{DE524DAD-32D8-415C-BBB4-A1944BE1FC18}"/>
              </a:ext>
            </a:extLst>
          </p:cNvPr>
          <p:cNvGraphicFramePr>
            <a:graphicFrameLocks noGrp="1"/>
          </p:cNvGraphicFramePr>
          <p:nvPr>
            <p:ph sz="half" idx="1"/>
            <p:extLst>
              <p:ext uri="{D42A27DB-BD31-4B8C-83A1-F6EECF244321}">
                <p14:modId xmlns:p14="http://schemas.microsoft.com/office/powerpoint/2010/main" val="847454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4" name="Picture 74">
            <a:extLst>
              <a:ext uri="{FF2B5EF4-FFF2-40B4-BE49-F238E27FC236}">
                <a16:creationId xmlns:a16="http://schemas.microsoft.com/office/drawing/2014/main" id="{29D65C8C-AA84-4C14-A041-909F3CC48EF4}"/>
              </a:ext>
            </a:extLst>
          </p:cNvPr>
          <p:cNvPicPr>
            <a:picLocks noChangeAspect="1"/>
          </p:cNvPicPr>
          <p:nvPr/>
        </p:nvPicPr>
        <p:blipFill>
          <a:blip r:embed="rId8"/>
          <a:stretch>
            <a:fillRect/>
          </a:stretch>
        </p:blipFill>
        <p:spPr>
          <a:xfrm>
            <a:off x="6468104" y="4500112"/>
            <a:ext cx="981075" cy="891397"/>
          </a:xfrm>
          <a:prstGeom prst="rect">
            <a:avLst/>
          </a:prstGeom>
        </p:spPr>
      </p:pic>
    </p:spTree>
    <p:extLst>
      <p:ext uri="{BB962C8B-B14F-4D97-AF65-F5344CB8AC3E}">
        <p14:creationId xmlns:p14="http://schemas.microsoft.com/office/powerpoint/2010/main" val="1287613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49F05C1-C9F1-4CAD-854A-D225365D7030}"/>
              </a:ext>
            </a:extLst>
          </p:cNvPr>
          <p:cNvSpPr>
            <a:spLocks noGrp="1"/>
          </p:cNvSpPr>
          <p:nvPr>
            <p:ph type="title"/>
          </p:nvPr>
        </p:nvSpPr>
        <p:spPr>
          <a:xfrm>
            <a:off x="1179226" y="826680"/>
            <a:ext cx="9833548" cy="1325563"/>
          </a:xfrm>
        </p:spPr>
        <p:txBody>
          <a:bodyPr vert="horz" lIns="91440" tIns="45720" rIns="91440" bIns="45720" rtlCol="0" anchor="ctr">
            <a:normAutofit fontScale="90000"/>
          </a:bodyPr>
          <a:lstStyle/>
          <a:p>
            <a:pPr algn="ctr"/>
            <a:r>
              <a:rPr lang="en-US" sz="4000" b="1">
                <a:latin typeface="Calibri"/>
                <a:ea typeface="+mj-ea"/>
                <a:cs typeface="Calibri"/>
              </a:rPr>
              <a:t>Indicators are not a checklist or prioritized list of instructional activities or assessment items.</a:t>
            </a:r>
            <a:endParaRPr lang="en-US">
              <a:ea typeface="+mj-ea"/>
              <a:cs typeface="+mj-cs"/>
            </a:endParaRPr>
          </a:p>
        </p:txBody>
      </p:sp>
      <p:sp>
        <p:nvSpPr>
          <p:cNvPr id="3" name="Content Placeholder 2">
            <a:extLst>
              <a:ext uri="{FF2B5EF4-FFF2-40B4-BE49-F238E27FC236}">
                <a16:creationId xmlns:a16="http://schemas.microsoft.com/office/drawing/2014/main" id="{102BC77C-4719-4CC6-8201-DE4A19982468}"/>
              </a:ext>
            </a:extLst>
          </p:cNvPr>
          <p:cNvSpPr>
            <a:spLocks noGrp="1"/>
          </p:cNvSpPr>
          <p:nvPr>
            <p:ph sz="half" idx="1"/>
          </p:nvPr>
        </p:nvSpPr>
        <p:spPr>
          <a:xfrm>
            <a:off x="747906" y="2445989"/>
            <a:ext cx="11156264" cy="3729145"/>
          </a:xfrm>
        </p:spPr>
        <p:txBody>
          <a:bodyPr vert="horz" lIns="91440" tIns="45720" rIns="91440" bIns="45720" rtlCol="0" anchor="t">
            <a:noAutofit/>
          </a:bodyPr>
          <a:lstStyle/>
          <a:p>
            <a:pPr marL="171450">
              <a:spcBef>
                <a:spcPts val="0"/>
              </a:spcBef>
            </a:pPr>
            <a:endParaRPr lang="en-US" sz="3200" b="1" dirty="0">
              <a:solidFill>
                <a:srgbClr val="000000"/>
              </a:solidFill>
              <a:latin typeface="+mn-lt"/>
              <a:ea typeface="+mn-ea"/>
              <a:cs typeface="Calibri"/>
            </a:endParaRPr>
          </a:p>
          <a:p>
            <a:pPr marL="0" indent="0">
              <a:spcBef>
                <a:spcPts val="0"/>
              </a:spcBef>
              <a:buNone/>
            </a:pPr>
            <a:r>
              <a:rPr lang="en-US" sz="3200">
                <a:solidFill>
                  <a:srgbClr val="000000"/>
                </a:solidFill>
                <a:latin typeface="+mn-lt"/>
                <a:ea typeface="+mn-ea"/>
              </a:rPr>
              <a:t>Indicators represent ways in which students might be asked to </a:t>
            </a:r>
            <a:r>
              <a:rPr lang="en-US" sz="3200" b="1">
                <a:solidFill>
                  <a:srgbClr val="000000"/>
                </a:solidFill>
                <a:latin typeface="+mn-lt"/>
                <a:ea typeface="+mn-ea"/>
              </a:rPr>
              <a:t>demonstrate achievement</a:t>
            </a:r>
            <a:r>
              <a:rPr lang="en-US" sz="3200">
                <a:solidFill>
                  <a:srgbClr val="000000"/>
                </a:solidFill>
                <a:latin typeface="+mn-lt"/>
                <a:ea typeface="+mn-ea"/>
              </a:rPr>
              <a:t> of an outcome. </a:t>
            </a:r>
          </a:p>
          <a:p>
            <a:pPr marL="0" indent="0">
              <a:spcBef>
                <a:spcPts val="0"/>
              </a:spcBef>
              <a:buNone/>
            </a:pPr>
            <a:r>
              <a:rPr lang="en-US" sz="3200">
                <a:solidFill>
                  <a:srgbClr val="000000"/>
                </a:solidFill>
                <a:latin typeface="+mn-lt"/>
                <a:ea typeface="+mn-ea"/>
              </a:rPr>
              <a:t>Teachers may develop indicators that are </a:t>
            </a:r>
            <a:r>
              <a:rPr lang="en-US" sz="3200" b="1">
                <a:solidFill>
                  <a:srgbClr val="000000"/>
                </a:solidFill>
                <a:latin typeface="+mn-lt"/>
                <a:ea typeface="+mn-ea"/>
              </a:rPr>
              <a:t>responsive to students’ needs, interests and prior learning</a:t>
            </a:r>
            <a:r>
              <a:rPr lang="en-US" sz="3200">
                <a:solidFill>
                  <a:srgbClr val="000000"/>
                </a:solidFill>
                <a:latin typeface="+mn-lt"/>
                <a:ea typeface="+mn-ea"/>
              </a:rPr>
              <a:t>, but those teacher-developed indicators must be reflective of and consistent with the breadth and depth that is defined by the given set of indicators. </a:t>
            </a:r>
            <a:endParaRPr lang="en-US" sz="3200">
              <a:solidFill>
                <a:srgbClr val="000000"/>
              </a:solidFill>
              <a:latin typeface="+mn-lt"/>
              <a:ea typeface="+mn-ea"/>
              <a:cs typeface="Calibri" panose="020F0502020204030204"/>
            </a:endParaRPr>
          </a:p>
          <a:p>
            <a:pPr>
              <a:spcBef>
                <a:spcPts val="0"/>
              </a:spcBef>
            </a:pPr>
            <a:endParaRPr lang="en-US" sz="2000">
              <a:solidFill>
                <a:srgbClr val="000000"/>
              </a:solidFill>
              <a:latin typeface="+mn-lt"/>
              <a:ea typeface="+mn-ea"/>
            </a:endParaRPr>
          </a:p>
          <a:p>
            <a:endParaRPr lang="en-US" sz="2000">
              <a:solidFill>
                <a:srgbClr val="000000"/>
              </a:solidFill>
              <a:latin typeface="+mn-lt"/>
              <a:ea typeface="+mn-ea"/>
            </a:endParaRPr>
          </a:p>
        </p:txBody>
      </p:sp>
    </p:spTree>
    <p:extLst>
      <p:ext uri="{BB962C8B-B14F-4D97-AF65-F5344CB8AC3E}">
        <p14:creationId xmlns:p14="http://schemas.microsoft.com/office/powerpoint/2010/main" val="2971958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63226E-55A8-404F-8FC2-617B995F53AD}"/>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3100" kern="1200">
                <a:solidFill>
                  <a:srgbClr val="FFFFFF"/>
                </a:solidFill>
                <a:latin typeface="+mj-lt"/>
                <a:ea typeface="+mj-ea"/>
                <a:cs typeface="+mj-cs"/>
              </a:rPr>
              <a:t>Within curricula, the terms “including”, “such as” and “e.g.,” serve specific purposes:</a:t>
            </a:r>
          </a:p>
        </p:txBody>
      </p:sp>
      <p:sp>
        <p:nvSpPr>
          <p:cNvPr id="3" name="Content Placeholder 2">
            <a:extLst>
              <a:ext uri="{FF2B5EF4-FFF2-40B4-BE49-F238E27FC236}">
                <a16:creationId xmlns:a16="http://schemas.microsoft.com/office/drawing/2014/main" id="{841BD30A-D62B-4372-970F-677493DE6F82}"/>
              </a:ext>
            </a:extLst>
          </p:cNvPr>
          <p:cNvSpPr>
            <a:spLocks noGrp="1"/>
          </p:cNvSpPr>
          <p:nvPr>
            <p:ph sz="half" idx="1"/>
          </p:nvPr>
        </p:nvSpPr>
        <p:spPr>
          <a:xfrm>
            <a:off x="5213556" y="82998"/>
            <a:ext cx="6830082" cy="6481463"/>
          </a:xfrm>
        </p:spPr>
        <p:txBody>
          <a:bodyPr vert="horz" lIns="91440" tIns="45720" rIns="91440" bIns="45720" rtlCol="0" anchor="ctr">
            <a:noAutofit/>
          </a:bodyPr>
          <a:lstStyle/>
          <a:p>
            <a:pPr marL="0">
              <a:spcBef>
                <a:spcPct val="20000"/>
              </a:spcBef>
            </a:pPr>
            <a:endParaRPr lang="en-US" sz="3200" dirty="0">
              <a:solidFill>
                <a:srgbClr val="000000"/>
              </a:solidFill>
              <a:latin typeface="+mn-lt"/>
              <a:ea typeface="+mn-ea"/>
              <a:cs typeface="Calibri"/>
            </a:endParaRPr>
          </a:p>
          <a:p>
            <a:pPr>
              <a:spcBef>
                <a:spcPct val="20000"/>
              </a:spcBef>
            </a:pPr>
            <a:r>
              <a:rPr lang="en-US" sz="3200" b="1">
                <a:solidFill>
                  <a:srgbClr val="000000"/>
                </a:solidFill>
                <a:latin typeface="+mn-lt"/>
                <a:ea typeface="+mn-ea"/>
              </a:rPr>
              <a:t>Including</a:t>
            </a:r>
            <a:r>
              <a:rPr lang="en-US" sz="3200">
                <a:solidFill>
                  <a:srgbClr val="000000"/>
                </a:solidFill>
                <a:latin typeface="+mn-lt"/>
                <a:ea typeface="+mn-ea"/>
              </a:rPr>
              <a:t> prescribes content, contexts or strategies that students must experience in their learning, without excluding other possibilities.</a:t>
            </a:r>
            <a:endParaRPr lang="en-US" sz="3200" dirty="0">
              <a:solidFill>
                <a:srgbClr val="000000"/>
              </a:solidFill>
              <a:latin typeface="+mn-lt"/>
              <a:ea typeface="+mn-ea"/>
              <a:cs typeface="Calibri"/>
            </a:endParaRPr>
          </a:p>
          <a:p>
            <a:pPr>
              <a:spcBef>
                <a:spcPct val="20000"/>
              </a:spcBef>
            </a:pPr>
            <a:endParaRPr lang="en-US" sz="3200" dirty="0">
              <a:solidFill>
                <a:srgbClr val="000000"/>
              </a:solidFill>
              <a:latin typeface="+mn-lt"/>
              <a:ea typeface="+mn-ea"/>
              <a:cs typeface="Calibri"/>
            </a:endParaRPr>
          </a:p>
          <a:p>
            <a:pPr>
              <a:spcBef>
                <a:spcPct val="20000"/>
              </a:spcBef>
            </a:pPr>
            <a:r>
              <a:rPr lang="en-US" sz="3200" b="1">
                <a:solidFill>
                  <a:srgbClr val="000000"/>
                </a:solidFill>
                <a:latin typeface="+mn-lt"/>
                <a:ea typeface="+mn-ea"/>
              </a:rPr>
              <a:t>Such as </a:t>
            </a:r>
            <a:r>
              <a:rPr lang="en-US" sz="3200">
                <a:solidFill>
                  <a:srgbClr val="000000"/>
                </a:solidFill>
                <a:latin typeface="+mn-lt"/>
                <a:ea typeface="+mn-ea"/>
              </a:rPr>
              <a:t>provides examples of possible broad categories of content, contexts or strategies that teachers or students may choose, without excluding other possibilities.</a:t>
            </a:r>
            <a:endParaRPr lang="en-US" sz="3200" dirty="0">
              <a:solidFill>
                <a:srgbClr val="000000"/>
              </a:solidFill>
              <a:latin typeface="+mn-lt"/>
              <a:ea typeface="+mn-ea"/>
              <a:cs typeface="Calibri"/>
            </a:endParaRPr>
          </a:p>
          <a:p>
            <a:pPr>
              <a:spcBef>
                <a:spcPct val="20000"/>
              </a:spcBef>
            </a:pPr>
            <a:endParaRPr lang="en-US" sz="3200" dirty="0">
              <a:solidFill>
                <a:srgbClr val="000000"/>
              </a:solidFill>
              <a:latin typeface="+mn-lt"/>
              <a:ea typeface="+mn-ea"/>
              <a:cs typeface="Calibri"/>
            </a:endParaRPr>
          </a:p>
          <a:p>
            <a:pPr>
              <a:spcBef>
                <a:spcPct val="20000"/>
              </a:spcBef>
            </a:pPr>
            <a:r>
              <a:rPr lang="en-US" sz="3200" b="1">
                <a:solidFill>
                  <a:srgbClr val="000000"/>
                </a:solidFill>
                <a:latin typeface="+mn-lt"/>
                <a:ea typeface="+mn-ea"/>
              </a:rPr>
              <a:t>E.g. </a:t>
            </a:r>
            <a:r>
              <a:rPr lang="en-US" sz="3200">
                <a:solidFill>
                  <a:srgbClr val="000000"/>
                </a:solidFill>
                <a:latin typeface="+mn-lt"/>
                <a:ea typeface="+mn-ea"/>
              </a:rPr>
              <a:t>offers specific examples of what a term, concept or strategy might look like.</a:t>
            </a:r>
            <a:endParaRPr lang="en-US" sz="3200">
              <a:solidFill>
                <a:srgbClr val="000000"/>
              </a:solidFill>
              <a:latin typeface="+mn-lt"/>
              <a:ea typeface="+mn-ea"/>
              <a:cs typeface="Calibri"/>
            </a:endParaRPr>
          </a:p>
        </p:txBody>
      </p:sp>
    </p:spTree>
    <p:extLst>
      <p:ext uri="{BB962C8B-B14F-4D97-AF65-F5344CB8AC3E}">
        <p14:creationId xmlns:p14="http://schemas.microsoft.com/office/powerpoint/2010/main" val="4047296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BA0A3-7EC9-477A-A46B-E41E38AC83B8}"/>
              </a:ext>
            </a:extLst>
          </p:cNvPr>
          <p:cNvSpPr>
            <a:spLocks noGrp="1"/>
          </p:cNvSpPr>
          <p:nvPr>
            <p:ph type="media" sz="quarter" idx="10"/>
          </p:nvPr>
        </p:nvSpPr>
        <p:spPr/>
      </p:sp>
      <p:pic>
        <p:nvPicPr>
          <p:cNvPr id="4" name="Picture 4" descr="A screenshot of a social media post&#10;&#10;Description generated with very high confidence">
            <a:extLst>
              <a:ext uri="{FF2B5EF4-FFF2-40B4-BE49-F238E27FC236}">
                <a16:creationId xmlns:a16="http://schemas.microsoft.com/office/drawing/2014/main" id="{6F25F790-D955-4CFD-BA21-EF591BA76466}"/>
              </a:ext>
            </a:extLst>
          </p:cNvPr>
          <p:cNvPicPr>
            <a:picLocks noChangeAspect="1"/>
          </p:cNvPicPr>
          <p:nvPr/>
        </p:nvPicPr>
        <p:blipFill>
          <a:blip r:embed="rId3"/>
          <a:stretch>
            <a:fillRect/>
          </a:stretch>
        </p:blipFill>
        <p:spPr>
          <a:xfrm>
            <a:off x="345817" y="0"/>
            <a:ext cx="11025912" cy="6858000"/>
          </a:xfrm>
          <a:prstGeom prst="rect">
            <a:avLst/>
          </a:prstGeom>
        </p:spPr>
      </p:pic>
    </p:spTree>
    <p:extLst>
      <p:ext uri="{BB962C8B-B14F-4D97-AF65-F5344CB8AC3E}">
        <p14:creationId xmlns:p14="http://schemas.microsoft.com/office/powerpoint/2010/main" val="3089012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dia Placeholder 1">
            <a:extLst>
              <a:ext uri="{FF2B5EF4-FFF2-40B4-BE49-F238E27FC236}">
                <a16:creationId xmlns:a16="http://schemas.microsoft.com/office/drawing/2014/main" id="{C6F25FC5-9217-44DD-A649-D905D23179B7}"/>
              </a:ext>
            </a:extLst>
          </p:cNvPr>
          <p:cNvSpPr>
            <a:spLocks noGrp="1"/>
          </p:cNvSpPr>
          <p:nvPr>
            <p:ph type="media" sz="quarter" idx="10"/>
          </p:nvPr>
        </p:nvSpPr>
        <p:spPr/>
      </p:sp>
      <p:pic>
        <p:nvPicPr>
          <p:cNvPr id="3" name="Picture 3" descr="A screenshot of a social media post&#10;&#10;Description generated with very high confidence">
            <a:extLst>
              <a:ext uri="{FF2B5EF4-FFF2-40B4-BE49-F238E27FC236}">
                <a16:creationId xmlns:a16="http://schemas.microsoft.com/office/drawing/2014/main" id="{2BF94DDB-66ED-402E-9CF1-20B8057AD603}"/>
              </a:ext>
            </a:extLst>
          </p:cNvPr>
          <p:cNvPicPr>
            <a:picLocks noChangeAspect="1"/>
          </p:cNvPicPr>
          <p:nvPr/>
        </p:nvPicPr>
        <p:blipFill>
          <a:blip r:embed="rId3"/>
          <a:stretch>
            <a:fillRect/>
          </a:stretch>
        </p:blipFill>
        <p:spPr>
          <a:xfrm>
            <a:off x="1240651" y="0"/>
            <a:ext cx="9710697" cy="6858000"/>
          </a:xfrm>
          <a:prstGeom prst="rect">
            <a:avLst/>
          </a:prstGeom>
        </p:spPr>
      </p:pic>
    </p:spTree>
    <p:extLst>
      <p:ext uri="{BB962C8B-B14F-4D97-AF65-F5344CB8AC3E}">
        <p14:creationId xmlns:p14="http://schemas.microsoft.com/office/powerpoint/2010/main" val="1641500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Media Placeholder 1">
            <a:extLst>
              <a:ext uri="{FF2B5EF4-FFF2-40B4-BE49-F238E27FC236}">
                <a16:creationId xmlns:a16="http://schemas.microsoft.com/office/drawing/2014/main" id="{CCC1DF71-758F-40EE-B3BB-335A41D728FD}"/>
              </a:ext>
            </a:extLst>
          </p:cNvPr>
          <p:cNvGraphicFramePr>
            <a:graphicFrameLocks noGrp="1"/>
          </p:cNvGraphicFramePr>
          <p:nvPr>
            <p:ph sz="half" idx="4294967295"/>
            <p:extLst>
              <p:ext uri="{D42A27DB-BD31-4B8C-83A1-F6EECF244321}">
                <p14:modId xmlns:p14="http://schemas.microsoft.com/office/powerpoint/2010/main" val="1718087375"/>
              </p:ext>
            </p:extLst>
          </p:nvPr>
        </p:nvGraphicFramePr>
        <p:xfrm>
          <a:off x="115019" y="459776"/>
          <a:ext cx="12082731" cy="6033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38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57CC101A-12C7-41F6-8550-5E13C6CC4CA4}"/>
              </a:ext>
            </a:extLst>
          </p:cNvPr>
          <p:cNvSpPr>
            <a:spLocks noGrp="1"/>
          </p:cNvSpPr>
          <p:nvPr>
            <p:ph type="title"/>
          </p:nvPr>
        </p:nvSpPr>
        <p:spPr>
          <a:xfrm>
            <a:off x="847616" y="2384398"/>
            <a:ext cx="4805996" cy="2389794"/>
          </a:xfrm>
        </p:spPr>
        <p:txBody>
          <a:bodyPr vert="horz" lIns="91440" tIns="45720" rIns="91440" bIns="45720" rtlCol="0" anchor="t">
            <a:normAutofit/>
          </a:bodyPr>
          <a:lstStyle/>
          <a:p>
            <a:r>
              <a:rPr lang="en-US" sz="6600" b="1" kern="1200">
                <a:solidFill>
                  <a:srgbClr val="000000"/>
                </a:solidFill>
                <a:latin typeface="+mj-lt"/>
                <a:ea typeface="+mj-ea"/>
                <a:cs typeface="+mj-cs"/>
              </a:rPr>
              <a:t>Break Time!</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topwatch">
            <a:extLst>
              <a:ext uri="{FF2B5EF4-FFF2-40B4-BE49-F238E27FC236}">
                <a16:creationId xmlns:a16="http://schemas.microsoft.com/office/drawing/2014/main" id="{23D298DD-A098-4709-BABF-1F19D10156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709770" y="1815320"/>
            <a:ext cx="4141760" cy="4141760"/>
          </a:xfrm>
          <a:prstGeom prst="rect">
            <a:avLst/>
          </a:prstGeom>
        </p:spPr>
      </p:pic>
    </p:spTree>
    <p:extLst>
      <p:ext uri="{BB962C8B-B14F-4D97-AF65-F5344CB8AC3E}">
        <p14:creationId xmlns:p14="http://schemas.microsoft.com/office/powerpoint/2010/main" val="3074114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ea typeface="+mj-ea"/>
                <a:cs typeface="+mj-cs"/>
              </a:rPr>
              <a:t>Case Study – </a:t>
            </a:r>
            <a:r>
              <a:rPr lang="en-US" sz="4400" kern="1200">
                <a:solidFill>
                  <a:srgbClr val="FFFFFF"/>
                </a:solidFill>
                <a:latin typeface="+mj-lt"/>
                <a:ea typeface="+mj-ea"/>
                <a:cs typeface="+mj-cs"/>
              </a:rPr>
              <a:t>Task #</a:t>
            </a:r>
            <a:r>
              <a:rPr lang="en-US" sz="4400">
                <a:solidFill>
                  <a:srgbClr val="FFFFFF"/>
                </a:solidFill>
                <a:latin typeface="+mj-lt"/>
                <a:ea typeface="+mj-ea"/>
                <a:cs typeface="+mj-cs"/>
              </a:rPr>
              <a:t>2</a:t>
            </a:r>
            <a:endParaRPr lang="en-US" sz="4400" kern="1200">
              <a:solidFill>
                <a:srgbClr val="FFFFFF"/>
              </a:solidFill>
              <a:latin typeface="+mj-lt"/>
              <a:ea typeface="+mj-ea"/>
              <a:cs typeface="+mj-cs"/>
            </a:endParaRPr>
          </a:p>
        </p:txBody>
      </p:sp>
      <p:sp>
        <p:nvSpPr>
          <p:cNvPr id="3" name="Content Placeholder 2"/>
          <p:cNvSpPr>
            <a:spLocks noGrp="1"/>
          </p:cNvSpPr>
          <p:nvPr>
            <p:ph sz="half" idx="1"/>
          </p:nvPr>
        </p:nvSpPr>
        <p:spPr>
          <a:xfrm>
            <a:off x="5975556" y="557451"/>
            <a:ext cx="6053706" cy="5475049"/>
          </a:xfrm>
        </p:spPr>
        <p:txBody>
          <a:bodyPr vert="horz" lIns="91440" tIns="45720" rIns="91440" bIns="45720" rtlCol="0" anchor="ctr">
            <a:normAutofit/>
          </a:bodyPr>
          <a:lstStyle/>
          <a:p>
            <a:pPr marL="0" indent="0">
              <a:buNone/>
            </a:pPr>
            <a:r>
              <a:rPr lang="en-US" sz="4800" b="1" i="1">
                <a:latin typeface="Roboto"/>
                <a:ea typeface="+mn-ea"/>
              </a:rPr>
              <a:t>How can I best teach these curriculum at the same time?</a:t>
            </a:r>
            <a:endParaRPr lang="en-US" sz="4800">
              <a:solidFill>
                <a:srgbClr val="000000"/>
              </a:solidFill>
              <a:latin typeface="+mn-lt"/>
              <a:ea typeface="+mn-ea"/>
              <a:cs typeface="Calibri" panose="020F0502020204030204"/>
            </a:endParaRPr>
          </a:p>
        </p:txBody>
      </p:sp>
    </p:spTree>
    <p:extLst>
      <p:ext uri="{BB962C8B-B14F-4D97-AF65-F5344CB8AC3E}">
        <p14:creationId xmlns:p14="http://schemas.microsoft.com/office/powerpoint/2010/main" val="1473037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5549904" cy="1454051"/>
          </a:xfrm>
        </p:spPr>
        <p:txBody>
          <a:bodyPr vert="horz" lIns="91440" tIns="45720" rIns="91440" bIns="45720" rtlCol="0" anchor="ctr">
            <a:normAutofit/>
          </a:bodyPr>
          <a:lstStyle/>
          <a:p>
            <a:r>
              <a:rPr lang="en-US" sz="4400" kern="1200" dirty="0">
                <a:solidFill>
                  <a:srgbClr val="000000"/>
                </a:solidFill>
                <a:latin typeface="+mj-lt"/>
                <a:ea typeface="+mj-ea"/>
                <a:cs typeface="+mj-cs"/>
              </a:rPr>
              <a:t>The PeBL </a:t>
            </a:r>
            <a:r>
              <a:rPr lang="en-US" sz="4800" b="1" kern="1200" dirty="0">
                <a:solidFill>
                  <a:srgbClr val="000000"/>
                </a:solidFill>
                <a:latin typeface="+mj-lt"/>
                <a:ea typeface="+mj-ea"/>
                <a:cs typeface="+mj-cs"/>
              </a:rPr>
              <a:t>Connection</a:t>
            </a:r>
          </a:p>
        </p:txBody>
      </p:sp>
      <p:sp>
        <p:nvSpPr>
          <p:cNvPr id="1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Link">
            <a:extLst>
              <a:ext uri="{FF2B5EF4-FFF2-40B4-BE49-F238E27FC236}">
                <a16:creationId xmlns:a16="http://schemas.microsoft.com/office/drawing/2014/main" id="{B1EBD0B4-DFEC-4493-83F9-4BB4007A92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50254" y="1629089"/>
            <a:ext cx="3620021" cy="3620021"/>
          </a:xfrm>
          <a:prstGeom prst="rect">
            <a:avLst/>
          </a:prstGeom>
        </p:spPr>
      </p:pic>
      <p:sp>
        <p:nvSpPr>
          <p:cNvPr id="6" name="Text Placeholder 5">
            <a:extLst>
              <a:ext uri="{FF2B5EF4-FFF2-40B4-BE49-F238E27FC236}">
                <a16:creationId xmlns:a16="http://schemas.microsoft.com/office/drawing/2014/main" id="{8B395B2E-32FA-4CC9-A859-F126DCD5E54D}"/>
              </a:ext>
            </a:extLst>
          </p:cNvPr>
          <p:cNvSpPr>
            <a:spLocks noGrp="1"/>
          </p:cNvSpPr>
          <p:nvPr>
            <p:ph type="body" sz="half" idx="2"/>
          </p:nvPr>
        </p:nvSpPr>
        <p:spPr>
          <a:xfrm>
            <a:off x="6090574" y="2421682"/>
            <a:ext cx="4977578" cy="3639289"/>
          </a:xfrm>
        </p:spPr>
        <p:txBody>
          <a:bodyPr vert="horz" lIns="91440" tIns="45720" rIns="91440" bIns="45720" rtlCol="0" anchor="ctr">
            <a:normAutofit/>
          </a:bodyPr>
          <a:lstStyle/>
          <a:p>
            <a:r>
              <a:rPr lang="en-US" sz="3600" dirty="0">
                <a:solidFill>
                  <a:srgbClr val="000000"/>
                </a:solidFill>
                <a:latin typeface="+mn-lt"/>
                <a:ea typeface="+mn-ea"/>
                <a:cs typeface="Calibri"/>
              </a:rPr>
              <a:t>It's not a "Thing" it is our </a:t>
            </a:r>
            <a:r>
              <a:rPr lang="en-US" sz="3600" u="sng" dirty="0">
                <a:solidFill>
                  <a:srgbClr val="000000"/>
                </a:solidFill>
                <a:latin typeface="+mn-lt"/>
                <a:ea typeface="+mn-ea"/>
                <a:cs typeface="Calibri"/>
              </a:rPr>
              <a:t>educational philosophy</a:t>
            </a:r>
            <a:endParaRPr lang="en-US">
              <a:ea typeface="+mn-ea"/>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5593" y="951478"/>
            <a:ext cx="2942412" cy="925244"/>
          </a:xfrm>
          <a:prstGeom prst="rect">
            <a:avLst/>
          </a:prstGeom>
        </p:spPr>
      </p:pic>
    </p:spTree>
    <p:extLst>
      <p:ext uri="{BB962C8B-B14F-4D97-AF65-F5344CB8AC3E}">
        <p14:creationId xmlns:p14="http://schemas.microsoft.com/office/powerpoint/2010/main" val="3284692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1834" y="-281067"/>
            <a:ext cx="5012818" cy="7339483"/>
          </a:xfrm>
          <a:prstGeom prst="rect">
            <a:avLst/>
          </a:prstGeom>
        </p:spPr>
      </p:pic>
    </p:spTree>
    <p:extLst>
      <p:ext uri="{BB962C8B-B14F-4D97-AF65-F5344CB8AC3E}">
        <p14:creationId xmlns:p14="http://schemas.microsoft.com/office/powerpoint/2010/main" val="91501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09ED5F-63A3-4A37-8EB1-969FD56374C1}"/>
              </a:ext>
            </a:extLst>
          </p:cNvPr>
          <p:cNvSpPr>
            <a:spLocks noGrp="1"/>
          </p:cNvSpPr>
          <p:nvPr>
            <p:ph type="ctrTitle"/>
          </p:nvPr>
        </p:nvSpPr>
        <p:spPr>
          <a:xfrm>
            <a:off x="454847" y="-311603"/>
            <a:ext cx="4977976" cy="1454051"/>
          </a:xfrm>
        </p:spPr>
        <p:txBody>
          <a:bodyPr vert="horz" lIns="91440" tIns="45720" rIns="91440" bIns="45720" rtlCol="0" anchor="ctr">
            <a:normAutofit/>
          </a:bodyPr>
          <a:lstStyle/>
          <a:p>
            <a:r>
              <a:rPr lang="en-US" sz="4400" kern="1200" dirty="0">
                <a:solidFill>
                  <a:srgbClr val="000000"/>
                </a:solidFill>
                <a:latin typeface="+mj-lt"/>
                <a:ea typeface="+mj-ea"/>
                <a:cs typeface="+mj-cs"/>
              </a:rPr>
              <a:t>Agenda</a:t>
            </a:r>
            <a:r>
              <a:rPr lang="en-US" sz="4400" dirty="0">
                <a:solidFill>
                  <a:srgbClr val="000000"/>
                </a:solidFill>
                <a:latin typeface="+mj-lt"/>
                <a:ea typeface="+mj-ea"/>
                <a:cs typeface="+mj-cs"/>
              </a:rPr>
              <a:t>: Afternoon </a:t>
            </a:r>
            <a:endParaRPr lang="en-US" sz="4400" kern="1200" dirty="0">
              <a:solidFill>
                <a:srgbClr val="000000"/>
              </a:solidFill>
              <a:latin typeface="+mj-lt"/>
              <a:ea typeface="+mj-ea"/>
              <a:cs typeface="+mj-cs"/>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hecklist">
            <a:extLst>
              <a:ext uri="{FF2B5EF4-FFF2-40B4-BE49-F238E27FC236}">
                <a16:creationId xmlns:a16="http://schemas.microsoft.com/office/drawing/2014/main" id="{CF8F9CA4-85A9-4E43-ADAF-21DB09DA53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50254" y="1629089"/>
            <a:ext cx="3620021" cy="3620021"/>
          </a:xfrm>
          <a:prstGeom prst="rect">
            <a:avLst/>
          </a:prstGeom>
        </p:spPr>
      </p:pic>
      <p:sp>
        <p:nvSpPr>
          <p:cNvPr id="6" name="Subtitle 2">
            <a:extLst>
              <a:ext uri="{FF2B5EF4-FFF2-40B4-BE49-F238E27FC236}">
                <a16:creationId xmlns:a16="http://schemas.microsoft.com/office/drawing/2014/main" id="{A7F9DB5E-958E-4C0A-B4E4-053843520DD2}"/>
              </a:ext>
            </a:extLst>
          </p:cNvPr>
          <p:cNvSpPr txBox="1">
            <a:spLocks/>
          </p:cNvSpPr>
          <p:nvPr/>
        </p:nvSpPr>
        <p:spPr>
          <a:xfrm>
            <a:off x="5617488" y="1142936"/>
            <a:ext cx="6590104" cy="488720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buFont typeface="Arial" panose="020B0604020202020204" pitchFamily="34" charset="0"/>
              <a:buChar char="•"/>
            </a:pPr>
            <a:endParaRPr lang="en-US" sz="3200" b="1" dirty="0">
              <a:solidFill>
                <a:schemeClr val="accent3">
                  <a:lumMod val="50000"/>
                </a:schemeClr>
              </a:solidFill>
              <a:latin typeface="Roboto"/>
              <a:ea typeface="+mn-ea"/>
              <a:cs typeface="Calibri"/>
            </a:endParaRPr>
          </a:p>
          <a:p>
            <a:pPr indent="-228600">
              <a:buChar char="•"/>
            </a:pPr>
            <a:r>
              <a:rPr lang="en-US" sz="3200" b="1">
                <a:solidFill>
                  <a:schemeClr val="accent3">
                    <a:lumMod val="50000"/>
                  </a:schemeClr>
                </a:solidFill>
                <a:latin typeface="Roboto"/>
                <a:ea typeface="+mn-ea"/>
              </a:rPr>
              <a:t>Case Study Task 3</a:t>
            </a:r>
            <a:endParaRPr lang="en-US" sz="3200" dirty="0">
              <a:solidFill>
                <a:schemeClr val="accent3">
                  <a:lumMod val="50000"/>
                </a:schemeClr>
              </a:solidFill>
              <a:latin typeface="Roboto"/>
              <a:ea typeface="+mn-ea"/>
            </a:endParaRPr>
          </a:p>
          <a:p>
            <a:pPr indent="-228600">
              <a:buFont typeface="Arial" panose="020B0604020202020204" pitchFamily="34" charset="0"/>
              <a:buChar char="•"/>
            </a:pPr>
            <a:endParaRPr lang="en-US" sz="3200" dirty="0">
              <a:solidFill>
                <a:schemeClr val="accent3">
                  <a:lumMod val="50000"/>
                </a:schemeClr>
              </a:solidFill>
              <a:latin typeface="Roboto"/>
              <a:ea typeface="+mn-ea"/>
            </a:endParaRPr>
          </a:p>
          <a:p>
            <a:pPr indent="-228600">
              <a:buFont typeface="Arial" panose="020B0604020202020204" pitchFamily="34" charset="0"/>
              <a:buChar char="•"/>
            </a:pPr>
            <a:r>
              <a:rPr lang="en-US" sz="3200" b="1" dirty="0">
                <a:solidFill>
                  <a:schemeClr val="accent3">
                    <a:lumMod val="50000"/>
                  </a:schemeClr>
                </a:solidFill>
                <a:latin typeface="Roboto"/>
                <a:ea typeface="+mn-ea"/>
              </a:rPr>
              <a:t>Fit Stats Integration</a:t>
            </a:r>
            <a:endParaRPr lang="en-US" sz="3200" dirty="0">
              <a:solidFill>
                <a:schemeClr val="accent3">
                  <a:lumMod val="50000"/>
                </a:schemeClr>
              </a:solidFill>
              <a:latin typeface="Roboto"/>
              <a:ea typeface="+mn-ea"/>
            </a:endParaRPr>
          </a:p>
          <a:p>
            <a:pPr indent="-228600">
              <a:buFont typeface="Arial" panose="020B0604020202020204" pitchFamily="34" charset="0"/>
              <a:buChar char="•"/>
            </a:pPr>
            <a:endParaRPr lang="en-US" sz="3200" dirty="0">
              <a:solidFill>
                <a:schemeClr val="accent3">
                  <a:lumMod val="50000"/>
                </a:schemeClr>
              </a:solidFill>
              <a:latin typeface="Roboto"/>
              <a:ea typeface="+mn-ea"/>
            </a:endParaRPr>
          </a:p>
          <a:p>
            <a:pPr indent="-228600">
              <a:buFont typeface="Arial" panose="020B0604020202020204" pitchFamily="34" charset="0"/>
              <a:buChar char="•"/>
            </a:pPr>
            <a:r>
              <a:rPr lang="en-US" sz="3200" b="1" dirty="0">
                <a:solidFill>
                  <a:schemeClr val="accent3">
                    <a:lumMod val="50000"/>
                  </a:schemeClr>
                </a:solidFill>
                <a:latin typeface="Roboto"/>
                <a:ea typeface="+mn-ea"/>
              </a:rPr>
              <a:t>Resources (Resource Bank, Ministry, Skill Lab, Others)</a:t>
            </a:r>
            <a:endParaRPr lang="en-US" sz="3200" dirty="0">
              <a:solidFill>
                <a:schemeClr val="accent3">
                  <a:lumMod val="50000"/>
                </a:schemeClr>
              </a:solidFill>
              <a:latin typeface="Roboto"/>
              <a:ea typeface="+mn-ea"/>
            </a:endParaRPr>
          </a:p>
          <a:p>
            <a:pPr indent="-228600">
              <a:buFont typeface="Arial" panose="020B0604020202020204" pitchFamily="34" charset="0"/>
              <a:buChar char="•"/>
            </a:pPr>
            <a:endParaRPr lang="en-US" sz="3200" dirty="0">
              <a:solidFill>
                <a:schemeClr val="accent3">
                  <a:lumMod val="50000"/>
                </a:schemeClr>
              </a:solidFill>
              <a:latin typeface="Roboto"/>
              <a:ea typeface="+mn-ea"/>
            </a:endParaRPr>
          </a:p>
          <a:p>
            <a:pPr indent="-228600">
              <a:buFont typeface="Arial" panose="020B0604020202020204" pitchFamily="34" charset="0"/>
              <a:buChar char="•"/>
            </a:pPr>
            <a:r>
              <a:rPr lang="en-US" sz="3200" b="1" dirty="0">
                <a:solidFill>
                  <a:schemeClr val="accent3">
                    <a:lumMod val="50000"/>
                  </a:schemeClr>
                </a:solidFill>
                <a:latin typeface="Roboto"/>
                <a:ea typeface="+mn-ea"/>
              </a:rPr>
              <a:t>Planning Time &amp; Collaboration</a:t>
            </a:r>
            <a:endParaRPr lang="en-US" sz="3200" dirty="0">
              <a:solidFill>
                <a:schemeClr val="accent3">
                  <a:lumMod val="50000"/>
                </a:schemeClr>
              </a:solidFill>
              <a:latin typeface="Roboto"/>
              <a:ea typeface="+mn-ea"/>
            </a:endParaRPr>
          </a:p>
          <a:p>
            <a:pPr indent="-228600">
              <a:buFont typeface="Arial" panose="020B0604020202020204" pitchFamily="34" charset="0"/>
              <a:buChar char="•"/>
            </a:pPr>
            <a:endParaRPr lang="en-US" sz="3200" b="1" dirty="0">
              <a:solidFill>
                <a:srgbClr val="000000"/>
              </a:solidFill>
              <a:latin typeface="+mn-lt"/>
              <a:ea typeface="+mn-ea"/>
              <a:cs typeface="Calibri"/>
            </a:endParaRPr>
          </a:p>
          <a:p>
            <a:pPr indent="-228600">
              <a:buFont typeface="Arial" panose="020B0604020202020204" pitchFamily="34" charset="0"/>
              <a:buChar char="•"/>
            </a:pPr>
            <a:endParaRPr lang="en-US" sz="500" b="1">
              <a:solidFill>
                <a:srgbClr val="000000"/>
              </a:solidFill>
              <a:latin typeface="+mn-lt"/>
              <a:ea typeface="+mn-ea"/>
            </a:endParaRPr>
          </a:p>
        </p:txBody>
      </p:sp>
    </p:spTree>
    <p:extLst>
      <p:ext uri="{BB962C8B-B14F-4D97-AF65-F5344CB8AC3E}">
        <p14:creationId xmlns:p14="http://schemas.microsoft.com/office/powerpoint/2010/main" val="116029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10603" y="4760659"/>
            <a:ext cx="6857796" cy="646331"/>
          </a:xfrm>
          <a:prstGeom prst="rect">
            <a:avLst/>
          </a:prstGeom>
          <a:noFill/>
        </p:spPr>
        <p:txBody>
          <a:bodyPr wrap="square" rtlCol="0">
            <a:spAutoFit/>
          </a:bodyPr>
          <a:lstStyle/>
          <a:p>
            <a:r>
              <a:rPr lang="en-US" sz="3600" b="1" dirty="0">
                <a:solidFill>
                  <a:schemeClr val="bg1"/>
                </a:solidFill>
              </a:rPr>
              <a:t>Transfer of Responsibility</a:t>
            </a:r>
          </a:p>
        </p:txBody>
      </p:sp>
      <p:pic>
        <p:nvPicPr>
          <p:cNvPr id="7" name="Picture 6"/>
          <p:cNvPicPr>
            <a:picLocks noChangeAspect="1"/>
          </p:cNvPicPr>
          <p:nvPr/>
        </p:nvPicPr>
        <p:blipFill>
          <a:blip r:embed="rId3"/>
          <a:stretch>
            <a:fillRect/>
          </a:stretch>
        </p:blipFill>
        <p:spPr>
          <a:xfrm>
            <a:off x="295681" y="879035"/>
            <a:ext cx="11639550" cy="3990975"/>
          </a:xfrm>
          <a:prstGeom prst="rect">
            <a:avLst/>
          </a:prstGeom>
        </p:spPr>
      </p:pic>
    </p:spTree>
    <p:extLst>
      <p:ext uri="{BB962C8B-B14F-4D97-AF65-F5344CB8AC3E}">
        <p14:creationId xmlns:p14="http://schemas.microsoft.com/office/powerpoint/2010/main" val="4051823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7914"/>
          <a:stretch/>
        </p:blipFill>
        <p:spPr>
          <a:xfrm>
            <a:off x="3509460" y="1717288"/>
            <a:ext cx="5012818" cy="3088888"/>
          </a:xfrm>
          <a:prstGeom prst="rect">
            <a:avLst/>
          </a:prstGeom>
        </p:spPr>
      </p:pic>
    </p:spTree>
    <p:extLst>
      <p:ext uri="{BB962C8B-B14F-4D97-AF65-F5344CB8AC3E}">
        <p14:creationId xmlns:p14="http://schemas.microsoft.com/office/powerpoint/2010/main" val="45420579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fill="hold" nodeType="afterEffect">
                                  <p:stCondLst>
                                    <p:cond delay="0"/>
                                  </p:stCondLst>
                                  <p:childTnLst>
                                    <p:animScale>
                                      <p:cBhvr>
                                        <p:cTn id="6" dur="2000" fill="hold"/>
                                        <p:tgtEl>
                                          <p:spTgt spid="3"/>
                                        </p:tgtEl>
                                      </p:cBhvr>
                                      <p:by x="250000" y="2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6CFB07-D6CC-45AE-8019-2C7B30AF1CEC}"/>
              </a:ext>
            </a:extLst>
          </p:cNvPr>
          <p:cNvSpPr>
            <a:spLocks noGrp="1"/>
          </p:cNvSpPr>
          <p:nvPr>
            <p:ph type="body" idx="1"/>
          </p:nvPr>
        </p:nvSpPr>
        <p:spPr>
          <a:xfrm>
            <a:off x="1911349" y="1495425"/>
            <a:ext cx="7867651" cy="4327525"/>
          </a:xfrm>
        </p:spPr>
        <p:txBody>
          <a:bodyPr vert="horz" lIns="91440" tIns="45720" rIns="91440" bIns="45720" rtlCol="0" anchor="t">
            <a:normAutofit/>
          </a:bodyPr>
          <a:lstStyle/>
          <a:p>
            <a:r>
              <a:rPr lang="en-US" sz="4400" b="1" dirty="0">
                <a:solidFill>
                  <a:srgbClr val="002060"/>
                </a:solidFill>
                <a:latin typeface="Roboto"/>
              </a:rPr>
              <a:t>How does P.E. Connect with the  </a:t>
            </a:r>
            <a:r>
              <a:rPr lang="en-US" sz="4400" b="1" dirty="0" err="1">
                <a:solidFill>
                  <a:srgbClr val="002060"/>
                </a:solidFill>
                <a:latin typeface="Roboto"/>
              </a:rPr>
              <a:t>PeBL</a:t>
            </a:r>
            <a:r>
              <a:rPr lang="en-US" sz="4400" b="1" dirty="0">
                <a:solidFill>
                  <a:srgbClr val="002060"/>
                </a:solidFill>
                <a:latin typeface="Roboto"/>
              </a:rPr>
              <a:t> Philosophy?</a:t>
            </a:r>
            <a:endParaRPr lang="en-US" sz="3600" dirty="0">
              <a:solidFill>
                <a:srgbClr val="002060"/>
              </a:solidFill>
            </a:endParaRPr>
          </a:p>
          <a:p>
            <a:endParaRPr lang="en-US" dirty="0"/>
          </a:p>
          <a:p>
            <a:r>
              <a:rPr lang="en-US" sz="4800" dirty="0">
                <a:solidFill>
                  <a:srgbClr val="C00000"/>
                </a:solidFill>
                <a:latin typeface="Roboto"/>
              </a:rPr>
              <a:t>Yell out your answers!!!</a:t>
            </a:r>
          </a:p>
        </p:txBody>
      </p:sp>
    </p:spTree>
    <p:extLst>
      <p:ext uri="{BB962C8B-B14F-4D97-AF65-F5344CB8AC3E}">
        <p14:creationId xmlns:p14="http://schemas.microsoft.com/office/powerpoint/2010/main" val="566806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025" t="69249" r="6672" b="11867"/>
          <a:stretch/>
        </p:blipFill>
        <p:spPr>
          <a:xfrm>
            <a:off x="624467" y="1427349"/>
            <a:ext cx="10905893" cy="3494121"/>
          </a:xfrm>
          <a:prstGeom prst="rect">
            <a:avLst/>
          </a:prstGeom>
        </p:spPr>
      </p:pic>
      <p:sp>
        <p:nvSpPr>
          <p:cNvPr id="2" name="Freeform 1">
            <a:extLst>
              <a:ext uri="{FF2B5EF4-FFF2-40B4-BE49-F238E27FC236}">
                <a16:creationId xmlns:a16="http://schemas.microsoft.com/office/drawing/2014/main" id="{956F62B0-331E-3442-9C96-B12A891F5A80}"/>
              </a:ext>
            </a:extLst>
          </p:cNvPr>
          <p:cNvSpPr/>
          <p:nvPr/>
        </p:nvSpPr>
        <p:spPr>
          <a:xfrm>
            <a:off x="3702203" y="1025908"/>
            <a:ext cx="4750419" cy="4297002"/>
          </a:xfrm>
          <a:custGeom>
            <a:avLst/>
            <a:gdLst>
              <a:gd name="connsiteX0" fmla="*/ 2051824 w 3412273"/>
              <a:gd name="connsiteY0" fmla="*/ 178420 h 3546088"/>
              <a:gd name="connsiteX1" fmla="*/ 1248936 w 3412273"/>
              <a:gd name="connsiteY1" fmla="*/ 223025 h 3546088"/>
              <a:gd name="connsiteX2" fmla="*/ 1115122 w 3412273"/>
              <a:gd name="connsiteY2" fmla="*/ 267630 h 3546088"/>
              <a:gd name="connsiteX3" fmla="*/ 936702 w 3412273"/>
              <a:gd name="connsiteY3" fmla="*/ 312234 h 3546088"/>
              <a:gd name="connsiteX4" fmla="*/ 758283 w 3412273"/>
              <a:gd name="connsiteY4" fmla="*/ 446049 h 3546088"/>
              <a:gd name="connsiteX5" fmla="*/ 602166 w 3412273"/>
              <a:gd name="connsiteY5" fmla="*/ 557561 h 3546088"/>
              <a:gd name="connsiteX6" fmla="*/ 468351 w 3412273"/>
              <a:gd name="connsiteY6" fmla="*/ 669073 h 3546088"/>
              <a:gd name="connsiteX7" fmla="*/ 312234 w 3412273"/>
              <a:gd name="connsiteY7" fmla="*/ 869795 h 3546088"/>
              <a:gd name="connsiteX8" fmla="*/ 267629 w 3412273"/>
              <a:gd name="connsiteY8" fmla="*/ 1003610 h 3546088"/>
              <a:gd name="connsiteX9" fmla="*/ 133814 w 3412273"/>
              <a:gd name="connsiteY9" fmla="*/ 1360449 h 3546088"/>
              <a:gd name="connsiteX10" fmla="*/ 89209 w 3412273"/>
              <a:gd name="connsiteY10" fmla="*/ 1561171 h 3546088"/>
              <a:gd name="connsiteX11" fmla="*/ 66907 w 3412273"/>
              <a:gd name="connsiteY11" fmla="*/ 1650381 h 3546088"/>
              <a:gd name="connsiteX12" fmla="*/ 44605 w 3412273"/>
              <a:gd name="connsiteY12" fmla="*/ 1717288 h 3546088"/>
              <a:gd name="connsiteX13" fmla="*/ 22302 w 3412273"/>
              <a:gd name="connsiteY13" fmla="*/ 1851103 h 3546088"/>
              <a:gd name="connsiteX14" fmla="*/ 0 w 3412273"/>
              <a:gd name="connsiteY14" fmla="*/ 1962615 h 3546088"/>
              <a:gd name="connsiteX15" fmla="*/ 22302 w 3412273"/>
              <a:gd name="connsiteY15" fmla="*/ 2653991 h 3546088"/>
              <a:gd name="connsiteX16" fmla="*/ 133814 w 3412273"/>
              <a:gd name="connsiteY16" fmla="*/ 2854712 h 3546088"/>
              <a:gd name="connsiteX17" fmla="*/ 245327 w 3412273"/>
              <a:gd name="connsiteY17" fmla="*/ 3055434 h 3546088"/>
              <a:gd name="connsiteX18" fmla="*/ 289931 w 3412273"/>
              <a:gd name="connsiteY18" fmla="*/ 3122342 h 3546088"/>
              <a:gd name="connsiteX19" fmla="*/ 423746 w 3412273"/>
              <a:gd name="connsiteY19" fmla="*/ 3256156 h 3546088"/>
              <a:gd name="connsiteX20" fmla="*/ 602166 w 3412273"/>
              <a:gd name="connsiteY20" fmla="*/ 3367669 h 3546088"/>
              <a:gd name="connsiteX21" fmla="*/ 691375 w 3412273"/>
              <a:gd name="connsiteY21" fmla="*/ 3389971 h 3546088"/>
              <a:gd name="connsiteX22" fmla="*/ 847492 w 3412273"/>
              <a:gd name="connsiteY22" fmla="*/ 3434576 h 3546088"/>
              <a:gd name="connsiteX23" fmla="*/ 959005 w 3412273"/>
              <a:gd name="connsiteY23" fmla="*/ 3456878 h 3546088"/>
              <a:gd name="connsiteX24" fmla="*/ 1025912 w 3412273"/>
              <a:gd name="connsiteY24" fmla="*/ 3479181 h 3546088"/>
              <a:gd name="connsiteX25" fmla="*/ 1204331 w 3412273"/>
              <a:gd name="connsiteY25" fmla="*/ 3501483 h 3546088"/>
              <a:gd name="connsiteX26" fmla="*/ 1561170 w 3412273"/>
              <a:gd name="connsiteY26" fmla="*/ 3546088 h 3546088"/>
              <a:gd name="connsiteX27" fmla="*/ 2163336 w 3412273"/>
              <a:gd name="connsiteY27" fmla="*/ 3523786 h 3546088"/>
              <a:gd name="connsiteX28" fmla="*/ 2319453 w 3412273"/>
              <a:gd name="connsiteY28" fmla="*/ 3479181 h 3546088"/>
              <a:gd name="connsiteX29" fmla="*/ 2475570 w 3412273"/>
              <a:gd name="connsiteY29" fmla="*/ 3434576 h 3546088"/>
              <a:gd name="connsiteX30" fmla="*/ 2720897 w 3412273"/>
              <a:gd name="connsiteY30" fmla="*/ 3300761 h 3546088"/>
              <a:gd name="connsiteX31" fmla="*/ 2810107 w 3412273"/>
              <a:gd name="connsiteY31" fmla="*/ 3256156 h 3546088"/>
              <a:gd name="connsiteX32" fmla="*/ 2966224 w 3412273"/>
              <a:gd name="connsiteY32" fmla="*/ 3100039 h 3546088"/>
              <a:gd name="connsiteX33" fmla="*/ 3010829 w 3412273"/>
              <a:gd name="connsiteY33" fmla="*/ 3033132 h 3546088"/>
              <a:gd name="connsiteX34" fmla="*/ 3077736 w 3412273"/>
              <a:gd name="connsiteY34" fmla="*/ 2988527 h 3546088"/>
              <a:gd name="connsiteX35" fmla="*/ 3144644 w 3412273"/>
              <a:gd name="connsiteY35" fmla="*/ 2854712 h 3546088"/>
              <a:gd name="connsiteX36" fmla="*/ 3189248 w 3412273"/>
              <a:gd name="connsiteY36" fmla="*/ 2765503 h 3546088"/>
              <a:gd name="connsiteX37" fmla="*/ 3211551 w 3412273"/>
              <a:gd name="connsiteY37" fmla="*/ 2698595 h 3546088"/>
              <a:gd name="connsiteX38" fmla="*/ 3278458 w 3412273"/>
              <a:gd name="connsiteY38" fmla="*/ 2587083 h 3546088"/>
              <a:gd name="connsiteX39" fmla="*/ 3323063 w 3412273"/>
              <a:gd name="connsiteY39" fmla="*/ 2408664 h 3546088"/>
              <a:gd name="connsiteX40" fmla="*/ 3367668 w 3412273"/>
              <a:gd name="connsiteY40" fmla="*/ 2274849 h 3546088"/>
              <a:gd name="connsiteX41" fmla="*/ 3412273 w 3412273"/>
              <a:gd name="connsiteY41" fmla="*/ 2051825 h 3546088"/>
              <a:gd name="connsiteX42" fmla="*/ 3389970 w 3412273"/>
              <a:gd name="connsiteY42" fmla="*/ 1672683 h 3546088"/>
              <a:gd name="connsiteX43" fmla="*/ 3345366 w 3412273"/>
              <a:gd name="connsiteY43" fmla="*/ 1538869 h 3546088"/>
              <a:gd name="connsiteX44" fmla="*/ 3323063 w 3412273"/>
              <a:gd name="connsiteY44" fmla="*/ 1449659 h 3546088"/>
              <a:gd name="connsiteX45" fmla="*/ 3278458 w 3412273"/>
              <a:gd name="connsiteY45" fmla="*/ 1315844 h 3546088"/>
              <a:gd name="connsiteX46" fmla="*/ 3233853 w 3412273"/>
              <a:gd name="connsiteY46" fmla="*/ 1137425 h 3546088"/>
              <a:gd name="connsiteX47" fmla="*/ 3122341 w 3412273"/>
              <a:gd name="connsiteY47" fmla="*/ 825191 h 3546088"/>
              <a:gd name="connsiteX48" fmla="*/ 3077736 w 3412273"/>
              <a:gd name="connsiteY48" fmla="*/ 691376 h 3546088"/>
              <a:gd name="connsiteX49" fmla="*/ 2943922 w 3412273"/>
              <a:gd name="connsiteY49" fmla="*/ 490654 h 3546088"/>
              <a:gd name="connsiteX50" fmla="*/ 2921619 w 3412273"/>
              <a:gd name="connsiteY50" fmla="*/ 423747 h 3546088"/>
              <a:gd name="connsiteX51" fmla="*/ 2787805 w 3412273"/>
              <a:gd name="connsiteY51" fmla="*/ 267630 h 3546088"/>
              <a:gd name="connsiteX52" fmla="*/ 2743200 w 3412273"/>
              <a:gd name="connsiteY52" fmla="*/ 200722 h 3546088"/>
              <a:gd name="connsiteX53" fmla="*/ 2653990 w 3412273"/>
              <a:gd name="connsiteY53" fmla="*/ 156117 h 3546088"/>
              <a:gd name="connsiteX54" fmla="*/ 2497873 w 3412273"/>
              <a:gd name="connsiteY54" fmla="*/ 66908 h 3546088"/>
              <a:gd name="connsiteX55" fmla="*/ 2252546 w 3412273"/>
              <a:gd name="connsiteY55" fmla="*/ 0 h 3546088"/>
              <a:gd name="connsiteX56" fmla="*/ 2029522 w 3412273"/>
              <a:gd name="connsiteY56" fmla="*/ 22303 h 3546088"/>
              <a:gd name="connsiteX57" fmla="*/ 1962614 w 3412273"/>
              <a:gd name="connsiteY57" fmla="*/ 66908 h 3546088"/>
              <a:gd name="connsiteX58" fmla="*/ 1895707 w 3412273"/>
              <a:gd name="connsiteY58" fmla="*/ 89210 h 3546088"/>
              <a:gd name="connsiteX59" fmla="*/ 1761892 w 3412273"/>
              <a:gd name="connsiteY59" fmla="*/ 178420 h 3546088"/>
              <a:gd name="connsiteX60" fmla="*/ 1561170 w 3412273"/>
              <a:gd name="connsiteY60" fmla="*/ 356839 h 3546088"/>
              <a:gd name="connsiteX61" fmla="*/ 1516566 w 3412273"/>
              <a:gd name="connsiteY61" fmla="*/ 423747 h 3546088"/>
              <a:gd name="connsiteX62" fmla="*/ 1449658 w 3412273"/>
              <a:gd name="connsiteY62" fmla="*/ 468352 h 3546088"/>
              <a:gd name="connsiteX63" fmla="*/ 1427356 w 3412273"/>
              <a:gd name="connsiteY63" fmla="*/ 490654 h 354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12273" h="3546088">
                <a:moveTo>
                  <a:pt x="2051824" y="178420"/>
                </a:moveTo>
                <a:cubicBezTo>
                  <a:pt x="1664987" y="255786"/>
                  <a:pt x="2277615" y="139618"/>
                  <a:pt x="1248936" y="223025"/>
                </a:cubicBezTo>
                <a:cubicBezTo>
                  <a:pt x="1202072" y="226825"/>
                  <a:pt x="1159727" y="252762"/>
                  <a:pt x="1115122" y="267630"/>
                </a:cubicBezTo>
                <a:cubicBezTo>
                  <a:pt x="1012259" y="301918"/>
                  <a:pt x="1071256" y="285324"/>
                  <a:pt x="936702" y="312234"/>
                </a:cubicBezTo>
                <a:cubicBezTo>
                  <a:pt x="877229" y="356839"/>
                  <a:pt x="820139" y="404812"/>
                  <a:pt x="758283" y="446049"/>
                </a:cubicBezTo>
                <a:cubicBezTo>
                  <a:pt x="705329" y="481351"/>
                  <a:pt x="650579" y="516064"/>
                  <a:pt x="602166" y="557561"/>
                </a:cubicBezTo>
                <a:cubicBezTo>
                  <a:pt x="451914" y="686349"/>
                  <a:pt x="616222" y="570494"/>
                  <a:pt x="468351" y="669073"/>
                </a:cubicBezTo>
                <a:cubicBezTo>
                  <a:pt x="361646" y="829131"/>
                  <a:pt x="417048" y="764981"/>
                  <a:pt x="312234" y="869795"/>
                </a:cubicBezTo>
                <a:cubicBezTo>
                  <a:pt x="297366" y="914400"/>
                  <a:pt x="285091" y="959955"/>
                  <a:pt x="267629" y="1003610"/>
                </a:cubicBezTo>
                <a:cubicBezTo>
                  <a:pt x="208589" y="1151209"/>
                  <a:pt x="175768" y="1220601"/>
                  <a:pt x="133814" y="1360449"/>
                </a:cubicBezTo>
                <a:cubicBezTo>
                  <a:pt x="110508" y="1438136"/>
                  <a:pt x="107395" y="1479332"/>
                  <a:pt x="89209" y="1561171"/>
                </a:cubicBezTo>
                <a:cubicBezTo>
                  <a:pt x="82560" y="1591093"/>
                  <a:pt x="75328" y="1620909"/>
                  <a:pt x="66907" y="1650381"/>
                </a:cubicBezTo>
                <a:cubicBezTo>
                  <a:pt x="60449" y="1672985"/>
                  <a:pt x="49705" y="1694339"/>
                  <a:pt x="44605" y="1717288"/>
                </a:cubicBezTo>
                <a:cubicBezTo>
                  <a:pt x="34795" y="1761431"/>
                  <a:pt x="30391" y="1806612"/>
                  <a:pt x="22302" y="1851103"/>
                </a:cubicBezTo>
                <a:cubicBezTo>
                  <a:pt x="15521" y="1888398"/>
                  <a:pt x="7434" y="1925444"/>
                  <a:pt x="0" y="1962615"/>
                </a:cubicBezTo>
                <a:cubicBezTo>
                  <a:pt x="7434" y="2193074"/>
                  <a:pt x="8762" y="2423810"/>
                  <a:pt x="22302" y="2653991"/>
                </a:cubicBezTo>
                <a:cubicBezTo>
                  <a:pt x="27106" y="2735658"/>
                  <a:pt x="110127" y="2783651"/>
                  <a:pt x="133814" y="2854712"/>
                </a:cubicBezTo>
                <a:cubicBezTo>
                  <a:pt x="173070" y="2972479"/>
                  <a:pt x="143075" y="2902055"/>
                  <a:pt x="245327" y="3055434"/>
                </a:cubicBezTo>
                <a:cubicBezTo>
                  <a:pt x="260195" y="3077736"/>
                  <a:pt x="270977" y="3103389"/>
                  <a:pt x="289931" y="3122342"/>
                </a:cubicBezTo>
                <a:cubicBezTo>
                  <a:pt x="334536" y="3166947"/>
                  <a:pt x="373282" y="3218307"/>
                  <a:pt x="423746" y="3256156"/>
                </a:cubicBezTo>
                <a:cubicBezTo>
                  <a:pt x="493917" y="3308784"/>
                  <a:pt x="520528" y="3337055"/>
                  <a:pt x="602166" y="3367669"/>
                </a:cubicBezTo>
                <a:cubicBezTo>
                  <a:pt x="630866" y="3378431"/>
                  <a:pt x="661804" y="3381906"/>
                  <a:pt x="691375" y="3389971"/>
                </a:cubicBezTo>
                <a:cubicBezTo>
                  <a:pt x="743589" y="3404211"/>
                  <a:pt x="794987" y="3421450"/>
                  <a:pt x="847492" y="3434576"/>
                </a:cubicBezTo>
                <a:cubicBezTo>
                  <a:pt x="884267" y="3443770"/>
                  <a:pt x="922230" y="3447684"/>
                  <a:pt x="959005" y="3456878"/>
                </a:cubicBezTo>
                <a:cubicBezTo>
                  <a:pt x="981812" y="3462580"/>
                  <a:pt x="1002782" y="3474976"/>
                  <a:pt x="1025912" y="3479181"/>
                </a:cubicBezTo>
                <a:cubicBezTo>
                  <a:pt x="1084881" y="3489903"/>
                  <a:pt x="1145092" y="3492369"/>
                  <a:pt x="1204331" y="3501483"/>
                </a:cubicBezTo>
                <a:cubicBezTo>
                  <a:pt x="1537191" y="3552692"/>
                  <a:pt x="973036" y="3492622"/>
                  <a:pt x="1561170" y="3546088"/>
                </a:cubicBezTo>
                <a:cubicBezTo>
                  <a:pt x="1761892" y="3538654"/>
                  <a:pt x="1962893" y="3536718"/>
                  <a:pt x="2163336" y="3523786"/>
                </a:cubicBezTo>
                <a:cubicBezTo>
                  <a:pt x="2208359" y="3520881"/>
                  <a:pt x="2274849" y="3491925"/>
                  <a:pt x="2319453" y="3479181"/>
                </a:cubicBezTo>
                <a:cubicBezTo>
                  <a:pt x="2365306" y="3466080"/>
                  <a:pt x="2430329" y="3455140"/>
                  <a:pt x="2475570" y="3434576"/>
                </a:cubicBezTo>
                <a:cubicBezTo>
                  <a:pt x="2846328" y="3266050"/>
                  <a:pt x="2530795" y="3409391"/>
                  <a:pt x="2720897" y="3300761"/>
                </a:cubicBezTo>
                <a:cubicBezTo>
                  <a:pt x="2749763" y="3284266"/>
                  <a:pt x="2784376" y="3277209"/>
                  <a:pt x="2810107" y="3256156"/>
                </a:cubicBezTo>
                <a:cubicBezTo>
                  <a:pt x="2867066" y="3209553"/>
                  <a:pt x="2925401" y="3161273"/>
                  <a:pt x="2966224" y="3100039"/>
                </a:cubicBezTo>
                <a:cubicBezTo>
                  <a:pt x="2981092" y="3077737"/>
                  <a:pt x="2991876" y="3052085"/>
                  <a:pt x="3010829" y="3033132"/>
                </a:cubicBezTo>
                <a:cubicBezTo>
                  <a:pt x="3029782" y="3014179"/>
                  <a:pt x="3055434" y="3003395"/>
                  <a:pt x="3077736" y="2988527"/>
                </a:cubicBezTo>
                <a:cubicBezTo>
                  <a:pt x="3163453" y="2859952"/>
                  <a:pt x="3089244" y="2983980"/>
                  <a:pt x="3144644" y="2854712"/>
                </a:cubicBezTo>
                <a:cubicBezTo>
                  <a:pt x="3157740" y="2824154"/>
                  <a:pt x="3176152" y="2796061"/>
                  <a:pt x="3189248" y="2765503"/>
                </a:cubicBezTo>
                <a:cubicBezTo>
                  <a:pt x="3198509" y="2743895"/>
                  <a:pt x="3201037" y="2719622"/>
                  <a:pt x="3211551" y="2698595"/>
                </a:cubicBezTo>
                <a:cubicBezTo>
                  <a:pt x="3230937" y="2659823"/>
                  <a:pt x="3259072" y="2625855"/>
                  <a:pt x="3278458" y="2587083"/>
                </a:cubicBezTo>
                <a:cubicBezTo>
                  <a:pt x="3305529" y="2532941"/>
                  <a:pt x="3307792" y="2464659"/>
                  <a:pt x="3323063" y="2408664"/>
                </a:cubicBezTo>
                <a:cubicBezTo>
                  <a:pt x="3335434" y="2363303"/>
                  <a:pt x="3358447" y="2320954"/>
                  <a:pt x="3367668" y="2274849"/>
                </a:cubicBezTo>
                <a:lnTo>
                  <a:pt x="3412273" y="2051825"/>
                </a:lnTo>
                <a:cubicBezTo>
                  <a:pt x="3404839" y="1925444"/>
                  <a:pt x="3406344" y="1798219"/>
                  <a:pt x="3389970" y="1672683"/>
                </a:cubicBezTo>
                <a:cubicBezTo>
                  <a:pt x="3383889" y="1626061"/>
                  <a:pt x="3356770" y="1584482"/>
                  <a:pt x="3345366" y="1538869"/>
                </a:cubicBezTo>
                <a:cubicBezTo>
                  <a:pt x="3337932" y="1509132"/>
                  <a:pt x="3331871" y="1479018"/>
                  <a:pt x="3323063" y="1449659"/>
                </a:cubicBezTo>
                <a:cubicBezTo>
                  <a:pt x="3309552" y="1404624"/>
                  <a:pt x="3289862" y="1361458"/>
                  <a:pt x="3278458" y="1315844"/>
                </a:cubicBezTo>
                <a:cubicBezTo>
                  <a:pt x="3263590" y="1256371"/>
                  <a:pt x="3251151" y="1196237"/>
                  <a:pt x="3233853" y="1137425"/>
                </a:cubicBezTo>
                <a:cubicBezTo>
                  <a:pt x="3155278" y="870269"/>
                  <a:pt x="3192576" y="1018337"/>
                  <a:pt x="3122341" y="825191"/>
                </a:cubicBezTo>
                <a:cubicBezTo>
                  <a:pt x="3106273" y="781004"/>
                  <a:pt x="3101926" y="731693"/>
                  <a:pt x="3077736" y="691376"/>
                </a:cubicBezTo>
                <a:cubicBezTo>
                  <a:pt x="2991705" y="547990"/>
                  <a:pt x="3036838" y="614543"/>
                  <a:pt x="2943922" y="490654"/>
                </a:cubicBezTo>
                <a:cubicBezTo>
                  <a:pt x="2936488" y="468352"/>
                  <a:pt x="2933283" y="444158"/>
                  <a:pt x="2921619" y="423747"/>
                </a:cubicBezTo>
                <a:cubicBezTo>
                  <a:pt x="2860871" y="317439"/>
                  <a:pt x="2859712" y="353918"/>
                  <a:pt x="2787805" y="267630"/>
                </a:cubicBezTo>
                <a:cubicBezTo>
                  <a:pt x="2770645" y="247038"/>
                  <a:pt x="2763792" y="217882"/>
                  <a:pt x="2743200" y="200722"/>
                </a:cubicBezTo>
                <a:cubicBezTo>
                  <a:pt x="2717659" y="179438"/>
                  <a:pt x="2682856" y="172612"/>
                  <a:pt x="2653990" y="156117"/>
                </a:cubicBezTo>
                <a:cubicBezTo>
                  <a:pt x="2560107" y="102469"/>
                  <a:pt x="2610206" y="111841"/>
                  <a:pt x="2497873" y="66908"/>
                </a:cubicBezTo>
                <a:cubicBezTo>
                  <a:pt x="2384688" y="21634"/>
                  <a:pt x="2364538" y="22399"/>
                  <a:pt x="2252546" y="0"/>
                </a:cubicBezTo>
                <a:cubicBezTo>
                  <a:pt x="2178205" y="7434"/>
                  <a:pt x="2102321" y="5503"/>
                  <a:pt x="2029522" y="22303"/>
                </a:cubicBezTo>
                <a:cubicBezTo>
                  <a:pt x="2003404" y="28330"/>
                  <a:pt x="1986589" y="54921"/>
                  <a:pt x="1962614" y="66908"/>
                </a:cubicBezTo>
                <a:cubicBezTo>
                  <a:pt x="1941587" y="77421"/>
                  <a:pt x="1918009" y="81776"/>
                  <a:pt x="1895707" y="89210"/>
                </a:cubicBezTo>
                <a:cubicBezTo>
                  <a:pt x="1851102" y="118947"/>
                  <a:pt x="1799799" y="140513"/>
                  <a:pt x="1761892" y="178420"/>
                </a:cubicBezTo>
                <a:cubicBezTo>
                  <a:pt x="1609124" y="331188"/>
                  <a:pt x="1680564" y="277243"/>
                  <a:pt x="1561170" y="356839"/>
                </a:cubicBezTo>
                <a:cubicBezTo>
                  <a:pt x="1546302" y="379142"/>
                  <a:pt x="1535519" y="404793"/>
                  <a:pt x="1516566" y="423747"/>
                </a:cubicBezTo>
                <a:cubicBezTo>
                  <a:pt x="1497613" y="442701"/>
                  <a:pt x="1471102" y="452269"/>
                  <a:pt x="1449658" y="468352"/>
                </a:cubicBezTo>
                <a:cubicBezTo>
                  <a:pt x="1441247" y="474660"/>
                  <a:pt x="1434790" y="483220"/>
                  <a:pt x="1427356" y="490654"/>
                </a:cubicBezTo>
              </a:path>
            </a:pathLst>
          </a:custGeom>
          <a:noFill/>
          <a:ln w="79375">
            <a:solidFill>
              <a:srgbClr val="FA4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437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025" t="69249" r="6672" b="11867"/>
          <a:stretch/>
        </p:blipFill>
        <p:spPr>
          <a:xfrm>
            <a:off x="624467" y="1427349"/>
            <a:ext cx="10905893" cy="3494121"/>
          </a:xfrm>
          <a:prstGeom prst="rect">
            <a:avLst/>
          </a:prstGeom>
        </p:spPr>
      </p:pic>
      <p:sp>
        <p:nvSpPr>
          <p:cNvPr id="2" name="Freeform 1">
            <a:extLst>
              <a:ext uri="{FF2B5EF4-FFF2-40B4-BE49-F238E27FC236}">
                <a16:creationId xmlns:a16="http://schemas.microsoft.com/office/drawing/2014/main" id="{CFE17A6B-28F5-364B-BB31-2988052C5ED9}"/>
              </a:ext>
            </a:extLst>
          </p:cNvPr>
          <p:cNvSpPr/>
          <p:nvPr/>
        </p:nvSpPr>
        <p:spPr>
          <a:xfrm>
            <a:off x="312234" y="1100282"/>
            <a:ext cx="3836020" cy="4148254"/>
          </a:xfrm>
          <a:custGeom>
            <a:avLst/>
            <a:gdLst>
              <a:gd name="connsiteX0" fmla="*/ 1984917 w 3836020"/>
              <a:gd name="connsiteY0" fmla="*/ 379142 h 4148254"/>
              <a:gd name="connsiteX1" fmla="*/ 1851103 w 3836020"/>
              <a:gd name="connsiteY1" fmla="*/ 401444 h 4148254"/>
              <a:gd name="connsiteX2" fmla="*/ 1405054 w 3836020"/>
              <a:gd name="connsiteY2" fmla="*/ 468351 h 4148254"/>
              <a:gd name="connsiteX3" fmla="*/ 1338146 w 3836020"/>
              <a:gd name="connsiteY3" fmla="*/ 512956 h 4148254"/>
              <a:gd name="connsiteX4" fmla="*/ 1248937 w 3836020"/>
              <a:gd name="connsiteY4" fmla="*/ 579864 h 4148254"/>
              <a:gd name="connsiteX5" fmla="*/ 1159727 w 3836020"/>
              <a:gd name="connsiteY5" fmla="*/ 624469 h 4148254"/>
              <a:gd name="connsiteX6" fmla="*/ 1025912 w 3836020"/>
              <a:gd name="connsiteY6" fmla="*/ 713678 h 4148254"/>
              <a:gd name="connsiteX7" fmla="*/ 981307 w 3836020"/>
              <a:gd name="connsiteY7" fmla="*/ 780586 h 4148254"/>
              <a:gd name="connsiteX8" fmla="*/ 758283 w 3836020"/>
              <a:gd name="connsiteY8" fmla="*/ 1003610 h 4148254"/>
              <a:gd name="connsiteX9" fmla="*/ 579864 w 3836020"/>
              <a:gd name="connsiteY9" fmla="*/ 1204332 h 4148254"/>
              <a:gd name="connsiteX10" fmla="*/ 401444 w 3836020"/>
              <a:gd name="connsiteY10" fmla="*/ 1449659 h 4148254"/>
              <a:gd name="connsiteX11" fmla="*/ 334537 w 3836020"/>
              <a:gd name="connsiteY11" fmla="*/ 1538869 h 4148254"/>
              <a:gd name="connsiteX12" fmla="*/ 178420 w 3836020"/>
              <a:gd name="connsiteY12" fmla="*/ 1828800 h 4148254"/>
              <a:gd name="connsiteX13" fmla="*/ 133815 w 3836020"/>
              <a:gd name="connsiteY13" fmla="*/ 1918010 h 4148254"/>
              <a:gd name="connsiteX14" fmla="*/ 44605 w 3836020"/>
              <a:gd name="connsiteY14" fmla="*/ 2141034 h 4148254"/>
              <a:gd name="connsiteX15" fmla="*/ 22303 w 3836020"/>
              <a:gd name="connsiteY15" fmla="*/ 2252547 h 4148254"/>
              <a:gd name="connsiteX16" fmla="*/ 0 w 3836020"/>
              <a:gd name="connsiteY16" fmla="*/ 2319454 h 4148254"/>
              <a:gd name="connsiteX17" fmla="*/ 22303 w 3836020"/>
              <a:gd name="connsiteY17" fmla="*/ 2832410 h 4148254"/>
              <a:gd name="connsiteX18" fmla="*/ 44605 w 3836020"/>
              <a:gd name="connsiteY18" fmla="*/ 2921620 h 4148254"/>
              <a:gd name="connsiteX19" fmla="*/ 89210 w 3836020"/>
              <a:gd name="connsiteY19" fmla="*/ 2988527 h 4148254"/>
              <a:gd name="connsiteX20" fmla="*/ 156117 w 3836020"/>
              <a:gd name="connsiteY20" fmla="*/ 3144644 h 4148254"/>
              <a:gd name="connsiteX21" fmla="*/ 245327 w 3836020"/>
              <a:gd name="connsiteY21" fmla="*/ 3323064 h 4148254"/>
              <a:gd name="connsiteX22" fmla="*/ 379142 w 3836020"/>
              <a:gd name="connsiteY22" fmla="*/ 3479181 h 4148254"/>
              <a:gd name="connsiteX23" fmla="*/ 446049 w 3836020"/>
              <a:gd name="connsiteY23" fmla="*/ 3612995 h 4148254"/>
              <a:gd name="connsiteX24" fmla="*/ 512956 w 3836020"/>
              <a:gd name="connsiteY24" fmla="*/ 3657600 h 4148254"/>
              <a:gd name="connsiteX25" fmla="*/ 646771 w 3836020"/>
              <a:gd name="connsiteY25" fmla="*/ 3769112 h 4148254"/>
              <a:gd name="connsiteX26" fmla="*/ 735981 w 3836020"/>
              <a:gd name="connsiteY26" fmla="*/ 3836020 h 4148254"/>
              <a:gd name="connsiteX27" fmla="*/ 869795 w 3836020"/>
              <a:gd name="connsiteY27" fmla="*/ 3880625 h 4148254"/>
              <a:gd name="connsiteX28" fmla="*/ 1092820 w 3836020"/>
              <a:gd name="connsiteY28" fmla="*/ 3992137 h 4148254"/>
              <a:gd name="connsiteX29" fmla="*/ 1248937 w 3836020"/>
              <a:gd name="connsiteY29" fmla="*/ 4059044 h 4148254"/>
              <a:gd name="connsiteX30" fmla="*/ 1405054 w 3836020"/>
              <a:gd name="connsiteY30" fmla="*/ 4103649 h 4148254"/>
              <a:gd name="connsiteX31" fmla="*/ 1672683 w 3836020"/>
              <a:gd name="connsiteY31" fmla="*/ 4148254 h 4148254"/>
              <a:gd name="connsiteX32" fmla="*/ 2653990 w 3836020"/>
              <a:gd name="connsiteY32" fmla="*/ 4103649 h 4148254"/>
              <a:gd name="connsiteX33" fmla="*/ 2921620 w 3836020"/>
              <a:gd name="connsiteY33" fmla="*/ 3992137 h 4148254"/>
              <a:gd name="connsiteX34" fmla="*/ 3144644 w 3836020"/>
              <a:gd name="connsiteY34" fmla="*/ 3858322 h 4148254"/>
              <a:gd name="connsiteX35" fmla="*/ 3233854 w 3836020"/>
              <a:gd name="connsiteY35" fmla="*/ 3813717 h 4148254"/>
              <a:gd name="connsiteX36" fmla="*/ 3300761 w 3836020"/>
              <a:gd name="connsiteY36" fmla="*/ 3746810 h 4148254"/>
              <a:gd name="connsiteX37" fmla="*/ 3456878 w 3836020"/>
              <a:gd name="connsiteY37" fmla="*/ 3635298 h 4148254"/>
              <a:gd name="connsiteX38" fmla="*/ 3568390 w 3836020"/>
              <a:gd name="connsiteY38" fmla="*/ 3523786 h 4148254"/>
              <a:gd name="connsiteX39" fmla="*/ 3657600 w 3836020"/>
              <a:gd name="connsiteY39" fmla="*/ 3367669 h 4148254"/>
              <a:gd name="connsiteX40" fmla="*/ 3724507 w 3836020"/>
              <a:gd name="connsiteY40" fmla="*/ 3256156 h 4148254"/>
              <a:gd name="connsiteX41" fmla="*/ 3791415 w 3836020"/>
              <a:gd name="connsiteY41" fmla="*/ 3055434 h 4148254"/>
              <a:gd name="connsiteX42" fmla="*/ 3813717 w 3836020"/>
              <a:gd name="connsiteY42" fmla="*/ 2988527 h 4148254"/>
              <a:gd name="connsiteX43" fmla="*/ 3836020 w 3836020"/>
              <a:gd name="connsiteY43" fmla="*/ 2921620 h 4148254"/>
              <a:gd name="connsiteX44" fmla="*/ 3791415 w 3836020"/>
              <a:gd name="connsiteY44" fmla="*/ 2341756 h 4148254"/>
              <a:gd name="connsiteX45" fmla="*/ 3769112 w 3836020"/>
              <a:gd name="connsiteY45" fmla="*/ 2252547 h 4148254"/>
              <a:gd name="connsiteX46" fmla="*/ 3679903 w 3836020"/>
              <a:gd name="connsiteY46" fmla="*/ 2074127 h 4148254"/>
              <a:gd name="connsiteX47" fmla="*/ 3590693 w 3836020"/>
              <a:gd name="connsiteY47" fmla="*/ 1873405 h 4148254"/>
              <a:gd name="connsiteX48" fmla="*/ 3568390 w 3836020"/>
              <a:gd name="connsiteY48" fmla="*/ 1806498 h 4148254"/>
              <a:gd name="connsiteX49" fmla="*/ 3523786 w 3836020"/>
              <a:gd name="connsiteY49" fmla="*/ 1694986 h 4148254"/>
              <a:gd name="connsiteX50" fmla="*/ 3434576 w 3836020"/>
              <a:gd name="connsiteY50" fmla="*/ 1538869 h 4148254"/>
              <a:gd name="connsiteX51" fmla="*/ 3367668 w 3836020"/>
              <a:gd name="connsiteY51" fmla="*/ 1382751 h 4148254"/>
              <a:gd name="connsiteX52" fmla="*/ 3278459 w 3836020"/>
              <a:gd name="connsiteY52" fmla="*/ 1248937 h 4148254"/>
              <a:gd name="connsiteX53" fmla="*/ 3189249 w 3836020"/>
              <a:gd name="connsiteY53" fmla="*/ 1115122 h 4148254"/>
              <a:gd name="connsiteX54" fmla="*/ 3144644 w 3836020"/>
              <a:gd name="connsiteY54" fmla="*/ 1048215 h 4148254"/>
              <a:gd name="connsiteX55" fmla="*/ 3055434 w 3836020"/>
              <a:gd name="connsiteY55" fmla="*/ 914400 h 4148254"/>
              <a:gd name="connsiteX56" fmla="*/ 2988527 w 3836020"/>
              <a:gd name="connsiteY56" fmla="*/ 825190 h 4148254"/>
              <a:gd name="connsiteX57" fmla="*/ 2854712 w 3836020"/>
              <a:gd name="connsiteY57" fmla="*/ 646771 h 4148254"/>
              <a:gd name="connsiteX58" fmla="*/ 2787805 w 3836020"/>
              <a:gd name="connsiteY58" fmla="*/ 602166 h 4148254"/>
              <a:gd name="connsiteX59" fmla="*/ 2765503 w 3836020"/>
              <a:gd name="connsiteY59" fmla="*/ 535259 h 4148254"/>
              <a:gd name="connsiteX60" fmla="*/ 2698595 w 3836020"/>
              <a:gd name="connsiteY60" fmla="*/ 490654 h 4148254"/>
              <a:gd name="connsiteX61" fmla="*/ 2587083 w 3836020"/>
              <a:gd name="connsiteY61" fmla="*/ 401444 h 4148254"/>
              <a:gd name="connsiteX62" fmla="*/ 2475571 w 3836020"/>
              <a:gd name="connsiteY62" fmla="*/ 289932 h 4148254"/>
              <a:gd name="connsiteX63" fmla="*/ 2408664 w 3836020"/>
              <a:gd name="connsiteY63" fmla="*/ 245327 h 4148254"/>
              <a:gd name="connsiteX64" fmla="*/ 2252546 w 3836020"/>
              <a:gd name="connsiteY64" fmla="*/ 111512 h 4148254"/>
              <a:gd name="connsiteX65" fmla="*/ 2007220 w 3836020"/>
              <a:gd name="connsiteY65" fmla="*/ 44605 h 4148254"/>
              <a:gd name="connsiteX66" fmla="*/ 1873405 w 3836020"/>
              <a:gd name="connsiteY66" fmla="*/ 0 h 4148254"/>
              <a:gd name="connsiteX67" fmla="*/ 1672683 w 3836020"/>
              <a:gd name="connsiteY67" fmla="*/ 22303 h 4148254"/>
              <a:gd name="connsiteX68" fmla="*/ 1561171 w 3836020"/>
              <a:gd name="connsiteY68" fmla="*/ 133815 h 4148254"/>
              <a:gd name="connsiteX69" fmla="*/ 1538868 w 3836020"/>
              <a:gd name="connsiteY69" fmla="*/ 200722 h 4148254"/>
              <a:gd name="connsiteX70" fmla="*/ 1449659 w 3836020"/>
              <a:gd name="connsiteY70" fmla="*/ 334537 h 4148254"/>
              <a:gd name="connsiteX71" fmla="*/ 1405054 w 3836020"/>
              <a:gd name="connsiteY71" fmla="*/ 468351 h 4148254"/>
              <a:gd name="connsiteX72" fmla="*/ 1382751 w 3836020"/>
              <a:gd name="connsiteY72" fmla="*/ 535259 h 4148254"/>
              <a:gd name="connsiteX73" fmla="*/ 1338146 w 3836020"/>
              <a:gd name="connsiteY73" fmla="*/ 602166 h 4148254"/>
              <a:gd name="connsiteX74" fmla="*/ 1315844 w 3836020"/>
              <a:gd name="connsiteY74" fmla="*/ 802888 h 414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836020" h="4148254">
                <a:moveTo>
                  <a:pt x="1984917" y="379142"/>
                </a:moveTo>
                <a:cubicBezTo>
                  <a:pt x="1940312" y="386576"/>
                  <a:pt x="1895943" y="395595"/>
                  <a:pt x="1851103" y="401444"/>
                </a:cubicBezTo>
                <a:cubicBezTo>
                  <a:pt x="1423247" y="457251"/>
                  <a:pt x="1597369" y="404247"/>
                  <a:pt x="1405054" y="468351"/>
                </a:cubicBezTo>
                <a:cubicBezTo>
                  <a:pt x="1382751" y="483219"/>
                  <a:pt x="1359958" y="497376"/>
                  <a:pt x="1338146" y="512956"/>
                </a:cubicBezTo>
                <a:cubicBezTo>
                  <a:pt x="1307899" y="534561"/>
                  <a:pt x="1280458" y="560163"/>
                  <a:pt x="1248937" y="579864"/>
                </a:cubicBezTo>
                <a:cubicBezTo>
                  <a:pt x="1220744" y="597485"/>
                  <a:pt x="1188236" y="607364"/>
                  <a:pt x="1159727" y="624469"/>
                </a:cubicBezTo>
                <a:cubicBezTo>
                  <a:pt x="1113758" y="652050"/>
                  <a:pt x="1070517" y="683942"/>
                  <a:pt x="1025912" y="713678"/>
                </a:cubicBezTo>
                <a:cubicBezTo>
                  <a:pt x="1011044" y="735981"/>
                  <a:pt x="999488" y="760890"/>
                  <a:pt x="981307" y="780586"/>
                </a:cubicBezTo>
                <a:cubicBezTo>
                  <a:pt x="909996" y="857839"/>
                  <a:pt x="821363" y="919502"/>
                  <a:pt x="758283" y="1003610"/>
                </a:cubicBezTo>
                <a:cubicBezTo>
                  <a:pt x="542925" y="1290756"/>
                  <a:pt x="882996" y="846086"/>
                  <a:pt x="579864" y="1204332"/>
                </a:cubicBezTo>
                <a:cubicBezTo>
                  <a:pt x="424939" y="1387425"/>
                  <a:pt x="489099" y="1326942"/>
                  <a:pt x="401444" y="1449659"/>
                </a:cubicBezTo>
                <a:cubicBezTo>
                  <a:pt x="379839" y="1479906"/>
                  <a:pt x="355156" y="1507941"/>
                  <a:pt x="334537" y="1538869"/>
                </a:cubicBezTo>
                <a:cubicBezTo>
                  <a:pt x="267120" y="1639994"/>
                  <a:pt x="235319" y="1715001"/>
                  <a:pt x="178420" y="1828800"/>
                </a:cubicBezTo>
                <a:cubicBezTo>
                  <a:pt x="163552" y="1858537"/>
                  <a:pt x="144328" y="1886470"/>
                  <a:pt x="133815" y="1918010"/>
                </a:cubicBezTo>
                <a:cubicBezTo>
                  <a:pt x="78697" y="2083365"/>
                  <a:pt x="110237" y="2009771"/>
                  <a:pt x="44605" y="2141034"/>
                </a:cubicBezTo>
                <a:cubicBezTo>
                  <a:pt x="37171" y="2178205"/>
                  <a:pt x="31497" y="2215772"/>
                  <a:pt x="22303" y="2252547"/>
                </a:cubicBezTo>
                <a:cubicBezTo>
                  <a:pt x="16601" y="2275354"/>
                  <a:pt x="0" y="2295945"/>
                  <a:pt x="0" y="2319454"/>
                </a:cubicBezTo>
                <a:cubicBezTo>
                  <a:pt x="0" y="2490601"/>
                  <a:pt x="9660" y="2661731"/>
                  <a:pt x="22303" y="2832410"/>
                </a:cubicBezTo>
                <a:cubicBezTo>
                  <a:pt x="24567" y="2862978"/>
                  <a:pt x="32531" y="2893447"/>
                  <a:pt x="44605" y="2921620"/>
                </a:cubicBezTo>
                <a:cubicBezTo>
                  <a:pt x="55164" y="2946257"/>
                  <a:pt x="74342" y="2966225"/>
                  <a:pt x="89210" y="2988527"/>
                </a:cubicBezTo>
                <a:cubicBezTo>
                  <a:pt x="128851" y="3147096"/>
                  <a:pt x="85031" y="3014321"/>
                  <a:pt x="156117" y="3144644"/>
                </a:cubicBezTo>
                <a:cubicBezTo>
                  <a:pt x="187957" y="3203018"/>
                  <a:pt x="205431" y="3269870"/>
                  <a:pt x="245327" y="3323064"/>
                </a:cubicBezTo>
                <a:cubicBezTo>
                  <a:pt x="331158" y="3437506"/>
                  <a:pt x="285951" y="3385990"/>
                  <a:pt x="379142" y="3479181"/>
                </a:cubicBezTo>
                <a:cubicBezTo>
                  <a:pt x="397281" y="3533599"/>
                  <a:pt x="402814" y="3569760"/>
                  <a:pt x="446049" y="3612995"/>
                </a:cubicBezTo>
                <a:cubicBezTo>
                  <a:pt x="465002" y="3631948"/>
                  <a:pt x="492365" y="3640440"/>
                  <a:pt x="512956" y="3657600"/>
                </a:cubicBezTo>
                <a:cubicBezTo>
                  <a:pt x="762867" y="3865860"/>
                  <a:pt x="414208" y="3602995"/>
                  <a:pt x="646771" y="3769112"/>
                </a:cubicBezTo>
                <a:cubicBezTo>
                  <a:pt x="677018" y="3790717"/>
                  <a:pt x="702734" y="3819397"/>
                  <a:pt x="735981" y="3836020"/>
                </a:cubicBezTo>
                <a:cubicBezTo>
                  <a:pt x="778035" y="3857047"/>
                  <a:pt x="829478" y="3856435"/>
                  <a:pt x="869795" y="3880625"/>
                </a:cubicBezTo>
                <a:cubicBezTo>
                  <a:pt x="1179964" y="4066726"/>
                  <a:pt x="789293" y="3840374"/>
                  <a:pt x="1092820" y="3992137"/>
                </a:cubicBezTo>
                <a:cubicBezTo>
                  <a:pt x="1273903" y="4082679"/>
                  <a:pt x="1032322" y="3997154"/>
                  <a:pt x="1248937" y="4059044"/>
                </a:cubicBezTo>
                <a:cubicBezTo>
                  <a:pt x="1336803" y="4084149"/>
                  <a:pt x="1303624" y="4084631"/>
                  <a:pt x="1405054" y="4103649"/>
                </a:cubicBezTo>
                <a:cubicBezTo>
                  <a:pt x="1493945" y="4120316"/>
                  <a:pt x="1672683" y="4148254"/>
                  <a:pt x="1672683" y="4148254"/>
                </a:cubicBezTo>
                <a:lnTo>
                  <a:pt x="2653990" y="4103649"/>
                </a:lnTo>
                <a:cubicBezTo>
                  <a:pt x="2736434" y="4098496"/>
                  <a:pt x="2870400" y="4022869"/>
                  <a:pt x="2921620" y="3992137"/>
                </a:cubicBezTo>
                <a:cubicBezTo>
                  <a:pt x="2995961" y="3947532"/>
                  <a:pt x="3067101" y="3897094"/>
                  <a:pt x="3144644" y="3858322"/>
                </a:cubicBezTo>
                <a:cubicBezTo>
                  <a:pt x="3174381" y="3843454"/>
                  <a:pt x="3206800" y="3833041"/>
                  <a:pt x="3233854" y="3813717"/>
                </a:cubicBezTo>
                <a:cubicBezTo>
                  <a:pt x="3259519" y="3795385"/>
                  <a:pt x="3276814" y="3767336"/>
                  <a:pt x="3300761" y="3746810"/>
                </a:cubicBezTo>
                <a:cubicBezTo>
                  <a:pt x="3349168" y="3705319"/>
                  <a:pt x="3403930" y="3670597"/>
                  <a:pt x="3456878" y="3635298"/>
                </a:cubicBezTo>
                <a:cubicBezTo>
                  <a:pt x="3575826" y="3456875"/>
                  <a:pt x="3419707" y="3672469"/>
                  <a:pt x="3568390" y="3523786"/>
                </a:cubicBezTo>
                <a:cubicBezTo>
                  <a:pt x="3603437" y="3488739"/>
                  <a:pt x="3635736" y="3407024"/>
                  <a:pt x="3657600" y="3367669"/>
                </a:cubicBezTo>
                <a:cubicBezTo>
                  <a:pt x="3678652" y="3329776"/>
                  <a:pt x="3707431" y="3295999"/>
                  <a:pt x="3724507" y="3256156"/>
                </a:cubicBezTo>
                <a:cubicBezTo>
                  <a:pt x="3752289" y="3191332"/>
                  <a:pt x="3769112" y="3122341"/>
                  <a:pt x="3791415" y="3055434"/>
                </a:cubicBezTo>
                <a:lnTo>
                  <a:pt x="3813717" y="2988527"/>
                </a:lnTo>
                <a:lnTo>
                  <a:pt x="3836020" y="2921620"/>
                </a:lnTo>
                <a:cubicBezTo>
                  <a:pt x="3818532" y="2554383"/>
                  <a:pt x="3842763" y="2572821"/>
                  <a:pt x="3791415" y="2341756"/>
                </a:cubicBezTo>
                <a:cubicBezTo>
                  <a:pt x="3784766" y="2311834"/>
                  <a:pt x="3780901" y="2280841"/>
                  <a:pt x="3769112" y="2252547"/>
                </a:cubicBezTo>
                <a:cubicBezTo>
                  <a:pt x="3743538" y="2191169"/>
                  <a:pt x="3700930" y="2137208"/>
                  <a:pt x="3679903" y="2074127"/>
                </a:cubicBezTo>
                <a:cubicBezTo>
                  <a:pt x="3564830" y="1728908"/>
                  <a:pt x="3696719" y="2085455"/>
                  <a:pt x="3590693" y="1873405"/>
                </a:cubicBezTo>
                <a:cubicBezTo>
                  <a:pt x="3580179" y="1852378"/>
                  <a:pt x="3576644" y="1828510"/>
                  <a:pt x="3568390" y="1806498"/>
                </a:cubicBezTo>
                <a:cubicBezTo>
                  <a:pt x="3554333" y="1769013"/>
                  <a:pt x="3540045" y="1731570"/>
                  <a:pt x="3523786" y="1694986"/>
                </a:cubicBezTo>
                <a:cubicBezTo>
                  <a:pt x="3367404" y="1343124"/>
                  <a:pt x="3578076" y="1825866"/>
                  <a:pt x="3434576" y="1538869"/>
                </a:cubicBezTo>
                <a:cubicBezTo>
                  <a:pt x="3342283" y="1354285"/>
                  <a:pt x="3506898" y="1614801"/>
                  <a:pt x="3367668" y="1382751"/>
                </a:cubicBezTo>
                <a:cubicBezTo>
                  <a:pt x="3340087" y="1336782"/>
                  <a:pt x="3308195" y="1293542"/>
                  <a:pt x="3278459" y="1248937"/>
                </a:cubicBezTo>
                <a:lnTo>
                  <a:pt x="3189249" y="1115122"/>
                </a:lnTo>
                <a:lnTo>
                  <a:pt x="3144644" y="1048215"/>
                </a:lnTo>
                <a:cubicBezTo>
                  <a:pt x="3114907" y="1003610"/>
                  <a:pt x="3087599" y="957287"/>
                  <a:pt x="3055434" y="914400"/>
                </a:cubicBezTo>
                <a:cubicBezTo>
                  <a:pt x="3033132" y="884663"/>
                  <a:pt x="3010132" y="855437"/>
                  <a:pt x="2988527" y="825190"/>
                </a:cubicBezTo>
                <a:cubicBezTo>
                  <a:pt x="2937055" y="753129"/>
                  <a:pt x="2925969" y="718028"/>
                  <a:pt x="2854712" y="646771"/>
                </a:cubicBezTo>
                <a:cubicBezTo>
                  <a:pt x="2835759" y="627818"/>
                  <a:pt x="2810107" y="617034"/>
                  <a:pt x="2787805" y="602166"/>
                </a:cubicBezTo>
                <a:cubicBezTo>
                  <a:pt x="2780371" y="579864"/>
                  <a:pt x="2780189" y="553616"/>
                  <a:pt x="2765503" y="535259"/>
                </a:cubicBezTo>
                <a:cubicBezTo>
                  <a:pt x="2748758" y="514328"/>
                  <a:pt x="2720039" y="506737"/>
                  <a:pt x="2698595" y="490654"/>
                </a:cubicBezTo>
                <a:cubicBezTo>
                  <a:pt x="2660514" y="462093"/>
                  <a:pt x="2622465" y="433288"/>
                  <a:pt x="2587083" y="401444"/>
                </a:cubicBezTo>
                <a:cubicBezTo>
                  <a:pt x="2548010" y="366278"/>
                  <a:pt x="2515132" y="324548"/>
                  <a:pt x="2475571" y="289932"/>
                </a:cubicBezTo>
                <a:cubicBezTo>
                  <a:pt x="2455399" y="272281"/>
                  <a:pt x="2429015" y="262771"/>
                  <a:pt x="2408664" y="245327"/>
                </a:cubicBezTo>
                <a:cubicBezTo>
                  <a:pt x="2349143" y="194309"/>
                  <a:pt x="2323441" y="143021"/>
                  <a:pt x="2252546" y="111512"/>
                </a:cubicBezTo>
                <a:cubicBezTo>
                  <a:pt x="2109831" y="48084"/>
                  <a:pt x="2143019" y="81641"/>
                  <a:pt x="2007220" y="44605"/>
                </a:cubicBezTo>
                <a:cubicBezTo>
                  <a:pt x="1961859" y="32234"/>
                  <a:pt x="1873405" y="0"/>
                  <a:pt x="1873405" y="0"/>
                </a:cubicBezTo>
                <a:cubicBezTo>
                  <a:pt x="1806498" y="7434"/>
                  <a:pt x="1737992" y="5976"/>
                  <a:pt x="1672683" y="22303"/>
                </a:cubicBezTo>
                <a:cubicBezTo>
                  <a:pt x="1621707" y="35047"/>
                  <a:pt x="1582411" y="91335"/>
                  <a:pt x="1561171" y="133815"/>
                </a:cubicBezTo>
                <a:cubicBezTo>
                  <a:pt x="1550657" y="154842"/>
                  <a:pt x="1550285" y="180172"/>
                  <a:pt x="1538868" y="200722"/>
                </a:cubicBezTo>
                <a:cubicBezTo>
                  <a:pt x="1512834" y="247584"/>
                  <a:pt x="1466612" y="283680"/>
                  <a:pt x="1449659" y="334537"/>
                </a:cubicBezTo>
                <a:lnTo>
                  <a:pt x="1405054" y="468351"/>
                </a:lnTo>
                <a:cubicBezTo>
                  <a:pt x="1397620" y="490654"/>
                  <a:pt x="1395792" y="515698"/>
                  <a:pt x="1382751" y="535259"/>
                </a:cubicBezTo>
                <a:lnTo>
                  <a:pt x="1338146" y="602166"/>
                </a:lnTo>
                <a:cubicBezTo>
                  <a:pt x="1306829" y="727437"/>
                  <a:pt x="1315844" y="660724"/>
                  <a:pt x="1315844" y="802888"/>
                </a:cubicBezTo>
              </a:path>
            </a:pathLst>
          </a:custGeom>
          <a:noFill/>
          <a:ln w="63500">
            <a:solidFill>
              <a:srgbClr val="FA4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41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D1BC13-0A9A-8445-8BE6-27AF62876FDF}"/>
              </a:ext>
            </a:extLst>
          </p:cNvPr>
          <p:cNvSpPr/>
          <p:nvPr/>
        </p:nvSpPr>
        <p:spPr>
          <a:xfrm>
            <a:off x="457832" y="5965903"/>
            <a:ext cx="3769112" cy="892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613947" y="387867"/>
            <a:ext cx="10923917" cy="6154276"/>
          </a:xfrm>
          <a:prstGeom prst="rect">
            <a:avLst/>
          </a:prstGeom>
        </p:spPr>
      </p:pic>
    </p:spTree>
    <p:extLst>
      <p:ext uri="{BB962C8B-B14F-4D97-AF65-F5344CB8AC3E}">
        <p14:creationId xmlns:p14="http://schemas.microsoft.com/office/powerpoint/2010/main" val="1522685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526" t="38253" r="84838" b="35202"/>
          <a:stretch/>
        </p:blipFill>
        <p:spPr>
          <a:xfrm>
            <a:off x="337691" y="1020264"/>
            <a:ext cx="4011283" cy="4399224"/>
          </a:xfrm>
          <a:prstGeom prst="rect">
            <a:avLst/>
          </a:prstGeom>
        </p:spPr>
      </p:pic>
      <p:sp>
        <p:nvSpPr>
          <p:cNvPr id="16" name="TextBox 15">
            <a:extLst>
              <a:ext uri="{FF2B5EF4-FFF2-40B4-BE49-F238E27FC236}">
                <a16:creationId xmlns:a16="http://schemas.microsoft.com/office/drawing/2014/main" id="{421B284D-96E9-E542-B5D0-F6A29B562B2B}"/>
              </a:ext>
            </a:extLst>
          </p:cNvPr>
          <p:cNvSpPr txBox="1"/>
          <p:nvPr/>
        </p:nvSpPr>
        <p:spPr>
          <a:xfrm>
            <a:off x="337691" y="5597907"/>
            <a:ext cx="4011283" cy="630942"/>
          </a:xfrm>
          <a:prstGeom prst="rect">
            <a:avLst/>
          </a:prstGeom>
          <a:noFill/>
        </p:spPr>
        <p:txBody>
          <a:bodyPr wrap="square" rtlCol="0">
            <a:spAutoFit/>
          </a:bodyPr>
          <a:lstStyle/>
          <a:p>
            <a:pPr algn="ctr"/>
            <a:r>
              <a:rPr lang="en-US" sz="3500" b="1" dirty="0">
                <a:solidFill>
                  <a:schemeClr val="tx2"/>
                </a:solidFill>
              </a:rPr>
              <a:t>RELATIONSHIPS</a:t>
            </a:r>
          </a:p>
        </p:txBody>
      </p:sp>
      <p:sp>
        <p:nvSpPr>
          <p:cNvPr id="18" name="Rectangle 17">
            <a:extLst>
              <a:ext uri="{FF2B5EF4-FFF2-40B4-BE49-F238E27FC236}">
                <a16:creationId xmlns:a16="http://schemas.microsoft.com/office/drawing/2014/main" id="{904BF929-974D-F440-A4EE-CAB54B146CB2}"/>
              </a:ext>
            </a:extLst>
          </p:cNvPr>
          <p:cNvSpPr/>
          <p:nvPr/>
        </p:nvSpPr>
        <p:spPr>
          <a:xfrm>
            <a:off x="557561" y="6254508"/>
            <a:ext cx="2364059" cy="558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3BCC30C5-FF9C-D24D-8B6B-FDC76E4CC21B}"/>
              </a:ext>
            </a:extLst>
          </p:cNvPr>
          <p:cNvSpPr txBox="1"/>
          <p:nvPr/>
        </p:nvSpPr>
        <p:spPr>
          <a:xfrm>
            <a:off x="5709424" y="1313809"/>
            <a:ext cx="5151864" cy="3812134"/>
          </a:xfrm>
          <a:prstGeom prst="rect">
            <a:avLst/>
          </a:prstGeom>
          <a:noFill/>
        </p:spPr>
        <p:txBody>
          <a:bodyPr wrap="square" rtlCol="0">
            <a:spAutoFit/>
          </a:bodyPr>
          <a:lstStyle/>
          <a:p>
            <a:pPr algn="ctr">
              <a:lnSpc>
                <a:spcPts val="7200"/>
              </a:lnSpc>
            </a:pPr>
            <a:endParaRPr lang="en-US" sz="7600" dirty="0">
              <a:solidFill>
                <a:schemeClr val="accent1"/>
              </a:solidFill>
            </a:endParaRPr>
          </a:p>
          <a:p>
            <a:pPr algn="ctr">
              <a:lnSpc>
                <a:spcPts val="7200"/>
              </a:lnSpc>
            </a:pPr>
            <a:r>
              <a:rPr lang="en-US" sz="7600" dirty="0">
                <a:solidFill>
                  <a:schemeClr val="accent1"/>
                </a:solidFill>
              </a:rPr>
              <a:t>We are all mentors.</a:t>
            </a:r>
          </a:p>
          <a:p>
            <a:pPr algn="ctr">
              <a:lnSpc>
                <a:spcPts val="7200"/>
              </a:lnSpc>
            </a:pPr>
            <a:endParaRPr lang="en-US" sz="7600" dirty="0">
              <a:solidFill>
                <a:schemeClr val="accent1"/>
              </a:solidFill>
            </a:endParaRPr>
          </a:p>
        </p:txBody>
      </p:sp>
    </p:spTree>
    <p:extLst>
      <p:ext uri="{BB962C8B-B14F-4D97-AF65-F5344CB8AC3E}">
        <p14:creationId xmlns:p14="http://schemas.microsoft.com/office/powerpoint/2010/main" val="1500654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B548B7-5AD4-AA48-B706-18F0EA7C7D65}"/>
              </a:ext>
            </a:extLst>
          </p:cNvPr>
          <p:cNvPicPr>
            <a:picLocks noChangeAspect="1"/>
          </p:cNvPicPr>
          <p:nvPr/>
        </p:nvPicPr>
        <p:blipFill rotWithShape="1">
          <a:blip r:embed="rId3"/>
          <a:srcRect l="15406" t="38253" r="70942" b="35170"/>
          <a:stretch/>
        </p:blipFill>
        <p:spPr>
          <a:xfrm>
            <a:off x="337691" y="1042566"/>
            <a:ext cx="4011283" cy="4399224"/>
          </a:xfrm>
          <a:prstGeom prst="rect">
            <a:avLst/>
          </a:prstGeom>
        </p:spPr>
      </p:pic>
      <p:sp>
        <p:nvSpPr>
          <p:cNvPr id="2" name="TextBox 1">
            <a:extLst>
              <a:ext uri="{FF2B5EF4-FFF2-40B4-BE49-F238E27FC236}">
                <a16:creationId xmlns:a16="http://schemas.microsoft.com/office/drawing/2014/main" id="{0F319376-AC47-2D4E-A5B8-E87519AEE209}"/>
              </a:ext>
            </a:extLst>
          </p:cNvPr>
          <p:cNvSpPr txBox="1"/>
          <p:nvPr/>
        </p:nvSpPr>
        <p:spPr>
          <a:xfrm>
            <a:off x="337691" y="5620210"/>
            <a:ext cx="4011283" cy="630942"/>
          </a:xfrm>
          <a:prstGeom prst="rect">
            <a:avLst/>
          </a:prstGeom>
          <a:noFill/>
        </p:spPr>
        <p:txBody>
          <a:bodyPr wrap="square" rtlCol="0">
            <a:spAutoFit/>
          </a:bodyPr>
          <a:lstStyle/>
          <a:p>
            <a:pPr algn="ctr"/>
            <a:r>
              <a:rPr lang="en-US" sz="3500" b="1" dirty="0">
                <a:solidFill>
                  <a:schemeClr val="tx2"/>
                </a:solidFill>
              </a:rPr>
              <a:t>ENVIRONMENT</a:t>
            </a:r>
          </a:p>
        </p:txBody>
      </p:sp>
      <p:sp>
        <p:nvSpPr>
          <p:cNvPr id="16" name="Rectangle 15">
            <a:extLst>
              <a:ext uri="{FF2B5EF4-FFF2-40B4-BE49-F238E27FC236}">
                <a16:creationId xmlns:a16="http://schemas.microsoft.com/office/drawing/2014/main" id="{FBB2BBCC-B5DD-E744-9397-391D5125CAA1}"/>
              </a:ext>
            </a:extLst>
          </p:cNvPr>
          <p:cNvSpPr/>
          <p:nvPr/>
        </p:nvSpPr>
        <p:spPr>
          <a:xfrm>
            <a:off x="557561" y="6254508"/>
            <a:ext cx="2364059" cy="558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969C52C-23E1-FC4C-9AEB-84781F37B620}"/>
              </a:ext>
            </a:extLst>
          </p:cNvPr>
          <p:cNvSpPr txBox="1"/>
          <p:nvPr/>
        </p:nvSpPr>
        <p:spPr>
          <a:xfrm>
            <a:off x="5709425" y="1239286"/>
            <a:ext cx="5151864" cy="4196855"/>
          </a:xfrm>
          <a:prstGeom prst="rect">
            <a:avLst/>
          </a:prstGeom>
          <a:noFill/>
        </p:spPr>
        <p:txBody>
          <a:bodyPr wrap="square" rtlCol="0">
            <a:spAutoFit/>
          </a:bodyPr>
          <a:lstStyle/>
          <a:p>
            <a:pPr algn="ctr">
              <a:lnSpc>
                <a:spcPts val="8000"/>
              </a:lnSpc>
            </a:pPr>
            <a:r>
              <a:rPr lang="en-US" sz="7600" dirty="0">
                <a:solidFill>
                  <a:schemeClr val="accent1"/>
                </a:solidFill>
              </a:rPr>
              <a:t>We provide flexible learning spaces. </a:t>
            </a:r>
          </a:p>
        </p:txBody>
      </p:sp>
    </p:spTree>
    <p:extLst>
      <p:ext uri="{BB962C8B-B14F-4D97-AF65-F5344CB8AC3E}">
        <p14:creationId xmlns:p14="http://schemas.microsoft.com/office/powerpoint/2010/main" val="301945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33B8128-9B17-474E-89EB-552FEDAB4659}"/>
              </a:ext>
            </a:extLst>
          </p:cNvPr>
          <p:cNvSpPr/>
          <p:nvPr/>
        </p:nvSpPr>
        <p:spPr>
          <a:xfrm>
            <a:off x="557561" y="6254508"/>
            <a:ext cx="2364059" cy="558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5D39F62-93C7-7044-AE12-3A0445C6EA3B}"/>
              </a:ext>
            </a:extLst>
          </p:cNvPr>
          <p:cNvSpPr txBox="1"/>
          <p:nvPr/>
        </p:nvSpPr>
        <p:spPr>
          <a:xfrm>
            <a:off x="5687122" y="1863754"/>
            <a:ext cx="5151864" cy="3170099"/>
          </a:xfrm>
          <a:prstGeom prst="rect">
            <a:avLst/>
          </a:prstGeom>
          <a:noFill/>
        </p:spPr>
        <p:txBody>
          <a:bodyPr wrap="square" rtlCol="0">
            <a:spAutoFit/>
          </a:bodyPr>
          <a:lstStyle/>
          <a:p>
            <a:pPr algn="ctr">
              <a:lnSpc>
                <a:spcPts val="8000"/>
              </a:lnSpc>
            </a:pPr>
            <a:r>
              <a:rPr lang="en-US" sz="7600" dirty="0">
                <a:solidFill>
                  <a:schemeClr val="accent1"/>
                </a:solidFill>
              </a:rPr>
              <a:t>We provide voice and choice. </a:t>
            </a:r>
          </a:p>
        </p:txBody>
      </p:sp>
      <p:sp>
        <p:nvSpPr>
          <p:cNvPr id="6" name="TextBox 5">
            <a:extLst>
              <a:ext uri="{FF2B5EF4-FFF2-40B4-BE49-F238E27FC236}">
                <a16:creationId xmlns:a16="http://schemas.microsoft.com/office/drawing/2014/main" id="{EE3028F8-C10F-C04D-A3CF-CF743C2B461A}"/>
              </a:ext>
            </a:extLst>
          </p:cNvPr>
          <p:cNvSpPr txBox="1"/>
          <p:nvPr/>
        </p:nvSpPr>
        <p:spPr>
          <a:xfrm>
            <a:off x="337691" y="5410232"/>
            <a:ext cx="4011283" cy="630942"/>
          </a:xfrm>
          <a:prstGeom prst="rect">
            <a:avLst/>
          </a:prstGeom>
          <a:noFill/>
        </p:spPr>
        <p:txBody>
          <a:bodyPr wrap="square" rtlCol="0">
            <a:spAutoFit/>
          </a:bodyPr>
          <a:lstStyle/>
          <a:p>
            <a:pPr algn="ctr"/>
            <a:r>
              <a:rPr lang="en-US" sz="3500" b="1" dirty="0">
                <a:solidFill>
                  <a:schemeClr val="tx2"/>
                </a:solidFill>
              </a:rPr>
              <a:t>OPPORTUNITIES</a:t>
            </a:r>
          </a:p>
        </p:txBody>
      </p:sp>
      <p:pic>
        <p:nvPicPr>
          <p:cNvPr id="7" name="Picture 6">
            <a:extLst>
              <a:ext uri="{FF2B5EF4-FFF2-40B4-BE49-F238E27FC236}">
                <a16:creationId xmlns:a16="http://schemas.microsoft.com/office/drawing/2014/main" id="{14F1D8E7-1155-8543-AAEE-AC816533F45B}"/>
              </a:ext>
            </a:extLst>
          </p:cNvPr>
          <p:cNvPicPr>
            <a:picLocks noChangeAspect="1"/>
          </p:cNvPicPr>
          <p:nvPr/>
        </p:nvPicPr>
        <p:blipFill rotWithShape="1">
          <a:blip r:embed="rId3"/>
          <a:srcRect l="29732" t="38253" r="57180" b="35772"/>
          <a:stretch/>
        </p:blipFill>
        <p:spPr>
          <a:xfrm>
            <a:off x="334539" y="708462"/>
            <a:ext cx="4014435" cy="4488437"/>
          </a:xfrm>
          <a:prstGeom prst="rect">
            <a:avLst/>
          </a:prstGeom>
        </p:spPr>
      </p:pic>
    </p:spTree>
    <p:extLst>
      <p:ext uri="{BB962C8B-B14F-4D97-AF65-F5344CB8AC3E}">
        <p14:creationId xmlns:p14="http://schemas.microsoft.com/office/powerpoint/2010/main" val="2085452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F4C4F6-694B-C949-83A7-57BFC1D0F834}"/>
              </a:ext>
            </a:extLst>
          </p:cNvPr>
          <p:cNvPicPr>
            <a:picLocks noChangeAspect="1"/>
          </p:cNvPicPr>
          <p:nvPr/>
        </p:nvPicPr>
        <p:blipFill rotWithShape="1">
          <a:blip r:embed="rId3"/>
          <a:srcRect l="43255" t="38253" r="43205" b="35390"/>
          <a:stretch/>
        </p:blipFill>
        <p:spPr>
          <a:xfrm>
            <a:off x="337691" y="953357"/>
            <a:ext cx="4011283" cy="4399224"/>
          </a:xfrm>
          <a:prstGeom prst="rect">
            <a:avLst/>
          </a:prstGeom>
        </p:spPr>
      </p:pic>
      <p:sp>
        <p:nvSpPr>
          <p:cNvPr id="13" name="TextBox 12">
            <a:extLst>
              <a:ext uri="{FF2B5EF4-FFF2-40B4-BE49-F238E27FC236}">
                <a16:creationId xmlns:a16="http://schemas.microsoft.com/office/drawing/2014/main" id="{E1881C25-4210-9242-85F7-DF6802B669CB}"/>
              </a:ext>
            </a:extLst>
          </p:cNvPr>
          <p:cNvSpPr txBox="1"/>
          <p:nvPr/>
        </p:nvSpPr>
        <p:spPr>
          <a:xfrm>
            <a:off x="337691" y="5531001"/>
            <a:ext cx="4011283" cy="630942"/>
          </a:xfrm>
          <a:prstGeom prst="rect">
            <a:avLst/>
          </a:prstGeom>
          <a:noFill/>
        </p:spPr>
        <p:txBody>
          <a:bodyPr wrap="square" rtlCol="0">
            <a:spAutoFit/>
          </a:bodyPr>
          <a:lstStyle/>
          <a:p>
            <a:pPr algn="ctr"/>
            <a:r>
              <a:rPr lang="en-US" sz="3500" b="1" dirty="0">
                <a:solidFill>
                  <a:schemeClr val="tx2"/>
                </a:solidFill>
              </a:rPr>
              <a:t>RESOURCES</a:t>
            </a:r>
          </a:p>
        </p:txBody>
      </p:sp>
      <p:sp>
        <p:nvSpPr>
          <p:cNvPr id="16" name="Rectangle 15">
            <a:extLst>
              <a:ext uri="{FF2B5EF4-FFF2-40B4-BE49-F238E27FC236}">
                <a16:creationId xmlns:a16="http://schemas.microsoft.com/office/drawing/2014/main" id="{23A25AE3-94E7-CC47-82BF-B14792086492}"/>
              </a:ext>
            </a:extLst>
          </p:cNvPr>
          <p:cNvSpPr/>
          <p:nvPr/>
        </p:nvSpPr>
        <p:spPr>
          <a:xfrm>
            <a:off x="557561" y="6254508"/>
            <a:ext cx="2364059" cy="558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D6F8ADA-7FD5-604A-B7BF-84C6FB02E005}"/>
              </a:ext>
            </a:extLst>
          </p:cNvPr>
          <p:cNvSpPr txBox="1"/>
          <p:nvPr/>
        </p:nvSpPr>
        <p:spPr>
          <a:xfrm>
            <a:off x="5664820" y="1265212"/>
            <a:ext cx="5151864" cy="4260141"/>
          </a:xfrm>
          <a:prstGeom prst="rect">
            <a:avLst/>
          </a:prstGeom>
          <a:noFill/>
        </p:spPr>
        <p:txBody>
          <a:bodyPr wrap="square" rtlCol="0">
            <a:spAutoFit/>
          </a:bodyPr>
          <a:lstStyle/>
          <a:p>
            <a:pPr algn="ctr">
              <a:lnSpc>
                <a:spcPts val="6500"/>
              </a:lnSpc>
            </a:pPr>
            <a:r>
              <a:rPr lang="en-US" sz="6000" dirty="0">
                <a:solidFill>
                  <a:schemeClr val="accent1"/>
                </a:solidFill>
              </a:rPr>
              <a:t>We access people, knowledge, technology and our skills. </a:t>
            </a:r>
          </a:p>
        </p:txBody>
      </p:sp>
    </p:spTree>
    <p:extLst>
      <p:ext uri="{BB962C8B-B14F-4D97-AF65-F5344CB8AC3E}">
        <p14:creationId xmlns:p14="http://schemas.microsoft.com/office/powerpoint/2010/main" val="268132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CE1B2065-2352-4429-BB1C-118F8166743B}"/>
              </a:ext>
            </a:extLst>
          </p:cNvPr>
          <p:cNvSpPr>
            <a:spLocks noGrp="1"/>
          </p:cNvSpPr>
          <p:nvPr>
            <p:ph type="ctrTitle"/>
          </p:nvPr>
        </p:nvSpPr>
        <p:spPr>
          <a:xfrm>
            <a:off x="3146009" y="979738"/>
            <a:ext cx="6105194" cy="2031055"/>
          </a:xfrm>
        </p:spPr>
        <p:txBody>
          <a:bodyPr>
            <a:normAutofit/>
          </a:bodyPr>
          <a:lstStyle/>
          <a:p>
            <a:r>
              <a:rPr lang="en-US">
                <a:solidFill>
                  <a:srgbClr val="FFFFFF"/>
                </a:solidFill>
                <a:latin typeface="Open Sans"/>
              </a:rPr>
              <a:t>Welcome &amp; Introductions </a:t>
            </a:r>
            <a:endParaRPr lang="en-US">
              <a:solidFill>
                <a:srgbClr val="FFFFFF"/>
              </a:solidFill>
            </a:endParaRPr>
          </a:p>
        </p:txBody>
      </p:sp>
      <p:sp>
        <p:nvSpPr>
          <p:cNvPr id="3" name="Subtitle 2">
            <a:extLst>
              <a:ext uri="{FF2B5EF4-FFF2-40B4-BE49-F238E27FC236}">
                <a16:creationId xmlns:a16="http://schemas.microsoft.com/office/drawing/2014/main" id="{437DE657-A602-446B-856C-639BFAA192ED}"/>
              </a:ext>
            </a:extLst>
          </p:cNvPr>
          <p:cNvSpPr>
            <a:spLocks noGrp="1"/>
          </p:cNvSpPr>
          <p:nvPr>
            <p:ph type="subTitle" idx="1"/>
          </p:nvPr>
        </p:nvSpPr>
        <p:spPr>
          <a:xfrm>
            <a:off x="3433557" y="3197701"/>
            <a:ext cx="5515722" cy="1918530"/>
          </a:xfrm>
        </p:spPr>
        <p:txBody>
          <a:bodyPr vert="horz" lIns="91440" tIns="45720" rIns="91440" bIns="45720" rtlCol="0" anchor="t">
            <a:normAutofit/>
          </a:bodyPr>
          <a:lstStyle/>
          <a:p>
            <a:pPr marL="342900" indent="-342900">
              <a:buChar char="•"/>
            </a:pPr>
            <a:r>
              <a:rPr lang="en-US">
                <a:solidFill>
                  <a:srgbClr val="FFFFFF"/>
                </a:solidFill>
                <a:latin typeface="Roboto"/>
              </a:rPr>
              <a:t>Name</a:t>
            </a:r>
          </a:p>
          <a:p>
            <a:pPr marL="342900" indent="-342900">
              <a:buChar char="•"/>
            </a:pPr>
            <a:r>
              <a:rPr lang="en-US">
                <a:solidFill>
                  <a:srgbClr val="FFFFFF"/>
                </a:solidFill>
                <a:latin typeface="Roboto"/>
              </a:rPr>
              <a:t>School</a:t>
            </a:r>
          </a:p>
          <a:p>
            <a:pPr marL="342900" indent="-342900">
              <a:buChar char="•"/>
            </a:pPr>
            <a:r>
              <a:rPr lang="en-US">
                <a:solidFill>
                  <a:srgbClr val="FFFFFF"/>
                </a:solidFill>
                <a:latin typeface="Roboto"/>
              </a:rPr>
              <a:t>What you are looking forward to this summer</a:t>
            </a:r>
          </a:p>
          <a:p>
            <a:pPr marL="342900" indent="-342900">
              <a:buChar char="•"/>
            </a:pPr>
            <a:endParaRPr lang="en-US" dirty="0">
              <a:solidFill>
                <a:srgbClr val="FFFFFF"/>
              </a:solidFill>
            </a:endParaRPr>
          </a:p>
        </p:txBody>
      </p:sp>
    </p:spTree>
    <p:extLst>
      <p:ext uri="{BB962C8B-B14F-4D97-AF65-F5344CB8AC3E}">
        <p14:creationId xmlns:p14="http://schemas.microsoft.com/office/powerpoint/2010/main" val="4048923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5D63AD-7FC2-164C-B544-E02151C249EA}"/>
              </a:ext>
            </a:extLst>
          </p:cNvPr>
          <p:cNvPicPr>
            <a:picLocks noChangeAspect="1"/>
          </p:cNvPicPr>
          <p:nvPr/>
        </p:nvPicPr>
        <p:blipFill rotWithShape="1">
          <a:blip r:embed="rId3"/>
          <a:srcRect l="57020" t="38253" r="29908" b="35784"/>
          <a:stretch/>
        </p:blipFill>
        <p:spPr>
          <a:xfrm>
            <a:off x="337691" y="551916"/>
            <a:ext cx="4011283" cy="4488435"/>
          </a:xfrm>
          <a:prstGeom prst="rect">
            <a:avLst/>
          </a:prstGeom>
        </p:spPr>
      </p:pic>
      <p:sp>
        <p:nvSpPr>
          <p:cNvPr id="9" name="TextBox 8">
            <a:extLst>
              <a:ext uri="{FF2B5EF4-FFF2-40B4-BE49-F238E27FC236}">
                <a16:creationId xmlns:a16="http://schemas.microsoft.com/office/drawing/2014/main" id="{EE3028F8-C10F-C04D-A3CF-CF743C2B461A}"/>
              </a:ext>
            </a:extLst>
          </p:cNvPr>
          <p:cNvSpPr txBox="1"/>
          <p:nvPr/>
        </p:nvSpPr>
        <p:spPr>
          <a:xfrm>
            <a:off x="337691" y="5129561"/>
            <a:ext cx="4011283" cy="1169551"/>
          </a:xfrm>
          <a:prstGeom prst="rect">
            <a:avLst/>
          </a:prstGeom>
          <a:noFill/>
        </p:spPr>
        <p:txBody>
          <a:bodyPr wrap="square" rtlCol="0">
            <a:spAutoFit/>
          </a:bodyPr>
          <a:lstStyle/>
          <a:p>
            <a:pPr algn="ctr"/>
            <a:r>
              <a:rPr lang="en-US" sz="3500" b="1" dirty="0">
                <a:solidFill>
                  <a:schemeClr val="tx2"/>
                </a:solidFill>
              </a:rPr>
              <a:t>DISTRIBUTION OF LEADERSHIP</a:t>
            </a:r>
          </a:p>
        </p:txBody>
      </p:sp>
      <p:sp>
        <p:nvSpPr>
          <p:cNvPr id="13" name="Rectangle 12">
            <a:extLst>
              <a:ext uri="{FF2B5EF4-FFF2-40B4-BE49-F238E27FC236}">
                <a16:creationId xmlns:a16="http://schemas.microsoft.com/office/drawing/2014/main" id="{433B8128-9B17-474E-89EB-552FEDAB4659}"/>
              </a:ext>
            </a:extLst>
          </p:cNvPr>
          <p:cNvSpPr/>
          <p:nvPr/>
        </p:nvSpPr>
        <p:spPr>
          <a:xfrm>
            <a:off x="557561" y="6254508"/>
            <a:ext cx="2364059" cy="558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9EA15D5-F9A4-F148-A543-2C2196B58C02}"/>
              </a:ext>
            </a:extLst>
          </p:cNvPr>
          <p:cNvSpPr txBox="1"/>
          <p:nvPr/>
        </p:nvSpPr>
        <p:spPr>
          <a:xfrm>
            <a:off x="5709425" y="1239286"/>
            <a:ext cx="5151864" cy="3170099"/>
          </a:xfrm>
          <a:prstGeom prst="rect">
            <a:avLst/>
          </a:prstGeom>
          <a:noFill/>
        </p:spPr>
        <p:txBody>
          <a:bodyPr wrap="square" rtlCol="0">
            <a:spAutoFit/>
          </a:bodyPr>
          <a:lstStyle/>
          <a:p>
            <a:pPr algn="ctr">
              <a:lnSpc>
                <a:spcPts val="8000"/>
              </a:lnSpc>
            </a:pPr>
            <a:r>
              <a:rPr lang="en-US" sz="7600" dirty="0">
                <a:solidFill>
                  <a:schemeClr val="accent1"/>
                </a:solidFill>
              </a:rPr>
              <a:t>We are learners that lead. </a:t>
            </a:r>
          </a:p>
        </p:txBody>
      </p:sp>
    </p:spTree>
    <p:extLst>
      <p:ext uri="{BB962C8B-B14F-4D97-AF65-F5344CB8AC3E}">
        <p14:creationId xmlns:p14="http://schemas.microsoft.com/office/powerpoint/2010/main" val="2914228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3028F8-C10F-C04D-A3CF-CF743C2B461A}"/>
              </a:ext>
            </a:extLst>
          </p:cNvPr>
          <p:cNvSpPr txBox="1"/>
          <p:nvPr/>
        </p:nvSpPr>
        <p:spPr>
          <a:xfrm>
            <a:off x="237482" y="5385583"/>
            <a:ext cx="4011283" cy="630942"/>
          </a:xfrm>
          <a:prstGeom prst="rect">
            <a:avLst/>
          </a:prstGeom>
          <a:noFill/>
        </p:spPr>
        <p:txBody>
          <a:bodyPr wrap="square" rtlCol="0">
            <a:spAutoFit/>
          </a:bodyPr>
          <a:lstStyle/>
          <a:p>
            <a:pPr algn="ctr"/>
            <a:r>
              <a:rPr lang="en-US" sz="3500" b="1" dirty="0">
                <a:solidFill>
                  <a:schemeClr val="tx2"/>
                </a:solidFill>
              </a:rPr>
              <a:t>EVALUATION</a:t>
            </a:r>
          </a:p>
        </p:txBody>
      </p:sp>
      <p:sp>
        <p:nvSpPr>
          <p:cNvPr id="13" name="Rectangle 12">
            <a:extLst>
              <a:ext uri="{FF2B5EF4-FFF2-40B4-BE49-F238E27FC236}">
                <a16:creationId xmlns:a16="http://schemas.microsoft.com/office/drawing/2014/main" id="{433B8128-9B17-474E-89EB-552FEDAB4659}"/>
              </a:ext>
            </a:extLst>
          </p:cNvPr>
          <p:cNvSpPr/>
          <p:nvPr/>
        </p:nvSpPr>
        <p:spPr>
          <a:xfrm>
            <a:off x="557561" y="6254508"/>
            <a:ext cx="2364059" cy="558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F483714-424A-D644-BD88-D968C99B80FF}"/>
              </a:ext>
            </a:extLst>
          </p:cNvPr>
          <p:cNvPicPr>
            <a:picLocks noChangeAspect="1"/>
          </p:cNvPicPr>
          <p:nvPr/>
        </p:nvPicPr>
        <p:blipFill rotWithShape="1">
          <a:blip r:embed="rId3"/>
          <a:srcRect l="70901" t="38254" r="15446" b="34630"/>
          <a:stretch/>
        </p:blipFill>
        <p:spPr>
          <a:xfrm>
            <a:off x="337691" y="659165"/>
            <a:ext cx="4011283" cy="4488435"/>
          </a:xfrm>
          <a:prstGeom prst="rect">
            <a:avLst/>
          </a:prstGeom>
        </p:spPr>
      </p:pic>
      <p:sp>
        <p:nvSpPr>
          <p:cNvPr id="10" name="TextBox 9">
            <a:extLst>
              <a:ext uri="{FF2B5EF4-FFF2-40B4-BE49-F238E27FC236}">
                <a16:creationId xmlns:a16="http://schemas.microsoft.com/office/drawing/2014/main" id="{F5D39F62-93C7-7044-AE12-3A0445C6EA3B}"/>
              </a:ext>
            </a:extLst>
          </p:cNvPr>
          <p:cNvSpPr txBox="1"/>
          <p:nvPr/>
        </p:nvSpPr>
        <p:spPr>
          <a:xfrm>
            <a:off x="5709425" y="1239286"/>
            <a:ext cx="5151864" cy="3908314"/>
          </a:xfrm>
          <a:prstGeom prst="rect">
            <a:avLst/>
          </a:prstGeom>
          <a:noFill/>
        </p:spPr>
        <p:txBody>
          <a:bodyPr wrap="square" rtlCol="0">
            <a:spAutoFit/>
          </a:bodyPr>
          <a:lstStyle/>
          <a:p>
            <a:pPr algn="ctr">
              <a:lnSpc>
                <a:spcPts val="7400"/>
              </a:lnSpc>
            </a:pPr>
            <a:r>
              <a:rPr lang="en-US" sz="7600" dirty="0">
                <a:solidFill>
                  <a:schemeClr val="accent1"/>
                </a:solidFill>
              </a:rPr>
              <a:t>We set goals and measure growth. </a:t>
            </a:r>
          </a:p>
        </p:txBody>
      </p:sp>
    </p:spTree>
    <p:extLst>
      <p:ext uri="{BB962C8B-B14F-4D97-AF65-F5344CB8AC3E}">
        <p14:creationId xmlns:p14="http://schemas.microsoft.com/office/powerpoint/2010/main" val="2713214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3028F8-C10F-C04D-A3CF-CF743C2B461A}"/>
              </a:ext>
            </a:extLst>
          </p:cNvPr>
          <p:cNvSpPr txBox="1"/>
          <p:nvPr/>
        </p:nvSpPr>
        <p:spPr>
          <a:xfrm>
            <a:off x="337691" y="5333333"/>
            <a:ext cx="4011283" cy="630942"/>
          </a:xfrm>
          <a:prstGeom prst="rect">
            <a:avLst/>
          </a:prstGeom>
          <a:noFill/>
        </p:spPr>
        <p:txBody>
          <a:bodyPr wrap="square" rtlCol="0">
            <a:spAutoFit/>
          </a:bodyPr>
          <a:lstStyle/>
          <a:p>
            <a:pPr algn="ctr"/>
            <a:r>
              <a:rPr lang="en-US" sz="3500" b="1" dirty="0">
                <a:solidFill>
                  <a:schemeClr val="tx2"/>
                </a:solidFill>
              </a:rPr>
              <a:t>RECOGNITION</a:t>
            </a:r>
          </a:p>
        </p:txBody>
      </p:sp>
      <p:sp>
        <p:nvSpPr>
          <p:cNvPr id="13" name="Rectangle 12">
            <a:extLst>
              <a:ext uri="{FF2B5EF4-FFF2-40B4-BE49-F238E27FC236}">
                <a16:creationId xmlns:a16="http://schemas.microsoft.com/office/drawing/2014/main" id="{433B8128-9B17-474E-89EB-552FEDAB4659}"/>
              </a:ext>
            </a:extLst>
          </p:cNvPr>
          <p:cNvSpPr/>
          <p:nvPr/>
        </p:nvSpPr>
        <p:spPr>
          <a:xfrm>
            <a:off x="557561" y="6254508"/>
            <a:ext cx="2364059" cy="558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5D39F62-93C7-7044-AE12-3A0445C6EA3B}"/>
              </a:ext>
            </a:extLst>
          </p:cNvPr>
          <p:cNvSpPr txBox="1"/>
          <p:nvPr/>
        </p:nvSpPr>
        <p:spPr>
          <a:xfrm>
            <a:off x="5664820" y="1109031"/>
            <a:ext cx="5151864" cy="4715137"/>
          </a:xfrm>
          <a:prstGeom prst="rect">
            <a:avLst/>
          </a:prstGeom>
          <a:noFill/>
        </p:spPr>
        <p:txBody>
          <a:bodyPr wrap="square" rtlCol="0">
            <a:spAutoFit/>
          </a:bodyPr>
          <a:lstStyle/>
          <a:p>
            <a:pPr algn="ctr">
              <a:lnSpc>
                <a:spcPts val="7200"/>
              </a:lnSpc>
            </a:pPr>
            <a:r>
              <a:rPr lang="en-US" sz="7000" dirty="0">
                <a:solidFill>
                  <a:schemeClr val="accent1"/>
                </a:solidFill>
              </a:rPr>
              <a:t>We </a:t>
            </a:r>
            <a:r>
              <a:rPr lang="en-US" sz="7000" dirty="0" err="1">
                <a:solidFill>
                  <a:schemeClr val="accent1"/>
                </a:solidFill>
              </a:rPr>
              <a:t>honour</a:t>
            </a:r>
            <a:r>
              <a:rPr lang="en-US" sz="7000" dirty="0">
                <a:solidFill>
                  <a:schemeClr val="accent1"/>
                </a:solidFill>
              </a:rPr>
              <a:t> growth in who we are and what we learn. </a:t>
            </a:r>
          </a:p>
        </p:txBody>
      </p:sp>
      <p:pic>
        <p:nvPicPr>
          <p:cNvPr id="11" name="Picture 10">
            <a:extLst>
              <a:ext uri="{FF2B5EF4-FFF2-40B4-BE49-F238E27FC236}">
                <a16:creationId xmlns:a16="http://schemas.microsoft.com/office/drawing/2014/main" id="{AC36DDB5-9D1F-454A-8F8F-AFA4CF356598}"/>
              </a:ext>
            </a:extLst>
          </p:cNvPr>
          <p:cNvPicPr>
            <a:picLocks noChangeAspect="1"/>
          </p:cNvPicPr>
          <p:nvPr/>
        </p:nvPicPr>
        <p:blipFill rotWithShape="1">
          <a:blip r:embed="rId3"/>
          <a:srcRect l="84893" t="38253" r="1679" b="35080"/>
          <a:stretch/>
        </p:blipFill>
        <p:spPr>
          <a:xfrm>
            <a:off x="337691" y="755685"/>
            <a:ext cx="4011283" cy="4488437"/>
          </a:xfrm>
          <a:prstGeom prst="rect">
            <a:avLst/>
          </a:prstGeom>
        </p:spPr>
      </p:pic>
    </p:spTree>
    <p:extLst>
      <p:ext uri="{BB962C8B-B14F-4D97-AF65-F5344CB8AC3E}">
        <p14:creationId xmlns:p14="http://schemas.microsoft.com/office/powerpoint/2010/main" val="485425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025" t="69249" r="6672" b="11867"/>
          <a:stretch/>
        </p:blipFill>
        <p:spPr>
          <a:xfrm>
            <a:off x="624467" y="1427349"/>
            <a:ext cx="10905893" cy="3494121"/>
          </a:xfrm>
          <a:prstGeom prst="rect">
            <a:avLst/>
          </a:prstGeom>
        </p:spPr>
      </p:pic>
      <p:sp>
        <p:nvSpPr>
          <p:cNvPr id="2" name="Freeform 1">
            <a:extLst>
              <a:ext uri="{FF2B5EF4-FFF2-40B4-BE49-F238E27FC236}">
                <a16:creationId xmlns:a16="http://schemas.microsoft.com/office/drawing/2014/main" id="{CFE17A6B-28F5-364B-BB31-2988052C5ED9}"/>
              </a:ext>
            </a:extLst>
          </p:cNvPr>
          <p:cNvSpPr/>
          <p:nvPr/>
        </p:nvSpPr>
        <p:spPr>
          <a:xfrm>
            <a:off x="7812259" y="1100282"/>
            <a:ext cx="3836020" cy="4148254"/>
          </a:xfrm>
          <a:custGeom>
            <a:avLst/>
            <a:gdLst>
              <a:gd name="connsiteX0" fmla="*/ 1984917 w 3836020"/>
              <a:gd name="connsiteY0" fmla="*/ 379142 h 4148254"/>
              <a:gd name="connsiteX1" fmla="*/ 1851103 w 3836020"/>
              <a:gd name="connsiteY1" fmla="*/ 401444 h 4148254"/>
              <a:gd name="connsiteX2" fmla="*/ 1405054 w 3836020"/>
              <a:gd name="connsiteY2" fmla="*/ 468351 h 4148254"/>
              <a:gd name="connsiteX3" fmla="*/ 1338146 w 3836020"/>
              <a:gd name="connsiteY3" fmla="*/ 512956 h 4148254"/>
              <a:gd name="connsiteX4" fmla="*/ 1248937 w 3836020"/>
              <a:gd name="connsiteY4" fmla="*/ 579864 h 4148254"/>
              <a:gd name="connsiteX5" fmla="*/ 1159727 w 3836020"/>
              <a:gd name="connsiteY5" fmla="*/ 624469 h 4148254"/>
              <a:gd name="connsiteX6" fmla="*/ 1025912 w 3836020"/>
              <a:gd name="connsiteY6" fmla="*/ 713678 h 4148254"/>
              <a:gd name="connsiteX7" fmla="*/ 981307 w 3836020"/>
              <a:gd name="connsiteY7" fmla="*/ 780586 h 4148254"/>
              <a:gd name="connsiteX8" fmla="*/ 758283 w 3836020"/>
              <a:gd name="connsiteY8" fmla="*/ 1003610 h 4148254"/>
              <a:gd name="connsiteX9" fmla="*/ 579864 w 3836020"/>
              <a:gd name="connsiteY9" fmla="*/ 1204332 h 4148254"/>
              <a:gd name="connsiteX10" fmla="*/ 401444 w 3836020"/>
              <a:gd name="connsiteY10" fmla="*/ 1449659 h 4148254"/>
              <a:gd name="connsiteX11" fmla="*/ 334537 w 3836020"/>
              <a:gd name="connsiteY11" fmla="*/ 1538869 h 4148254"/>
              <a:gd name="connsiteX12" fmla="*/ 178420 w 3836020"/>
              <a:gd name="connsiteY12" fmla="*/ 1828800 h 4148254"/>
              <a:gd name="connsiteX13" fmla="*/ 133815 w 3836020"/>
              <a:gd name="connsiteY13" fmla="*/ 1918010 h 4148254"/>
              <a:gd name="connsiteX14" fmla="*/ 44605 w 3836020"/>
              <a:gd name="connsiteY14" fmla="*/ 2141034 h 4148254"/>
              <a:gd name="connsiteX15" fmla="*/ 22303 w 3836020"/>
              <a:gd name="connsiteY15" fmla="*/ 2252547 h 4148254"/>
              <a:gd name="connsiteX16" fmla="*/ 0 w 3836020"/>
              <a:gd name="connsiteY16" fmla="*/ 2319454 h 4148254"/>
              <a:gd name="connsiteX17" fmla="*/ 22303 w 3836020"/>
              <a:gd name="connsiteY17" fmla="*/ 2832410 h 4148254"/>
              <a:gd name="connsiteX18" fmla="*/ 44605 w 3836020"/>
              <a:gd name="connsiteY18" fmla="*/ 2921620 h 4148254"/>
              <a:gd name="connsiteX19" fmla="*/ 89210 w 3836020"/>
              <a:gd name="connsiteY19" fmla="*/ 2988527 h 4148254"/>
              <a:gd name="connsiteX20" fmla="*/ 156117 w 3836020"/>
              <a:gd name="connsiteY20" fmla="*/ 3144644 h 4148254"/>
              <a:gd name="connsiteX21" fmla="*/ 245327 w 3836020"/>
              <a:gd name="connsiteY21" fmla="*/ 3323064 h 4148254"/>
              <a:gd name="connsiteX22" fmla="*/ 379142 w 3836020"/>
              <a:gd name="connsiteY22" fmla="*/ 3479181 h 4148254"/>
              <a:gd name="connsiteX23" fmla="*/ 446049 w 3836020"/>
              <a:gd name="connsiteY23" fmla="*/ 3612995 h 4148254"/>
              <a:gd name="connsiteX24" fmla="*/ 512956 w 3836020"/>
              <a:gd name="connsiteY24" fmla="*/ 3657600 h 4148254"/>
              <a:gd name="connsiteX25" fmla="*/ 646771 w 3836020"/>
              <a:gd name="connsiteY25" fmla="*/ 3769112 h 4148254"/>
              <a:gd name="connsiteX26" fmla="*/ 735981 w 3836020"/>
              <a:gd name="connsiteY26" fmla="*/ 3836020 h 4148254"/>
              <a:gd name="connsiteX27" fmla="*/ 869795 w 3836020"/>
              <a:gd name="connsiteY27" fmla="*/ 3880625 h 4148254"/>
              <a:gd name="connsiteX28" fmla="*/ 1092820 w 3836020"/>
              <a:gd name="connsiteY28" fmla="*/ 3992137 h 4148254"/>
              <a:gd name="connsiteX29" fmla="*/ 1248937 w 3836020"/>
              <a:gd name="connsiteY29" fmla="*/ 4059044 h 4148254"/>
              <a:gd name="connsiteX30" fmla="*/ 1405054 w 3836020"/>
              <a:gd name="connsiteY30" fmla="*/ 4103649 h 4148254"/>
              <a:gd name="connsiteX31" fmla="*/ 1672683 w 3836020"/>
              <a:gd name="connsiteY31" fmla="*/ 4148254 h 4148254"/>
              <a:gd name="connsiteX32" fmla="*/ 2653990 w 3836020"/>
              <a:gd name="connsiteY32" fmla="*/ 4103649 h 4148254"/>
              <a:gd name="connsiteX33" fmla="*/ 2921620 w 3836020"/>
              <a:gd name="connsiteY33" fmla="*/ 3992137 h 4148254"/>
              <a:gd name="connsiteX34" fmla="*/ 3144644 w 3836020"/>
              <a:gd name="connsiteY34" fmla="*/ 3858322 h 4148254"/>
              <a:gd name="connsiteX35" fmla="*/ 3233854 w 3836020"/>
              <a:gd name="connsiteY35" fmla="*/ 3813717 h 4148254"/>
              <a:gd name="connsiteX36" fmla="*/ 3300761 w 3836020"/>
              <a:gd name="connsiteY36" fmla="*/ 3746810 h 4148254"/>
              <a:gd name="connsiteX37" fmla="*/ 3456878 w 3836020"/>
              <a:gd name="connsiteY37" fmla="*/ 3635298 h 4148254"/>
              <a:gd name="connsiteX38" fmla="*/ 3568390 w 3836020"/>
              <a:gd name="connsiteY38" fmla="*/ 3523786 h 4148254"/>
              <a:gd name="connsiteX39" fmla="*/ 3657600 w 3836020"/>
              <a:gd name="connsiteY39" fmla="*/ 3367669 h 4148254"/>
              <a:gd name="connsiteX40" fmla="*/ 3724507 w 3836020"/>
              <a:gd name="connsiteY40" fmla="*/ 3256156 h 4148254"/>
              <a:gd name="connsiteX41" fmla="*/ 3791415 w 3836020"/>
              <a:gd name="connsiteY41" fmla="*/ 3055434 h 4148254"/>
              <a:gd name="connsiteX42" fmla="*/ 3813717 w 3836020"/>
              <a:gd name="connsiteY42" fmla="*/ 2988527 h 4148254"/>
              <a:gd name="connsiteX43" fmla="*/ 3836020 w 3836020"/>
              <a:gd name="connsiteY43" fmla="*/ 2921620 h 4148254"/>
              <a:gd name="connsiteX44" fmla="*/ 3791415 w 3836020"/>
              <a:gd name="connsiteY44" fmla="*/ 2341756 h 4148254"/>
              <a:gd name="connsiteX45" fmla="*/ 3769112 w 3836020"/>
              <a:gd name="connsiteY45" fmla="*/ 2252547 h 4148254"/>
              <a:gd name="connsiteX46" fmla="*/ 3679903 w 3836020"/>
              <a:gd name="connsiteY46" fmla="*/ 2074127 h 4148254"/>
              <a:gd name="connsiteX47" fmla="*/ 3590693 w 3836020"/>
              <a:gd name="connsiteY47" fmla="*/ 1873405 h 4148254"/>
              <a:gd name="connsiteX48" fmla="*/ 3568390 w 3836020"/>
              <a:gd name="connsiteY48" fmla="*/ 1806498 h 4148254"/>
              <a:gd name="connsiteX49" fmla="*/ 3523786 w 3836020"/>
              <a:gd name="connsiteY49" fmla="*/ 1694986 h 4148254"/>
              <a:gd name="connsiteX50" fmla="*/ 3434576 w 3836020"/>
              <a:gd name="connsiteY50" fmla="*/ 1538869 h 4148254"/>
              <a:gd name="connsiteX51" fmla="*/ 3367668 w 3836020"/>
              <a:gd name="connsiteY51" fmla="*/ 1382751 h 4148254"/>
              <a:gd name="connsiteX52" fmla="*/ 3278459 w 3836020"/>
              <a:gd name="connsiteY52" fmla="*/ 1248937 h 4148254"/>
              <a:gd name="connsiteX53" fmla="*/ 3189249 w 3836020"/>
              <a:gd name="connsiteY53" fmla="*/ 1115122 h 4148254"/>
              <a:gd name="connsiteX54" fmla="*/ 3144644 w 3836020"/>
              <a:gd name="connsiteY54" fmla="*/ 1048215 h 4148254"/>
              <a:gd name="connsiteX55" fmla="*/ 3055434 w 3836020"/>
              <a:gd name="connsiteY55" fmla="*/ 914400 h 4148254"/>
              <a:gd name="connsiteX56" fmla="*/ 2988527 w 3836020"/>
              <a:gd name="connsiteY56" fmla="*/ 825190 h 4148254"/>
              <a:gd name="connsiteX57" fmla="*/ 2854712 w 3836020"/>
              <a:gd name="connsiteY57" fmla="*/ 646771 h 4148254"/>
              <a:gd name="connsiteX58" fmla="*/ 2787805 w 3836020"/>
              <a:gd name="connsiteY58" fmla="*/ 602166 h 4148254"/>
              <a:gd name="connsiteX59" fmla="*/ 2765503 w 3836020"/>
              <a:gd name="connsiteY59" fmla="*/ 535259 h 4148254"/>
              <a:gd name="connsiteX60" fmla="*/ 2698595 w 3836020"/>
              <a:gd name="connsiteY60" fmla="*/ 490654 h 4148254"/>
              <a:gd name="connsiteX61" fmla="*/ 2587083 w 3836020"/>
              <a:gd name="connsiteY61" fmla="*/ 401444 h 4148254"/>
              <a:gd name="connsiteX62" fmla="*/ 2475571 w 3836020"/>
              <a:gd name="connsiteY62" fmla="*/ 289932 h 4148254"/>
              <a:gd name="connsiteX63" fmla="*/ 2408664 w 3836020"/>
              <a:gd name="connsiteY63" fmla="*/ 245327 h 4148254"/>
              <a:gd name="connsiteX64" fmla="*/ 2252546 w 3836020"/>
              <a:gd name="connsiteY64" fmla="*/ 111512 h 4148254"/>
              <a:gd name="connsiteX65" fmla="*/ 2007220 w 3836020"/>
              <a:gd name="connsiteY65" fmla="*/ 44605 h 4148254"/>
              <a:gd name="connsiteX66" fmla="*/ 1873405 w 3836020"/>
              <a:gd name="connsiteY66" fmla="*/ 0 h 4148254"/>
              <a:gd name="connsiteX67" fmla="*/ 1672683 w 3836020"/>
              <a:gd name="connsiteY67" fmla="*/ 22303 h 4148254"/>
              <a:gd name="connsiteX68" fmla="*/ 1561171 w 3836020"/>
              <a:gd name="connsiteY68" fmla="*/ 133815 h 4148254"/>
              <a:gd name="connsiteX69" fmla="*/ 1538868 w 3836020"/>
              <a:gd name="connsiteY69" fmla="*/ 200722 h 4148254"/>
              <a:gd name="connsiteX70" fmla="*/ 1449659 w 3836020"/>
              <a:gd name="connsiteY70" fmla="*/ 334537 h 4148254"/>
              <a:gd name="connsiteX71" fmla="*/ 1405054 w 3836020"/>
              <a:gd name="connsiteY71" fmla="*/ 468351 h 4148254"/>
              <a:gd name="connsiteX72" fmla="*/ 1382751 w 3836020"/>
              <a:gd name="connsiteY72" fmla="*/ 535259 h 4148254"/>
              <a:gd name="connsiteX73" fmla="*/ 1338146 w 3836020"/>
              <a:gd name="connsiteY73" fmla="*/ 602166 h 4148254"/>
              <a:gd name="connsiteX74" fmla="*/ 1315844 w 3836020"/>
              <a:gd name="connsiteY74" fmla="*/ 802888 h 414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836020" h="4148254">
                <a:moveTo>
                  <a:pt x="1984917" y="379142"/>
                </a:moveTo>
                <a:cubicBezTo>
                  <a:pt x="1940312" y="386576"/>
                  <a:pt x="1895943" y="395595"/>
                  <a:pt x="1851103" y="401444"/>
                </a:cubicBezTo>
                <a:cubicBezTo>
                  <a:pt x="1423247" y="457251"/>
                  <a:pt x="1597369" y="404247"/>
                  <a:pt x="1405054" y="468351"/>
                </a:cubicBezTo>
                <a:cubicBezTo>
                  <a:pt x="1382751" y="483219"/>
                  <a:pt x="1359958" y="497376"/>
                  <a:pt x="1338146" y="512956"/>
                </a:cubicBezTo>
                <a:cubicBezTo>
                  <a:pt x="1307899" y="534561"/>
                  <a:pt x="1280458" y="560163"/>
                  <a:pt x="1248937" y="579864"/>
                </a:cubicBezTo>
                <a:cubicBezTo>
                  <a:pt x="1220744" y="597485"/>
                  <a:pt x="1188236" y="607364"/>
                  <a:pt x="1159727" y="624469"/>
                </a:cubicBezTo>
                <a:cubicBezTo>
                  <a:pt x="1113758" y="652050"/>
                  <a:pt x="1070517" y="683942"/>
                  <a:pt x="1025912" y="713678"/>
                </a:cubicBezTo>
                <a:cubicBezTo>
                  <a:pt x="1011044" y="735981"/>
                  <a:pt x="999488" y="760890"/>
                  <a:pt x="981307" y="780586"/>
                </a:cubicBezTo>
                <a:cubicBezTo>
                  <a:pt x="909996" y="857839"/>
                  <a:pt x="821363" y="919502"/>
                  <a:pt x="758283" y="1003610"/>
                </a:cubicBezTo>
                <a:cubicBezTo>
                  <a:pt x="542925" y="1290756"/>
                  <a:pt x="882996" y="846086"/>
                  <a:pt x="579864" y="1204332"/>
                </a:cubicBezTo>
                <a:cubicBezTo>
                  <a:pt x="424939" y="1387425"/>
                  <a:pt x="489099" y="1326942"/>
                  <a:pt x="401444" y="1449659"/>
                </a:cubicBezTo>
                <a:cubicBezTo>
                  <a:pt x="379839" y="1479906"/>
                  <a:pt x="355156" y="1507941"/>
                  <a:pt x="334537" y="1538869"/>
                </a:cubicBezTo>
                <a:cubicBezTo>
                  <a:pt x="267120" y="1639994"/>
                  <a:pt x="235319" y="1715001"/>
                  <a:pt x="178420" y="1828800"/>
                </a:cubicBezTo>
                <a:cubicBezTo>
                  <a:pt x="163552" y="1858537"/>
                  <a:pt x="144328" y="1886470"/>
                  <a:pt x="133815" y="1918010"/>
                </a:cubicBezTo>
                <a:cubicBezTo>
                  <a:pt x="78697" y="2083365"/>
                  <a:pt x="110237" y="2009771"/>
                  <a:pt x="44605" y="2141034"/>
                </a:cubicBezTo>
                <a:cubicBezTo>
                  <a:pt x="37171" y="2178205"/>
                  <a:pt x="31497" y="2215772"/>
                  <a:pt x="22303" y="2252547"/>
                </a:cubicBezTo>
                <a:cubicBezTo>
                  <a:pt x="16601" y="2275354"/>
                  <a:pt x="0" y="2295945"/>
                  <a:pt x="0" y="2319454"/>
                </a:cubicBezTo>
                <a:cubicBezTo>
                  <a:pt x="0" y="2490601"/>
                  <a:pt x="9660" y="2661731"/>
                  <a:pt x="22303" y="2832410"/>
                </a:cubicBezTo>
                <a:cubicBezTo>
                  <a:pt x="24567" y="2862978"/>
                  <a:pt x="32531" y="2893447"/>
                  <a:pt x="44605" y="2921620"/>
                </a:cubicBezTo>
                <a:cubicBezTo>
                  <a:pt x="55164" y="2946257"/>
                  <a:pt x="74342" y="2966225"/>
                  <a:pt x="89210" y="2988527"/>
                </a:cubicBezTo>
                <a:cubicBezTo>
                  <a:pt x="128851" y="3147096"/>
                  <a:pt x="85031" y="3014321"/>
                  <a:pt x="156117" y="3144644"/>
                </a:cubicBezTo>
                <a:cubicBezTo>
                  <a:pt x="187957" y="3203018"/>
                  <a:pt x="205431" y="3269870"/>
                  <a:pt x="245327" y="3323064"/>
                </a:cubicBezTo>
                <a:cubicBezTo>
                  <a:pt x="331158" y="3437506"/>
                  <a:pt x="285951" y="3385990"/>
                  <a:pt x="379142" y="3479181"/>
                </a:cubicBezTo>
                <a:cubicBezTo>
                  <a:pt x="397281" y="3533599"/>
                  <a:pt x="402814" y="3569760"/>
                  <a:pt x="446049" y="3612995"/>
                </a:cubicBezTo>
                <a:cubicBezTo>
                  <a:pt x="465002" y="3631948"/>
                  <a:pt x="492365" y="3640440"/>
                  <a:pt x="512956" y="3657600"/>
                </a:cubicBezTo>
                <a:cubicBezTo>
                  <a:pt x="762867" y="3865860"/>
                  <a:pt x="414208" y="3602995"/>
                  <a:pt x="646771" y="3769112"/>
                </a:cubicBezTo>
                <a:cubicBezTo>
                  <a:pt x="677018" y="3790717"/>
                  <a:pt x="702734" y="3819397"/>
                  <a:pt x="735981" y="3836020"/>
                </a:cubicBezTo>
                <a:cubicBezTo>
                  <a:pt x="778035" y="3857047"/>
                  <a:pt x="829478" y="3856435"/>
                  <a:pt x="869795" y="3880625"/>
                </a:cubicBezTo>
                <a:cubicBezTo>
                  <a:pt x="1179964" y="4066726"/>
                  <a:pt x="789293" y="3840374"/>
                  <a:pt x="1092820" y="3992137"/>
                </a:cubicBezTo>
                <a:cubicBezTo>
                  <a:pt x="1273903" y="4082679"/>
                  <a:pt x="1032322" y="3997154"/>
                  <a:pt x="1248937" y="4059044"/>
                </a:cubicBezTo>
                <a:cubicBezTo>
                  <a:pt x="1336803" y="4084149"/>
                  <a:pt x="1303624" y="4084631"/>
                  <a:pt x="1405054" y="4103649"/>
                </a:cubicBezTo>
                <a:cubicBezTo>
                  <a:pt x="1493945" y="4120316"/>
                  <a:pt x="1672683" y="4148254"/>
                  <a:pt x="1672683" y="4148254"/>
                </a:cubicBezTo>
                <a:lnTo>
                  <a:pt x="2653990" y="4103649"/>
                </a:lnTo>
                <a:cubicBezTo>
                  <a:pt x="2736434" y="4098496"/>
                  <a:pt x="2870400" y="4022869"/>
                  <a:pt x="2921620" y="3992137"/>
                </a:cubicBezTo>
                <a:cubicBezTo>
                  <a:pt x="2995961" y="3947532"/>
                  <a:pt x="3067101" y="3897094"/>
                  <a:pt x="3144644" y="3858322"/>
                </a:cubicBezTo>
                <a:cubicBezTo>
                  <a:pt x="3174381" y="3843454"/>
                  <a:pt x="3206800" y="3833041"/>
                  <a:pt x="3233854" y="3813717"/>
                </a:cubicBezTo>
                <a:cubicBezTo>
                  <a:pt x="3259519" y="3795385"/>
                  <a:pt x="3276814" y="3767336"/>
                  <a:pt x="3300761" y="3746810"/>
                </a:cubicBezTo>
                <a:cubicBezTo>
                  <a:pt x="3349168" y="3705319"/>
                  <a:pt x="3403930" y="3670597"/>
                  <a:pt x="3456878" y="3635298"/>
                </a:cubicBezTo>
                <a:cubicBezTo>
                  <a:pt x="3575826" y="3456875"/>
                  <a:pt x="3419707" y="3672469"/>
                  <a:pt x="3568390" y="3523786"/>
                </a:cubicBezTo>
                <a:cubicBezTo>
                  <a:pt x="3603437" y="3488739"/>
                  <a:pt x="3635736" y="3407024"/>
                  <a:pt x="3657600" y="3367669"/>
                </a:cubicBezTo>
                <a:cubicBezTo>
                  <a:pt x="3678652" y="3329776"/>
                  <a:pt x="3707431" y="3295999"/>
                  <a:pt x="3724507" y="3256156"/>
                </a:cubicBezTo>
                <a:cubicBezTo>
                  <a:pt x="3752289" y="3191332"/>
                  <a:pt x="3769112" y="3122341"/>
                  <a:pt x="3791415" y="3055434"/>
                </a:cubicBezTo>
                <a:lnTo>
                  <a:pt x="3813717" y="2988527"/>
                </a:lnTo>
                <a:lnTo>
                  <a:pt x="3836020" y="2921620"/>
                </a:lnTo>
                <a:cubicBezTo>
                  <a:pt x="3818532" y="2554383"/>
                  <a:pt x="3842763" y="2572821"/>
                  <a:pt x="3791415" y="2341756"/>
                </a:cubicBezTo>
                <a:cubicBezTo>
                  <a:pt x="3784766" y="2311834"/>
                  <a:pt x="3780901" y="2280841"/>
                  <a:pt x="3769112" y="2252547"/>
                </a:cubicBezTo>
                <a:cubicBezTo>
                  <a:pt x="3743538" y="2191169"/>
                  <a:pt x="3700930" y="2137208"/>
                  <a:pt x="3679903" y="2074127"/>
                </a:cubicBezTo>
                <a:cubicBezTo>
                  <a:pt x="3564830" y="1728908"/>
                  <a:pt x="3696719" y="2085455"/>
                  <a:pt x="3590693" y="1873405"/>
                </a:cubicBezTo>
                <a:cubicBezTo>
                  <a:pt x="3580179" y="1852378"/>
                  <a:pt x="3576644" y="1828510"/>
                  <a:pt x="3568390" y="1806498"/>
                </a:cubicBezTo>
                <a:cubicBezTo>
                  <a:pt x="3554333" y="1769013"/>
                  <a:pt x="3540045" y="1731570"/>
                  <a:pt x="3523786" y="1694986"/>
                </a:cubicBezTo>
                <a:cubicBezTo>
                  <a:pt x="3367404" y="1343124"/>
                  <a:pt x="3578076" y="1825866"/>
                  <a:pt x="3434576" y="1538869"/>
                </a:cubicBezTo>
                <a:cubicBezTo>
                  <a:pt x="3342283" y="1354285"/>
                  <a:pt x="3506898" y="1614801"/>
                  <a:pt x="3367668" y="1382751"/>
                </a:cubicBezTo>
                <a:cubicBezTo>
                  <a:pt x="3340087" y="1336782"/>
                  <a:pt x="3308195" y="1293542"/>
                  <a:pt x="3278459" y="1248937"/>
                </a:cubicBezTo>
                <a:lnTo>
                  <a:pt x="3189249" y="1115122"/>
                </a:lnTo>
                <a:lnTo>
                  <a:pt x="3144644" y="1048215"/>
                </a:lnTo>
                <a:cubicBezTo>
                  <a:pt x="3114907" y="1003610"/>
                  <a:pt x="3087599" y="957287"/>
                  <a:pt x="3055434" y="914400"/>
                </a:cubicBezTo>
                <a:cubicBezTo>
                  <a:pt x="3033132" y="884663"/>
                  <a:pt x="3010132" y="855437"/>
                  <a:pt x="2988527" y="825190"/>
                </a:cubicBezTo>
                <a:cubicBezTo>
                  <a:pt x="2937055" y="753129"/>
                  <a:pt x="2925969" y="718028"/>
                  <a:pt x="2854712" y="646771"/>
                </a:cubicBezTo>
                <a:cubicBezTo>
                  <a:pt x="2835759" y="627818"/>
                  <a:pt x="2810107" y="617034"/>
                  <a:pt x="2787805" y="602166"/>
                </a:cubicBezTo>
                <a:cubicBezTo>
                  <a:pt x="2780371" y="579864"/>
                  <a:pt x="2780189" y="553616"/>
                  <a:pt x="2765503" y="535259"/>
                </a:cubicBezTo>
                <a:cubicBezTo>
                  <a:pt x="2748758" y="514328"/>
                  <a:pt x="2720039" y="506737"/>
                  <a:pt x="2698595" y="490654"/>
                </a:cubicBezTo>
                <a:cubicBezTo>
                  <a:pt x="2660514" y="462093"/>
                  <a:pt x="2622465" y="433288"/>
                  <a:pt x="2587083" y="401444"/>
                </a:cubicBezTo>
                <a:cubicBezTo>
                  <a:pt x="2548010" y="366278"/>
                  <a:pt x="2515132" y="324548"/>
                  <a:pt x="2475571" y="289932"/>
                </a:cubicBezTo>
                <a:cubicBezTo>
                  <a:pt x="2455399" y="272281"/>
                  <a:pt x="2429015" y="262771"/>
                  <a:pt x="2408664" y="245327"/>
                </a:cubicBezTo>
                <a:cubicBezTo>
                  <a:pt x="2349143" y="194309"/>
                  <a:pt x="2323441" y="143021"/>
                  <a:pt x="2252546" y="111512"/>
                </a:cubicBezTo>
                <a:cubicBezTo>
                  <a:pt x="2109831" y="48084"/>
                  <a:pt x="2143019" y="81641"/>
                  <a:pt x="2007220" y="44605"/>
                </a:cubicBezTo>
                <a:cubicBezTo>
                  <a:pt x="1961859" y="32234"/>
                  <a:pt x="1873405" y="0"/>
                  <a:pt x="1873405" y="0"/>
                </a:cubicBezTo>
                <a:cubicBezTo>
                  <a:pt x="1806498" y="7434"/>
                  <a:pt x="1737992" y="5976"/>
                  <a:pt x="1672683" y="22303"/>
                </a:cubicBezTo>
                <a:cubicBezTo>
                  <a:pt x="1621707" y="35047"/>
                  <a:pt x="1582411" y="91335"/>
                  <a:pt x="1561171" y="133815"/>
                </a:cubicBezTo>
                <a:cubicBezTo>
                  <a:pt x="1550657" y="154842"/>
                  <a:pt x="1550285" y="180172"/>
                  <a:pt x="1538868" y="200722"/>
                </a:cubicBezTo>
                <a:cubicBezTo>
                  <a:pt x="1512834" y="247584"/>
                  <a:pt x="1466612" y="283680"/>
                  <a:pt x="1449659" y="334537"/>
                </a:cubicBezTo>
                <a:lnTo>
                  <a:pt x="1405054" y="468351"/>
                </a:lnTo>
                <a:cubicBezTo>
                  <a:pt x="1397620" y="490654"/>
                  <a:pt x="1395792" y="515698"/>
                  <a:pt x="1382751" y="535259"/>
                </a:cubicBezTo>
                <a:lnTo>
                  <a:pt x="1338146" y="602166"/>
                </a:lnTo>
                <a:cubicBezTo>
                  <a:pt x="1306829" y="727437"/>
                  <a:pt x="1315844" y="660724"/>
                  <a:pt x="1315844" y="802888"/>
                </a:cubicBezTo>
              </a:path>
            </a:pathLst>
          </a:custGeom>
          <a:noFill/>
          <a:ln w="63500">
            <a:solidFill>
              <a:srgbClr val="FA4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76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10603" y="4760659"/>
            <a:ext cx="6857796" cy="646331"/>
          </a:xfrm>
          <a:prstGeom prst="rect">
            <a:avLst/>
          </a:prstGeom>
          <a:noFill/>
        </p:spPr>
        <p:txBody>
          <a:bodyPr wrap="square" rtlCol="0">
            <a:spAutoFit/>
          </a:bodyPr>
          <a:lstStyle/>
          <a:p>
            <a:r>
              <a:rPr lang="en-US" sz="3600" b="1" dirty="0">
                <a:solidFill>
                  <a:schemeClr val="bg1"/>
                </a:solidFill>
              </a:rPr>
              <a:t>Transfer of Responsibility</a:t>
            </a:r>
          </a:p>
        </p:txBody>
      </p:sp>
      <p:pic>
        <p:nvPicPr>
          <p:cNvPr id="7" name="Picture 6"/>
          <p:cNvPicPr>
            <a:picLocks noChangeAspect="1"/>
          </p:cNvPicPr>
          <p:nvPr/>
        </p:nvPicPr>
        <p:blipFill>
          <a:blip r:embed="rId3"/>
          <a:stretch>
            <a:fillRect/>
          </a:stretch>
        </p:blipFill>
        <p:spPr>
          <a:xfrm>
            <a:off x="295681" y="879035"/>
            <a:ext cx="11639550" cy="3990975"/>
          </a:xfrm>
          <a:prstGeom prst="rect">
            <a:avLst/>
          </a:prstGeom>
        </p:spPr>
      </p:pic>
    </p:spTree>
    <p:extLst>
      <p:ext uri="{BB962C8B-B14F-4D97-AF65-F5344CB8AC3E}">
        <p14:creationId xmlns:p14="http://schemas.microsoft.com/office/powerpoint/2010/main" val="724963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FE722F-C1A1-490F-8BDD-5CF86772A70B}"/>
              </a:ext>
            </a:extLst>
          </p:cNvPr>
          <p:cNvSpPr>
            <a:spLocks noGrp="1"/>
          </p:cNvSpPr>
          <p:nvPr>
            <p:ph type="body" idx="1"/>
          </p:nvPr>
        </p:nvSpPr>
        <p:spPr>
          <a:xfrm>
            <a:off x="2990849" y="730815"/>
            <a:ext cx="6153151" cy="4327525"/>
          </a:xfrm>
        </p:spPr>
        <p:txBody>
          <a:bodyPr vert="horz" lIns="91440" tIns="45720" rIns="91440" bIns="45720" rtlCol="0" anchor="t">
            <a:normAutofit/>
          </a:bodyPr>
          <a:lstStyle/>
          <a:p>
            <a:r>
              <a:rPr lang="en-US" sz="8800" dirty="0">
                <a:solidFill>
                  <a:srgbClr val="00B0F0"/>
                </a:solidFill>
                <a:latin typeface="Roboto"/>
              </a:rPr>
              <a:t>See?</a:t>
            </a:r>
            <a:endParaRPr lang="en-US" sz="8800" dirty="0">
              <a:solidFill>
                <a:srgbClr val="00B0F0"/>
              </a:solidFill>
            </a:endParaRPr>
          </a:p>
        </p:txBody>
      </p:sp>
      <p:pic>
        <p:nvPicPr>
          <p:cNvPr id="3" name="Picture 3">
            <a:extLst>
              <a:ext uri="{FF2B5EF4-FFF2-40B4-BE49-F238E27FC236}">
                <a16:creationId xmlns:a16="http://schemas.microsoft.com/office/drawing/2014/main" id="{DE8B4B00-91EA-4121-9FA9-34D8002998F1}"/>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2991632" y="1902023"/>
            <a:ext cx="5979089" cy="3701130"/>
          </a:xfrm>
          <a:prstGeom prst="rect">
            <a:avLst/>
          </a:prstGeom>
        </p:spPr>
      </p:pic>
    </p:spTree>
    <p:extLst>
      <p:ext uri="{BB962C8B-B14F-4D97-AF65-F5344CB8AC3E}">
        <p14:creationId xmlns:p14="http://schemas.microsoft.com/office/powerpoint/2010/main" val="686937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A577DF-3C41-4A5E-9BB3-3939CCCE2257}"/>
              </a:ext>
            </a:extLst>
          </p:cNvPr>
          <p:cNvSpPr>
            <a:spLocks noGrp="1"/>
          </p:cNvSpPr>
          <p:nvPr>
            <p:ph type="body" idx="1"/>
          </p:nvPr>
        </p:nvSpPr>
        <p:spPr>
          <a:xfrm>
            <a:off x="2584449" y="504825"/>
            <a:ext cx="6153151" cy="4327525"/>
          </a:xfrm>
        </p:spPr>
        <p:txBody>
          <a:bodyPr vert="horz" lIns="91440" tIns="45720" rIns="91440" bIns="45720" rtlCol="0" anchor="t">
            <a:normAutofit/>
          </a:bodyPr>
          <a:lstStyle/>
          <a:p>
            <a:r>
              <a:rPr lang="en-US" sz="5400" dirty="0">
                <a:solidFill>
                  <a:srgbClr val="FF0000"/>
                </a:solidFill>
                <a:latin typeface="Roboto"/>
              </a:rPr>
              <a:t>You're doing it!</a:t>
            </a:r>
            <a:endParaRPr lang="en-US" sz="5400" dirty="0">
              <a:solidFill>
                <a:srgbClr val="FF0000"/>
              </a:solidFill>
            </a:endParaRPr>
          </a:p>
          <a:p>
            <a:endParaRPr lang="en-US" dirty="0"/>
          </a:p>
          <a:p>
            <a:endParaRPr lang="en-US" dirty="0"/>
          </a:p>
          <a:p>
            <a:endParaRPr lang="en-US" dirty="0"/>
          </a:p>
        </p:txBody>
      </p:sp>
      <p:sp>
        <p:nvSpPr>
          <p:cNvPr id="5" name="TextBox 4">
            <a:extLst>
              <a:ext uri="{FF2B5EF4-FFF2-40B4-BE49-F238E27FC236}">
                <a16:creationId xmlns:a16="http://schemas.microsoft.com/office/drawing/2014/main" id="{6223FDEE-ABE7-4750-ADAF-43F01437F9FB}"/>
              </a:ext>
            </a:extLst>
          </p:cNvPr>
          <p:cNvSpPr txBox="1"/>
          <p:nvPr/>
        </p:nvSpPr>
        <p:spPr>
          <a:xfrm>
            <a:off x="4724400" y="3989388"/>
            <a:ext cx="2743200" cy="317500"/>
          </a:xfrm>
          <a:prstGeom prst="rect">
            <a:avLst/>
          </a:prstGeom>
        </p:spPr>
        <p:txBody>
          <a:bodyPr anchor="t">
            <a:normAutofit fontScale="92500" lnSpcReduction="20000"/>
          </a:bodyPr>
          <a:lstStyle/>
          <a:p>
            <a:endParaRPr lang="en-US" dirty="0">
              <a:cs typeface="Calibri"/>
            </a:endParaRPr>
          </a:p>
        </p:txBody>
      </p:sp>
      <p:pic>
        <p:nvPicPr>
          <p:cNvPr id="7" name="Picture 7" descr="A picture containing object&#10;&#10;Description generated with very high confidence">
            <a:extLst>
              <a:ext uri="{FF2B5EF4-FFF2-40B4-BE49-F238E27FC236}">
                <a16:creationId xmlns:a16="http://schemas.microsoft.com/office/drawing/2014/main" id="{1EE4B543-EA35-49B0-B634-1321373FF159}"/>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3190136" y="1458935"/>
            <a:ext cx="5070953" cy="5070953"/>
          </a:xfrm>
          <a:prstGeom prst="rect">
            <a:avLst/>
          </a:prstGeom>
        </p:spPr>
      </p:pic>
    </p:spTree>
    <p:extLst>
      <p:ext uri="{BB962C8B-B14F-4D97-AF65-F5344CB8AC3E}">
        <p14:creationId xmlns:p14="http://schemas.microsoft.com/office/powerpoint/2010/main" val="3419626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D66D5BD-0239-4CE4-9F48-98B4B463F640}"/>
              </a:ext>
            </a:extLst>
          </p:cNvPr>
          <p:cNvPicPr>
            <a:picLocks noChangeAspect="1"/>
          </p:cNvPicPr>
          <p:nvPr/>
        </p:nvPicPr>
        <p:blipFill>
          <a:blip r:embed="rId3"/>
          <a:stretch>
            <a:fillRect/>
          </a:stretch>
        </p:blipFill>
        <p:spPr>
          <a:xfrm>
            <a:off x="10218168" y="1904191"/>
            <a:ext cx="1733550" cy="1266825"/>
          </a:xfrm>
          <a:prstGeom prst="rect">
            <a:avLst/>
          </a:prstGeom>
        </p:spPr>
      </p:pic>
      <p:pic>
        <p:nvPicPr>
          <p:cNvPr id="6" name="Picture 6">
            <a:extLst>
              <a:ext uri="{FF2B5EF4-FFF2-40B4-BE49-F238E27FC236}">
                <a16:creationId xmlns:a16="http://schemas.microsoft.com/office/drawing/2014/main" id="{53E49510-B4E7-4EE3-A5AA-A57923DE802C}"/>
              </a:ext>
            </a:extLst>
          </p:cNvPr>
          <p:cNvPicPr>
            <a:picLocks noChangeAspect="1"/>
          </p:cNvPicPr>
          <p:nvPr/>
        </p:nvPicPr>
        <p:blipFill>
          <a:blip r:embed="rId4"/>
          <a:stretch>
            <a:fillRect/>
          </a:stretch>
        </p:blipFill>
        <p:spPr>
          <a:xfrm>
            <a:off x="10366255" y="3443468"/>
            <a:ext cx="1581150" cy="1552575"/>
          </a:xfrm>
          <a:prstGeom prst="rect">
            <a:avLst/>
          </a:prstGeom>
        </p:spPr>
      </p:pic>
      <p:sp>
        <p:nvSpPr>
          <p:cNvPr id="2" name="Title 1">
            <a:extLst>
              <a:ext uri="{FF2B5EF4-FFF2-40B4-BE49-F238E27FC236}">
                <a16:creationId xmlns:a16="http://schemas.microsoft.com/office/drawing/2014/main" id="{BD3E6A5F-5A76-4554-8BD8-DBDCD242B8E0}"/>
              </a:ext>
            </a:extLst>
          </p:cNvPr>
          <p:cNvSpPr>
            <a:spLocks noGrp="1"/>
          </p:cNvSpPr>
          <p:nvPr>
            <p:ph type="title"/>
          </p:nvPr>
        </p:nvSpPr>
        <p:spPr>
          <a:xfrm>
            <a:off x="838200" y="696098"/>
            <a:ext cx="10515600" cy="961167"/>
          </a:xfrm>
        </p:spPr>
        <p:txBody>
          <a:bodyPr/>
          <a:lstStyle/>
          <a:p>
            <a:r>
              <a:rPr lang="en-US" b="1">
                <a:latin typeface="Open Sans"/>
              </a:rPr>
              <a:t>Service Hours</a:t>
            </a:r>
            <a:endParaRPr lang="en-US" b="1"/>
          </a:p>
        </p:txBody>
      </p:sp>
      <p:sp>
        <p:nvSpPr>
          <p:cNvPr id="3" name="Content Placeholder 2">
            <a:extLst>
              <a:ext uri="{FF2B5EF4-FFF2-40B4-BE49-F238E27FC236}">
                <a16:creationId xmlns:a16="http://schemas.microsoft.com/office/drawing/2014/main" id="{C177EA03-394D-40EA-89A7-03B7177C968F}"/>
              </a:ext>
            </a:extLst>
          </p:cNvPr>
          <p:cNvSpPr>
            <a:spLocks noGrp="1"/>
          </p:cNvSpPr>
          <p:nvPr>
            <p:ph sz="half" idx="1"/>
          </p:nvPr>
        </p:nvSpPr>
        <p:spPr>
          <a:xfrm>
            <a:off x="148088" y="1839216"/>
            <a:ext cx="11924579" cy="4739008"/>
          </a:xfrm>
        </p:spPr>
        <p:txBody>
          <a:bodyPr vert="horz" lIns="91440" tIns="45720" rIns="91440" bIns="45720" rtlCol="0" anchor="t">
            <a:normAutofit fontScale="92500"/>
          </a:bodyPr>
          <a:lstStyle/>
          <a:p>
            <a:r>
              <a:rPr lang="en-US">
                <a:latin typeface="Roboto"/>
              </a:rPr>
              <a:t>PE 20 Service Learning</a:t>
            </a:r>
            <a:endParaRPr lang="en-US"/>
          </a:p>
          <a:p>
            <a:pPr lvl="1"/>
            <a:r>
              <a:rPr lang="en-US" sz="2800">
                <a:latin typeface="Roboto"/>
              </a:rPr>
              <a:t>Students will explore the goals of physical education through service learning:  active living, skillful movement and relationships.</a:t>
            </a:r>
            <a:endParaRPr lang="en-US" sz="2800"/>
          </a:p>
          <a:p>
            <a:endParaRPr lang="en-US" dirty="0">
              <a:latin typeface="Roboto"/>
            </a:endParaRPr>
          </a:p>
          <a:p>
            <a:pPr>
              <a:lnSpc>
                <a:spcPct val="100000"/>
              </a:lnSpc>
              <a:spcBef>
                <a:spcPct val="20000"/>
              </a:spcBef>
            </a:pPr>
            <a:r>
              <a:rPr lang="en-CA">
                <a:latin typeface="Roboto"/>
              </a:rPr>
              <a:t>PE 30 Leadership through Service Learning</a:t>
            </a:r>
            <a:endParaRPr lang="en-US">
              <a:latin typeface="Roboto"/>
            </a:endParaRPr>
          </a:p>
          <a:p>
            <a:pPr lvl="1">
              <a:lnSpc>
                <a:spcPct val="100000"/>
              </a:lnSpc>
              <a:spcBef>
                <a:spcPct val="20000"/>
              </a:spcBef>
            </a:pPr>
            <a:r>
              <a:rPr lang="en-CA" sz="2800">
                <a:latin typeface="Roboto"/>
              </a:rPr>
              <a:t>Students, in a leadership role, will explore the goals of physical education through service learning:  active living, skillful movement and relationships.</a:t>
            </a:r>
            <a:endParaRPr lang="en-US" sz="2800">
              <a:latin typeface="Roboto"/>
            </a:endParaRPr>
          </a:p>
          <a:p>
            <a:endParaRPr lang="en-US" dirty="0"/>
          </a:p>
          <a:p>
            <a:pPr marL="0" indent="0" algn="ctr">
              <a:buNone/>
            </a:pPr>
            <a:r>
              <a:rPr lang="en-US" sz="4000" b="1">
                <a:solidFill>
                  <a:srgbClr val="FF0000"/>
                </a:solidFill>
                <a:latin typeface="Roboto"/>
              </a:rPr>
              <a:t>How much time should this involve at L20 and L30?</a:t>
            </a:r>
            <a:endParaRPr lang="en-US" sz="4000" b="1">
              <a:solidFill>
                <a:srgbClr val="FF0000"/>
              </a:solidFill>
            </a:endParaRPr>
          </a:p>
        </p:txBody>
      </p:sp>
    </p:spTree>
    <p:extLst>
      <p:ext uri="{BB962C8B-B14F-4D97-AF65-F5344CB8AC3E}">
        <p14:creationId xmlns:p14="http://schemas.microsoft.com/office/powerpoint/2010/main" val="2284138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E52E6-AC3C-49A3-A96F-E60CA4DE8189}"/>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4700" kern="1200">
                <a:latin typeface="+mj-lt"/>
                <a:ea typeface="+mj-ea"/>
                <a:cs typeface="+mj-cs"/>
              </a:rPr>
              <a:t>What does 10 hours of instruction actually MEAN</a:t>
            </a:r>
          </a:p>
        </p:txBody>
      </p:sp>
      <p:sp>
        <p:nvSpPr>
          <p:cNvPr id="16" name="Freeform: Shape 15">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Help">
            <a:extLst>
              <a:ext uri="{FF2B5EF4-FFF2-40B4-BE49-F238E27FC236}">
                <a16:creationId xmlns:a16="http://schemas.microsoft.com/office/drawing/2014/main" id="{928D9B7A-2C84-4482-9D2A-9A72B2CF2E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2068630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683F1-8A48-4709-A574-4DB417A9DDDC}"/>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sz="4400" b="1" kern="1200">
                <a:solidFill>
                  <a:schemeClr val="accent1"/>
                </a:solidFill>
                <a:latin typeface="+mj-lt"/>
                <a:ea typeface="+mj-ea"/>
                <a:cs typeface="+mj-cs"/>
              </a:rPr>
              <a:t>Time Guidelines </a:t>
            </a:r>
            <a:endParaRPr lang="en-US" sz="4400" kern="1200">
              <a:solidFill>
                <a:schemeClr val="accent1"/>
              </a:solidFill>
              <a:latin typeface="+mj-lt"/>
              <a:ea typeface="+mj-ea"/>
              <a:cs typeface="+mj-cs"/>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E787C1-FBF8-4B5D-BE7C-00A44293991B}"/>
              </a:ext>
            </a:extLst>
          </p:cNvPr>
          <p:cNvSpPr>
            <a:spLocks noGrp="1"/>
          </p:cNvSpPr>
          <p:nvPr>
            <p:ph sz="half" idx="1"/>
          </p:nvPr>
        </p:nvSpPr>
        <p:spPr>
          <a:xfrm>
            <a:off x="4976031" y="963877"/>
            <a:ext cx="6377769" cy="4930246"/>
          </a:xfrm>
        </p:spPr>
        <p:txBody>
          <a:bodyPr vert="horz" lIns="91440" tIns="45720" rIns="91440" bIns="45720" rtlCol="0" anchor="ctr">
            <a:normAutofit/>
          </a:bodyPr>
          <a:lstStyle/>
          <a:p>
            <a:pPr marL="0" indent="0">
              <a:buNone/>
            </a:pPr>
            <a:r>
              <a:rPr lang="en-US" sz="3200">
                <a:solidFill>
                  <a:srgbClr val="FF0000"/>
                </a:solidFill>
                <a:latin typeface="+mn-lt"/>
                <a:ea typeface="+mn-ea"/>
              </a:rPr>
              <a:t>How should we divide up the course hours between the outcomes?</a:t>
            </a:r>
            <a:endParaRPr lang="en-US" sz="3200">
              <a:solidFill>
                <a:srgbClr val="FF0000"/>
              </a:solidFill>
              <a:ea typeface="+mn-ea"/>
            </a:endParaRPr>
          </a:p>
          <a:p>
            <a:endParaRPr lang="en-US" sz="2400">
              <a:latin typeface="+mn-lt"/>
              <a:ea typeface="+mn-ea"/>
            </a:endParaRPr>
          </a:p>
          <a:p>
            <a:pPr marL="0"/>
            <a:r>
              <a:rPr lang="en-US" sz="2400" b="1">
                <a:latin typeface="+mn-lt"/>
                <a:ea typeface="+mn-ea"/>
              </a:rPr>
              <a:t>Considerations:</a:t>
            </a:r>
            <a:endParaRPr lang="en-US" sz="2400" b="1">
              <a:latin typeface="+mn-lt"/>
              <a:ea typeface="+mn-ea"/>
              <a:cs typeface="Calibri"/>
            </a:endParaRPr>
          </a:p>
          <a:p>
            <a:r>
              <a:rPr lang="en-US" sz="2400">
                <a:latin typeface="+mn-lt"/>
                <a:ea typeface="+mn-ea"/>
              </a:rPr>
              <a:t>Keep in mind this must include students' needs</a:t>
            </a:r>
          </a:p>
          <a:p>
            <a:r>
              <a:rPr lang="en-US" sz="2400">
                <a:latin typeface="+mn-lt"/>
                <a:ea typeface="+mn-ea"/>
              </a:rPr>
              <a:t>Will look this look the same for each student?</a:t>
            </a:r>
          </a:p>
        </p:txBody>
      </p:sp>
    </p:spTree>
    <p:extLst>
      <p:ext uri="{BB962C8B-B14F-4D97-AF65-F5344CB8AC3E}">
        <p14:creationId xmlns:p14="http://schemas.microsoft.com/office/powerpoint/2010/main" val="396324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a:solidFill>
                  <a:srgbClr val="FFFFFF"/>
                </a:solidFill>
                <a:latin typeface="+mj-lt"/>
                <a:ea typeface="+mj-ea"/>
                <a:cs typeface="+mj-cs"/>
              </a:rPr>
              <a:t>Case Study – Task #1</a:t>
            </a:r>
            <a:r>
              <a:rPr lang="en-US" sz="4000" kern="1200" dirty="0">
                <a:solidFill>
                  <a:srgbClr val="FFFFFF"/>
                </a:solidFill>
                <a:latin typeface="+mj-lt"/>
                <a:ea typeface="+mj-ea"/>
                <a:cs typeface="+mj-cs"/>
              </a:rPr>
              <a:t> </a:t>
            </a:r>
          </a:p>
        </p:txBody>
      </p:sp>
      <p:sp>
        <p:nvSpPr>
          <p:cNvPr id="3" name="Content Placeholder 2"/>
          <p:cNvSpPr>
            <a:spLocks noGrp="1"/>
          </p:cNvSpPr>
          <p:nvPr>
            <p:ph sz="half" idx="1"/>
          </p:nvPr>
        </p:nvSpPr>
        <p:spPr>
          <a:xfrm>
            <a:off x="230321" y="2618517"/>
            <a:ext cx="11601962" cy="3973560"/>
          </a:xfrm>
        </p:spPr>
        <p:txBody>
          <a:bodyPr vert="horz" lIns="91440" tIns="45720" rIns="91440" bIns="45720" rtlCol="0" anchor="t">
            <a:noAutofit/>
          </a:bodyPr>
          <a:lstStyle/>
          <a:p>
            <a:pPr marL="0" indent="0" algn="ctr">
              <a:buNone/>
            </a:pPr>
            <a:r>
              <a:rPr lang="en-US" sz="4400" b="1" i="1">
                <a:latin typeface="Roboto"/>
                <a:ea typeface="+mn-ea"/>
              </a:rPr>
              <a:t>Each paragraph describes in practical terms what each Outcome is about in Physical Education 30.  There are 10 Outcomes in total.  Name and describe what you think each Outcome is about.  </a:t>
            </a:r>
            <a:endParaRPr lang="en-US" sz="4400">
              <a:solidFill>
                <a:srgbClr val="000000"/>
              </a:solidFill>
              <a:latin typeface="+mn-lt"/>
              <a:ea typeface="+mn-ea"/>
              <a:cs typeface="Calibri" panose="020F0502020204030204"/>
            </a:endParaRPr>
          </a:p>
        </p:txBody>
      </p:sp>
    </p:spTree>
    <p:extLst>
      <p:ext uri="{BB962C8B-B14F-4D97-AF65-F5344CB8AC3E}">
        <p14:creationId xmlns:p14="http://schemas.microsoft.com/office/powerpoint/2010/main" val="2465381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Graphic 13" descr="Table Setting">
            <a:extLst>
              <a:ext uri="{FF2B5EF4-FFF2-40B4-BE49-F238E27FC236}">
                <a16:creationId xmlns:a16="http://schemas.microsoft.com/office/drawing/2014/main" id="{C9D732B0-F102-4CAB-A9FC-FBC23447FE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50254" y="1629089"/>
            <a:ext cx="3620021" cy="3620021"/>
          </a:xfrm>
          <a:prstGeom prst="rect">
            <a:avLst/>
          </a:prstGeom>
        </p:spPr>
      </p:pic>
      <p:pic>
        <p:nvPicPr>
          <p:cNvPr id="4" name="Picture 4" descr="A screenshot of a cell phone&#10;&#10;Description generated with very high confidence">
            <a:extLst>
              <a:ext uri="{FF2B5EF4-FFF2-40B4-BE49-F238E27FC236}">
                <a16:creationId xmlns:a16="http://schemas.microsoft.com/office/drawing/2014/main" id="{ACD3A4A9-0ECE-4F43-B13C-B5035A765E6C}"/>
              </a:ext>
            </a:extLst>
          </p:cNvPr>
          <p:cNvPicPr>
            <a:picLocks noGrp="1" noChangeAspect="1"/>
          </p:cNvPicPr>
          <p:nvPr>
            <p:ph sz="half" idx="1"/>
          </p:nvPr>
        </p:nvPicPr>
        <p:blipFill rotWithShape="1">
          <a:blip r:embed="rId6"/>
          <a:srcRect l="-303" r="198" b="12385"/>
          <a:stretch/>
        </p:blipFill>
        <p:spPr>
          <a:xfrm>
            <a:off x="5316357" y="1215214"/>
            <a:ext cx="6297475" cy="4768797"/>
          </a:xfrm>
          <a:prstGeom prst="rect">
            <a:avLst/>
          </a:prstGeom>
        </p:spPr>
      </p:pic>
      <p:sp>
        <p:nvSpPr>
          <p:cNvPr id="7" name="Title 6">
            <a:extLst>
              <a:ext uri="{FF2B5EF4-FFF2-40B4-BE49-F238E27FC236}">
                <a16:creationId xmlns:a16="http://schemas.microsoft.com/office/drawing/2014/main" id="{EA4A1307-ED91-40C8-815A-EC98C7B1953B}"/>
              </a:ext>
            </a:extLst>
          </p:cNvPr>
          <p:cNvSpPr>
            <a:spLocks noGrp="1"/>
          </p:cNvSpPr>
          <p:nvPr>
            <p:ph type="title"/>
          </p:nvPr>
        </p:nvSpPr>
        <p:spPr>
          <a:xfrm>
            <a:off x="763249" y="333836"/>
            <a:ext cx="10515600" cy="961167"/>
          </a:xfrm>
        </p:spPr>
        <p:txBody>
          <a:bodyPr/>
          <a:lstStyle/>
          <a:p>
            <a:endParaRPr lang="en-US"/>
          </a:p>
        </p:txBody>
      </p:sp>
    </p:spTree>
    <p:extLst>
      <p:ext uri="{BB962C8B-B14F-4D97-AF65-F5344CB8AC3E}">
        <p14:creationId xmlns:p14="http://schemas.microsoft.com/office/powerpoint/2010/main" val="2909484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683F1-8A48-4709-A574-4DB417A9DDDC}"/>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sz="4400" b="1" kern="1200">
                <a:solidFill>
                  <a:schemeClr val="accent1"/>
                </a:solidFill>
                <a:latin typeface="+mj-lt"/>
                <a:ea typeface="+mj-ea"/>
                <a:cs typeface="+mj-cs"/>
              </a:rPr>
              <a:t>Time Guidelines </a:t>
            </a:r>
            <a:endParaRPr lang="en-US" sz="4400" kern="1200">
              <a:solidFill>
                <a:schemeClr val="accent1"/>
              </a:solidFill>
              <a:latin typeface="+mj-lt"/>
              <a:ea typeface="+mj-ea"/>
              <a:cs typeface="+mj-cs"/>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E787C1-FBF8-4B5D-BE7C-00A44293991B}"/>
              </a:ext>
            </a:extLst>
          </p:cNvPr>
          <p:cNvSpPr>
            <a:spLocks noGrp="1"/>
          </p:cNvSpPr>
          <p:nvPr>
            <p:ph sz="half" idx="1"/>
          </p:nvPr>
        </p:nvSpPr>
        <p:spPr>
          <a:xfrm>
            <a:off x="4976031" y="963877"/>
            <a:ext cx="6377769" cy="4930246"/>
          </a:xfrm>
        </p:spPr>
        <p:txBody>
          <a:bodyPr vert="horz" lIns="91440" tIns="45720" rIns="91440" bIns="45720" rtlCol="0" anchor="ctr">
            <a:normAutofit/>
          </a:bodyPr>
          <a:lstStyle/>
          <a:p>
            <a:pPr marL="0" indent="0">
              <a:buNone/>
            </a:pPr>
            <a:r>
              <a:rPr lang="en-US" sz="3200">
                <a:solidFill>
                  <a:srgbClr val="FF0000"/>
                </a:solidFill>
                <a:latin typeface="+mn-lt"/>
                <a:ea typeface="+mn-ea"/>
              </a:rPr>
              <a:t>How should we divide up the course hours between the outcomes?</a:t>
            </a:r>
            <a:endParaRPr lang="en-US" sz="3200">
              <a:solidFill>
                <a:srgbClr val="FF0000"/>
              </a:solidFill>
              <a:ea typeface="+mn-ea"/>
            </a:endParaRPr>
          </a:p>
          <a:p>
            <a:endParaRPr lang="en-US" sz="2400">
              <a:latin typeface="+mn-lt"/>
              <a:ea typeface="+mn-ea"/>
            </a:endParaRPr>
          </a:p>
          <a:p>
            <a:pPr marL="0"/>
            <a:r>
              <a:rPr lang="en-US" sz="2400" b="1">
                <a:latin typeface="+mn-lt"/>
                <a:ea typeface="+mn-ea"/>
              </a:rPr>
              <a:t>Considerations:</a:t>
            </a:r>
            <a:endParaRPr lang="en-US" sz="2400" b="1">
              <a:latin typeface="+mn-lt"/>
              <a:ea typeface="+mn-ea"/>
              <a:cs typeface="Calibri"/>
            </a:endParaRPr>
          </a:p>
          <a:p>
            <a:r>
              <a:rPr lang="en-US" sz="2400">
                <a:latin typeface="+mn-lt"/>
                <a:ea typeface="+mn-ea"/>
              </a:rPr>
              <a:t>Keep in mind this must include students' needs</a:t>
            </a:r>
          </a:p>
          <a:p>
            <a:r>
              <a:rPr lang="en-US" sz="2400">
                <a:latin typeface="+mn-lt"/>
                <a:ea typeface="+mn-ea"/>
              </a:rPr>
              <a:t>Will look this look the same for each student?</a:t>
            </a:r>
          </a:p>
        </p:txBody>
      </p:sp>
    </p:spTree>
    <p:extLst>
      <p:ext uri="{BB962C8B-B14F-4D97-AF65-F5344CB8AC3E}">
        <p14:creationId xmlns:p14="http://schemas.microsoft.com/office/powerpoint/2010/main" val="27381389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kern="1200">
                <a:solidFill>
                  <a:srgbClr val="FFFFFF"/>
                </a:solidFill>
                <a:latin typeface="+mj-lt"/>
                <a:ea typeface="+mj-ea"/>
                <a:cs typeface="+mj-cs"/>
              </a:rPr>
              <a:t>Case Study – Task #</a:t>
            </a:r>
            <a:r>
              <a:rPr lang="en-US" sz="4000">
                <a:solidFill>
                  <a:srgbClr val="FFFFFF"/>
                </a:solidFill>
                <a:latin typeface="+mj-lt"/>
                <a:ea typeface="+mj-ea"/>
                <a:cs typeface="+mj-cs"/>
              </a:rPr>
              <a:t>3</a:t>
            </a:r>
            <a:r>
              <a:rPr lang="en-US" sz="4000" kern="1200">
                <a:solidFill>
                  <a:srgbClr val="FFFFFF"/>
                </a:solidFill>
                <a:latin typeface="+mj-lt"/>
                <a:ea typeface="+mj-ea"/>
                <a:cs typeface="+mj-cs"/>
              </a:rPr>
              <a:t> </a:t>
            </a:r>
          </a:p>
        </p:txBody>
      </p:sp>
      <p:sp>
        <p:nvSpPr>
          <p:cNvPr id="3" name="Content Placeholder 2"/>
          <p:cNvSpPr>
            <a:spLocks noGrp="1"/>
          </p:cNvSpPr>
          <p:nvPr>
            <p:ph sz="half" idx="1"/>
          </p:nvPr>
        </p:nvSpPr>
        <p:spPr>
          <a:xfrm>
            <a:off x="1179226" y="3092970"/>
            <a:ext cx="10466151" cy="2693976"/>
          </a:xfrm>
        </p:spPr>
        <p:txBody>
          <a:bodyPr vert="horz" lIns="91440" tIns="45720" rIns="91440" bIns="45720" rtlCol="0" anchor="t">
            <a:noAutofit/>
          </a:bodyPr>
          <a:lstStyle/>
          <a:p>
            <a:pPr marL="0" indent="0">
              <a:buNone/>
            </a:pPr>
            <a:r>
              <a:rPr lang="en-US" sz="3600" b="1" i="1">
                <a:latin typeface="Roboto"/>
                <a:ea typeface="+mn-ea"/>
              </a:rPr>
              <a:t>Most likely you will be teaching these classes together.  The 20 curriculum has some similarities and some differences to the 30.  Examine the Outcomes in each curriculum and compare and contrast the Outcomes.  </a:t>
            </a:r>
            <a:r>
              <a:rPr lang="en-US" sz="3600" b="1" i="1" dirty="0">
                <a:latin typeface="Roboto"/>
                <a:ea typeface="+mn-ea"/>
              </a:rPr>
              <a:t/>
            </a:r>
            <a:br>
              <a:rPr lang="en-US" sz="3600" b="1" i="1" dirty="0">
                <a:latin typeface="Roboto"/>
                <a:ea typeface="+mn-ea"/>
              </a:rPr>
            </a:br>
            <a:endParaRPr lang="en-US" sz="2000" b="1" i="1" dirty="0">
              <a:latin typeface="Roboto"/>
              <a:ea typeface="+mn-ea"/>
            </a:endParaRPr>
          </a:p>
        </p:txBody>
      </p:sp>
    </p:spTree>
    <p:extLst>
      <p:ext uri="{BB962C8B-B14F-4D97-AF65-F5344CB8AC3E}">
        <p14:creationId xmlns:p14="http://schemas.microsoft.com/office/powerpoint/2010/main" val="1318413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D62FC6-8EF2-47F1-80F0-47004B01654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a:solidFill>
                  <a:srgbClr val="FFFFFF"/>
                </a:solidFill>
                <a:latin typeface="+mj-lt"/>
                <a:ea typeface="+mj-ea"/>
                <a:cs typeface="+mj-cs"/>
              </a:rPr>
              <a:t>Assessment – how do we put a value on each outcome?</a:t>
            </a:r>
          </a:p>
        </p:txBody>
      </p:sp>
      <p:sp>
        <p:nvSpPr>
          <p:cNvPr id="3" name="Content Placeholder 2">
            <a:extLst>
              <a:ext uri="{FF2B5EF4-FFF2-40B4-BE49-F238E27FC236}">
                <a16:creationId xmlns:a16="http://schemas.microsoft.com/office/drawing/2014/main" id="{4FE3DD74-5E14-4F50-A7EF-A73757F01CB2}"/>
              </a:ext>
            </a:extLst>
          </p:cNvPr>
          <p:cNvSpPr>
            <a:spLocks noGrp="1"/>
          </p:cNvSpPr>
          <p:nvPr>
            <p:ph sz="half" idx="1"/>
          </p:nvPr>
        </p:nvSpPr>
        <p:spPr>
          <a:xfrm>
            <a:off x="2398387" y="4462907"/>
            <a:ext cx="7557307" cy="1170909"/>
          </a:xfrm>
        </p:spPr>
        <p:txBody>
          <a:bodyPr vert="horz" lIns="91440" tIns="45720" rIns="91440" bIns="45720" rtlCol="0" anchor="t">
            <a:noAutofit/>
          </a:bodyPr>
          <a:lstStyle/>
          <a:p>
            <a:pPr marL="0" indent="0" algn="ctr">
              <a:buNone/>
            </a:pPr>
            <a:r>
              <a:rPr lang="en-US" sz="4800" kern="1200">
                <a:solidFill>
                  <a:srgbClr val="FF0000"/>
                </a:solidFill>
                <a:latin typeface="+mn-lt"/>
                <a:ea typeface="+mn-ea"/>
                <a:cs typeface="+mn-cs"/>
              </a:rPr>
              <a:t>Kids need to know how first</a:t>
            </a:r>
            <a:endParaRPr lang="en-US" sz="4800" kern="1200">
              <a:solidFill>
                <a:srgbClr val="FF0000"/>
              </a:solidFill>
              <a:latin typeface="+mn-lt"/>
              <a:ea typeface="+mn-ea"/>
              <a:cs typeface="Calibri"/>
            </a:endParaRPr>
          </a:p>
        </p:txBody>
      </p:sp>
    </p:spTree>
    <p:extLst>
      <p:ext uri="{BB962C8B-B14F-4D97-AF65-F5344CB8AC3E}">
        <p14:creationId xmlns:p14="http://schemas.microsoft.com/office/powerpoint/2010/main" val="14883268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631EA9-DA9A-4E88-9A36-74628561989D}"/>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a:solidFill>
                  <a:srgbClr val="FFFFFF"/>
                </a:solidFill>
                <a:latin typeface="+mj-lt"/>
                <a:ea typeface="+mj-ea"/>
                <a:cs typeface="+mj-cs"/>
              </a:rPr>
              <a:t>Fit Stats Integration</a:t>
            </a:r>
          </a:p>
        </p:txBody>
      </p:sp>
      <p:sp>
        <p:nvSpPr>
          <p:cNvPr id="3" name="Content Placeholder 2">
            <a:extLst>
              <a:ext uri="{FF2B5EF4-FFF2-40B4-BE49-F238E27FC236}">
                <a16:creationId xmlns:a16="http://schemas.microsoft.com/office/drawing/2014/main" id="{5F0A6477-56E3-4E93-B794-C6F79B6E010A}"/>
              </a:ext>
            </a:extLst>
          </p:cNvPr>
          <p:cNvSpPr>
            <a:spLocks noGrp="1"/>
          </p:cNvSpPr>
          <p:nvPr>
            <p:ph sz="half" idx="1"/>
          </p:nvPr>
        </p:nvSpPr>
        <p:spPr>
          <a:xfrm>
            <a:off x="5659254" y="801866"/>
            <a:ext cx="6413139" cy="5230634"/>
          </a:xfrm>
        </p:spPr>
        <p:txBody>
          <a:bodyPr vert="horz" lIns="91440" tIns="45720" rIns="91440" bIns="45720" rtlCol="0" anchor="ctr">
            <a:normAutofit/>
          </a:bodyPr>
          <a:lstStyle/>
          <a:p>
            <a:pPr marL="0" indent="0">
              <a:buNone/>
            </a:pPr>
            <a:r>
              <a:rPr lang="en-US" sz="4800" b="1">
                <a:solidFill>
                  <a:srgbClr val="000000"/>
                </a:solidFill>
                <a:latin typeface="+mn-lt"/>
                <a:ea typeface="+mn-ea"/>
                <a:cs typeface="Calibri"/>
              </a:rPr>
              <a:t>Demo by Miles</a:t>
            </a:r>
            <a:endParaRPr lang="en-US" sz="4800" b="1" dirty="0">
              <a:solidFill>
                <a:srgbClr val="000000"/>
              </a:solidFill>
              <a:latin typeface="+mn-lt"/>
              <a:ea typeface="+mn-ea"/>
              <a:cs typeface="Calibri"/>
            </a:endParaRPr>
          </a:p>
          <a:p>
            <a:pPr marL="0" indent="0">
              <a:buNone/>
            </a:pPr>
            <a:endParaRPr lang="en-US" sz="4800" b="1" dirty="0">
              <a:solidFill>
                <a:srgbClr val="000000"/>
              </a:solidFill>
              <a:latin typeface="+mn-lt"/>
              <a:ea typeface="+mn-ea"/>
              <a:cs typeface="Calibri"/>
            </a:endParaRPr>
          </a:p>
          <a:p>
            <a:pPr marL="0" indent="0">
              <a:buNone/>
            </a:pPr>
            <a:r>
              <a:rPr lang="en-US" sz="4800" b="1" dirty="0">
                <a:solidFill>
                  <a:srgbClr val="000000"/>
                </a:solidFill>
                <a:latin typeface="+mn-lt"/>
                <a:ea typeface="+mn-ea"/>
                <a:cs typeface="Calibri"/>
              </a:rPr>
              <a:t>How Can I </a:t>
            </a:r>
            <a:r>
              <a:rPr lang="en-US" sz="4800" b="1">
                <a:solidFill>
                  <a:srgbClr val="000000"/>
                </a:solidFill>
                <a:latin typeface="+mn-lt"/>
                <a:ea typeface="+mn-ea"/>
                <a:cs typeface="Calibri"/>
              </a:rPr>
              <a:t>Integrate?</a:t>
            </a:r>
            <a:endParaRPr lang="en-US" sz="4800" b="1" dirty="0">
              <a:solidFill>
                <a:srgbClr val="000000"/>
              </a:solidFill>
              <a:latin typeface="+mn-lt"/>
              <a:ea typeface="+mn-ea"/>
              <a:cs typeface="Calibri"/>
            </a:endParaRPr>
          </a:p>
          <a:p>
            <a:pPr marL="0" indent="0">
              <a:buNone/>
            </a:pPr>
            <a:endParaRPr lang="en-US" sz="4800" b="1" dirty="0">
              <a:solidFill>
                <a:srgbClr val="000000"/>
              </a:solidFill>
              <a:latin typeface="+mn-lt"/>
              <a:ea typeface="+mn-ea"/>
              <a:cs typeface="Calibri"/>
            </a:endParaRPr>
          </a:p>
          <a:p>
            <a:pPr marL="0" indent="0">
              <a:buNone/>
            </a:pPr>
            <a:r>
              <a:rPr lang="en-US" sz="4800" b="1">
                <a:solidFill>
                  <a:srgbClr val="000000"/>
                </a:solidFill>
                <a:latin typeface="+mn-lt"/>
                <a:ea typeface="+mn-ea"/>
                <a:cs typeface="Calibri"/>
              </a:rPr>
              <a:t>Try It!</a:t>
            </a:r>
            <a:endParaRPr lang="en-US" sz="4800" b="1" dirty="0">
              <a:solidFill>
                <a:srgbClr val="000000"/>
              </a:solidFill>
              <a:latin typeface="+mn-lt"/>
              <a:ea typeface="+mn-ea"/>
              <a:cs typeface="Calibri"/>
            </a:endParaRPr>
          </a:p>
        </p:txBody>
      </p:sp>
    </p:spTree>
    <p:extLst>
      <p:ext uri="{BB962C8B-B14F-4D97-AF65-F5344CB8AC3E}">
        <p14:creationId xmlns:p14="http://schemas.microsoft.com/office/powerpoint/2010/main" val="2674233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41DD6A-0F8C-42AB-A255-B7082330B358}"/>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a:solidFill>
                  <a:srgbClr val="FFFFFF"/>
                </a:solidFill>
                <a:latin typeface="+mj-lt"/>
                <a:ea typeface="+mj-ea"/>
                <a:cs typeface="+mj-cs"/>
              </a:rPr>
              <a:t>Self Directed Study</a:t>
            </a:r>
            <a:r>
              <a:rPr lang="en-US" sz="4000" kern="1200">
                <a:solidFill>
                  <a:srgbClr val="FFFFFF"/>
                </a:solidFill>
                <a:latin typeface="+mj-lt"/>
                <a:ea typeface="+mj-ea"/>
                <a:cs typeface="+mj-cs"/>
              </a:rPr>
              <a:t> </a:t>
            </a:r>
          </a:p>
        </p:txBody>
      </p:sp>
      <p:graphicFrame>
        <p:nvGraphicFramePr>
          <p:cNvPr id="4" name="Diagram 4">
            <a:extLst>
              <a:ext uri="{FF2B5EF4-FFF2-40B4-BE49-F238E27FC236}">
                <a16:creationId xmlns:a16="http://schemas.microsoft.com/office/drawing/2014/main" id="{435B819E-838C-492F-A0F8-A2AA50288529}"/>
              </a:ext>
            </a:extLst>
          </p:cNvPr>
          <p:cNvGraphicFramePr>
            <a:graphicFrameLocks noGrp="1"/>
          </p:cNvGraphicFramePr>
          <p:nvPr>
            <p:ph sz="half" idx="1"/>
            <p:extLst>
              <p:ext uri="{D42A27DB-BD31-4B8C-83A1-F6EECF244321}">
                <p14:modId xmlns:p14="http://schemas.microsoft.com/office/powerpoint/2010/main" val="3123047877"/>
              </p:ext>
            </p:extLst>
          </p:nvPr>
        </p:nvGraphicFramePr>
        <p:xfrm>
          <a:off x="838200" y="2025650"/>
          <a:ext cx="10515600" cy="3905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4473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1DD6A-0F8C-42AB-A255-B7082330B358}"/>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sz="4400" b="1">
                <a:latin typeface="+mj-lt"/>
                <a:ea typeface="+mj-ea"/>
                <a:cs typeface="+mj-cs"/>
              </a:rPr>
              <a:t>Resources </a:t>
            </a:r>
          </a:p>
        </p:txBody>
      </p:sp>
      <p:sp>
        <p:nvSpPr>
          <p:cNvPr id="17" name="Rectangle 16">
            <a:extLst>
              <a:ext uri="{FF2B5EF4-FFF2-40B4-BE49-F238E27FC236}">
                <a16:creationId xmlns:a16="http://schemas.microsoft.com/office/drawing/2014/main" id="{A5711A0E-A428-4ED1-96CB-33D69FD84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Content Placeholder 2">
            <a:extLst>
              <a:ext uri="{FF2B5EF4-FFF2-40B4-BE49-F238E27FC236}">
                <a16:creationId xmlns:a16="http://schemas.microsoft.com/office/drawing/2014/main" id="{8398548F-696E-487F-B49C-240268438451}"/>
              </a:ext>
            </a:extLst>
          </p:cNvPr>
          <p:cNvGraphicFramePr>
            <a:graphicFrameLocks noGrp="1"/>
          </p:cNvGraphicFramePr>
          <p:nvPr>
            <p:ph sz="half" idx="1"/>
            <p:extLst>
              <p:ext uri="{D42A27DB-BD31-4B8C-83A1-F6EECF244321}">
                <p14:modId xmlns:p14="http://schemas.microsoft.com/office/powerpoint/2010/main" val="3628228850"/>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80090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41DD6A-0F8C-42AB-A255-B7082330B358}"/>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kern="1200">
                <a:solidFill>
                  <a:srgbClr val="FFFFFF"/>
                </a:solidFill>
                <a:latin typeface="+mj-lt"/>
                <a:ea typeface="+mj-ea"/>
                <a:cs typeface="+mj-cs"/>
              </a:rPr>
              <a:t>Resources </a:t>
            </a:r>
          </a:p>
        </p:txBody>
      </p:sp>
      <p:graphicFrame>
        <p:nvGraphicFramePr>
          <p:cNvPr id="14" name="Content Placeholder 2">
            <a:extLst>
              <a:ext uri="{FF2B5EF4-FFF2-40B4-BE49-F238E27FC236}">
                <a16:creationId xmlns:a16="http://schemas.microsoft.com/office/drawing/2014/main" id="{5E469484-D145-43EC-8D11-A3D9AE787FFE}"/>
              </a:ext>
            </a:extLst>
          </p:cNvPr>
          <p:cNvGraphicFramePr>
            <a:graphicFrameLocks noGrp="1"/>
          </p:cNvGraphicFramePr>
          <p:nvPr>
            <p:ph sz="half" idx="1"/>
            <p:extLst>
              <p:ext uri="{D42A27DB-BD31-4B8C-83A1-F6EECF244321}">
                <p14:modId xmlns:p14="http://schemas.microsoft.com/office/powerpoint/2010/main" val="1970307318"/>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8050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1823CB-5632-4404-B10E-8375CE0D86CB}"/>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Planning </a:t>
            </a:r>
            <a:r>
              <a:rPr lang="en-US" sz="6000" dirty="0">
                <a:solidFill>
                  <a:srgbClr val="FFFFFF"/>
                </a:solidFill>
                <a:latin typeface="+mj-lt"/>
                <a:ea typeface="+mj-ea"/>
                <a:cs typeface="+mj-cs"/>
              </a:rPr>
              <a:t>Time</a:t>
            </a:r>
            <a:r>
              <a:rPr lang="en-US" sz="6000" kern="1200" dirty="0">
                <a:solidFill>
                  <a:srgbClr val="FFFFFF"/>
                </a:solidFill>
                <a:latin typeface="+mj-lt"/>
                <a:ea typeface="+mj-ea"/>
                <a:cs typeface="+mj-cs"/>
              </a:rPr>
              <a:t> &amp; Collaboration </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topwatch">
            <a:extLst>
              <a:ext uri="{FF2B5EF4-FFF2-40B4-BE49-F238E27FC236}">
                <a16:creationId xmlns:a16="http://schemas.microsoft.com/office/drawing/2014/main" id="{E48E051D-B2A7-4D01-B5B1-0D6A5757A95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3450078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9747" y="1218384"/>
            <a:ext cx="9144000" cy="2387600"/>
          </a:xfrm>
        </p:spPr>
        <p:txBody>
          <a:bodyPr>
            <a:normAutofit/>
          </a:bodyPr>
          <a:lstStyle/>
          <a:p>
            <a:r>
              <a:rPr lang="en-US" sz="5400">
                <a:latin typeface="Open Sans"/>
              </a:rPr>
              <a:t>Ministry Information</a:t>
            </a:r>
            <a:endParaRPr lang="en-US" sz="5400"/>
          </a:p>
        </p:txBody>
      </p:sp>
    </p:spTree>
    <p:extLst>
      <p:ext uri="{BB962C8B-B14F-4D97-AF65-F5344CB8AC3E}">
        <p14:creationId xmlns:p14="http://schemas.microsoft.com/office/powerpoint/2010/main" val="3934274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E426F-C796-43F8-9A04-8145B528CBC6}"/>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sz="4400" b="1">
                <a:latin typeface="+mj-lt"/>
                <a:ea typeface="+mj-ea"/>
                <a:cs typeface="+mj-cs"/>
              </a:rPr>
              <a:t>Guilding Principles of Ministry K-12 Curriculum Development </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ubtitle 2">
            <a:extLst>
              <a:ext uri="{FF2B5EF4-FFF2-40B4-BE49-F238E27FC236}">
                <a16:creationId xmlns:a16="http://schemas.microsoft.com/office/drawing/2014/main" id="{14C65681-23CC-4D24-8312-F54086F3F74C}"/>
              </a:ext>
            </a:extLst>
          </p:cNvPr>
          <p:cNvGraphicFramePr>
            <a:graphicFrameLocks noGrp="1"/>
          </p:cNvGraphicFramePr>
          <p:nvPr>
            <p:ph sz="half" idx="1"/>
            <p:extLst>
              <p:ext uri="{D42A27DB-BD31-4B8C-83A1-F6EECF244321}">
                <p14:modId xmlns:p14="http://schemas.microsoft.com/office/powerpoint/2010/main" val="1596301998"/>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4700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13A1-5416-4138-91AB-30DC074995EE}"/>
              </a:ext>
            </a:extLst>
          </p:cNvPr>
          <p:cNvSpPr>
            <a:spLocks noGrp="1"/>
          </p:cNvSpPr>
          <p:nvPr>
            <p:ph type="title"/>
          </p:nvPr>
        </p:nvSpPr>
        <p:spPr/>
        <p:txBody>
          <a:bodyPr/>
          <a:lstStyle/>
          <a:p>
            <a:r>
              <a:rPr lang="en-US" b="1" dirty="0">
                <a:latin typeface="Open Sans"/>
              </a:rPr>
              <a:t>Ministry Process</a:t>
            </a:r>
            <a:endParaRPr lang="en-US" b="1" dirty="0"/>
          </a:p>
        </p:txBody>
      </p:sp>
      <p:sp>
        <p:nvSpPr>
          <p:cNvPr id="3" name="Content Placeholder 2">
            <a:extLst>
              <a:ext uri="{FF2B5EF4-FFF2-40B4-BE49-F238E27FC236}">
                <a16:creationId xmlns:a16="http://schemas.microsoft.com/office/drawing/2014/main" id="{93C73FE6-91FA-41C6-A365-E742F721AA23}"/>
              </a:ext>
            </a:extLst>
          </p:cNvPr>
          <p:cNvSpPr>
            <a:spLocks noGrp="1"/>
          </p:cNvSpPr>
          <p:nvPr>
            <p:ph sz="half" idx="1"/>
          </p:nvPr>
        </p:nvSpPr>
        <p:spPr>
          <a:xfrm>
            <a:off x="622540" y="2169895"/>
            <a:ext cx="5181600" cy="4437084"/>
          </a:xfrm>
        </p:spPr>
        <p:txBody>
          <a:bodyPr vert="horz" lIns="91440" tIns="45720" rIns="91440" bIns="45720" rtlCol="0" anchor="t">
            <a:noAutofit/>
          </a:bodyPr>
          <a:lstStyle/>
          <a:p>
            <a:r>
              <a:rPr lang="en-US" sz="2600">
                <a:latin typeface="Roboto"/>
              </a:rPr>
              <a:t>Reference Committee Meeting</a:t>
            </a:r>
            <a:endParaRPr lang="en-US" sz="2600" dirty="0">
              <a:latin typeface="Roboto"/>
            </a:endParaRPr>
          </a:p>
          <a:p>
            <a:endParaRPr lang="en-US" sz="2600" dirty="0">
              <a:latin typeface="Roboto"/>
            </a:endParaRPr>
          </a:p>
          <a:p>
            <a:r>
              <a:rPr lang="en-US" sz="2600">
                <a:latin typeface="Roboto"/>
              </a:rPr>
              <a:t>Writing Teams Meetings</a:t>
            </a:r>
            <a:endParaRPr lang="en-US" sz="2600" dirty="0">
              <a:latin typeface="Roboto"/>
            </a:endParaRPr>
          </a:p>
          <a:p>
            <a:endParaRPr lang="en-US" sz="2600" dirty="0">
              <a:latin typeface="Roboto"/>
            </a:endParaRPr>
          </a:p>
          <a:p>
            <a:r>
              <a:rPr lang="en-US" sz="2600">
                <a:latin typeface="Roboto"/>
              </a:rPr>
              <a:t>Pilot Teacher Meetings</a:t>
            </a:r>
            <a:endParaRPr lang="en-US" sz="2600" dirty="0"/>
          </a:p>
          <a:p>
            <a:endParaRPr lang="en-US" sz="2600" dirty="0">
              <a:latin typeface="Roboto"/>
            </a:endParaRPr>
          </a:p>
          <a:p>
            <a:r>
              <a:rPr lang="en-US" sz="2600">
                <a:latin typeface="Roboto"/>
              </a:rPr>
              <a:t>Vetting (SPEA, SK Outdoor Ed &amp; Enviro Assoc., First Nation &amp; Métis Elders)</a:t>
            </a:r>
            <a:endParaRPr lang="en-US" sz="2600" dirty="0">
              <a:latin typeface="Roboto"/>
            </a:endParaRPr>
          </a:p>
          <a:p>
            <a:endParaRPr lang="en-US" sz="2600" dirty="0">
              <a:latin typeface="Roboto"/>
            </a:endParaRPr>
          </a:p>
          <a:p>
            <a:endParaRPr lang="en-US" sz="2600" dirty="0">
              <a:latin typeface="Roboto"/>
            </a:endParaRPr>
          </a:p>
          <a:p>
            <a:endParaRPr lang="en-US" dirty="0">
              <a:latin typeface="Roboto"/>
            </a:endParaRPr>
          </a:p>
        </p:txBody>
      </p:sp>
      <p:sp>
        <p:nvSpPr>
          <p:cNvPr id="4" name="Content Placeholder 3">
            <a:extLst>
              <a:ext uri="{FF2B5EF4-FFF2-40B4-BE49-F238E27FC236}">
                <a16:creationId xmlns:a16="http://schemas.microsoft.com/office/drawing/2014/main" id="{FFDA22F6-BDCC-4F1F-B34F-FC06375CD270}"/>
              </a:ext>
            </a:extLst>
          </p:cNvPr>
          <p:cNvSpPr>
            <a:spLocks noGrp="1"/>
          </p:cNvSpPr>
          <p:nvPr>
            <p:ph sz="half" idx="13"/>
          </p:nvPr>
        </p:nvSpPr>
        <p:spPr>
          <a:xfrm>
            <a:off x="6172200" y="2009645"/>
            <a:ext cx="5181600" cy="4868405"/>
          </a:xfrm>
        </p:spPr>
        <p:txBody>
          <a:bodyPr vert="horz" lIns="91440" tIns="45720" rIns="91440" bIns="45720" rtlCol="0" anchor="t">
            <a:normAutofit fontScale="92500" lnSpcReduction="10000"/>
          </a:bodyPr>
          <a:lstStyle/>
          <a:p>
            <a:r>
              <a:rPr lang="en-US">
                <a:latin typeface="Roboto"/>
              </a:rPr>
              <a:t>Updated Drafting</a:t>
            </a:r>
            <a:endParaRPr lang="en-US" dirty="0">
              <a:latin typeface="Roboto"/>
            </a:endParaRPr>
          </a:p>
          <a:p>
            <a:endParaRPr lang="en-US" dirty="0">
              <a:latin typeface="Roboto"/>
            </a:endParaRPr>
          </a:p>
          <a:p>
            <a:r>
              <a:rPr lang="en-US">
                <a:latin typeface="Roboto"/>
              </a:rPr>
              <a:t>Finalized Curricula</a:t>
            </a:r>
            <a:endParaRPr lang="en-US"/>
          </a:p>
          <a:p>
            <a:endParaRPr lang="en-US" dirty="0">
              <a:latin typeface="Roboto"/>
            </a:endParaRPr>
          </a:p>
          <a:p>
            <a:r>
              <a:rPr lang="en-US">
                <a:latin typeface="Roboto"/>
              </a:rPr>
              <a:t>Implementation Vision Meetings </a:t>
            </a:r>
            <a:endParaRPr lang="en-US"/>
          </a:p>
          <a:p>
            <a:endParaRPr lang="en-US" dirty="0">
              <a:latin typeface="Roboto"/>
            </a:endParaRPr>
          </a:p>
          <a:p>
            <a:r>
              <a:rPr lang="en-US">
                <a:latin typeface="Roboto"/>
              </a:rPr>
              <a:t>Implementation Working Team </a:t>
            </a:r>
          </a:p>
          <a:p>
            <a:endParaRPr lang="en-US" dirty="0"/>
          </a:p>
          <a:p>
            <a:r>
              <a:rPr lang="en-US">
                <a:latin typeface="Roboto"/>
              </a:rPr>
              <a:t>Full implmentation next school year! </a:t>
            </a:r>
            <a:endParaRPr lang="en-US" dirty="0"/>
          </a:p>
          <a:p>
            <a:endParaRPr lang="en-US" dirty="0"/>
          </a:p>
        </p:txBody>
      </p:sp>
    </p:spTree>
    <p:extLst>
      <p:ext uri="{BB962C8B-B14F-4D97-AF65-F5344CB8AC3E}">
        <p14:creationId xmlns:p14="http://schemas.microsoft.com/office/powerpoint/2010/main" val="1930144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298A-FF2C-495C-909C-55D2C2CF39D9}"/>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sz="4400" b="1">
                <a:latin typeface="+mj-lt"/>
                <a:ea typeface="+mj-ea"/>
                <a:cs typeface="+mj-cs"/>
              </a:rPr>
              <a:t>Broad Areas of Learning</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D23E64C-9857-4865-84D9-B2345860C058}"/>
              </a:ext>
            </a:extLst>
          </p:cNvPr>
          <p:cNvGraphicFramePr>
            <a:graphicFrameLocks noGrp="1"/>
          </p:cNvGraphicFramePr>
          <p:nvPr>
            <p:ph sz="half" idx="1"/>
            <p:extLst>
              <p:ext uri="{D42A27DB-BD31-4B8C-83A1-F6EECF244321}">
                <p14:modId xmlns:p14="http://schemas.microsoft.com/office/powerpoint/2010/main" val="2768355969"/>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1104384"/>
      </p:ext>
    </p:extLst>
  </p:cSld>
  <p:clrMapOvr>
    <a:masterClrMapping/>
  </p:clrMapOvr>
</p:sld>
</file>

<file path=ppt/theme/theme1.xml><?xml version="1.0" encoding="utf-8"?>
<a:theme xmlns:a="http://schemas.openxmlformats.org/drawingml/2006/main" name="Office Theme">
  <a:themeElements>
    <a:clrScheme name="PeBL">
      <a:dk1>
        <a:sysClr val="windowText" lastClr="000000"/>
      </a:dk1>
      <a:lt1>
        <a:sysClr val="window" lastClr="FFFFFF"/>
      </a:lt1>
      <a:dk2>
        <a:srgbClr val="44546A"/>
      </a:dk2>
      <a:lt2>
        <a:srgbClr val="E7E6E6"/>
      </a:lt2>
      <a:accent1>
        <a:srgbClr val="3D6477"/>
      </a:accent1>
      <a:accent2>
        <a:srgbClr val="B9CD32"/>
      </a:accent2>
      <a:accent3>
        <a:srgbClr val="44C4DF"/>
      </a:accent3>
      <a:accent4>
        <a:srgbClr val="FCCE2D"/>
      </a:accent4>
      <a:accent5>
        <a:srgbClr val="FFFFFF"/>
      </a:accent5>
      <a:accent6>
        <a:srgbClr val="FFFFFF"/>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2290</Words>
  <Application>Microsoft Office PowerPoint</Application>
  <PresentationFormat>Widescreen</PresentationFormat>
  <Paragraphs>417</Paragraphs>
  <Slides>58</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Arial,Sans-Serif</vt:lpstr>
      <vt:lpstr>Calibri</vt:lpstr>
      <vt:lpstr>Calibri Light</vt:lpstr>
      <vt:lpstr>Open Sans</vt:lpstr>
      <vt:lpstr>Roboto</vt:lpstr>
      <vt:lpstr>Roboto Condensed</vt:lpstr>
      <vt:lpstr>Office Theme</vt:lpstr>
      <vt:lpstr>Physical Education 20 &amp; 30  Professional Learning  </vt:lpstr>
      <vt:lpstr>Agenda: Morning </vt:lpstr>
      <vt:lpstr>Agenda: Afternoon </vt:lpstr>
      <vt:lpstr>Welcome &amp; Introductions </vt:lpstr>
      <vt:lpstr>Case Study – Task #1 </vt:lpstr>
      <vt:lpstr>Ministry Information</vt:lpstr>
      <vt:lpstr>Guilding Principles of Ministry K-12 Curriculum Development </vt:lpstr>
      <vt:lpstr>Ministry Process</vt:lpstr>
      <vt:lpstr>Broad Areas of Learning</vt:lpstr>
      <vt:lpstr>Cross-Curricular Competences </vt:lpstr>
      <vt:lpstr>Ministry Physical Education K-12 Aim</vt:lpstr>
      <vt:lpstr>Physical Education K-12 Goals</vt:lpstr>
      <vt:lpstr>PowerPoint Presentation</vt:lpstr>
      <vt:lpstr>An Effective Physical Educaction Program</vt:lpstr>
      <vt:lpstr>Ministry's Definition of Physical Literacy</vt:lpstr>
      <vt:lpstr>Remember The Adaptive Dimension</vt:lpstr>
      <vt:lpstr>Physical Education 20 Synopsis</vt:lpstr>
      <vt:lpstr>Physical Education 30 Synopsis</vt:lpstr>
      <vt:lpstr>Outcomes</vt:lpstr>
      <vt:lpstr>Indicators</vt:lpstr>
      <vt:lpstr>Indicators are not a checklist or prioritized list of instructional activities or assessment items.</vt:lpstr>
      <vt:lpstr>Within curricula, the terms “including”, “such as” and “e.g.,” serve specific purposes:</vt:lpstr>
      <vt:lpstr>PowerPoint Presentation</vt:lpstr>
      <vt:lpstr>PowerPoint Presentation</vt:lpstr>
      <vt:lpstr>PowerPoint Presentation</vt:lpstr>
      <vt:lpstr>Break Time!</vt:lpstr>
      <vt:lpstr>Case Study – Task #2</vt:lpstr>
      <vt:lpstr>The PeBL Connection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Service Hours</vt:lpstr>
      <vt:lpstr>What does 10 hours of instruction actually MEAN</vt:lpstr>
      <vt:lpstr>Time Guidelines </vt:lpstr>
      <vt:lpstr>PowerPoint Presentation</vt:lpstr>
      <vt:lpstr>Time Guidelines </vt:lpstr>
      <vt:lpstr>Case Study – Task #3 </vt:lpstr>
      <vt:lpstr>Assessment – how do we put a value on each outcome?</vt:lpstr>
      <vt:lpstr>Fit Stats Integration</vt:lpstr>
      <vt:lpstr>Self Directed Study </vt:lpstr>
      <vt:lpstr>Resources </vt:lpstr>
      <vt:lpstr>Resources </vt:lpstr>
      <vt:lpstr>Planning Time &amp; Collaboration </vt:lpstr>
    </vt:vector>
  </TitlesOfParts>
  <Company>Sun West School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Ringdal</dc:creator>
  <cp:lastModifiedBy>Melissa Lander</cp:lastModifiedBy>
  <cp:revision>1322</cp:revision>
  <dcterms:created xsi:type="dcterms:W3CDTF">2017-05-17T16:48:41Z</dcterms:created>
  <dcterms:modified xsi:type="dcterms:W3CDTF">2019-06-11T23:19:56Z</dcterms:modified>
</cp:coreProperties>
</file>