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270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8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7" autoAdjust="0"/>
    <p:restoredTop sz="94632"/>
  </p:normalViewPr>
  <p:slideViewPr>
    <p:cSldViewPr snapToGrid="0">
      <p:cViewPr varScale="1">
        <p:scale>
          <a:sx n="101" d="100"/>
          <a:sy n="101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C5680-1864-4931-8EB9-DF420100787F}" type="datetimeFigureOut">
              <a:rPr lang="en-CA" smtClean="0"/>
              <a:t>2019-06-17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88C32-D729-467E-B50F-82596F5B4E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7003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64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88C32-D729-467E-B50F-82596F5B4E1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6436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94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0A05C-BFCB-4BBE-9E7D-945EDD61899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555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4F9-510D-4C0B-A0BE-A3B36B2EA02B}" type="datetimeFigureOut">
              <a:rPr lang="en-CA" smtClean="0"/>
              <a:t>2019-06-17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E26-00DE-40DA-A4B7-0A500289F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8078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4F9-510D-4C0B-A0BE-A3B36B2EA02B}" type="datetimeFigureOut">
              <a:rPr lang="en-CA" smtClean="0"/>
              <a:t>2019-06-17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E26-00DE-40DA-A4B7-0A500289F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62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4F9-510D-4C0B-A0BE-A3B36B2EA02B}" type="datetimeFigureOut">
              <a:rPr lang="en-CA" smtClean="0"/>
              <a:t>2019-06-17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E26-00DE-40DA-A4B7-0A500289F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309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末尾幻灯片">
    <p:bg>
      <p:bgPr>
        <a:solidFill>
          <a:srgbClr val="041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7AC449A-20B6-418E-8694-5B0C8A2DBA8F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blipFill dpi="0" rotWithShape="1">
            <a:blip r:embed="rId2">
              <a:alphaModFix amt="52000"/>
            </a:blip>
            <a:srcRect/>
            <a:stretch>
              <a:fillRect t="-1029" b="-10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788512" y="3465289"/>
            <a:ext cx="447040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788512" y="3169018"/>
            <a:ext cx="4470400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2642764" y="2249674"/>
            <a:ext cx="6761897" cy="645606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3864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userDrawn="1">
  <p:cSld name="标题幻灯片">
    <p:bg>
      <p:bgPr>
        <a:solidFill>
          <a:srgbClr val="041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C29C8FB-051A-48A8-BD34-FC285A899A75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1029" b="-10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C0F8122-541E-4921-A80E-2B263DBD4A56}"/>
              </a:ext>
            </a:extLst>
          </p:cNvPr>
          <p:cNvSpPr/>
          <p:nvPr userDrawn="1"/>
        </p:nvSpPr>
        <p:spPr>
          <a:xfrm>
            <a:off x="-14514" y="558558"/>
            <a:ext cx="12206514" cy="6306699"/>
          </a:xfrm>
          <a:custGeom>
            <a:avLst/>
            <a:gdLst>
              <a:gd name="connsiteX0" fmla="*/ 0 w 12192000"/>
              <a:gd name="connsiteY0" fmla="*/ 304800 h 6299200"/>
              <a:gd name="connsiteX1" fmla="*/ 2467428 w 12192000"/>
              <a:gd name="connsiteY1" fmla="*/ 2336800 h 6299200"/>
              <a:gd name="connsiteX2" fmla="*/ 2960914 w 12192000"/>
              <a:gd name="connsiteY2" fmla="*/ 2162628 h 6299200"/>
              <a:gd name="connsiteX3" fmla="*/ 3193143 w 12192000"/>
              <a:gd name="connsiteY3" fmla="*/ 2569028 h 6299200"/>
              <a:gd name="connsiteX4" fmla="*/ 3193143 w 12192000"/>
              <a:gd name="connsiteY4" fmla="*/ 2786743 h 6299200"/>
              <a:gd name="connsiteX5" fmla="*/ 3483428 w 12192000"/>
              <a:gd name="connsiteY5" fmla="*/ 2728686 h 6299200"/>
              <a:gd name="connsiteX6" fmla="*/ 3976914 w 12192000"/>
              <a:gd name="connsiteY6" fmla="*/ 3222171 h 6299200"/>
              <a:gd name="connsiteX7" fmla="*/ 4804228 w 12192000"/>
              <a:gd name="connsiteY7" fmla="*/ 2525486 h 6299200"/>
              <a:gd name="connsiteX8" fmla="*/ 5283200 w 12192000"/>
              <a:gd name="connsiteY8" fmla="*/ 3077028 h 6299200"/>
              <a:gd name="connsiteX9" fmla="*/ 5776685 w 12192000"/>
              <a:gd name="connsiteY9" fmla="*/ 2801257 h 6299200"/>
              <a:gd name="connsiteX10" fmla="*/ 6183085 w 12192000"/>
              <a:gd name="connsiteY10" fmla="*/ 3193143 h 6299200"/>
              <a:gd name="connsiteX11" fmla="*/ 6516914 w 12192000"/>
              <a:gd name="connsiteY11" fmla="*/ 2844800 h 6299200"/>
              <a:gd name="connsiteX12" fmla="*/ 6386285 w 12192000"/>
              <a:gd name="connsiteY12" fmla="*/ 2452914 h 6299200"/>
              <a:gd name="connsiteX13" fmla="*/ 6487885 w 12192000"/>
              <a:gd name="connsiteY13" fmla="*/ 2046514 h 6299200"/>
              <a:gd name="connsiteX14" fmla="*/ 6749143 w 12192000"/>
              <a:gd name="connsiteY14" fmla="*/ 2061028 h 6299200"/>
              <a:gd name="connsiteX15" fmla="*/ 6705600 w 12192000"/>
              <a:gd name="connsiteY15" fmla="*/ 2641600 h 6299200"/>
              <a:gd name="connsiteX16" fmla="*/ 7271657 w 12192000"/>
              <a:gd name="connsiteY16" fmla="*/ 2902857 h 6299200"/>
              <a:gd name="connsiteX17" fmla="*/ 7590971 w 12192000"/>
              <a:gd name="connsiteY17" fmla="*/ 2844800 h 6299200"/>
              <a:gd name="connsiteX18" fmla="*/ 8679543 w 12192000"/>
              <a:gd name="connsiteY18" fmla="*/ 3483428 h 6299200"/>
              <a:gd name="connsiteX19" fmla="*/ 8911771 w 12192000"/>
              <a:gd name="connsiteY19" fmla="*/ 3614057 h 6299200"/>
              <a:gd name="connsiteX20" fmla="*/ 9318171 w 12192000"/>
              <a:gd name="connsiteY20" fmla="*/ 3106057 h 6299200"/>
              <a:gd name="connsiteX21" fmla="*/ 9695543 w 12192000"/>
              <a:gd name="connsiteY21" fmla="*/ 3091543 h 6299200"/>
              <a:gd name="connsiteX22" fmla="*/ 12192000 w 12192000"/>
              <a:gd name="connsiteY22" fmla="*/ 0 h 6299200"/>
              <a:gd name="connsiteX23" fmla="*/ 12192000 w 12192000"/>
              <a:gd name="connsiteY23" fmla="*/ 6299200 h 6299200"/>
              <a:gd name="connsiteX24" fmla="*/ 0 w 12192000"/>
              <a:gd name="connsiteY24" fmla="*/ 6299200 h 6299200"/>
              <a:gd name="connsiteX25" fmla="*/ 0 w 12192000"/>
              <a:gd name="connsiteY25" fmla="*/ 304800 h 62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299200">
                <a:moveTo>
                  <a:pt x="0" y="304800"/>
                </a:moveTo>
                <a:lnTo>
                  <a:pt x="2467428" y="2336800"/>
                </a:lnTo>
                <a:lnTo>
                  <a:pt x="2960914" y="2162628"/>
                </a:lnTo>
                <a:lnTo>
                  <a:pt x="3193143" y="2569028"/>
                </a:lnTo>
                <a:lnTo>
                  <a:pt x="3193143" y="2786743"/>
                </a:lnTo>
                <a:lnTo>
                  <a:pt x="3483428" y="2728686"/>
                </a:lnTo>
                <a:lnTo>
                  <a:pt x="3976914" y="3222171"/>
                </a:lnTo>
                <a:lnTo>
                  <a:pt x="4804228" y="2525486"/>
                </a:lnTo>
                <a:lnTo>
                  <a:pt x="5283200" y="3077028"/>
                </a:lnTo>
                <a:lnTo>
                  <a:pt x="5776685" y="2801257"/>
                </a:lnTo>
                <a:lnTo>
                  <a:pt x="6183085" y="3193143"/>
                </a:lnTo>
                <a:lnTo>
                  <a:pt x="6516914" y="2844800"/>
                </a:lnTo>
                <a:lnTo>
                  <a:pt x="6386285" y="2452914"/>
                </a:lnTo>
                <a:lnTo>
                  <a:pt x="6487885" y="2046514"/>
                </a:lnTo>
                <a:lnTo>
                  <a:pt x="6749143" y="2061028"/>
                </a:lnTo>
                <a:lnTo>
                  <a:pt x="6705600" y="2641600"/>
                </a:lnTo>
                <a:lnTo>
                  <a:pt x="7271657" y="2902857"/>
                </a:lnTo>
                <a:lnTo>
                  <a:pt x="7590971" y="2844800"/>
                </a:lnTo>
                <a:lnTo>
                  <a:pt x="8679543" y="3483428"/>
                </a:lnTo>
                <a:lnTo>
                  <a:pt x="8911771" y="3614057"/>
                </a:lnTo>
                <a:lnTo>
                  <a:pt x="9318171" y="3106057"/>
                </a:lnTo>
                <a:lnTo>
                  <a:pt x="9695543" y="3091543"/>
                </a:lnTo>
                <a:lnTo>
                  <a:pt x="12192000" y="0"/>
                </a:lnTo>
                <a:lnTo>
                  <a:pt x="12192000" y="6299200"/>
                </a:lnTo>
                <a:lnTo>
                  <a:pt x="0" y="6299200"/>
                </a:lnTo>
                <a:lnTo>
                  <a:pt x="0" y="304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ED10C4F-15C3-4255-B4A2-9DA012350637}"/>
              </a:ext>
            </a:extLst>
          </p:cNvPr>
          <p:cNvSpPr/>
          <p:nvPr userDrawn="1"/>
        </p:nvSpPr>
        <p:spPr>
          <a:xfrm>
            <a:off x="1698169" y="857150"/>
            <a:ext cx="7881257" cy="3199714"/>
          </a:xfrm>
          <a:prstGeom prst="rect">
            <a:avLst/>
          </a:prstGeom>
          <a:blipFill>
            <a:blip r:embed="rId3"/>
            <a:srcRect/>
            <a:stretch>
              <a:fillRect l="-1666" t="-23377" r="-3288" b="-250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8DCBBB9-1BD8-472E-B3F1-958BE21F83AC}"/>
              </a:ext>
            </a:extLst>
          </p:cNvPr>
          <p:cNvSpPr/>
          <p:nvPr userDrawn="1"/>
        </p:nvSpPr>
        <p:spPr>
          <a:xfrm>
            <a:off x="-108858" y="-1072123"/>
            <a:ext cx="6096000" cy="29639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76000">
                <a:srgbClr val="0001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903514" y="4368492"/>
            <a:ext cx="10437812" cy="85450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03517" y="5265235"/>
            <a:ext cx="10437810" cy="2589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3517" y="5702336"/>
            <a:ext cx="10437810" cy="258922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903514" y="6003497"/>
            <a:ext cx="10437812" cy="296392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0694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4F9-510D-4C0B-A0BE-A3B36B2EA02B}" type="datetimeFigureOut">
              <a:rPr lang="en-CA" smtClean="0"/>
              <a:t>2019-06-17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E26-00DE-40DA-A4B7-0A500289F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251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4F9-510D-4C0B-A0BE-A3B36B2EA02B}" type="datetimeFigureOut">
              <a:rPr lang="en-CA" smtClean="0"/>
              <a:t>2019-06-17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E26-00DE-40DA-A4B7-0A500289F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4052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4F9-510D-4C0B-A0BE-A3B36B2EA02B}" type="datetimeFigureOut">
              <a:rPr lang="en-CA" smtClean="0"/>
              <a:t>2019-06-17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E26-00DE-40DA-A4B7-0A500289F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651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4F9-510D-4C0B-A0BE-A3B36B2EA02B}" type="datetimeFigureOut">
              <a:rPr lang="en-CA" smtClean="0"/>
              <a:t>2019-06-17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E26-00DE-40DA-A4B7-0A500289F45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0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4F9-510D-4C0B-A0BE-A3B36B2EA02B}" type="datetimeFigureOut">
              <a:rPr lang="en-CA" smtClean="0"/>
              <a:t>2019-06-17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E26-00DE-40DA-A4B7-0A500289F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765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4F9-510D-4C0B-A0BE-A3B36B2EA02B}" type="datetimeFigureOut">
              <a:rPr lang="en-CA" smtClean="0"/>
              <a:t>2019-06-17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E26-00DE-40DA-A4B7-0A500289F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5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C4F9-510D-4C0B-A0BE-A3B36B2EA02B}" type="datetimeFigureOut">
              <a:rPr lang="en-CA" smtClean="0"/>
              <a:t>2019-06-17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E26-00DE-40DA-A4B7-0A500289F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09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5B9C4F9-510D-4C0B-A0BE-A3B36B2EA02B}" type="datetimeFigureOut">
              <a:rPr lang="en-CA" smtClean="0"/>
              <a:t>2019-06-17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79E26-00DE-40DA-A4B7-0A500289F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443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5B9C4F9-510D-4C0B-A0BE-A3B36B2EA02B}" type="datetimeFigureOut">
              <a:rPr lang="en-CA" smtClean="0"/>
              <a:t>2019-06-17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2079E26-00DE-40DA-A4B7-0A500289F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78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-E1sOQpldE&amp;t=2s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Big idea: Where to next?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Continuum of Learning and Collective Responsibility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Staff </a:t>
            </a:r>
            <a:r>
              <a:rPr lang="en-US" dirty="0" err="1" smtClean="0"/>
              <a:t>PeBL</a:t>
            </a:r>
            <a:r>
              <a:rPr lang="en-US" dirty="0" smtClean="0"/>
              <a:t>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5198" y="2474895"/>
            <a:ext cx="6212764" cy="1908215"/>
          </a:xfrm>
          <a:noFill/>
          <a:ln>
            <a:solidFill>
              <a:schemeClr val="tx1"/>
            </a:solidFill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r>
              <a:rPr lang="en-US" sz="37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 you work/learn better  together?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7A82F3-F6C4-4325-8C9C-7DF1AD06B2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0"/>
            <a:ext cx="40621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533732" y="2173266"/>
            <a:ext cx="3254408" cy="2511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>
                <a:solidFill>
                  <a:schemeClr val="tx2">
                    <a:lumMod val="90000"/>
                  </a:schemeClr>
                </a:solidFill>
              </a:rPr>
              <a:t>Needs</a:t>
            </a:r>
          </a:p>
          <a:p>
            <a:pPr algn="ctr"/>
            <a:r>
              <a:rPr lang="en-US" sz="2400">
                <a:solidFill>
                  <a:schemeClr val="tx2">
                    <a:lumMod val="90000"/>
                  </a:schemeClr>
                </a:solidFill>
              </a:rPr>
              <a:t>Strengths</a:t>
            </a:r>
          </a:p>
          <a:p>
            <a:pPr algn="ctr"/>
            <a:r>
              <a:rPr lang="en-US" sz="2400">
                <a:solidFill>
                  <a:schemeClr val="tx2">
                    <a:lumMod val="90000"/>
                  </a:schemeClr>
                </a:solidFill>
              </a:rPr>
              <a:t>Frustrations</a:t>
            </a:r>
          </a:p>
          <a:p>
            <a:pPr algn="ctr"/>
            <a:r>
              <a:rPr lang="en-US" sz="2400">
                <a:solidFill>
                  <a:schemeClr val="tx2">
                    <a:lumMod val="90000"/>
                  </a:schemeClr>
                </a:solidFill>
              </a:rPr>
              <a:t>More…</a:t>
            </a:r>
          </a:p>
        </p:txBody>
      </p:sp>
    </p:spTree>
    <p:extLst>
      <p:ext uri="{BB962C8B-B14F-4D97-AF65-F5344CB8AC3E}">
        <p14:creationId xmlns:p14="http://schemas.microsoft.com/office/powerpoint/2010/main" val="28760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92505" y="2784884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en-CA" sz="4800" dirty="0">
                <a:solidFill>
                  <a:schemeClr val="tx1"/>
                </a:solidFill>
              </a:rPr>
              <a:t>Now that we know how to work better together….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39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Learning Continuum video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www.youtube.com/watch?v=r-E1sOQpldE&amp;t=2s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Fill in the Continuum of Learning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Collective </a:t>
            </a:r>
            <a:r>
              <a:rPr lang="en-US" dirty="0" smtClean="0"/>
              <a:t>Responsibility article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      Yes! Important!</a:t>
            </a:r>
            <a:endParaRPr lang="en-US" sz="3200" dirty="0"/>
          </a:p>
          <a:p>
            <a:r>
              <a:rPr lang="en-US" sz="3200" dirty="0" smtClean="0"/>
              <a:t>?   I have a question about this</a:t>
            </a:r>
            <a:endParaRPr lang="en-US" sz="3200" dirty="0"/>
          </a:p>
        </p:txBody>
      </p:sp>
      <p:sp>
        <p:nvSpPr>
          <p:cNvPr id="6" name="5-Point Star 5"/>
          <p:cNvSpPr/>
          <p:nvPr/>
        </p:nvSpPr>
        <p:spPr>
          <a:xfrm>
            <a:off x="3514725" y="4447715"/>
            <a:ext cx="342900" cy="333375"/>
          </a:xfrm>
          <a:prstGeom prst="star5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5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Does Our school Measure up?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 smtClean="0"/>
              <a:t>Fill in the chart</a:t>
            </a:r>
            <a:endParaRPr lang="en-US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12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1162049" y="4970239"/>
            <a:ext cx="9982937" cy="79238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One group member record in Group Booklet, to be handed in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94306" y="4492993"/>
            <a:ext cx="7458812" cy="29627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Work through Collective Responsibility charts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SO, Where to next?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53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True Colou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29" y="1814377"/>
            <a:ext cx="9936142" cy="322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6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2763" y="2212541"/>
            <a:ext cx="6761897" cy="64560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Complete the True </a:t>
            </a:r>
            <a:r>
              <a:rPr lang="en-US" sz="2400" dirty="0" err="1" smtClean="0">
                <a:solidFill>
                  <a:schemeClr val="tx1"/>
                </a:solidFill>
              </a:rPr>
              <a:t>Colours</a:t>
            </a:r>
            <a:r>
              <a:rPr lang="en-US" sz="2400" dirty="0" smtClean="0">
                <a:solidFill>
                  <a:schemeClr val="tx1"/>
                </a:solidFill>
              </a:rPr>
              <a:t> Test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Do you agree with your </a:t>
            </a:r>
            <a:r>
              <a:rPr lang="en-US" dirty="0" err="1" smtClean="0"/>
              <a:t>colours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Where do you think your colleagues might fall?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4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9525"/>
            <a:ext cx="6515100" cy="6591300"/>
          </a:xfrm>
          <a:prstGeom prst="rect">
            <a:avLst/>
          </a:prstGeom>
        </p:spPr>
      </p:pic>
      <p:pic>
        <p:nvPicPr>
          <p:cNvPr id="5124" name="Picture 4" descr="true colours pt 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09587"/>
            <a:ext cx="5591175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9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True Colours personality c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46062"/>
            <a:ext cx="44005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True Colours personality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6" y="246062"/>
            <a:ext cx="4258276" cy="585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50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80987"/>
            <a:ext cx="428625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True Colours personality 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1" y="280987"/>
            <a:ext cx="4186016" cy="57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True Colours personality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88912"/>
            <a:ext cx="4410075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439" y="462756"/>
            <a:ext cx="3857810" cy="55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6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True Colours personality car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60338"/>
            <a:ext cx="4248150" cy="6096000"/>
          </a:xfrm>
          <a:prstGeom prst="rect">
            <a:avLst/>
          </a:prstGeom>
        </p:spPr>
      </p:pic>
      <p:pic>
        <p:nvPicPr>
          <p:cNvPr id="9226" name="Picture 10" descr="Image result for True Colours personality g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452437"/>
            <a:ext cx="3843189" cy="551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1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50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Guess the Colours of the Group Members</a:t>
            </a:r>
          </a:p>
        </p:txBody>
      </p:sp>
    </p:spTree>
    <p:extLst>
      <p:ext uri="{BB962C8B-B14F-4D97-AF65-F5344CB8AC3E}">
        <p14:creationId xmlns:p14="http://schemas.microsoft.com/office/powerpoint/2010/main" val="10964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132</Words>
  <Application>Microsoft Office PowerPoint</Application>
  <PresentationFormat>Widescreen</PresentationFormat>
  <Paragraphs>28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等线</vt:lpstr>
      <vt:lpstr>Gill Sans MT</vt:lpstr>
      <vt:lpstr>华文中宋</vt:lpstr>
      <vt:lpstr>Parcel</vt:lpstr>
      <vt:lpstr>Big idea: Where to next?</vt:lpstr>
      <vt:lpstr>PowerPoint Presentation</vt:lpstr>
      <vt:lpstr>Complete the True Colours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Guess the Colours of the Group Members</vt:lpstr>
      <vt:lpstr>How do you work/learn better  together?</vt:lpstr>
      <vt:lpstr>Now that we know how to work better together….</vt:lpstr>
      <vt:lpstr>Learning Continuum video</vt:lpstr>
      <vt:lpstr>Collective Responsibility article</vt:lpstr>
      <vt:lpstr>How Does Our school Measure up?</vt:lpstr>
      <vt:lpstr>SO, Where to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Colette Evans</dc:creator>
  <cp:lastModifiedBy>Colette Evans</cp:lastModifiedBy>
  <cp:revision>11</cp:revision>
  <dcterms:created xsi:type="dcterms:W3CDTF">2019-03-02T21:50:42Z</dcterms:created>
  <dcterms:modified xsi:type="dcterms:W3CDTF">2019-06-17T21:51:19Z</dcterms:modified>
</cp:coreProperties>
</file>