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51"/>
  </p:notesMasterIdLst>
  <p:handoutMasterIdLst>
    <p:handoutMasterId r:id="rId52"/>
  </p:handoutMasterIdLst>
  <p:sldIdLst>
    <p:sldId id="289" r:id="rId5"/>
    <p:sldId id="321" r:id="rId6"/>
    <p:sldId id="300" r:id="rId7"/>
    <p:sldId id="297" r:id="rId8"/>
    <p:sldId id="296" r:id="rId9"/>
    <p:sldId id="294" r:id="rId10"/>
    <p:sldId id="295" r:id="rId11"/>
    <p:sldId id="298" r:id="rId12"/>
    <p:sldId id="286" r:id="rId13"/>
    <p:sldId id="301" r:id="rId14"/>
    <p:sldId id="293" r:id="rId15"/>
    <p:sldId id="299" r:id="rId16"/>
    <p:sldId id="317" r:id="rId17"/>
    <p:sldId id="318" r:id="rId18"/>
    <p:sldId id="323" r:id="rId19"/>
    <p:sldId id="268" r:id="rId20"/>
    <p:sldId id="302" r:id="rId21"/>
    <p:sldId id="303" r:id="rId22"/>
    <p:sldId id="292" r:id="rId23"/>
    <p:sldId id="304" r:id="rId24"/>
    <p:sldId id="270" r:id="rId25"/>
    <p:sldId id="305" r:id="rId26"/>
    <p:sldId id="311" r:id="rId27"/>
    <p:sldId id="306" r:id="rId28"/>
    <p:sldId id="307" r:id="rId29"/>
    <p:sldId id="312" r:id="rId30"/>
    <p:sldId id="327" r:id="rId31"/>
    <p:sldId id="326" r:id="rId32"/>
    <p:sldId id="308" r:id="rId33"/>
    <p:sldId id="330" r:id="rId34"/>
    <p:sldId id="313" r:id="rId35"/>
    <p:sldId id="325" r:id="rId36"/>
    <p:sldId id="329" r:id="rId37"/>
    <p:sldId id="328" r:id="rId38"/>
    <p:sldId id="309" r:id="rId39"/>
    <p:sldId id="314" r:id="rId40"/>
    <p:sldId id="324" r:id="rId41"/>
    <p:sldId id="287" r:id="rId42"/>
    <p:sldId id="271" r:id="rId43"/>
    <p:sldId id="315" r:id="rId44"/>
    <p:sldId id="310" r:id="rId45"/>
    <p:sldId id="273" r:id="rId46"/>
    <p:sldId id="320" r:id="rId47"/>
    <p:sldId id="322" r:id="rId48"/>
    <p:sldId id="316" r:id="rId49"/>
    <p:sldId id="28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1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3D6477"/>
    <a:srgbClr val="054854"/>
    <a:srgbClr val="0090A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37" autoAdjust="0"/>
  </p:normalViewPr>
  <p:slideViewPr>
    <p:cSldViewPr snapToGrid="0">
      <p:cViewPr varScale="1">
        <p:scale>
          <a:sx n="39" d="100"/>
          <a:sy n="39" d="100"/>
        </p:scale>
        <p:origin x="1708" y="32"/>
      </p:cViewPr>
      <p:guideLst>
        <p:guide pos="3840"/>
        <p:guide orient="horz" pos="216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c:spPr>
          <c:dPt>
            <c:idx val="0"/>
            <c:bubble3D val="0"/>
            <c:spPr>
              <a:solidFill>
                <a:schemeClr val="accent3"/>
              </a:solidFill>
              <a:ln w="19050">
                <a:noFill/>
              </a:ln>
              <a:effectLst/>
            </c:spPr>
            <c:extLst>
              <c:ext xmlns:c16="http://schemas.microsoft.com/office/drawing/2014/chart" uri="{C3380CC4-5D6E-409C-BE32-E72D297353CC}">
                <c16:uniqueId val="{00000001-D42E-4A67-ABB7-DD78A2E787CE}"/>
              </c:ext>
            </c:extLst>
          </c:dPt>
          <c:dPt>
            <c:idx val="1"/>
            <c:bubble3D val="0"/>
            <c:spPr>
              <a:solidFill>
                <a:schemeClr val="accent5"/>
              </a:solidFill>
              <a:ln w="19050">
                <a:noFill/>
              </a:ln>
              <a:effectLst/>
            </c:spPr>
            <c:extLst>
              <c:ext xmlns:c16="http://schemas.microsoft.com/office/drawing/2014/chart" uri="{C3380CC4-5D6E-409C-BE32-E72D297353CC}">
                <c16:uniqueId val="{00000003-D42E-4A67-ABB7-DD78A2E787CE}"/>
              </c:ext>
            </c:extLst>
          </c:dPt>
          <c:dPt>
            <c:idx val="2"/>
            <c:bubble3D val="0"/>
            <c:spPr>
              <a:solidFill>
                <a:schemeClr val="accent4"/>
              </a:solidFill>
              <a:ln w="19050">
                <a:noFill/>
              </a:ln>
              <a:effectLst/>
            </c:spPr>
            <c:extLst>
              <c:ext xmlns:c16="http://schemas.microsoft.com/office/drawing/2014/chart" uri="{C3380CC4-5D6E-409C-BE32-E72D297353CC}">
                <c16:uniqueId val="{00000005-D42E-4A67-ABB7-DD78A2E787CE}"/>
              </c:ext>
            </c:extLst>
          </c:dPt>
          <c:dPt>
            <c:idx val="3"/>
            <c:bubble3D val="0"/>
            <c:spPr>
              <a:solidFill>
                <a:schemeClr val="accent6"/>
              </a:solidFill>
              <a:ln w="19050">
                <a:noFill/>
              </a:ln>
              <a:effectLst/>
            </c:spPr>
            <c:extLst>
              <c:ext xmlns:c16="http://schemas.microsoft.com/office/drawing/2014/chart" uri="{C3380CC4-5D6E-409C-BE32-E72D297353CC}">
                <c16:uniqueId val="{00000007-D42E-4A67-ABB7-DD78A2E787C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30</c:v>
                </c:pt>
                <c:pt idx="1">
                  <c:v>15</c:v>
                </c:pt>
                <c:pt idx="2">
                  <c:v>10</c:v>
                </c:pt>
                <c:pt idx="3">
                  <c:v>20</c:v>
                </c:pt>
              </c:numCache>
            </c:numRef>
          </c:val>
          <c:extLst>
            <c:ext xmlns:c16="http://schemas.microsoft.com/office/drawing/2014/chart" uri="{C3380CC4-5D6E-409C-BE32-E72D297353CC}">
              <c16:uniqueId val="{00000008-D42E-4A67-ABB7-DD78A2E787CE}"/>
            </c:ext>
          </c:extLst>
        </c:ser>
        <c:dLbls>
          <c:showLegendKey val="0"/>
          <c:showVal val="0"/>
          <c:showCatName val="0"/>
          <c:showSerName val="0"/>
          <c:showPercent val="0"/>
          <c:showBubbleSize val="0"/>
          <c:showLeaderLines val="1"/>
        </c:dLbls>
        <c:firstSliceAng val="12"/>
        <c:holeSize val="7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F7A84F-E231-42BE-A9F8-B5131853C8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CB813BC-9E49-4ABB-A3C3-CEE0885B02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EBDBEE-1FDA-4F57-947F-5759FA6ABC55}" type="datetimeFigureOut">
              <a:rPr lang="en-US" smtClean="0"/>
              <a:t>6/21/2019</a:t>
            </a:fld>
            <a:endParaRPr lang="en-US" dirty="0"/>
          </a:p>
        </p:txBody>
      </p:sp>
      <p:sp>
        <p:nvSpPr>
          <p:cNvPr id="4" name="Footer Placeholder 3">
            <a:extLst>
              <a:ext uri="{FF2B5EF4-FFF2-40B4-BE49-F238E27FC236}">
                <a16:creationId xmlns:a16="http://schemas.microsoft.com/office/drawing/2014/main" id="{47ADFF29-9BE4-4CDF-A198-BBEE303F0E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D4AFC6-5A97-4417-A16A-485E5801A6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A8C659-3DDB-48CB-A056-6A658A161B7C}" type="slidenum">
              <a:rPr lang="en-US" smtClean="0"/>
              <a:t>‹#›</a:t>
            </a:fld>
            <a:endParaRPr lang="en-US" dirty="0"/>
          </a:p>
        </p:txBody>
      </p:sp>
    </p:spTree>
    <p:extLst>
      <p:ext uri="{BB962C8B-B14F-4D97-AF65-F5344CB8AC3E}">
        <p14:creationId xmlns:p14="http://schemas.microsoft.com/office/powerpoint/2010/main" val="2360767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6A9CD-5E57-4C86-B862-09CA519924BA}" type="datetimeFigureOut">
              <a:rPr lang="en-US" smtClean="0"/>
              <a:t>6/21/2019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004F4-F240-48F9-8AE1-486585C7F00D}" type="slidenum">
              <a:rPr lang="en-US" smtClean="0"/>
              <a:t>‹#›</a:t>
            </a:fld>
            <a:endParaRPr lang="en-US" dirty="0"/>
          </a:p>
        </p:txBody>
      </p:sp>
    </p:spTree>
    <p:extLst>
      <p:ext uri="{BB962C8B-B14F-4D97-AF65-F5344CB8AC3E}">
        <p14:creationId xmlns:p14="http://schemas.microsoft.com/office/powerpoint/2010/main" val="215488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5"/>
          </p:nvPr>
        </p:nvSpPr>
        <p:spPr/>
        <p:txBody>
          <a:bodyPr/>
          <a:lstStyle/>
          <a:p>
            <a:fld id="{9CA004F4-F240-48F9-8AE1-486585C7F00D}" type="slidenum">
              <a:rPr lang="en-US" smtClean="0"/>
              <a:t>1</a:t>
            </a:fld>
            <a:endParaRPr lang="en-US" dirty="0"/>
          </a:p>
        </p:txBody>
      </p:sp>
    </p:spTree>
    <p:extLst>
      <p:ext uri="{BB962C8B-B14F-4D97-AF65-F5344CB8AC3E}">
        <p14:creationId xmlns:p14="http://schemas.microsoft.com/office/powerpoint/2010/main" val="322885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a:p>
            <a:r>
              <a:rPr lang="en-US" dirty="0"/>
              <a:t>On chart paper with your table</a:t>
            </a:r>
            <a:r>
              <a:rPr lang="en-US" baseline="0" dirty="0"/>
              <a:t> group</a:t>
            </a:r>
          </a:p>
          <a:p>
            <a:r>
              <a:rPr lang="en-US" baseline="0" dirty="0"/>
              <a:t>Share our</a:t>
            </a:r>
          </a:p>
          <a:p>
            <a:r>
              <a:rPr lang="en-US" baseline="0" dirty="0"/>
              <a:t>Consensus</a:t>
            </a:r>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10</a:t>
            </a:fld>
            <a:endParaRPr lang="en-US" dirty="0"/>
          </a:p>
        </p:txBody>
      </p:sp>
    </p:spTree>
    <p:extLst>
      <p:ext uri="{BB962C8B-B14F-4D97-AF65-F5344CB8AC3E}">
        <p14:creationId xmlns:p14="http://schemas.microsoft.com/office/powerpoint/2010/main" val="2176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 – PLC on line looks different</a:t>
            </a:r>
          </a:p>
        </p:txBody>
      </p:sp>
      <p:sp>
        <p:nvSpPr>
          <p:cNvPr id="4" name="Slide Number Placeholder 3"/>
          <p:cNvSpPr>
            <a:spLocks noGrp="1"/>
          </p:cNvSpPr>
          <p:nvPr>
            <p:ph type="sldNum" sz="quarter" idx="5"/>
          </p:nvPr>
        </p:nvSpPr>
        <p:spPr/>
        <p:txBody>
          <a:bodyPr/>
          <a:lstStyle/>
          <a:p>
            <a:fld id="{9CA004F4-F240-48F9-8AE1-486585C7F00D}" type="slidenum">
              <a:rPr lang="en-US" smtClean="0"/>
              <a:t>11</a:t>
            </a:fld>
            <a:endParaRPr lang="en-US" dirty="0"/>
          </a:p>
        </p:txBody>
      </p:sp>
    </p:spTree>
    <p:extLst>
      <p:ext uri="{BB962C8B-B14F-4D97-AF65-F5344CB8AC3E}">
        <p14:creationId xmlns:p14="http://schemas.microsoft.com/office/powerpoint/2010/main" val="3606926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12</a:t>
            </a:fld>
            <a:endParaRPr lang="en-US" dirty="0"/>
          </a:p>
        </p:txBody>
      </p:sp>
    </p:spTree>
    <p:extLst>
      <p:ext uri="{BB962C8B-B14F-4D97-AF65-F5344CB8AC3E}">
        <p14:creationId xmlns:p14="http://schemas.microsoft.com/office/powerpoint/2010/main" val="950515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a:p>
            <a:r>
              <a:rPr lang="en-US" dirty="0"/>
              <a:t>Hand out</a:t>
            </a:r>
          </a:p>
        </p:txBody>
      </p:sp>
      <p:sp>
        <p:nvSpPr>
          <p:cNvPr id="4" name="Slide Number Placeholder 3"/>
          <p:cNvSpPr>
            <a:spLocks noGrp="1"/>
          </p:cNvSpPr>
          <p:nvPr>
            <p:ph type="sldNum" sz="quarter" idx="10"/>
          </p:nvPr>
        </p:nvSpPr>
        <p:spPr/>
        <p:txBody>
          <a:bodyPr/>
          <a:lstStyle/>
          <a:p>
            <a:fld id="{9CA004F4-F240-48F9-8AE1-486585C7F00D}" type="slidenum">
              <a:rPr lang="en-US" smtClean="0"/>
              <a:t>13</a:t>
            </a:fld>
            <a:endParaRPr lang="en-US" dirty="0"/>
          </a:p>
        </p:txBody>
      </p:sp>
    </p:spTree>
    <p:extLst>
      <p:ext uri="{BB962C8B-B14F-4D97-AF65-F5344CB8AC3E}">
        <p14:creationId xmlns:p14="http://schemas.microsoft.com/office/powerpoint/2010/main" val="839014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a:t>
            </a:r>
            <a:r>
              <a:rPr lang="en-US" baseline="0" dirty="0"/>
              <a:t> together – Collaboration?</a:t>
            </a:r>
          </a:p>
          <a:p>
            <a:r>
              <a:rPr lang="en-US" baseline="0" dirty="0"/>
              <a:t>Share out</a:t>
            </a:r>
            <a:endParaRPr lang="en-US" dirty="0"/>
          </a:p>
        </p:txBody>
      </p:sp>
      <p:sp>
        <p:nvSpPr>
          <p:cNvPr id="4" name="Slide Number Placeholder 3"/>
          <p:cNvSpPr>
            <a:spLocks noGrp="1"/>
          </p:cNvSpPr>
          <p:nvPr>
            <p:ph type="sldNum" sz="quarter" idx="10"/>
          </p:nvPr>
        </p:nvSpPr>
        <p:spPr/>
        <p:txBody>
          <a:bodyPr/>
          <a:lstStyle/>
          <a:p>
            <a:fld id="{9CA004F4-F240-48F9-8AE1-486585C7F00D}" type="slidenum">
              <a:rPr lang="en-US" smtClean="0"/>
              <a:t>14</a:t>
            </a:fld>
            <a:endParaRPr lang="en-US" dirty="0"/>
          </a:p>
        </p:txBody>
      </p:sp>
    </p:spTree>
    <p:extLst>
      <p:ext uri="{BB962C8B-B14F-4D97-AF65-F5344CB8AC3E}">
        <p14:creationId xmlns:p14="http://schemas.microsoft.com/office/powerpoint/2010/main" val="4058057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5"/>
          </p:nvPr>
        </p:nvSpPr>
        <p:spPr/>
        <p:txBody>
          <a:bodyPr/>
          <a:lstStyle/>
          <a:p>
            <a:fld id="{9CA004F4-F240-48F9-8AE1-486585C7F00D}" type="slidenum">
              <a:rPr lang="en-US" smtClean="0"/>
              <a:t>16</a:t>
            </a:fld>
            <a:endParaRPr lang="en-US" dirty="0"/>
          </a:p>
        </p:txBody>
      </p:sp>
    </p:spTree>
    <p:extLst>
      <p:ext uri="{BB962C8B-B14F-4D97-AF65-F5344CB8AC3E}">
        <p14:creationId xmlns:p14="http://schemas.microsoft.com/office/powerpoint/2010/main" val="1327980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17</a:t>
            </a:fld>
            <a:endParaRPr lang="en-US" dirty="0"/>
          </a:p>
        </p:txBody>
      </p:sp>
    </p:spTree>
    <p:extLst>
      <p:ext uri="{BB962C8B-B14F-4D97-AF65-F5344CB8AC3E}">
        <p14:creationId xmlns:p14="http://schemas.microsoft.com/office/powerpoint/2010/main" val="171285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18</a:t>
            </a:fld>
            <a:endParaRPr lang="en-US" dirty="0"/>
          </a:p>
        </p:txBody>
      </p:sp>
    </p:spTree>
    <p:extLst>
      <p:ext uri="{BB962C8B-B14F-4D97-AF65-F5344CB8AC3E}">
        <p14:creationId xmlns:p14="http://schemas.microsoft.com/office/powerpoint/2010/main" val="68521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5"/>
          </p:nvPr>
        </p:nvSpPr>
        <p:spPr/>
        <p:txBody>
          <a:bodyPr/>
          <a:lstStyle/>
          <a:p>
            <a:fld id="{9CA004F4-F240-48F9-8AE1-486585C7F00D}" type="slidenum">
              <a:rPr lang="en-US" smtClean="0"/>
              <a:t>19</a:t>
            </a:fld>
            <a:endParaRPr lang="en-US" dirty="0"/>
          </a:p>
        </p:txBody>
      </p:sp>
    </p:spTree>
    <p:extLst>
      <p:ext uri="{BB962C8B-B14F-4D97-AF65-F5344CB8AC3E}">
        <p14:creationId xmlns:p14="http://schemas.microsoft.com/office/powerpoint/2010/main" val="89353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5"/>
          </p:nvPr>
        </p:nvSpPr>
        <p:spPr/>
        <p:txBody>
          <a:bodyPr/>
          <a:lstStyle/>
          <a:p>
            <a:fld id="{9CA004F4-F240-48F9-8AE1-486585C7F00D}" type="slidenum">
              <a:rPr lang="en-US" smtClean="0"/>
              <a:t>21</a:t>
            </a:fld>
            <a:endParaRPr lang="en-US" dirty="0"/>
          </a:p>
        </p:txBody>
      </p:sp>
    </p:spTree>
    <p:extLst>
      <p:ext uri="{BB962C8B-B14F-4D97-AF65-F5344CB8AC3E}">
        <p14:creationId xmlns:p14="http://schemas.microsoft.com/office/powerpoint/2010/main" val="191231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a:p>
            <a:r>
              <a:rPr lang="en-US" dirty="0"/>
              <a:t>On sticky</a:t>
            </a:r>
            <a:r>
              <a:rPr lang="en-US" baseline="0" dirty="0"/>
              <a:t> notes</a:t>
            </a:r>
          </a:p>
          <a:p>
            <a:r>
              <a:rPr lang="en-US" baseline="0" dirty="0"/>
              <a:t>Let’s build FAQ’s</a:t>
            </a:r>
          </a:p>
          <a:p>
            <a:endParaRPr lang="en-US" baseline="0" dirty="0"/>
          </a:p>
          <a:p>
            <a:r>
              <a:rPr lang="en-US" baseline="0" dirty="0"/>
              <a:t>Carole and Vanessa Organize into theme</a:t>
            </a:r>
            <a:endParaRPr lang="en-US" dirty="0"/>
          </a:p>
        </p:txBody>
      </p:sp>
      <p:sp>
        <p:nvSpPr>
          <p:cNvPr id="4" name="Slide Number Placeholder 3"/>
          <p:cNvSpPr>
            <a:spLocks noGrp="1"/>
          </p:cNvSpPr>
          <p:nvPr>
            <p:ph type="sldNum" sz="quarter" idx="10"/>
          </p:nvPr>
        </p:nvSpPr>
        <p:spPr/>
        <p:txBody>
          <a:bodyPr/>
          <a:lstStyle/>
          <a:p>
            <a:fld id="{9CA004F4-F240-48F9-8AE1-486585C7F00D}" type="slidenum">
              <a:rPr lang="en-US" smtClean="0"/>
              <a:t>2</a:t>
            </a:fld>
            <a:endParaRPr lang="en-US" dirty="0"/>
          </a:p>
        </p:txBody>
      </p:sp>
    </p:spTree>
    <p:extLst>
      <p:ext uri="{BB962C8B-B14F-4D97-AF65-F5344CB8AC3E}">
        <p14:creationId xmlns:p14="http://schemas.microsoft.com/office/powerpoint/2010/main" val="114809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22</a:t>
            </a:fld>
            <a:endParaRPr lang="en-US" dirty="0"/>
          </a:p>
        </p:txBody>
      </p:sp>
    </p:spTree>
    <p:extLst>
      <p:ext uri="{BB962C8B-B14F-4D97-AF65-F5344CB8AC3E}">
        <p14:creationId xmlns:p14="http://schemas.microsoft.com/office/powerpoint/2010/main" val="2084057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24</a:t>
            </a:fld>
            <a:endParaRPr lang="en-US" dirty="0"/>
          </a:p>
        </p:txBody>
      </p:sp>
    </p:spTree>
    <p:extLst>
      <p:ext uri="{BB962C8B-B14F-4D97-AF65-F5344CB8AC3E}">
        <p14:creationId xmlns:p14="http://schemas.microsoft.com/office/powerpoint/2010/main" val="1245359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9CA004F4-F240-48F9-8AE1-486585C7F00D}" type="slidenum">
              <a:rPr lang="en-US" smtClean="0"/>
              <a:t>25</a:t>
            </a:fld>
            <a:endParaRPr lang="en-US" dirty="0"/>
          </a:p>
        </p:txBody>
      </p:sp>
    </p:spTree>
    <p:extLst>
      <p:ext uri="{BB962C8B-B14F-4D97-AF65-F5344CB8AC3E}">
        <p14:creationId xmlns:p14="http://schemas.microsoft.com/office/powerpoint/2010/main" val="2816759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 16 </a:t>
            </a:r>
          </a:p>
        </p:txBody>
      </p:sp>
      <p:sp>
        <p:nvSpPr>
          <p:cNvPr id="4" name="Slide Number Placeholder 3"/>
          <p:cNvSpPr>
            <a:spLocks noGrp="1"/>
          </p:cNvSpPr>
          <p:nvPr>
            <p:ph type="sldNum" sz="quarter" idx="10"/>
          </p:nvPr>
        </p:nvSpPr>
        <p:spPr/>
        <p:txBody>
          <a:bodyPr/>
          <a:lstStyle/>
          <a:p>
            <a:fld id="{9CA004F4-F240-48F9-8AE1-486585C7F00D}" type="slidenum">
              <a:rPr lang="en-US" smtClean="0"/>
              <a:t>26</a:t>
            </a:fld>
            <a:endParaRPr lang="en-US" dirty="0"/>
          </a:p>
        </p:txBody>
      </p:sp>
    </p:spTree>
    <p:extLst>
      <p:ext uri="{BB962C8B-B14F-4D97-AF65-F5344CB8AC3E}">
        <p14:creationId xmlns:p14="http://schemas.microsoft.com/office/powerpoint/2010/main" val="3772354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31:07  - 35:43</a:t>
            </a:r>
          </a:p>
        </p:txBody>
      </p:sp>
      <p:sp>
        <p:nvSpPr>
          <p:cNvPr id="4" name="Slide Number Placeholder 3"/>
          <p:cNvSpPr>
            <a:spLocks noGrp="1"/>
          </p:cNvSpPr>
          <p:nvPr>
            <p:ph type="sldNum" sz="quarter" idx="10"/>
          </p:nvPr>
        </p:nvSpPr>
        <p:spPr/>
        <p:txBody>
          <a:bodyPr/>
          <a:lstStyle/>
          <a:p>
            <a:fld id="{9CA004F4-F240-48F9-8AE1-486585C7F00D}" type="slidenum">
              <a:rPr lang="en-US" smtClean="0"/>
              <a:t>27</a:t>
            </a:fld>
            <a:endParaRPr lang="en-US" dirty="0"/>
          </a:p>
        </p:txBody>
      </p:sp>
    </p:spTree>
    <p:extLst>
      <p:ext uri="{BB962C8B-B14F-4D97-AF65-F5344CB8AC3E}">
        <p14:creationId xmlns:p14="http://schemas.microsoft.com/office/powerpoint/2010/main" val="3652060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a:p>
            <a:endParaRPr lang="en-US" dirty="0"/>
          </a:p>
          <a:p>
            <a:r>
              <a:rPr lang="en-US" dirty="0"/>
              <a:t>Activity: Review Norms Handouts</a:t>
            </a:r>
            <a:r>
              <a:rPr lang="en-US" baseline="0" dirty="0"/>
              <a:t> and go through process. With a partner at your tables. Ask Questions for clarification.</a:t>
            </a:r>
          </a:p>
          <a:p>
            <a:r>
              <a:rPr lang="en-US" baseline="0" dirty="0"/>
              <a:t>Talk to your group about what happens when you break norms?</a:t>
            </a:r>
            <a:endParaRPr lang="en-US" dirty="0"/>
          </a:p>
        </p:txBody>
      </p:sp>
      <p:sp>
        <p:nvSpPr>
          <p:cNvPr id="4" name="Slide Number Placeholder 3"/>
          <p:cNvSpPr>
            <a:spLocks noGrp="1"/>
          </p:cNvSpPr>
          <p:nvPr>
            <p:ph type="sldNum" sz="quarter" idx="10"/>
          </p:nvPr>
        </p:nvSpPr>
        <p:spPr/>
        <p:txBody>
          <a:bodyPr/>
          <a:lstStyle/>
          <a:p>
            <a:fld id="{9CA004F4-F240-48F9-8AE1-486585C7F00D}" type="slidenum">
              <a:rPr lang="en-US" smtClean="0"/>
              <a:t>28</a:t>
            </a:fld>
            <a:endParaRPr lang="en-US" dirty="0"/>
          </a:p>
        </p:txBody>
      </p:sp>
    </p:spTree>
    <p:extLst>
      <p:ext uri="{BB962C8B-B14F-4D97-AF65-F5344CB8AC3E}">
        <p14:creationId xmlns:p14="http://schemas.microsoft.com/office/powerpoint/2010/main" val="3770535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Carole</a:t>
            </a:r>
          </a:p>
        </p:txBody>
      </p:sp>
      <p:sp>
        <p:nvSpPr>
          <p:cNvPr id="4" name="Slide Number Placeholder 3"/>
          <p:cNvSpPr>
            <a:spLocks noGrp="1"/>
          </p:cNvSpPr>
          <p:nvPr>
            <p:ph type="sldNum" sz="quarter" idx="5"/>
          </p:nvPr>
        </p:nvSpPr>
        <p:spPr/>
        <p:txBody>
          <a:bodyPr/>
          <a:lstStyle/>
          <a:p>
            <a:fld id="{9CA004F4-F240-48F9-8AE1-486585C7F00D}" type="slidenum">
              <a:rPr lang="en-US" smtClean="0"/>
              <a:t>29</a:t>
            </a:fld>
            <a:endParaRPr lang="en-US" dirty="0"/>
          </a:p>
        </p:txBody>
      </p:sp>
    </p:spTree>
    <p:extLst>
      <p:ext uri="{BB962C8B-B14F-4D97-AF65-F5344CB8AC3E}">
        <p14:creationId xmlns:p14="http://schemas.microsoft.com/office/powerpoint/2010/main" val="4048425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Carole</a:t>
            </a:r>
          </a:p>
        </p:txBody>
      </p:sp>
      <p:sp>
        <p:nvSpPr>
          <p:cNvPr id="4" name="Slide Number Placeholder 3"/>
          <p:cNvSpPr>
            <a:spLocks noGrp="1"/>
          </p:cNvSpPr>
          <p:nvPr>
            <p:ph type="sldNum" sz="quarter" idx="10"/>
          </p:nvPr>
        </p:nvSpPr>
        <p:spPr/>
        <p:txBody>
          <a:bodyPr/>
          <a:lstStyle/>
          <a:p>
            <a:fld id="{9CA004F4-F240-48F9-8AE1-486585C7F00D}" type="slidenum">
              <a:rPr lang="en-US" smtClean="0"/>
              <a:t>31</a:t>
            </a:fld>
            <a:endParaRPr lang="en-US" dirty="0"/>
          </a:p>
        </p:txBody>
      </p:sp>
    </p:spTree>
    <p:extLst>
      <p:ext uri="{BB962C8B-B14F-4D97-AF65-F5344CB8AC3E}">
        <p14:creationId xmlns:p14="http://schemas.microsoft.com/office/powerpoint/2010/main" val="4166114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Carole Video 21:04-24:27</a:t>
            </a:r>
          </a:p>
        </p:txBody>
      </p:sp>
      <p:sp>
        <p:nvSpPr>
          <p:cNvPr id="4" name="Slide Number Placeholder 3"/>
          <p:cNvSpPr>
            <a:spLocks noGrp="1"/>
          </p:cNvSpPr>
          <p:nvPr>
            <p:ph type="sldNum" sz="quarter" idx="10"/>
          </p:nvPr>
        </p:nvSpPr>
        <p:spPr/>
        <p:txBody>
          <a:bodyPr/>
          <a:lstStyle/>
          <a:p>
            <a:fld id="{9CA004F4-F240-48F9-8AE1-486585C7F00D}" type="slidenum">
              <a:rPr lang="en-US" smtClean="0"/>
              <a:t>32</a:t>
            </a:fld>
            <a:endParaRPr lang="en-US" dirty="0"/>
          </a:p>
        </p:txBody>
      </p:sp>
    </p:spTree>
    <p:extLst>
      <p:ext uri="{BB962C8B-B14F-4D97-AF65-F5344CB8AC3E}">
        <p14:creationId xmlns:p14="http://schemas.microsoft.com/office/powerpoint/2010/main" val="326554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Carole</a:t>
            </a:r>
          </a:p>
        </p:txBody>
      </p:sp>
      <p:sp>
        <p:nvSpPr>
          <p:cNvPr id="4" name="Slide Number Placeholder 3"/>
          <p:cNvSpPr>
            <a:spLocks noGrp="1"/>
          </p:cNvSpPr>
          <p:nvPr>
            <p:ph type="sldNum" sz="quarter" idx="10"/>
          </p:nvPr>
        </p:nvSpPr>
        <p:spPr/>
        <p:txBody>
          <a:bodyPr/>
          <a:lstStyle/>
          <a:p>
            <a:fld id="{9CA004F4-F240-48F9-8AE1-486585C7F00D}" type="slidenum">
              <a:rPr lang="en-US" smtClean="0"/>
              <a:t>33</a:t>
            </a:fld>
            <a:endParaRPr lang="en-US" dirty="0"/>
          </a:p>
        </p:txBody>
      </p:sp>
    </p:spTree>
    <p:extLst>
      <p:ext uri="{BB962C8B-B14F-4D97-AF65-F5344CB8AC3E}">
        <p14:creationId xmlns:p14="http://schemas.microsoft.com/office/powerpoint/2010/main" val="299693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3</a:t>
            </a:fld>
            <a:endParaRPr lang="en-US" dirty="0"/>
          </a:p>
        </p:txBody>
      </p:sp>
    </p:spTree>
    <p:extLst>
      <p:ext uri="{BB962C8B-B14F-4D97-AF65-F5344CB8AC3E}">
        <p14:creationId xmlns:p14="http://schemas.microsoft.com/office/powerpoint/2010/main" val="1323199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04F4-F240-48F9-8AE1-486585C7F00D}" type="slidenum">
              <a:rPr lang="en-US" smtClean="0"/>
              <a:t>34</a:t>
            </a:fld>
            <a:endParaRPr lang="en-US" dirty="0"/>
          </a:p>
        </p:txBody>
      </p:sp>
    </p:spTree>
    <p:extLst>
      <p:ext uri="{BB962C8B-B14F-4D97-AF65-F5344CB8AC3E}">
        <p14:creationId xmlns:p14="http://schemas.microsoft.com/office/powerpoint/2010/main" val="476207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5"/>
          </p:nvPr>
        </p:nvSpPr>
        <p:spPr/>
        <p:txBody>
          <a:bodyPr/>
          <a:lstStyle/>
          <a:p>
            <a:fld id="{9CA004F4-F240-48F9-8AE1-486585C7F00D}" type="slidenum">
              <a:rPr lang="en-US" smtClean="0"/>
              <a:t>35</a:t>
            </a:fld>
            <a:endParaRPr lang="en-US" dirty="0"/>
          </a:p>
        </p:txBody>
      </p:sp>
    </p:spTree>
    <p:extLst>
      <p:ext uri="{BB962C8B-B14F-4D97-AF65-F5344CB8AC3E}">
        <p14:creationId xmlns:p14="http://schemas.microsoft.com/office/powerpoint/2010/main" val="3054663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36</a:t>
            </a:fld>
            <a:endParaRPr lang="en-US" dirty="0"/>
          </a:p>
        </p:txBody>
      </p:sp>
    </p:spTree>
    <p:extLst>
      <p:ext uri="{BB962C8B-B14F-4D97-AF65-F5344CB8AC3E}">
        <p14:creationId xmlns:p14="http://schemas.microsoft.com/office/powerpoint/2010/main" val="2132067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37</a:t>
            </a:fld>
            <a:endParaRPr lang="en-US" dirty="0"/>
          </a:p>
        </p:txBody>
      </p:sp>
    </p:spTree>
    <p:extLst>
      <p:ext uri="{BB962C8B-B14F-4D97-AF65-F5344CB8AC3E}">
        <p14:creationId xmlns:p14="http://schemas.microsoft.com/office/powerpoint/2010/main" val="701911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5"/>
          </p:nvPr>
        </p:nvSpPr>
        <p:spPr/>
        <p:txBody>
          <a:bodyPr/>
          <a:lstStyle/>
          <a:p>
            <a:fld id="{9CA004F4-F240-48F9-8AE1-486585C7F00D}" type="slidenum">
              <a:rPr lang="en-US" smtClean="0"/>
              <a:t>38</a:t>
            </a:fld>
            <a:endParaRPr lang="en-US" dirty="0"/>
          </a:p>
        </p:txBody>
      </p:sp>
    </p:spTree>
    <p:extLst>
      <p:ext uri="{BB962C8B-B14F-4D97-AF65-F5344CB8AC3E}">
        <p14:creationId xmlns:p14="http://schemas.microsoft.com/office/powerpoint/2010/main" val="3142064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Demo  - big groups make ONE – and all be administrators</a:t>
            </a:r>
          </a:p>
          <a:p>
            <a:r>
              <a:rPr lang="en-US" dirty="0">
                <a:cs typeface="Calibri"/>
              </a:rPr>
              <a:t>Show supports in discussion</a:t>
            </a:r>
          </a:p>
          <a:p>
            <a:r>
              <a:rPr lang="en-US" dirty="0">
                <a:cs typeface="Calibri"/>
              </a:rPr>
              <a:t>Show places to get group pic</a:t>
            </a:r>
          </a:p>
          <a:p>
            <a:r>
              <a:rPr lang="en-US" dirty="0">
                <a:cs typeface="Calibri"/>
              </a:rPr>
              <a:t>Show how to invite people</a:t>
            </a:r>
          </a:p>
          <a:p>
            <a:r>
              <a:rPr lang="en-US" dirty="0">
                <a:cs typeface="Calibri"/>
              </a:rPr>
              <a:t>Show how to make folders/save items you need from our group to yours</a:t>
            </a:r>
          </a:p>
          <a:p>
            <a:r>
              <a:rPr lang="en-US" dirty="0">
                <a:cs typeface="Calibri"/>
              </a:rPr>
              <a:t>Copyright – What to do</a:t>
            </a:r>
          </a:p>
        </p:txBody>
      </p:sp>
      <p:sp>
        <p:nvSpPr>
          <p:cNvPr id="4" name="Slide Number Placeholder 3"/>
          <p:cNvSpPr>
            <a:spLocks noGrp="1"/>
          </p:cNvSpPr>
          <p:nvPr>
            <p:ph type="sldNum" sz="quarter" idx="5"/>
          </p:nvPr>
        </p:nvSpPr>
        <p:spPr/>
        <p:txBody>
          <a:bodyPr/>
          <a:lstStyle/>
          <a:p>
            <a:fld id="{9CA004F4-F240-48F9-8AE1-486585C7F00D}" type="slidenum">
              <a:rPr lang="en-US" smtClean="0"/>
              <a:t>39</a:t>
            </a:fld>
            <a:endParaRPr lang="en-US" dirty="0"/>
          </a:p>
        </p:txBody>
      </p:sp>
    </p:spTree>
    <p:extLst>
      <p:ext uri="{BB962C8B-B14F-4D97-AF65-F5344CB8AC3E}">
        <p14:creationId xmlns:p14="http://schemas.microsoft.com/office/powerpoint/2010/main" val="1335137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41</a:t>
            </a:fld>
            <a:endParaRPr lang="en-US" dirty="0"/>
          </a:p>
        </p:txBody>
      </p:sp>
    </p:spTree>
    <p:extLst>
      <p:ext uri="{BB962C8B-B14F-4D97-AF65-F5344CB8AC3E}">
        <p14:creationId xmlns:p14="http://schemas.microsoft.com/office/powerpoint/2010/main" val="3570720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Vanessa</a:t>
            </a:r>
            <a:r>
              <a:rPr lang="en-US" baseline="0" dirty="0"/>
              <a:t> Review ensure everyone is comfortable with Checklist</a:t>
            </a:r>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42</a:t>
            </a:fld>
            <a:endParaRPr lang="en-US" dirty="0"/>
          </a:p>
        </p:txBody>
      </p:sp>
    </p:spTree>
    <p:extLst>
      <p:ext uri="{BB962C8B-B14F-4D97-AF65-F5344CB8AC3E}">
        <p14:creationId xmlns:p14="http://schemas.microsoft.com/office/powerpoint/2010/main" val="335417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Carole</a:t>
            </a:r>
          </a:p>
        </p:txBody>
      </p:sp>
      <p:sp>
        <p:nvSpPr>
          <p:cNvPr id="4" name="Slide Number Placeholder 3"/>
          <p:cNvSpPr>
            <a:spLocks noGrp="1"/>
          </p:cNvSpPr>
          <p:nvPr>
            <p:ph type="sldNum" sz="quarter" idx="10"/>
          </p:nvPr>
        </p:nvSpPr>
        <p:spPr/>
        <p:txBody>
          <a:bodyPr/>
          <a:lstStyle/>
          <a:p>
            <a:fld id="{9CA004F4-F240-48F9-8AE1-486585C7F00D}" type="slidenum">
              <a:rPr lang="en-US" smtClean="0"/>
              <a:t>43</a:t>
            </a:fld>
            <a:endParaRPr lang="en-US" dirty="0"/>
          </a:p>
        </p:txBody>
      </p:sp>
    </p:spTree>
    <p:extLst>
      <p:ext uri="{BB962C8B-B14F-4D97-AF65-F5344CB8AC3E}">
        <p14:creationId xmlns:p14="http://schemas.microsoft.com/office/powerpoint/2010/main" val="2349961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Melissa/Vanessa/Carole/Kelli</a:t>
            </a:r>
            <a:r>
              <a:rPr lang="en-US" baseline="0" dirty="0"/>
              <a:t> </a:t>
            </a:r>
            <a:r>
              <a:rPr lang="en-US" dirty="0"/>
              <a:t>On sticky</a:t>
            </a:r>
            <a:r>
              <a:rPr lang="en-US" baseline="0" dirty="0"/>
              <a:t> notes</a:t>
            </a:r>
          </a:p>
          <a:p>
            <a:r>
              <a:rPr lang="en-US" baseline="0" dirty="0"/>
              <a:t>Can you answer the questions now?</a:t>
            </a:r>
          </a:p>
          <a:p>
            <a:r>
              <a:rPr lang="en-US" baseline="0" dirty="0"/>
              <a:t>Provide the list of answers in resource Bank folder</a:t>
            </a:r>
          </a:p>
          <a:p>
            <a:endParaRPr lang="en-US" dirty="0"/>
          </a:p>
        </p:txBody>
      </p:sp>
      <p:sp>
        <p:nvSpPr>
          <p:cNvPr id="4" name="Slide Number Placeholder 3"/>
          <p:cNvSpPr>
            <a:spLocks noGrp="1"/>
          </p:cNvSpPr>
          <p:nvPr>
            <p:ph type="sldNum" sz="quarter" idx="10"/>
          </p:nvPr>
        </p:nvSpPr>
        <p:spPr/>
        <p:txBody>
          <a:bodyPr/>
          <a:lstStyle/>
          <a:p>
            <a:fld id="{9CA004F4-F240-48F9-8AE1-486585C7F00D}" type="slidenum">
              <a:rPr lang="en-US" smtClean="0"/>
              <a:t>44</a:t>
            </a:fld>
            <a:endParaRPr lang="en-US" dirty="0"/>
          </a:p>
        </p:txBody>
      </p:sp>
    </p:spTree>
    <p:extLst>
      <p:ext uri="{BB962C8B-B14F-4D97-AF65-F5344CB8AC3E}">
        <p14:creationId xmlns:p14="http://schemas.microsoft.com/office/powerpoint/2010/main" val="266733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4</a:t>
            </a:fld>
            <a:endParaRPr lang="en-US" dirty="0"/>
          </a:p>
        </p:txBody>
      </p:sp>
    </p:spTree>
    <p:extLst>
      <p:ext uri="{BB962C8B-B14F-4D97-AF65-F5344CB8AC3E}">
        <p14:creationId xmlns:p14="http://schemas.microsoft.com/office/powerpoint/2010/main" val="3043088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46</a:t>
            </a:fld>
            <a:endParaRPr lang="en-US" dirty="0"/>
          </a:p>
        </p:txBody>
      </p:sp>
    </p:spTree>
    <p:extLst>
      <p:ext uri="{BB962C8B-B14F-4D97-AF65-F5344CB8AC3E}">
        <p14:creationId xmlns:p14="http://schemas.microsoft.com/office/powerpoint/2010/main" val="403274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5</a:t>
            </a:fld>
            <a:endParaRPr lang="en-US" dirty="0"/>
          </a:p>
        </p:txBody>
      </p:sp>
    </p:spTree>
    <p:extLst>
      <p:ext uri="{BB962C8B-B14F-4D97-AF65-F5344CB8AC3E}">
        <p14:creationId xmlns:p14="http://schemas.microsoft.com/office/powerpoint/2010/main" val="2537069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Kelli</a:t>
            </a:r>
          </a:p>
          <a:p>
            <a:r>
              <a:rPr lang="en-CA" dirty="0"/>
              <a:t>Start with something light but interesting and gives me a chance to get to know you and vice versa.</a:t>
            </a:r>
          </a:p>
          <a:p>
            <a:r>
              <a:rPr lang="en-CA" dirty="0"/>
              <a:t>Do the</a:t>
            </a:r>
            <a:r>
              <a:rPr lang="en-CA" baseline="0" dirty="0"/>
              <a:t> quiz- it is printed</a:t>
            </a:r>
            <a:endParaRPr lang="en-CA" dirty="0"/>
          </a:p>
        </p:txBody>
      </p:sp>
      <p:sp>
        <p:nvSpPr>
          <p:cNvPr id="4" name="Slide Number Placeholder 3"/>
          <p:cNvSpPr>
            <a:spLocks noGrp="1"/>
          </p:cNvSpPr>
          <p:nvPr>
            <p:ph type="sldNum" sz="quarter" idx="10"/>
          </p:nvPr>
        </p:nvSpPr>
        <p:spPr/>
        <p:txBody>
          <a:bodyPr/>
          <a:lstStyle/>
          <a:p>
            <a:fld id="{E9E6FDB6-6D2B-46C1-9FA1-D82906A37C3A}" type="slidenum">
              <a:rPr lang="zh-CN" altLang="en-US" smtClean="0"/>
              <a:t>6</a:t>
            </a:fld>
            <a:endParaRPr lang="zh-CN" altLang="en-US"/>
          </a:p>
        </p:txBody>
      </p:sp>
    </p:spTree>
    <p:extLst>
      <p:ext uri="{BB962C8B-B14F-4D97-AF65-F5344CB8AC3E}">
        <p14:creationId xmlns:p14="http://schemas.microsoft.com/office/powerpoint/2010/main" val="3273943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9CA004F4-F240-48F9-8AE1-486585C7F00D}" type="slidenum">
              <a:rPr lang="en-US" smtClean="0"/>
              <a:t>7</a:t>
            </a:fld>
            <a:endParaRPr lang="en-US" dirty="0"/>
          </a:p>
        </p:txBody>
      </p:sp>
    </p:spTree>
    <p:extLst>
      <p:ext uri="{BB962C8B-B14F-4D97-AF65-F5344CB8AC3E}">
        <p14:creationId xmlns:p14="http://schemas.microsoft.com/office/powerpoint/2010/main" val="206692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Kelli</a:t>
            </a:r>
          </a:p>
        </p:txBody>
      </p:sp>
      <p:sp>
        <p:nvSpPr>
          <p:cNvPr id="4" name="Slide Number Placeholder 3"/>
          <p:cNvSpPr>
            <a:spLocks noGrp="1"/>
          </p:cNvSpPr>
          <p:nvPr>
            <p:ph type="sldNum" sz="quarter" idx="10"/>
          </p:nvPr>
        </p:nvSpPr>
        <p:spPr/>
        <p:txBody>
          <a:bodyPr/>
          <a:lstStyle/>
          <a:p>
            <a:fld id="{2E9D3F9D-B216-4012-BDCF-AE1DD2A9E410}" type="slidenum">
              <a:rPr lang="en-US" smtClean="0"/>
              <a:t>8</a:t>
            </a:fld>
            <a:endParaRPr lang="en-US"/>
          </a:p>
        </p:txBody>
      </p:sp>
    </p:spTree>
    <p:extLst>
      <p:ext uri="{BB962C8B-B14F-4D97-AF65-F5344CB8AC3E}">
        <p14:creationId xmlns:p14="http://schemas.microsoft.com/office/powerpoint/2010/main" val="404256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5"/>
          </p:nvPr>
        </p:nvSpPr>
        <p:spPr/>
        <p:txBody>
          <a:bodyPr/>
          <a:lstStyle/>
          <a:p>
            <a:fld id="{9CA004F4-F240-48F9-8AE1-486585C7F00D}" type="slidenum">
              <a:rPr lang="en-US" smtClean="0"/>
              <a:t>9</a:t>
            </a:fld>
            <a:endParaRPr lang="en-US" dirty="0"/>
          </a:p>
        </p:txBody>
      </p:sp>
    </p:spTree>
    <p:extLst>
      <p:ext uri="{BB962C8B-B14F-4D97-AF65-F5344CB8AC3E}">
        <p14:creationId xmlns:p14="http://schemas.microsoft.com/office/powerpoint/2010/main" val="2609089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D165-49B0-44FF-A267-367F5A6EE306}"/>
              </a:ext>
            </a:extLst>
          </p:cNvPr>
          <p:cNvSpPr>
            <a:spLocks noGrp="1"/>
          </p:cNvSpPr>
          <p:nvPr>
            <p:ph type="ctrTitle"/>
          </p:nvPr>
        </p:nvSpPr>
        <p:spPr>
          <a:xfrm>
            <a:off x="1524000" y="2039514"/>
            <a:ext cx="9144000" cy="2128049"/>
          </a:xfrm>
        </p:spPr>
        <p:txBody>
          <a:bodyPr anchor="b"/>
          <a:lstStyle>
            <a:lvl1pPr algn="ctr">
              <a:lnSpc>
                <a:spcPct val="125000"/>
              </a:lnSpc>
              <a:defRPr sz="60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56B52800-74D6-4A78-AC9B-8E737A1A3B0D}"/>
              </a:ext>
            </a:extLst>
          </p:cNvPr>
          <p:cNvSpPr>
            <a:spLocks noGrp="1"/>
          </p:cNvSpPr>
          <p:nvPr>
            <p:ph type="subTitle" idx="1"/>
          </p:nvPr>
        </p:nvSpPr>
        <p:spPr>
          <a:xfrm>
            <a:off x="1524000" y="4221162"/>
            <a:ext cx="9144000" cy="882001"/>
          </a:xfrm>
          <a:solidFill>
            <a:schemeClr val="accent2">
              <a:alpha val="90000"/>
            </a:schemeClr>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500" b="1" i="1" kern="1200" spc="65" dirty="0">
                <a:solidFill>
                  <a:schemeClr val="accent1"/>
                </a:solidFill>
                <a:latin typeface="+mn-lt"/>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8DA08ED5-AEFE-4443-9040-726EF6690995}" type="datetime1">
              <a:rPr lang="en-US" noProof="0" smtClean="0"/>
              <a:t>6/21/2019</a:t>
            </a:fld>
            <a:endParaRPr lang="en-US" noProof="0" dirty="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B0030946-D0C7-4F78-94B0-427DAA6D5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1895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ix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12192000" cy="6858000"/>
          </a:xfrm>
        </p:spPr>
        <p:txBody>
          <a:bodyPr/>
          <a:lstStyle>
            <a:lvl1pPr marL="0" indent="0" algn="ctr">
              <a:buNone/>
              <a:defRPr/>
            </a:lvl1pPr>
          </a:lstStyle>
          <a:p>
            <a:r>
              <a:rPr lang="en-US" noProof="0"/>
              <a:t>Click icon to add picture</a:t>
            </a:r>
            <a:endParaRPr lang="en-US" noProof="0" dirty="0"/>
          </a:p>
        </p:txBody>
      </p:sp>
      <p:sp>
        <p:nvSpPr>
          <p:cNvPr id="18" name="Content Placeholder 2">
            <a:extLst>
              <a:ext uri="{FF2B5EF4-FFF2-40B4-BE49-F238E27FC236}">
                <a16:creationId xmlns:a16="http://schemas.microsoft.com/office/drawing/2014/main" id="{843DF42B-5E6A-409A-A205-0B59AE5FBD98}"/>
              </a:ext>
            </a:extLst>
          </p:cNvPr>
          <p:cNvSpPr>
            <a:spLocks noGrp="1"/>
          </p:cNvSpPr>
          <p:nvPr>
            <p:ph sz="half" idx="15"/>
          </p:nvPr>
        </p:nvSpPr>
        <p:spPr>
          <a:xfrm>
            <a:off x="8530301" y="1690689"/>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9C7A202D-9C81-48E9-AC0B-E4DDE20AE14F}"/>
              </a:ext>
            </a:extLst>
          </p:cNvPr>
          <p:cNvSpPr>
            <a:spLocks noGrp="1"/>
          </p:cNvSpPr>
          <p:nvPr>
            <p:ph sz="half" idx="14"/>
          </p:nvPr>
        </p:nvSpPr>
        <p:spPr>
          <a:xfrm>
            <a:off x="4888689" y="170282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1337076" y="170282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6/21/2019</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25" name="Content Placeholder 2">
            <a:extLst>
              <a:ext uri="{FF2B5EF4-FFF2-40B4-BE49-F238E27FC236}">
                <a16:creationId xmlns:a16="http://schemas.microsoft.com/office/drawing/2014/main" id="{70506441-775A-4D93-ADE3-695C86D6699F}"/>
              </a:ext>
            </a:extLst>
          </p:cNvPr>
          <p:cNvSpPr>
            <a:spLocks noGrp="1"/>
          </p:cNvSpPr>
          <p:nvPr>
            <p:ph sz="half" idx="16"/>
          </p:nvPr>
        </p:nvSpPr>
        <p:spPr>
          <a:xfrm>
            <a:off x="8530301"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Content Placeholder 2">
            <a:extLst>
              <a:ext uri="{FF2B5EF4-FFF2-40B4-BE49-F238E27FC236}">
                <a16:creationId xmlns:a16="http://schemas.microsoft.com/office/drawing/2014/main" id="{FA00A08C-FA2D-44B5-9451-63F193A3E7B3}"/>
              </a:ext>
            </a:extLst>
          </p:cNvPr>
          <p:cNvSpPr>
            <a:spLocks noGrp="1"/>
          </p:cNvSpPr>
          <p:nvPr>
            <p:ph sz="half" idx="17"/>
          </p:nvPr>
        </p:nvSpPr>
        <p:spPr>
          <a:xfrm>
            <a:off x="4888689"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Content Placeholder 2">
            <a:extLst>
              <a:ext uri="{FF2B5EF4-FFF2-40B4-BE49-F238E27FC236}">
                <a16:creationId xmlns:a16="http://schemas.microsoft.com/office/drawing/2014/main" id="{6A8F9540-8D26-4ADA-88E6-B9A742232C2D}"/>
              </a:ext>
            </a:extLst>
          </p:cNvPr>
          <p:cNvSpPr>
            <a:spLocks noGrp="1"/>
          </p:cNvSpPr>
          <p:nvPr>
            <p:ph sz="half" idx="18"/>
          </p:nvPr>
        </p:nvSpPr>
        <p:spPr>
          <a:xfrm>
            <a:off x="1337076"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28">
            <a:extLst>
              <a:ext uri="{FF2B5EF4-FFF2-40B4-BE49-F238E27FC236}">
                <a16:creationId xmlns:a16="http://schemas.microsoft.com/office/drawing/2014/main" id="{3D7801BA-80A8-4F2C-90C8-155E6210A852}"/>
              </a:ext>
            </a:extLst>
          </p:cNvPr>
          <p:cNvSpPr>
            <a:spLocks noGrp="1"/>
          </p:cNvSpPr>
          <p:nvPr>
            <p:ph type="pic" sz="quarter" idx="19"/>
          </p:nvPr>
        </p:nvSpPr>
        <p:spPr>
          <a:xfrm>
            <a:off x="947634"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0" name="Picture Placeholder 28">
            <a:extLst>
              <a:ext uri="{FF2B5EF4-FFF2-40B4-BE49-F238E27FC236}">
                <a16:creationId xmlns:a16="http://schemas.microsoft.com/office/drawing/2014/main" id="{99C7ED62-8CE2-417B-9E03-DB47D419110B}"/>
              </a:ext>
            </a:extLst>
          </p:cNvPr>
          <p:cNvSpPr>
            <a:spLocks noGrp="1"/>
          </p:cNvSpPr>
          <p:nvPr>
            <p:ph type="pic" sz="quarter" idx="20"/>
          </p:nvPr>
        </p:nvSpPr>
        <p:spPr>
          <a:xfrm>
            <a:off x="4499246"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1" name="Picture Placeholder 28">
            <a:extLst>
              <a:ext uri="{FF2B5EF4-FFF2-40B4-BE49-F238E27FC236}">
                <a16:creationId xmlns:a16="http://schemas.microsoft.com/office/drawing/2014/main" id="{96383197-4013-4D5E-BF47-64BD2386A4D6}"/>
              </a:ext>
            </a:extLst>
          </p:cNvPr>
          <p:cNvSpPr>
            <a:spLocks noGrp="1"/>
          </p:cNvSpPr>
          <p:nvPr>
            <p:ph type="pic" sz="quarter" idx="21"/>
          </p:nvPr>
        </p:nvSpPr>
        <p:spPr>
          <a:xfrm>
            <a:off x="8126282"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2" name="Picture Placeholder 28">
            <a:extLst>
              <a:ext uri="{FF2B5EF4-FFF2-40B4-BE49-F238E27FC236}">
                <a16:creationId xmlns:a16="http://schemas.microsoft.com/office/drawing/2014/main" id="{B2568099-B430-4F70-A248-1840860FFEED}"/>
              </a:ext>
            </a:extLst>
          </p:cNvPr>
          <p:cNvSpPr>
            <a:spLocks noGrp="1"/>
          </p:cNvSpPr>
          <p:nvPr>
            <p:ph type="pic" sz="quarter" idx="22"/>
          </p:nvPr>
        </p:nvSpPr>
        <p:spPr>
          <a:xfrm>
            <a:off x="947634"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3" name="Picture Placeholder 28">
            <a:extLst>
              <a:ext uri="{FF2B5EF4-FFF2-40B4-BE49-F238E27FC236}">
                <a16:creationId xmlns:a16="http://schemas.microsoft.com/office/drawing/2014/main" id="{82A0F640-3653-4074-BEAA-B09FF6E0B391}"/>
              </a:ext>
            </a:extLst>
          </p:cNvPr>
          <p:cNvSpPr>
            <a:spLocks noGrp="1"/>
          </p:cNvSpPr>
          <p:nvPr>
            <p:ph type="pic" sz="quarter" idx="23"/>
          </p:nvPr>
        </p:nvSpPr>
        <p:spPr>
          <a:xfrm>
            <a:off x="4499246"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4" name="Picture Placeholder 28">
            <a:extLst>
              <a:ext uri="{FF2B5EF4-FFF2-40B4-BE49-F238E27FC236}">
                <a16:creationId xmlns:a16="http://schemas.microsoft.com/office/drawing/2014/main" id="{1723BD4F-261F-418F-B763-09039D2CA7B6}"/>
              </a:ext>
            </a:extLst>
          </p:cNvPr>
          <p:cNvSpPr>
            <a:spLocks noGrp="1"/>
          </p:cNvSpPr>
          <p:nvPr>
            <p:ph type="pic" sz="quarter" idx="24"/>
          </p:nvPr>
        </p:nvSpPr>
        <p:spPr>
          <a:xfrm>
            <a:off x="8126282"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26671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with picture">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B74348DE-EC54-4C62-948C-0B2BF9045578}"/>
              </a:ext>
            </a:extLst>
          </p:cNvPr>
          <p:cNvSpPr>
            <a:spLocks noGrp="1"/>
          </p:cNvSpPr>
          <p:nvPr>
            <p:ph type="pic" sz="quarter" idx="13"/>
          </p:nvPr>
        </p:nvSpPr>
        <p:spPr>
          <a:xfrm>
            <a:off x="0" y="3115389"/>
            <a:ext cx="12188825" cy="3742611"/>
          </a:xfrm>
        </p:spPr>
        <p:txBody>
          <a:bodyPr/>
          <a:lstStyle>
            <a:lvl1pPr marL="0" indent="0" algn="ctr">
              <a:buNone/>
              <a:defRPr/>
            </a:lvl1pPr>
          </a:lstStyle>
          <a:p>
            <a:r>
              <a:rPr lang="en-US" noProof="0"/>
              <a:t>Click icon to add picture</a:t>
            </a:r>
            <a:endParaRPr lang="en-US" noProof="0" dirty="0"/>
          </a:p>
        </p:txBody>
      </p:sp>
      <p:sp>
        <p:nvSpPr>
          <p:cNvPr id="10" name="object 3">
            <a:extLst>
              <a:ext uri="{FF2B5EF4-FFF2-40B4-BE49-F238E27FC236}">
                <a16:creationId xmlns:a16="http://schemas.microsoft.com/office/drawing/2014/main" id="{2A53E879-94A1-4659-9069-ED0D6F03014D}"/>
              </a:ext>
            </a:extLst>
          </p:cNvPr>
          <p:cNvSpPr/>
          <p:nvPr userDrawn="1"/>
        </p:nvSpPr>
        <p:spPr>
          <a:xfrm>
            <a:off x="2400" y="1999821"/>
            <a:ext cx="12189600" cy="1115568"/>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accent2"/>
          </a:solidFill>
        </p:spPr>
        <p:txBody>
          <a:bodyPr wrap="square" lIns="0" tIns="0" rIns="0" bIns="0" rtlCol="0"/>
          <a:lstStyle/>
          <a:p>
            <a:endParaRPr lang="en-US" noProof="0" dirty="0"/>
          </a:p>
        </p:txBody>
      </p:sp>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9859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3434047"/>
            <a:ext cx="5157787" cy="27556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9859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3434047"/>
            <a:ext cx="5183188" cy="27556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noProof="0" smtClean="0"/>
              <a:t>6/21/2019</a:t>
            </a:fld>
            <a:endParaRPr lang="en-US" noProof="0"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77533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6/21/2019</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12" name="Picture Placeholder 11">
            <a:extLst>
              <a:ext uri="{FF2B5EF4-FFF2-40B4-BE49-F238E27FC236}">
                <a16:creationId xmlns:a16="http://schemas.microsoft.com/office/drawing/2014/main" id="{B15EEB49-54F4-404C-9B31-AD488BFCB2E0}"/>
              </a:ext>
            </a:extLst>
          </p:cNvPr>
          <p:cNvSpPr>
            <a:spLocks noGrp="1"/>
          </p:cNvSpPr>
          <p:nvPr>
            <p:ph type="pic" sz="quarter" idx="14"/>
          </p:nvPr>
        </p:nvSpPr>
        <p:spPr>
          <a:xfrm>
            <a:off x="1772412" y="2219248"/>
            <a:ext cx="2414016" cy="2414016"/>
          </a:xfrm>
          <a:prstGeom prst="ellipse">
            <a:avLst/>
          </a:prstGeom>
          <a:noFill/>
          <a:ln w="387350">
            <a:noFill/>
          </a:ln>
        </p:spPr>
        <p:txBody>
          <a:bodyPr/>
          <a:lstStyle/>
          <a:p>
            <a:r>
              <a:rPr lang="en-US" noProof="0"/>
              <a:t>Click icon to add picture</a:t>
            </a:r>
            <a:endParaRPr lang="en-US" noProof="0" dirty="0"/>
          </a:p>
        </p:txBody>
      </p:sp>
      <p:sp>
        <p:nvSpPr>
          <p:cNvPr id="17" name="Picture Placeholder 11">
            <a:extLst>
              <a:ext uri="{FF2B5EF4-FFF2-40B4-BE49-F238E27FC236}">
                <a16:creationId xmlns:a16="http://schemas.microsoft.com/office/drawing/2014/main" id="{6B2DD458-866A-421E-9AD0-B0D9E1195728}"/>
              </a:ext>
            </a:extLst>
          </p:cNvPr>
          <p:cNvSpPr>
            <a:spLocks noGrp="1"/>
          </p:cNvSpPr>
          <p:nvPr>
            <p:ph type="pic" sz="quarter" idx="17"/>
          </p:nvPr>
        </p:nvSpPr>
        <p:spPr>
          <a:xfrm>
            <a:off x="8005572" y="2196083"/>
            <a:ext cx="2414016" cy="2414016"/>
          </a:xfrm>
          <a:prstGeom prst="ellipse">
            <a:avLst/>
          </a:prstGeom>
          <a:noFill/>
          <a:ln w="387350">
            <a:noFill/>
          </a:ln>
        </p:spPr>
        <p:txBody>
          <a:bodyPr/>
          <a:lstStyle/>
          <a:p>
            <a:r>
              <a:rPr lang="en-US" noProof="0"/>
              <a:t>Click icon to add picture</a:t>
            </a:r>
            <a:endParaRPr lang="en-US" noProof="0" dirty="0"/>
          </a:p>
        </p:txBody>
      </p:sp>
      <p:sp>
        <p:nvSpPr>
          <p:cNvPr id="14" name="Picture Placeholder 11">
            <a:extLst>
              <a:ext uri="{FF2B5EF4-FFF2-40B4-BE49-F238E27FC236}">
                <a16:creationId xmlns:a16="http://schemas.microsoft.com/office/drawing/2014/main" id="{57A4D097-9603-42DC-888D-8039CE6ADC94}"/>
              </a:ext>
            </a:extLst>
          </p:cNvPr>
          <p:cNvSpPr>
            <a:spLocks noGrp="1"/>
          </p:cNvSpPr>
          <p:nvPr>
            <p:ph type="pic" sz="quarter" idx="16"/>
          </p:nvPr>
        </p:nvSpPr>
        <p:spPr>
          <a:xfrm>
            <a:off x="4587240" y="2019165"/>
            <a:ext cx="3017520" cy="3017520"/>
          </a:xfrm>
          <a:prstGeom prst="ellipse">
            <a:avLst/>
          </a:prstGeom>
          <a:noFill/>
        </p:spPr>
        <p:txBody>
          <a:bodyPr/>
          <a:lstStyle/>
          <a:p>
            <a:r>
              <a:rPr lang="en-US" noProof="0"/>
              <a:t>Click icon to add picture</a:t>
            </a:r>
            <a:endParaRPr lang="en-US" noProof="0" dirty="0"/>
          </a:p>
        </p:txBody>
      </p:sp>
      <p:sp>
        <p:nvSpPr>
          <p:cNvPr id="25" name="Text Placeholder 23">
            <a:extLst>
              <a:ext uri="{FF2B5EF4-FFF2-40B4-BE49-F238E27FC236}">
                <a16:creationId xmlns:a16="http://schemas.microsoft.com/office/drawing/2014/main" id="{B9B9E0BA-35AD-4D69-9A03-35F2509C2C27}"/>
              </a:ext>
            </a:extLst>
          </p:cNvPr>
          <p:cNvSpPr>
            <a:spLocks noGrp="1"/>
          </p:cNvSpPr>
          <p:nvPr>
            <p:ph type="body" sz="quarter" idx="19"/>
          </p:nvPr>
        </p:nvSpPr>
        <p:spPr>
          <a:xfrm>
            <a:off x="1612900" y="5033963"/>
            <a:ext cx="2700338" cy="738187"/>
          </a:xfrm>
        </p:spPr>
        <p:txBody>
          <a:bodyPr>
            <a:normAutofit/>
          </a:bodyPr>
          <a:lstStyle>
            <a:lvl1pPr marL="0" indent="0" algn="ctr">
              <a:buNone/>
              <a:defRPr sz="2000">
                <a:solidFill>
                  <a:schemeClr val="bg1">
                    <a:lumMod val="95000"/>
                  </a:schemeClr>
                </a:solidFill>
                <a:latin typeface="+mj-lt"/>
              </a:defRPr>
            </a:lvl1pPr>
          </a:lstStyle>
          <a:p>
            <a:pPr lvl="0"/>
            <a:r>
              <a:rPr lang="en-US" noProof="0"/>
              <a:t>Edit Master text styles</a:t>
            </a:r>
          </a:p>
        </p:txBody>
      </p:sp>
      <p:sp>
        <p:nvSpPr>
          <p:cNvPr id="26" name="Text Placeholder 23">
            <a:extLst>
              <a:ext uri="{FF2B5EF4-FFF2-40B4-BE49-F238E27FC236}">
                <a16:creationId xmlns:a16="http://schemas.microsoft.com/office/drawing/2014/main" id="{B1CC61B3-695C-423D-8F0B-45674DC932B3}"/>
              </a:ext>
            </a:extLst>
          </p:cNvPr>
          <p:cNvSpPr>
            <a:spLocks noGrp="1"/>
          </p:cNvSpPr>
          <p:nvPr>
            <p:ph type="body" sz="quarter" idx="20"/>
          </p:nvPr>
        </p:nvSpPr>
        <p:spPr>
          <a:xfrm>
            <a:off x="4745831" y="5236700"/>
            <a:ext cx="2700338" cy="738187"/>
          </a:xfrm>
        </p:spPr>
        <p:txBody>
          <a:bodyPr>
            <a:normAutofit/>
          </a:bodyPr>
          <a:lstStyle>
            <a:lvl1pPr marL="0" indent="0" algn="ctr">
              <a:buNone/>
              <a:defRPr sz="2000">
                <a:solidFill>
                  <a:schemeClr val="bg1">
                    <a:lumMod val="95000"/>
                  </a:schemeClr>
                </a:solidFill>
                <a:latin typeface="+mj-lt"/>
              </a:defRPr>
            </a:lvl1pPr>
          </a:lstStyle>
          <a:p>
            <a:pPr lvl="0"/>
            <a:r>
              <a:rPr lang="en-US" noProof="0"/>
              <a:t>Edit Master text styles</a:t>
            </a:r>
          </a:p>
        </p:txBody>
      </p:sp>
      <p:sp>
        <p:nvSpPr>
          <p:cNvPr id="27" name="Text Placeholder 23">
            <a:extLst>
              <a:ext uri="{FF2B5EF4-FFF2-40B4-BE49-F238E27FC236}">
                <a16:creationId xmlns:a16="http://schemas.microsoft.com/office/drawing/2014/main" id="{B870F23E-35A1-4942-A685-641AA883066A}"/>
              </a:ext>
            </a:extLst>
          </p:cNvPr>
          <p:cNvSpPr>
            <a:spLocks noGrp="1"/>
          </p:cNvSpPr>
          <p:nvPr>
            <p:ph type="body" sz="quarter" idx="21"/>
          </p:nvPr>
        </p:nvSpPr>
        <p:spPr>
          <a:xfrm>
            <a:off x="7878762" y="5033963"/>
            <a:ext cx="2700338" cy="738187"/>
          </a:xfrm>
        </p:spPr>
        <p:txBody>
          <a:bodyPr>
            <a:normAutofit/>
          </a:bodyPr>
          <a:lstStyle>
            <a:lvl1pPr marL="0" indent="0" algn="ctr">
              <a:buNone/>
              <a:defRPr sz="2000">
                <a:solidFill>
                  <a:schemeClr val="bg1">
                    <a:lumMod val="95000"/>
                  </a:schemeClr>
                </a:solidFill>
                <a:latin typeface="+mj-lt"/>
              </a:defRPr>
            </a:lvl1pPr>
          </a:lstStyle>
          <a:p>
            <a:pPr lvl="0"/>
            <a:r>
              <a:rPr lang="en-US" noProof="0"/>
              <a:t>Edit Master text styles</a:t>
            </a:r>
          </a:p>
        </p:txBody>
      </p:sp>
      <p:sp>
        <p:nvSpPr>
          <p:cNvPr id="29" name="Picture Placeholder 28">
            <a:extLst>
              <a:ext uri="{FF2B5EF4-FFF2-40B4-BE49-F238E27FC236}">
                <a16:creationId xmlns:a16="http://schemas.microsoft.com/office/drawing/2014/main" id="{863B8202-88BB-4ED4-B936-9D9C0B4C8D17}"/>
              </a:ext>
            </a:extLst>
          </p:cNvPr>
          <p:cNvSpPr>
            <a:spLocks noGrp="1"/>
          </p:cNvSpPr>
          <p:nvPr>
            <p:ph type="pic" sz="quarter" idx="22"/>
          </p:nvPr>
        </p:nvSpPr>
        <p:spPr>
          <a:xfrm>
            <a:off x="0" y="0"/>
            <a:ext cx="12192000" cy="6858000"/>
          </a:xfrm>
        </p:spPr>
        <p:txBody>
          <a:bodyP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49992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with Caption_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29F16048-FF4E-41B1-B3D4-0FB210A70DF2}"/>
              </a:ext>
            </a:extLst>
          </p:cNvPr>
          <p:cNvSpPr/>
          <p:nvPr userDrawn="1"/>
        </p:nvSpPr>
        <p:spPr>
          <a:xfrm>
            <a:off x="5294630" y="0"/>
            <a:ext cx="6897370" cy="6858000"/>
          </a:xfrm>
          <a:custGeom>
            <a:avLst/>
            <a:gdLst/>
            <a:ahLst/>
            <a:cxnLst/>
            <a:rect l="l" t="t" r="r" b="b"/>
            <a:pathLst>
              <a:path w="6897370" h="6858000">
                <a:moveTo>
                  <a:pt x="0" y="6858000"/>
                </a:moveTo>
                <a:lnTo>
                  <a:pt x="6896900" y="6858000"/>
                </a:lnTo>
                <a:lnTo>
                  <a:pt x="6896900" y="0"/>
                </a:lnTo>
                <a:lnTo>
                  <a:pt x="0" y="0"/>
                </a:lnTo>
                <a:lnTo>
                  <a:pt x="0" y="6858000"/>
                </a:lnTo>
                <a:close/>
              </a:path>
            </a:pathLst>
          </a:custGeom>
          <a:solidFill>
            <a:schemeClr val="accent2"/>
          </a:solidFill>
        </p:spPr>
        <p:txBody>
          <a:bodyPr wrap="square" lIns="0" tIns="0" rIns="0" bIns="0" rtlCol="0"/>
          <a:lstStyle/>
          <a:p>
            <a:endParaRPr lang="en-US" noProof="0" dirty="0"/>
          </a:p>
        </p:txBody>
      </p:sp>
      <p:sp>
        <p:nvSpPr>
          <p:cNvPr id="11" name="Oval 10">
            <a:extLst>
              <a:ext uri="{FF2B5EF4-FFF2-40B4-BE49-F238E27FC236}">
                <a16:creationId xmlns:a16="http://schemas.microsoft.com/office/drawing/2014/main" id="{98AB8B54-69CD-4C57-8DBB-02A0E09851DD}"/>
              </a:ext>
            </a:extLst>
          </p:cNvPr>
          <p:cNvSpPr/>
          <p:nvPr userDrawn="1"/>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17362"/>
            <a:ext cx="3932237" cy="1302111"/>
          </a:xfrm>
        </p:spPr>
        <p:txBody>
          <a:bodyPr anchor="b"/>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7294251" y="119269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noProof="0" smtClean="0"/>
              <a:t>6/21/2019</a:t>
            </a:fld>
            <a:endParaRPr lang="en-US" noProof="0"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9" name="object 2">
            <a:extLst>
              <a:ext uri="{FF2B5EF4-FFF2-40B4-BE49-F238E27FC236}">
                <a16:creationId xmlns:a16="http://schemas.microsoft.com/office/drawing/2014/main" id="{9337951D-6DB6-4713-9200-E8513CDEB6B3}"/>
              </a:ext>
            </a:extLst>
          </p:cNvPr>
          <p:cNvSpPr/>
          <p:nvPr userDrawn="1"/>
        </p:nvSpPr>
        <p:spPr>
          <a:xfrm>
            <a:off x="0" y="2430411"/>
            <a:ext cx="3625850" cy="3438525"/>
          </a:xfrm>
          <a:custGeom>
            <a:avLst/>
            <a:gdLst/>
            <a:ahLst/>
            <a:cxnLst/>
            <a:rect l="l" t="t" r="r" b="b"/>
            <a:pathLst>
              <a:path w="3625850" h="3438525">
                <a:moveTo>
                  <a:pt x="0" y="3438486"/>
                </a:moveTo>
                <a:lnTo>
                  <a:pt x="3625596" y="3438486"/>
                </a:lnTo>
                <a:lnTo>
                  <a:pt x="3625596" y="0"/>
                </a:lnTo>
                <a:lnTo>
                  <a:pt x="0" y="0"/>
                </a:lnTo>
                <a:lnTo>
                  <a:pt x="0" y="3438486"/>
                </a:lnTo>
                <a:close/>
              </a:path>
            </a:pathLst>
          </a:custGeom>
          <a:solidFill>
            <a:schemeClr val="accent1"/>
          </a:solidFill>
        </p:spPr>
        <p:txBody>
          <a:bodyPr wrap="square" lIns="0" tIns="0" rIns="0" bIns="0" rtlCol="0"/>
          <a:lstStyle/>
          <a:p>
            <a:endParaRPr lang="en-US" noProof="0" dirty="0"/>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0" y="2781223"/>
            <a:ext cx="6040800" cy="2736901"/>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2" name="Picture Placeholder 28">
            <a:extLst>
              <a:ext uri="{FF2B5EF4-FFF2-40B4-BE49-F238E27FC236}">
                <a16:creationId xmlns:a16="http://schemas.microsoft.com/office/drawing/2014/main" id="{2EB2F967-97B6-4CA8-B3E7-5FF7CA2BDD8C}"/>
              </a:ext>
            </a:extLst>
          </p:cNvPr>
          <p:cNvSpPr>
            <a:spLocks noGrp="1"/>
          </p:cNvSpPr>
          <p:nvPr>
            <p:ph type="pic" sz="quarter" idx="19"/>
          </p:nvPr>
        </p:nvSpPr>
        <p:spPr>
          <a:xfrm>
            <a:off x="6586106" y="1188012"/>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3" name="Picture Placeholder 28">
            <a:extLst>
              <a:ext uri="{FF2B5EF4-FFF2-40B4-BE49-F238E27FC236}">
                <a16:creationId xmlns:a16="http://schemas.microsoft.com/office/drawing/2014/main" id="{5E78E133-FE09-456A-8463-9EFAC6ADE26B}"/>
              </a:ext>
            </a:extLst>
          </p:cNvPr>
          <p:cNvSpPr>
            <a:spLocks noGrp="1"/>
          </p:cNvSpPr>
          <p:nvPr>
            <p:ph type="pic" sz="quarter" idx="22"/>
          </p:nvPr>
        </p:nvSpPr>
        <p:spPr>
          <a:xfrm>
            <a:off x="6586106" y="2878015"/>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4" name="Text Placeholder 3">
            <a:extLst>
              <a:ext uri="{FF2B5EF4-FFF2-40B4-BE49-F238E27FC236}">
                <a16:creationId xmlns:a16="http://schemas.microsoft.com/office/drawing/2014/main" id="{7F0C3496-EA4B-43E5-9704-968F80A8552C}"/>
              </a:ext>
            </a:extLst>
          </p:cNvPr>
          <p:cNvSpPr>
            <a:spLocks noGrp="1"/>
          </p:cNvSpPr>
          <p:nvPr>
            <p:ph type="body" sz="half" idx="23"/>
          </p:nvPr>
        </p:nvSpPr>
        <p:spPr>
          <a:xfrm>
            <a:off x="7294250" y="288035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8">
            <a:extLst>
              <a:ext uri="{FF2B5EF4-FFF2-40B4-BE49-F238E27FC236}">
                <a16:creationId xmlns:a16="http://schemas.microsoft.com/office/drawing/2014/main" id="{13414E14-9FEB-40F8-AE6E-319637A8F1CB}"/>
              </a:ext>
            </a:extLst>
          </p:cNvPr>
          <p:cNvSpPr>
            <a:spLocks noGrp="1"/>
          </p:cNvSpPr>
          <p:nvPr>
            <p:ph type="pic" sz="quarter" idx="24"/>
          </p:nvPr>
        </p:nvSpPr>
        <p:spPr>
          <a:xfrm>
            <a:off x="6586106" y="4568018"/>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6" name="Text Placeholder 3">
            <a:extLst>
              <a:ext uri="{FF2B5EF4-FFF2-40B4-BE49-F238E27FC236}">
                <a16:creationId xmlns:a16="http://schemas.microsoft.com/office/drawing/2014/main" id="{8EC97C88-8B4C-4665-845B-95CE8F237779}"/>
              </a:ext>
            </a:extLst>
          </p:cNvPr>
          <p:cNvSpPr>
            <a:spLocks noGrp="1"/>
          </p:cNvSpPr>
          <p:nvPr>
            <p:ph type="body" sz="half" idx="25"/>
          </p:nvPr>
        </p:nvSpPr>
        <p:spPr>
          <a:xfrm>
            <a:off x="7294250" y="4568018"/>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3294386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90849" y="1304925"/>
            <a:ext cx="6153151" cy="4327525"/>
          </a:xfrm>
        </p:spPr>
        <p:txBody>
          <a:bodyPr>
            <a:normAutofit/>
          </a:bodyPr>
          <a:lstStyle>
            <a:lvl1pPr marL="0" indent="0" algn="ctr">
              <a:buNone/>
              <a:defRPr sz="3200">
                <a:solidFill>
                  <a:srgbClr val="B9CD32"/>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5322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1141-A77D-4E0E-8CAF-4CD3B279937B}"/>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017EFDE0-5A54-402A-B0C3-6BC0BB739C25}"/>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A2825AD-4585-4E37-A076-3D0070C9300C}"/>
              </a:ext>
            </a:extLst>
          </p:cNvPr>
          <p:cNvSpPr>
            <a:spLocks noGrp="1"/>
          </p:cNvSpPr>
          <p:nvPr>
            <p:ph type="dt" sz="half" idx="10"/>
          </p:nvPr>
        </p:nvSpPr>
        <p:spPr/>
        <p:txBody>
          <a:bodyPr/>
          <a:lstStyle/>
          <a:p>
            <a:fld id="{0312561F-7E45-400C-8758-912CDFE9410A}" type="datetime1">
              <a:rPr lang="en-US" noProof="0" smtClean="0"/>
              <a:t>6/21/2019</a:t>
            </a:fld>
            <a:endParaRPr lang="en-US" noProof="0" dirty="0"/>
          </a:p>
        </p:txBody>
      </p:sp>
      <p:sp>
        <p:nvSpPr>
          <p:cNvPr id="5" name="Footer Placeholder 4">
            <a:extLst>
              <a:ext uri="{FF2B5EF4-FFF2-40B4-BE49-F238E27FC236}">
                <a16:creationId xmlns:a16="http://schemas.microsoft.com/office/drawing/2014/main" id="{512064AD-EDC3-4B13-8CD6-49EB60099ED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890FD1E-16F6-49B1-A938-8CE601ED7AFC}"/>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332546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anchor="b"/>
          <a:lstStyle>
            <a:lvl1pPr>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B24D83DC-20E7-4B71-9794-36FC33B1BA03}"/>
              </a:ext>
            </a:extLst>
          </p:cNvPr>
          <p:cNvSpPr>
            <a:spLocks noGrp="1"/>
          </p:cNvSpPr>
          <p:nvPr>
            <p:ph type="dt" sz="half" idx="10"/>
          </p:nvPr>
        </p:nvSpPr>
        <p:spPr/>
        <p:txBody>
          <a:bodyPr/>
          <a:lstStyle/>
          <a:p>
            <a:fld id="{85E24BC7-4CDB-41D7-81AF-9CE8473FF4B8}" type="datetime1">
              <a:rPr lang="en-US" noProof="0" smtClean="0"/>
              <a:t>6/21/2019</a:t>
            </a:fld>
            <a:endParaRPr lang="en-US" noProof="0" dirty="0"/>
          </a:p>
        </p:txBody>
      </p:sp>
      <p:sp>
        <p:nvSpPr>
          <p:cNvPr id="5" name="Footer Placeholder 4">
            <a:extLst>
              <a:ext uri="{FF2B5EF4-FFF2-40B4-BE49-F238E27FC236}">
                <a16:creationId xmlns:a16="http://schemas.microsoft.com/office/drawing/2014/main" id="{44E7D103-1290-4592-B37C-19C9C9DBEAE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15955B1B-4A5C-42C7-99A5-B8217736F178}"/>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93320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E4387105-2538-4216-9A7E-445FA092F960}"/>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6/21/2019</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Tree>
    <p:extLst>
      <p:ext uri="{BB962C8B-B14F-4D97-AF65-F5344CB8AC3E}">
        <p14:creationId xmlns:p14="http://schemas.microsoft.com/office/powerpoint/2010/main" val="1325036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noProof="0" smtClean="0"/>
              <a:t>6/21/2019</a:t>
            </a:fld>
            <a:endParaRPr lang="en-US" noProof="0"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403276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a:lstStyle/>
          <a:p>
            <a:fld id="{4BE4379E-9B58-41EA-B928-5B1C8436A60E}" type="datetime1">
              <a:rPr lang="en-US" noProof="0" smtClean="0"/>
              <a:t>6/21/2019</a:t>
            </a:fld>
            <a:endParaRPr lang="en-US" noProof="0" dirty="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369190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5C546-684A-45B9-8890-66DC55DF7D06}"/>
              </a:ext>
            </a:extLst>
          </p:cNvPr>
          <p:cNvSpPr>
            <a:spLocks noGrp="1"/>
          </p:cNvSpPr>
          <p:nvPr>
            <p:ph type="dt" sz="half" idx="10"/>
          </p:nvPr>
        </p:nvSpPr>
        <p:spPr/>
        <p:txBody>
          <a:bodyPr/>
          <a:lstStyle/>
          <a:p>
            <a:fld id="{40B0A371-51FE-4D99-BD87-6A650FCE519D}" type="datetime1">
              <a:rPr lang="en-US" noProof="0" smtClean="0"/>
              <a:t>6/21/2019</a:t>
            </a:fld>
            <a:endParaRPr lang="en-US" noProof="0" dirty="0"/>
          </a:p>
        </p:txBody>
      </p:sp>
      <p:sp>
        <p:nvSpPr>
          <p:cNvPr id="3" name="Footer Placeholder 2">
            <a:extLst>
              <a:ext uri="{FF2B5EF4-FFF2-40B4-BE49-F238E27FC236}">
                <a16:creationId xmlns:a16="http://schemas.microsoft.com/office/drawing/2014/main" id="{4543EBDF-D696-42F7-B962-56F5FEE120CC}"/>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6789D77E-1675-4F9D-9113-B274CB0E87FA}"/>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7460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Content Placeholder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7989DE91-7A80-4682-9D32-2CD41DEFB7B2}"/>
              </a:ext>
            </a:extLst>
          </p:cNvPr>
          <p:cNvSpPr>
            <a:spLocks noGrp="1"/>
          </p:cNvSpPr>
          <p:nvPr>
            <p:ph type="dt" sz="half" idx="10"/>
          </p:nvPr>
        </p:nvSpPr>
        <p:spPr/>
        <p:txBody>
          <a:bodyPr/>
          <a:lstStyle/>
          <a:p>
            <a:fld id="{5FCF8CFF-A1C0-4B6C-AA8D-BE72CB14468D}" type="datetime1">
              <a:rPr lang="en-US" noProof="0" smtClean="0"/>
              <a:t>6/21/2019</a:t>
            </a:fld>
            <a:endParaRPr lang="en-US" noProof="0" dirty="0"/>
          </a:p>
        </p:txBody>
      </p:sp>
      <p:sp>
        <p:nvSpPr>
          <p:cNvPr id="6" name="Footer Placeholder 5">
            <a:extLst>
              <a:ext uri="{FF2B5EF4-FFF2-40B4-BE49-F238E27FC236}">
                <a16:creationId xmlns:a16="http://schemas.microsoft.com/office/drawing/2014/main" id="{7B9E2482-2E7D-4868-95A7-4A55B40FECE1}"/>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F4E84CF-C3E5-4475-84C7-21CBAC064B7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9626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noProof="0" smtClean="0"/>
              <a:t>6/21/2019</a:t>
            </a:fld>
            <a:endParaRPr lang="en-US" noProof="0"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36744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C732-0DE2-456B-92A1-84321C9BD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A816A5B-B156-4DC3-B18E-14F3E59A6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591E0-5367-4F2F-9C30-2087D79A846D}" type="datetime1">
              <a:rPr lang="en-US" noProof="0" smtClean="0"/>
              <a:t>6/21/2019</a:t>
            </a:fld>
            <a:endParaRPr lang="en-US" noProof="0" dirty="0"/>
          </a:p>
        </p:txBody>
      </p:sp>
      <p:sp>
        <p:nvSpPr>
          <p:cNvPr id="5" name="Footer Placeholder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0" name="Oval 9">
            <a:extLst>
              <a:ext uri="{FF2B5EF4-FFF2-40B4-BE49-F238E27FC236}">
                <a16:creationId xmlns:a16="http://schemas.microsoft.com/office/drawing/2014/main" id="{5A5F3BCF-F6FD-4DFF-B0B4-9892C9389344}"/>
              </a:ext>
            </a:extLst>
          </p:cNvPr>
          <p:cNvSpPr/>
          <p:nvPr userDrawn="1"/>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D15DEFFD-817B-43EC-86F0-34DEA2BA5EEB}"/>
              </a:ext>
            </a:extLst>
          </p:cNvPr>
          <p:cNvSpPr>
            <a:spLocks noGrp="1"/>
          </p:cNvSpPr>
          <p:nvPr>
            <p:ph type="sldNum" sz="quarter" idx="4"/>
          </p:nvPr>
        </p:nvSpPr>
        <p:spPr>
          <a:xfrm>
            <a:off x="11468844" y="6174902"/>
            <a:ext cx="357116" cy="365125"/>
          </a:xfrm>
          <a:prstGeom prst="rect">
            <a:avLst/>
          </a:prstGeom>
        </p:spPr>
        <p:txBody>
          <a:bodyPr vert="horz" lIns="91440" tIns="45720" rIns="91440" bIns="45720" rtlCol="0" anchor="ctr"/>
          <a:lstStyle>
            <a:lvl1pPr algn="r">
              <a:defRPr sz="1000" i="1">
                <a:solidFill>
                  <a:schemeClr val="tx2">
                    <a:alpha val="70000"/>
                  </a:schemeClr>
                </a:solidFill>
              </a:defRPr>
            </a:lvl1pPr>
          </a:lstStyle>
          <a:p>
            <a:fld id="{82EE24B5-652C-4DB5-B7C3-B5BBEC1280B1}" type="slidenum">
              <a:rPr lang="en-US" noProof="0" smtClean="0"/>
              <a:pPr/>
              <a:t>‹#›</a:t>
            </a:fld>
            <a:endParaRPr lang="en-US" noProof="0" dirty="0"/>
          </a:p>
        </p:txBody>
      </p:sp>
    </p:spTree>
    <p:extLst>
      <p:ext uri="{BB962C8B-B14F-4D97-AF65-F5344CB8AC3E}">
        <p14:creationId xmlns:p14="http://schemas.microsoft.com/office/powerpoint/2010/main" val="3664101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1.sv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rofessionals collaborating at a table over a laptop">
            <a:extLst>
              <a:ext uri="{FF2B5EF4-FFF2-40B4-BE49-F238E27FC236}">
                <a16:creationId xmlns:a16="http://schemas.microsoft.com/office/drawing/2014/main" id="{1E745F20-F130-4708-BD5A-1A4FF4BE4D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89460" cy="6858000"/>
          </a:xfrm>
          <a:prstGeom prst="rect">
            <a:avLst/>
          </a:prstGeom>
        </p:spPr>
      </p:pic>
      <p:sp>
        <p:nvSpPr>
          <p:cNvPr id="4" name="object 3" descr="People with documents">
            <a:extLst>
              <a:ext uri="{FF2B5EF4-FFF2-40B4-BE49-F238E27FC236}">
                <a16:creationId xmlns:a16="http://schemas.microsoft.com/office/drawing/2014/main" id="{0CA2E80D-F3EC-4A5F-8E65-56FEA206EE0F}"/>
              </a:ext>
            </a:extLst>
          </p:cNvPr>
          <p:cNvSpPr/>
          <p:nvPr/>
        </p:nvSpPr>
        <p:spPr bwMode="ltGray">
          <a:xfrm>
            <a:off x="2540"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AFB6C91D-4B22-49F1-9A0B-ABEB9E1F5A26}"/>
              </a:ext>
            </a:extLst>
          </p:cNvPr>
          <p:cNvSpPr>
            <a:spLocks noGrp="1"/>
          </p:cNvSpPr>
          <p:nvPr>
            <p:ph type="ctrTitle"/>
          </p:nvPr>
        </p:nvSpPr>
        <p:spPr bwMode="ltGray"/>
        <p:txBody>
          <a:bodyPr>
            <a:normAutofit/>
          </a:bodyPr>
          <a:lstStyle/>
          <a:p>
            <a:pPr>
              <a:lnSpc>
                <a:spcPct val="125000"/>
              </a:lnSpc>
            </a:pPr>
            <a:r>
              <a:rPr lang="en-US" sz="5000" dirty="0">
                <a:solidFill>
                  <a:schemeClr val="bg1"/>
                </a:solidFill>
              </a:rPr>
              <a:t>2019-2020</a:t>
            </a:r>
            <a:br>
              <a:rPr lang="en-US" sz="5000" dirty="0">
                <a:solidFill>
                  <a:schemeClr val="bg1"/>
                </a:solidFill>
              </a:rPr>
            </a:br>
            <a:r>
              <a:rPr lang="en-US" sz="5000" dirty="0">
                <a:solidFill>
                  <a:schemeClr val="bg1"/>
                </a:solidFill>
              </a:rPr>
              <a:t>PLC Leader Training</a:t>
            </a:r>
          </a:p>
        </p:txBody>
      </p:sp>
      <p:sp>
        <p:nvSpPr>
          <p:cNvPr id="3" name="Subtitle 2">
            <a:extLst>
              <a:ext uri="{FF2B5EF4-FFF2-40B4-BE49-F238E27FC236}">
                <a16:creationId xmlns:a16="http://schemas.microsoft.com/office/drawing/2014/main" id="{2F8CF06A-B594-4BA2-8B1E-D649096D742F}"/>
              </a:ext>
            </a:extLst>
          </p:cNvPr>
          <p:cNvSpPr>
            <a:spLocks noGrp="1"/>
          </p:cNvSpPr>
          <p:nvPr>
            <p:ph type="subTitle" idx="1"/>
          </p:nvPr>
        </p:nvSpPr>
        <p:spPr bwMode="blackGray">
          <a:xfrm>
            <a:off x="4044000" y="4221162"/>
            <a:ext cx="4104000" cy="882001"/>
          </a:xfrm>
          <a:solidFill>
            <a:schemeClr val="accent2">
              <a:alpha val="90000"/>
            </a:schemeClr>
          </a:solidFill>
        </p:spPr>
        <p:txBody>
          <a:bodyPr anchor="ctr" anchorCtr="0">
            <a:normAutofit/>
          </a:bodyPr>
          <a:lstStyle/>
          <a:p>
            <a:r>
              <a:rPr lang="en-US" sz="2500" b="1" i="1" spc="65" dirty="0">
                <a:solidFill>
                  <a:schemeClr val="accent1"/>
                </a:solidFill>
                <a:cs typeface="Arial"/>
              </a:rPr>
              <a:t>June 21, 2019</a:t>
            </a:r>
          </a:p>
        </p:txBody>
      </p:sp>
      <p:sp>
        <p:nvSpPr>
          <p:cNvPr id="6" name="object 7" descr="Beige rectangle">
            <a:extLst>
              <a:ext uri="{FF2B5EF4-FFF2-40B4-BE49-F238E27FC236}">
                <a16:creationId xmlns:a16="http://schemas.microsoft.com/office/drawing/2014/main" id="{B36975AA-C62E-46BE-9382-E2CF56FDF817}"/>
              </a:ext>
            </a:extLst>
          </p:cNvPr>
          <p:cNvSpPr/>
          <p:nvPr/>
        </p:nvSpPr>
        <p:spPr bwMode="white">
          <a:xfrm>
            <a:off x="4044000" y="3229869"/>
            <a:ext cx="4104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spTree>
    <p:extLst>
      <p:ext uri="{BB962C8B-B14F-4D97-AF65-F5344CB8AC3E}">
        <p14:creationId xmlns:p14="http://schemas.microsoft.com/office/powerpoint/2010/main" val="109355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Man talks by phone">
            <a:extLst>
              <a:ext uri="{FF2B5EF4-FFF2-40B4-BE49-F238E27FC236}">
                <a16:creationId xmlns:a16="http://schemas.microsoft.com/office/drawing/2014/main" id="{2894B736-0F24-454E-8A9D-717EB7869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 y="0"/>
            <a:ext cx="6991350"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pic>
        <p:nvPicPr>
          <p:cNvPr id="8" name="Picture 7" descr="Young entrepreneurs? Join us at MediaCityUK: 3rd Decembe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330" y="0"/>
            <a:ext cx="7738070" cy="6858000"/>
          </a:xfrm>
          <a:prstGeom prst="rect">
            <a:avLst/>
          </a:prstGeom>
        </p:spPr>
      </p:pic>
      <p:sp>
        <p:nvSpPr>
          <p:cNvPr id="6" name="object 6" descr="Blue rectangle">
            <a:extLst>
              <a:ext uri="{FF2B5EF4-FFF2-40B4-BE49-F238E27FC236}">
                <a16:creationId xmlns:a16="http://schemas.microsoft.com/office/drawing/2014/main" id="{9FABC344-E043-45BE-8588-06C658DBCE70}"/>
              </a:ext>
            </a:extLst>
          </p:cNvPr>
          <p:cNvSpPr/>
          <p:nvPr/>
        </p:nvSpPr>
        <p:spPr>
          <a:xfrm>
            <a:off x="5502275" y="1692008"/>
            <a:ext cx="6689725"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6198107" y="2331086"/>
            <a:ext cx="5165558" cy="833856"/>
          </a:xfrm>
        </p:spPr>
        <p:txBody>
          <a:bodyPr/>
          <a:lstStyle/>
          <a:p>
            <a:r>
              <a:rPr lang="en-US" dirty="0">
                <a:solidFill>
                  <a:schemeClr val="bg1"/>
                </a:solidFill>
              </a:rPr>
              <a:t>OUR BIG IDEA</a:t>
            </a:r>
            <a:endParaRPr lang="en-US" dirty="0"/>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10</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a:off x="6313932" y="3042424"/>
            <a:ext cx="29700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bwMode="white">
          <a:xfrm>
            <a:off x="6188242" y="3217631"/>
            <a:ext cx="5181600" cy="1603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spc="-25" dirty="0">
                <a:solidFill>
                  <a:schemeClr val="bg2">
                    <a:lumMod val="20000"/>
                    <a:lumOff val="80000"/>
                  </a:schemeClr>
                </a:solidFill>
                <a:cs typeface="Arial"/>
              </a:rPr>
              <a:t>Why PLCs in Sun West?</a:t>
            </a:r>
          </a:p>
          <a:p>
            <a:pPr marL="0" indent="0">
              <a:buNone/>
            </a:pPr>
            <a:r>
              <a:rPr lang="en-US" sz="3200" i="1" spc="-25" dirty="0">
                <a:solidFill>
                  <a:schemeClr val="bg2">
                    <a:lumMod val="20000"/>
                    <a:lumOff val="80000"/>
                  </a:schemeClr>
                </a:solidFill>
                <a:cs typeface="Arial"/>
              </a:rPr>
              <a:t>YOUR view</a:t>
            </a:r>
          </a:p>
        </p:txBody>
      </p:sp>
    </p:spTree>
    <p:extLst>
      <p:ext uri="{BB962C8B-B14F-4D97-AF65-F5344CB8AC3E}">
        <p14:creationId xmlns:p14="http://schemas.microsoft.com/office/powerpoint/2010/main" val="30282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894B736-0F24-454E-8A9D-717EB78697D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381" y="0"/>
            <a:ext cx="9857235" cy="6857999"/>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02275" y="1692008"/>
            <a:ext cx="6689725"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6198107" y="2331086"/>
            <a:ext cx="5165558" cy="833856"/>
          </a:xfrm>
        </p:spPr>
        <p:txBody>
          <a:bodyPr/>
          <a:lstStyle/>
          <a:p>
            <a:r>
              <a:rPr lang="en-US" dirty="0">
                <a:solidFill>
                  <a:schemeClr val="bg1"/>
                </a:solidFill>
              </a:rPr>
              <a:t>OUR BIG IDEA</a:t>
            </a:r>
            <a:endParaRPr lang="en-US" dirty="0"/>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11</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a:off x="6313932" y="3042424"/>
            <a:ext cx="29700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bwMode="white">
          <a:xfrm>
            <a:off x="6188242" y="3217631"/>
            <a:ext cx="5181600" cy="1603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spc="-25" dirty="0">
                <a:solidFill>
                  <a:schemeClr val="bg2">
                    <a:lumMod val="20000"/>
                    <a:lumOff val="80000"/>
                  </a:schemeClr>
                </a:solidFill>
                <a:cs typeface="Arial"/>
              </a:rPr>
              <a:t>What are PLCs in Sun West?</a:t>
            </a:r>
          </a:p>
          <a:p>
            <a:pPr marL="0" indent="0">
              <a:buNone/>
            </a:pPr>
            <a:r>
              <a:rPr lang="en-US" sz="3200" i="1" spc="-25" dirty="0">
                <a:solidFill>
                  <a:schemeClr val="bg2">
                    <a:lumMod val="20000"/>
                    <a:lumOff val="80000"/>
                  </a:schemeClr>
                </a:solidFill>
                <a:cs typeface="Arial"/>
              </a:rPr>
              <a:t>Our definition</a:t>
            </a:r>
          </a:p>
          <a:p>
            <a:pPr marL="0" indent="0">
              <a:buNone/>
            </a:pPr>
            <a:endParaRPr lang="en-US" sz="1800" i="1" spc="-25" dirty="0">
              <a:solidFill>
                <a:schemeClr val="bg2">
                  <a:lumMod val="20000"/>
                  <a:lumOff val="80000"/>
                </a:schemeClr>
              </a:solidFill>
              <a:cs typeface="Arial"/>
            </a:endParaRPr>
          </a:p>
        </p:txBody>
      </p:sp>
    </p:spTree>
    <p:extLst>
      <p:ext uri="{BB962C8B-B14F-4D97-AF65-F5344CB8AC3E}">
        <p14:creationId xmlns:p14="http://schemas.microsoft.com/office/powerpoint/2010/main" val="290763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894B736-0F24-454E-8A9D-717EB78697D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381" y="0"/>
            <a:ext cx="9857235" cy="6857999"/>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02275" y="1692008"/>
            <a:ext cx="6689725"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6198107" y="2331086"/>
            <a:ext cx="5165558" cy="833856"/>
          </a:xfrm>
        </p:spPr>
        <p:txBody>
          <a:bodyPr/>
          <a:lstStyle/>
          <a:p>
            <a:r>
              <a:rPr lang="en-US" dirty="0">
                <a:solidFill>
                  <a:schemeClr val="bg1"/>
                </a:solidFill>
              </a:rPr>
              <a:t>OUR BIG IDEA</a:t>
            </a:r>
            <a:endParaRPr lang="en-US" dirty="0"/>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12</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a:off x="6313932" y="3042424"/>
            <a:ext cx="29700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bwMode="white">
          <a:xfrm>
            <a:off x="6188242" y="3217631"/>
            <a:ext cx="5181600" cy="1603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spc="-25" dirty="0">
                <a:solidFill>
                  <a:schemeClr val="bg2">
                    <a:lumMod val="20000"/>
                    <a:lumOff val="80000"/>
                  </a:schemeClr>
                </a:solidFill>
                <a:cs typeface="Arial"/>
              </a:rPr>
              <a:t>What are PLCs in Sun West?</a:t>
            </a:r>
          </a:p>
          <a:p>
            <a:pPr marL="0" indent="0">
              <a:buNone/>
            </a:pPr>
            <a:r>
              <a:rPr lang="en-US" sz="3600" i="1" spc="-25" dirty="0">
                <a:solidFill>
                  <a:schemeClr val="bg2">
                    <a:lumMod val="20000"/>
                    <a:lumOff val="80000"/>
                  </a:schemeClr>
                </a:solidFill>
                <a:cs typeface="Arial"/>
              </a:rPr>
              <a:t>YOUR definition</a:t>
            </a:r>
          </a:p>
          <a:p>
            <a:pPr marL="0" indent="0">
              <a:buNone/>
            </a:pPr>
            <a:endParaRPr lang="en-US" sz="1800" i="1" spc="-25" dirty="0">
              <a:solidFill>
                <a:schemeClr val="bg2">
                  <a:lumMod val="20000"/>
                  <a:lumOff val="80000"/>
                </a:schemeClr>
              </a:solidFill>
              <a:cs typeface="Arial"/>
            </a:endParaRPr>
          </a:p>
        </p:txBody>
      </p:sp>
    </p:spTree>
    <p:extLst>
      <p:ext uri="{BB962C8B-B14F-4D97-AF65-F5344CB8AC3E}">
        <p14:creationId xmlns:p14="http://schemas.microsoft.com/office/powerpoint/2010/main" val="3911821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4144"/>
            <a:ext cx="10515600" cy="1325563"/>
          </a:xfrm>
        </p:spPr>
        <p:txBody>
          <a:bodyPr/>
          <a:lstStyle/>
          <a:p>
            <a:r>
              <a:rPr lang="en-US" dirty="0"/>
              <a:t>How to define a concept….</a:t>
            </a:r>
          </a:p>
        </p:txBody>
      </p:sp>
      <p:sp>
        <p:nvSpPr>
          <p:cNvPr id="3" name="Slide Number Placeholder 2"/>
          <p:cNvSpPr>
            <a:spLocks noGrp="1"/>
          </p:cNvSpPr>
          <p:nvPr>
            <p:ph type="sldNum" sz="quarter" idx="12"/>
          </p:nvPr>
        </p:nvSpPr>
        <p:spPr/>
        <p:txBody>
          <a:bodyPr/>
          <a:lstStyle/>
          <a:p>
            <a:fld id="{82EE24B5-652C-4DB5-B7C3-B5BBEC1280B1}" type="slidenum">
              <a:rPr lang="en-US" noProof="0" smtClean="0"/>
              <a:t>13</a:t>
            </a:fld>
            <a:endParaRPr lang="en-US" noProof="0" dirty="0"/>
          </a:p>
        </p:txBody>
      </p:sp>
      <p:pic>
        <p:nvPicPr>
          <p:cNvPr id="4" name="Defining Concep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9828" y="1260566"/>
            <a:ext cx="9753600" cy="5486400"/>
          </a:xfrm>
          <a:prstGeom prst="rect">
            <a:avLst/>
          </a:prstGeom>
        </p:spPr>
      </p:pic>
    </p:spTree>
    <p:extLst>
      <p:ext uri="{BB962C8B-B14F-4D97-AF65-F5344CB8AC3E}">
        <p14:creationId xmlns:p14="http://schemas.microsoft.com/office/powerpoint/2010/main" val="2537093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7317">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a:t>
            </a:r>
          </a:p>
        </p:txBody>
      </p:sp>
      <p:sp>
        <p:nvSpPr>
          <p:cNvPr id="4" name="Content Placeholder 3"/>
          <p:cNvSpPr>
            <a:spLocks noGrp="1"/>
          </p:cNvSpPr>
          <p:nvPr>
            <p:ph idx="1"/>
          </p:nvPr>
        </p:nvSpPr>
        <p:spPr/>
        <p:txBody>
          <a:bodyPr/>
          <a:lstStyle/>
          <a:p>
            <a:r>
              <a:rPr lang="en-US" dirty="0"/>
              <a:t>Name it – We have already</a:t>
            </a:r>
          </a:p>
          <a:p>
            <a:r>
              <a:rPr lang="en-US" dirty="0"/>
              <a:t>What category does PLC fall into?</a:t>
            </a:r>
          </a:p>
        </p:txBody>
      </p:sp>
      <p:sp>
        <p:nvSpPr>
          <p:cNvPr id="5" name="Text Placeholder 4"/>
          <p:cNvSpPr>
            <a:spLocks noGrp="1"/>
          </p:cNvSpPr>
          <p:nvPr>
            <p:ph type="body" sz="half" idx="2"/>
          </p:nvPr>
        </p:nvSpPr>
        <p:spPr/>
        <p:txBody>
          <a:bodyPr/>
          <a:lstStyle/>
          <a:p>
            <a:r>
              <a:rPr lang="en-US" dirty="0"/>
              <a:t>At your Tables Groups:</a:t>
            </a:r>
          </a:p>
          <a:p>
            <a:endParaRPr lang="en-US" dirty="0"/>
          </a:p>
          <a:p>
            <a:r>
              <a:rPr lang="en-US" dirty="0"/>
              <a:t>Define Sun West PLCs by…</a:t>
            </a:r>
          </a:p>
        </p:txBody>
      </p:sp>
      <p:sp>
        <p:nvSpPr>
          <p:cNvPr id="3" name="Slide Number Placeholder 2"/>
          <p:cNvSpPr>
            <a:spLocks noGrp="1"/>
          </p:cNvSpPr>
          <p:nvPr>
            <p:ph type="sldNum" sz="quarter" idx="12"/>
          </p:nvPr>
        </p:nvSpPr>
        <p:spPr/>
        <p:txBody>
          <a:bodyPr/>
          <a:lstStyle/>
          <a:p>
            <a:fld id="{82EE24B5-652C-4DB5-B7C3-B5BBEC1280B1}" type="slidenum">
              <a:rPr lang="en-US" noProof="0" smtClean="0"/>
              <a:t>14</a:t>
            </a:fld>
            <a:endParaRPr lang="en-US" noProof="0" dirty="0"/>
          </a:p>
        </p:txBody>
      </p:sp>
    </p:spTree>
    <p:extLst>
      <p:ext uri="{BB962C8B-B14F-4D97-AF65-F5344CB8AC3E}">
        <p14:creationId xmlns:p14="http://schemas.microsoft.com/office/powerpoint/2010/main" val="167716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a:t>
            </a:r>
          </a:p>
        </p:txBody>
      </p:sp>
      <p:sp>
        <p:nvSpPr>
          <p:cNvPr id="4" name="Content Placeholder 3"/>
          <p:cNvSpPr>
            <a:spLocks noGrp="1"/>
          </p:cNvSpPr>
          <p:nvPr>
            <p:ph idx="1"/>
          </p:nvPr>
        </p:nvSpPr>
        <p:spPr/>
        <p:txBody>
          <a:bodyPr/>
          <a:lstStyle/>
          <a:p>
            <a:r>
              <a:rPr lang="en-US" dirty="0"/>
              <a:t>Name it – We have already</a:t>
            </a:r>
          </a:p>
          <a:p>
            <a:r>
              <a:rPr lang="en-US" dirty="0"/>
              <a:t>What category does PLC fall into?</a:t>
            </a:r>
          </a:p>
          <a:p>
            <a:r>
              <a:rPr lang="en-US" dirty="0">
                <a:solidFill>
                  <a:srgbClr val="FFC000"/>
                </a:solidFill>
              </a:rPr>
              <a:t>What are the Qualities, Traits &amp; Properties?</a:t>
            </a:r>
          </a:p>
          <a:p>
            <a:r>
              <a:rPr lang="en-US" dirty="0">
                <a:solidFill>
                  <a:srgbClr val="FFC000"/>
                </a:solidFill>
              </a:rPr>
              <a:t>Write a short &amp; clear definition </a:t>
            </a:r>
          </a:p>
        </p:txBody>
      </p:sp>
      <p:sp>
        <p:nvSpPr>
          <p:cNvPr id="5" name="Text Placeholder 4"/>
          <p:cNvSpPr>
            <a:spLocks noGrp="1"/>
          </p:cNvSpPr>
          <p:nvPr>
            <p:ph type="body" sz="half" idx="2"/>
          </p:nvPr>
        </p:nvSpPr>
        <p:spPr/>
        <p:txBody>
          <a:bodyPr/>
          <a:lstStyle/>
          <a:p>
            <a:r>
              <a:rPr lang="en-US" dirty="0"/>
              <a:t>At your Tables Groups:</a:t>
            </a:r>
          </a:p>
          <a:p>
            <a:endParaRPr lang="en-US" dirty="0"/>
          </a:p>
          <a:p>
            <a:r>
              <a:rPr lang="en-US" dirty="0"/>
              <a:t>Define Sun West PLCs by…</a:t>
            </a:r>
          </a:p>
        </p:txBody>
      </p:sp>
      <p:sp>
        <p:nvSpPr>
          <p:cNvPr id="3" name="Slide Number Placeholder 2"/>
          <p:cNvSpPr>
            <a:spLocks noGrp="1"/>
          </p:cNvSpPr>
          <p:nvPr>
            <p:ph type="sldNum" sz="quarter" idx="12"/>
          </p:nvPr>
        </p:nvSpPr>
        <p:spPr/>
        <p:txBody>
          <a:bodyPr/>
          <a:lstStyle/>
          <a:p>
            <a:fld id="{82EE24B5-652C-4DB5-B7C3-B5BBEC1280B1}" type="slidenum">
              <a:rPr lang="en-US" noProof="0" smtClean="0"/>
              <a:t>15</a:t>
            </a:fld>
            <a:endParaRPr lang="en-US" noProof="0" dirty="0"/>
          </a:p>
        </p:txBody>
      </p:sp>
    </p:spTree>
    <p:extLst>
      <p:ext uri="{BB962C8B-B14F-4D97-AF65-F5344CB8AC3E}">
        <p14:creationId xmlns:p14="http://schemas.microsoft.com/office/powerpoint/2010/main" val="4012049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Placeholder 46" descr="People discuss something">
            <a:extLst>
              <a:ext uri="{FF2B5EF4-FFF2-40B4-BE49-F238E27FC236}">
                <a16:creationId xmlns:a16="http://schemas.microsoft.com/office/drawing/2014/main" id="{0FD54BB1-BA8F-46B1-AE35-C73B73A4821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bject 3" descr="Blue rectangle">
            <a:extLst>
              <a:ext uri="{FF2B5EF4-FFF2-40B4-BE49-F238E27FC236}">
                <a16:creationId xmlns:a16="http://schemas.microsoft.com/office/drawing/2014/main" id="{9206F938-D64B-410D-BE2D-847D78F81E42}"/>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48" name="Oval 47" descr="Beige oval">
            <a:extLst>
              <a:ext uri="{FF2B5EF4-FFF2-40B4-BE49-F238E27FC236}">
                <a16:creationId xmlns:a16="http://schemas.microsoft.com/office/drawing/2014/main" id="{7799BEE8-A94D-443E-9846-2D1F32C5794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descr="Blue rectangle">
            <a:extLst>
              <a:ext uri="{FF2B5EF4-FFF2-40B4-BE49-F238E27FC236}">
                <a16:creationId xmlns:a16="http://schemas.microsoft.com/office/drawing/2014/main" id="{B743B096-6BB3-4330-9D5B-22EEBAF87BEE}"/>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descr="Blue circle">
            <a:extLst>
              <a:ext uri="{FF2B5EF4-FFF2-40B4-BE49-F238E27FC236}">
                <a16:creationId xmlns:a16="http://schemas.microsoft.com/office/drawing/2014/main" id="{48354ED0-9392-4301-B2D6-A5335876F77D}"/>
              </a:ext>
            </a:extLst>
          </p:cNvPr>
          <p:cNvSpPr/>
          <p:nvPr/>
        </p:nvSpPr>
        <p:spPr>
          <a:xfrm>
            <a:off x="1557528" y="2004364"/>
            <a:ext cx="2843784" cy="284378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descr="Blue circle">
            <a:extLst>
              <a:ext uri="{FF2B5EF4-FFF2-40B4-BE49-F238E27FC236}">
                <a16:creationId xmlns:a16="http://schemas.microsoft.com/office/drawing/2014/main" id="{0AD89AAC-7A26-4BF6-8BF7-D301C467BE24}"/>
              </a:ext>
            </a:extLst>
          </p:cNvPr>
          <p:cNvSpPr/>
          <p:nvPr/>
        </p:nvSpPr>
        <p:spPr>
          <a:xfrm>
            <a:off x="7790688" y="1981199"/>
            <a:ext cx="2843784" cy="284378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1CE755E-A3DE-48FA-953D-4B2CFF013E30}"/>
              </a:ext>
            </a:extLst>
          </p:cNvPr>
          <p:cNvSpPr>
            <a:spLocks noGrp="1"/>
          </p:cNvSpPr>
          <p:nvPr>
            <p:ph type="sldNum" sz="quarter" idx="12"/>
          </p:nvPr>
        </p:nvSpPr>
        <p:spPr/>
        <p:txBody>
          <a:bodyPr/>
          <a:lstStyle/>
          <a:p>
            <a:fld id="{82EE24B5-652C-4DB5-B7C3-B5BBEC1280B1}" type="slidenum">
              <a:rPr lang="en-US" smtClean="0"/>
              <a:t>16</a:t>
            </a:fld>
            <a:endParaRPr lang="en-US" dirty="0"/>
          </a:p>
        </p:txBody>
      </p:sp>
      <p:sp>
        <p:nvSpPr>
          <p:cNvPr id="4" name="Title 3">
            <a:extLst>
              <a:ext uri="{FF2B5EF4-FFF2-40B4-BE49-F238E27FC236}">
                <a16:creationId xmlns:a16="http://schemas.microsoft.com/office/drawing/2014/main" id="{0558CBCC-46BE-4654-9B01-07B35CF17C32}"/>
              </a:ext>
            </a:extLst>
          </p:cNvPr>
          <p:cNvSpPr>
            <a:spLocks noGrp="1"/>
          </p:cNvSpPr>
          <p:nvPr>
            <p:ph type="title"/>
          </p:nvPr>
        </p:nvSpPr>
        <p:spPr bwMode="ltGray"/>
        <p:txBody>
          <a:bodyPr/>
          <a:lstStyle/>
          <a:p>
            <a:r>
              <a:rPr lang="en-US" dirty="0">
                <a:solidFill>
                  <a:schemeClr val="bg1"/>
                </a:solidFill>
              </a:rPr>
              <a:t>WHO:THE TEAM – Bringing the Team Together</a:t>
            </a:r>
          </a:p>
        </p:txBody>
      </p:sp>
      <p:sp>
        <p:nvSpPr>
          <p:cNvPr id="42" name="Text Placeholder 41">
            <a:extLst>
              <a:ext uri="{FF2B5EF4-FFF2-40B4-BE49-F238E27FC236}">
                <a16:creationId xmlns:a16="http://schemas.microsoft.com/office/drawing/2014/main" id="{D70BF709-D6E1-4AFF-A538-E9F7D1A452C2}"/>
              </a:ext>
            </a:extLst>
          </p:cNvPr>
          <p:cNvSpPr>
            <a:spLocks noGrp="1"/>
          </p:cNvSpPr>
          <p:nvPr>
            <p:ph type="body" sz="quarter" idx="19"/>
          </p:nvPr>
        </p:nvSpPr>
        <p:spPr bwMode="white"/>
        <p:txBody>
          <a:bodyPr>
            <a:normAutofit/>
          </a:bodyPr>
          <a:lstStyle/>
          <a:p>
            <a:pPr>
              <a:lnSpc>
                <a:spcPct val="100000"/>
              </a:lnSpc>
              <a:spcBef>
                <a:spcPts val="0"/>
              </a:spcBef>
            </a:pPr>
            <a:r>
              <a:rPr lang="en-US" dirty="0"/>
              <a:t>Sun West</a:t>
            </a:r>
          </a:p>
          <a:p>
            <a:pPr>
              <a:lnSpc>
                <a:spcPct val="100000"/>
              </a:lnSpc>
              <a:spcBef>
                <a:spcPts val="0"/>
              </a:spcBef>
            </a:pPr>
            <a:r>
              <a:rPr lang="en-US" sz="1600" i="1" dirty="0">
                <a:solidFill>
                  <a:schemeClr val="bg2"/>
                </a:solidFill>
                <a:latin typeface="+mn-lt"/>
              </a:rPr>
              <a:t>Teachers/Admin</a:t>
            </a:r>
          </a:p>
        </p:txBody>
      </p:sp>
      <p:sp>
        <p:nvSpPr>
          <p:cNvPr id="43" name="Text Placeholder 42">
            <a:extLst>
              <a:ext uri="{FF2B5EF4-FFF2-40B4-BE49-F238E27FC236}">
                <a16:creationId xmlns:a16="http://schemas.microsoft.com/office/drawing/2014/main" id="{8CE3A891-B3D6-4B07-A0B9-8F86A9EE5882}"/>
              </a:ext>
            </a:extLst>
          </p:cNvPr>
          <p:cNvSpPr>
            <a:spLocks noGrp="1"/>
          </p:cNvSpPr>
          <p:nvPr>
            <p:ph type="body" sz="quarter" idx="20"/>
          </p:nvPr>
        </p:nvSpPr>
        <p:spPr bwMode="white">
          <a:xfrm>
            <a:off x="4745831" y="5628583"/>
            <a:ext cx="2700338" cy="738187"/>
          </a:xfrm>
        </p:spPr>
        <p:txBody>
          <a:bodyPr/>
          <a:lstStyle/>
          <a:p>
            <a:pPr>
              <a:lnSpc>
                <a:spcPct val="100000"/>
              </a:lnSpc>
              <a:spcBef>
                <a:spcPts val="0"/>
              </a:spcBef>
            </a:pPr>
            <a:r>
              <a:rPr lang="en-US" dirty="0"/>
              <a:t>PLC Leader</a:t>
            </a:r>
          </a:p>
          <a:p>
            <a:pPr>
              <a:lnSpc>
                <a:spcPct val="100000"/>
              </a:lnSpc>
              <a:spcBef>
                <a:spcPts val="0"/>
              </a:spcBef>
            </a:pPr>
            <a:r>
              <a:rPr lang="en-US" sz="1600" i="1" dirty="0">
                <a:solidFill>
                  <a:schemeClr val="bg2"/>
                </a:solidFill>
                <a:latin typeface="+mn-lt"/>
              </a:rPr>
              <a:t>You</a:t>
            </a:r>
          </a:p>
        </p:txBody>
      </p:sp>
      <p:sp>
        <p:nvSpPr>
          <p:cNvPr id="44" name="Text Placeholder 43">
            <a:extLst>
              <a:ext uri="{FF2B5EF4-FFF2-40B4-BE49-F238E27FC236}">
                <a16:creationId xmlns:a16="http://schemas.microsoft.com/office/drawing/2014/main" id="{C7D8CB18-31C2-421A-B086-BCC239E2F5A9}"/>
              </a:ext>
            </a:extLst>
          </p:cNvPr>
          <p:cNvSpPr>
            <a:spLocks noGrp="1"/>
          </p:cNvSpPr>
          <p:nvPr>
            <p:ph type="body" sz="quarter" idx="21"/>
          </p:nvPr>
        </p:nvSpPr>
        <p:spPr bwMode="white"/>
        <p:txBody>
          <a:bodyPr/>
          <a:lstStyle/>
          <a:p>
            <a:pPr>
              <a:lnSpc>
                <a:spcPct val="100000"/>
              </a:lnSpc>
              <a:spcBef>
                <a:spcPts val="0"/>
              </a:spcBef>
            </a:pPr>
            <a:r>
              <a:rPr lang="en-US" dirty="0"/>
              <a:t>Sun West</a:t>
            </a:r>
          </a:p>
          <a:p>
            <a:pPr>
              <a:lnSpc>
                <a:spcPct val="100000"/>
              </a:lnSpc>
              <a:spcBef>
                <a:spcPts val="0"/>
              </a:spcBef>
            </a:pPr>
            <a:r>
              <a:rPr lang="en-US" sz="1600" i="1" dirty="0">
                <a:solidFill>
                  <a:schemeClr val="bg2"/>
                </a:solidFill>
                <a:latin typeface="+mn-lt"/>
              </a:rPr>
              <a:t>Teachers/Admin</a:t>
            </a:r>
          </a:p>
        </p:txBody>
      </p:sp>
      <p:sp>
        <p:nvSpPr>
          <p:cNvPr id="49" name="object 6" descr="Beige rectangle">
            <a:extLst>
              <a:ext uri="{FF2B5EF4-FFF2-40B4-BE49-F238E27FC236}">
                <a16:creationId xmlns:a16="http://schemas.microsoft.com/office/drawing/2014/main" id="{E67B2D0F-2920-4165-BC82-05237362DABB}"/>
              </a:ext>
            </a:extLst>
          </p:cNvPr>
          <p:cNvSpPr/>
          <p:nvPr/>
        </p:nvSpPr>
        <p:spPr bwMode="ltGray">
          <a:xfrm>
            <a:off x="957251" y="1352776"/>
            <a:ext cx="2124000" cy="0"/>
          </a:xfrm>
          <a:custGeom>
            <a:avLst/>
            <a:gdLst/>
            <a:ahLst/>
            <a:cxnLst/>
            <a:rect l="l" t="t" r="r" b="b"/>
            <a:pathLst>
              <a:path w="1934210">
                <a:moveTo>
                  <a:pt x="0" y="0"/>
                </a:moveTo>
                <a:lnTo>
                  <a:pt x="1933600" y="0"/>
                </a:lnTo>
              </a:path>
            </a:pathLst>
          </a:custGeom>
          <a:ln w="54863">
            <a:solidFill>
              <a:schemeClr val="accent1"/>
            </a:solidFill>
          </a:ln>
        </p:spPr>
        <p:txBody>
          <a:bodyPr wrap="square" lIns="0" tIns="0" rIns="0" bIns="0" rtlCol="0"/>
          <a:lstStyle/>
          <a:p>
            <a:endParaRPr lang="en-US" dirty="0"/>
          </a:p>
        </p:txBody>
      </p:sp>
      <p:pic>
        <p:nvPicPr>
          <p:cNvPr id="53" name="Picture Placeholder 52" descr="A man">
            <a:extLst>
              <a:ext uri="{FF2B5EF4-FFF2-40B4-BE49-F238E27FC236}">
                <a16:creationId xmlns:a16="http://schemas.microsoft.com/office/drawing/2014/main" id="{4F21771F-9679-4088-A72C-1BE0AC04B6B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p:pic>
      <p:pic>
        <p:nvPicPr>
          <p:cNvPr id="61" name="Picture Placeholder 60" descr="A man">
            <a:extLst>
              <a:ext uri="{FF2B5EF4-FFF2-40B4-BE49-F238E27FC236}">
                <a16:creationId xmlns:a16="http://schemas.microsoft.com/office/drawing/2014/main" id="{FF5F0811-386E-4C21-BC9F-29D6AEEA7A21}"/>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a:stretch>
            <a:fillRect/>
          </a:stretch>
        </p:blipFill>
        <p:spPr>
          <a:xfrm>
            <a:off x="8005572" y="2196083"/>
            <a:ext cx="2414016" cy="2414016"/>
          </a:xfr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4827" y="2048704"/>
            <a:ext cx="2795506" cy="2708774"/>
          </a:xfrm>
          <a:prstGeom prst="ellipse">
            <a:avLst/>
          </a:prstGeom>
          <a:ln>
            <a:noFill/>
          </a:ln>
          <a:effectLst>
            <a:softEdge rad="112500"/>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3990" y="2064564"/>
            <a:ext cx="2795506" cy="2708774"/>
          </a:xfrm>
          <a:prstGeom prst="ellipse">
            <a:avLst/>
          </a:prstGeom>
          <a:ln>
            <a:noFill/>
          </a:ln>
          <a:effectLst>
            <a:softEdge rad="112500"/>
          </a:effectLst>
        </p:spPr>
      </p:pic>
      <p:sp>
        <p:nvSpPr>
          <p:cNvPr id="29" name="Oval 28" descr="Beige circle">
            <a:extLst>
              <a:ext uri="{FF2B5EF4-FFF2-40B4-BE49-F238E27FC236}">
                <a16:creationId xmlns:a16="http://schemas.microsoft.com/office/drawing/2014/main" id="{23AE393F-46ED-4451-AACA-7EC20B0EE16F}"/>
              </a:ext>
            </a:extLst>
          </p:cNvPr>
          <p:cNvSpPr/>
          <p:nvPr/>
        </p:nvSpPr>
        <p:spPr>
          <a:xfrm>
            <a:off x="4111752" y="1544325"/>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Placeholder 56" descr="A woman">
            <a:extLst>
              <a:ext uri="{FF2B5EF4-FFF2-40B4-BE49-F238E27FC236}">
                <a16:creationId xmlns:a16="http://schemas.microsoft.com/office/drawing/2014/main" id="{097D4C55-25B9-4F31-8D16-7968DEF76582}"/>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a:stretch>
            <a:fillRect/>
          </a:stretch>
        </p:blipFill>
        <p:spPr/>
      </p:pic>
      <p:pic>
        <p:nvPicPr>
          <p:cNvPr id="5" name="Picture 4" descr="Adult Accelerated Studies In Criminal Justice - Applied ..."/>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92162" y="1799948"/>
            <a:ext cx="3455954" cy="3455954"/>
          </a:xfrm>
          <a:prstGeom prst="ellipse">
            <a:avLst/>
          </a:prstGeom>
          <a:ln>
            <a:noFill/>
          </a:ln>
          <a:effectLst>
            <a:softEdge rad="112500"/>
          </a:effectLst>
        </p:spPr>
      </p:pic>
    </p:spTree>
    <p:extLst>
      <p:ext uri="{BB962C8B-B14F-4D97-AF65-F5344CB8AC3E}">
        <p14:creationId xmlns:p14="http://schemas.microsoft.com/office/powerpoint/2010/main" val="1065904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Teams</a:t>
            </a:r>
          </a:p>
        </p:txBody>
      </p:sp>
      <p:sp>
        <p:nvSpPr>
          <p:cNvPr id="12" name="Content Placeholder 11"/>
          <p:cNvSpPr>
            <a:spLocks noGrp="1"/>
          </p:cNvSpPr>
          <p:nvPr>
            <p:ph idx="1"/>
          </p:nvPr>
        </p:nvSpPr>
        <p:spPr/>
        <p:txBody>
          <a:bodyPr/>
          <a:lstStyle/>
          <a:p>
            <a:r>
              <a:rPr lang="en-US" sz="3600" dirty="0"/>
              <a:t>5-10 Members</a:t>
            </a:r>
          </a:p>
          <a:p>
            <a:r>
              <a:rPr lang="en-US" sz="3600" dirty="0"/>
              <a:t>Most of your team members chose your PLC as their 1</a:t>
            </a:r>
            <a:r>
              <a:rPr lang="en-US" sz="3600" baseline="30000" dirty="0"/>
              <a:t>st</a:t>
            </a:r>
            <a:r>
              <a:rPr lang="en-US" sz="3600" dirty="0"/>
              <a:t> choice</a:t>
            </a:r>
          </a:p>
          <a:p>
            <a:r>
              <a:rPr lang="en-US" sz="3600" dirty="0"/>
              <a:t>1 Leader</a:t>
            </a:r>
          </a:p>
          <a:p>
            <a:r>
              <a:rPr lang="en-US" sz="3600" dirty="0"/>
              <a:t>PLCs with multiple leaders</a:t>
            </a:r>
          </a:p>
          <a:p>
            <a:r>
              <a:rPr lang="en-US" sz="3600" dirty="0"/>
              <a:t>Smaller groups within a PLC</a:t>
            </a:r>
          </a:p>
          <a:p>
            <a:pPr marL="0" indent="0">
              <a:buNone/>
            </a:pPr>
            <a:endParaRPr lang="en-US" dirty="0"/>
          </a:p>
        </p:txBody>
      </p:sp>
      <p:sp>
        <p:nvSpPr>
          <p:cNvPr id="2" name="Slide Number Placeholder 1"/>
          <p:cNvSpPr>
            <a:spLocks noGrp="1"/>
          </p:cNvSpPr>
          <p:nvPr>
            <p:ph type="sldNum" sz="quarter" idx="12"/>
          </p:nvPr>
        </p:nvSpPr>
        <p:spPr/>
        <p:txBody>
          <a:bodyPr/>
          <a:lstStyle/>
          <a:p>
            <a:fld id="{82EE24B5-652C-4DB5-B7C3-B5BBEC1280B1}" type="slidenum">
              <a:rPr lang="en-US" noProof="0" smtClean="0"/>
              <a:t>17</a:t>
            </a:fld>
            <a:endParaRPr lang="en-US" noProof="0" dirty="0"/>
          </a:p>
        </p:txBody>
      </p:sp>
    </p:spTree>
    <p:extLst>
      <p:ext uri="{BB962C8B-B14F-4D97-AF65-F5344CB8AC3E}">
        <p14:creationId xmlns:p14="http://schemas.microsoft.com/office/powerpoint/2010/main" val="1842805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Role of the PLC Leader or Facilitator???</a:t>
            </a:r>
          </a:p>
        </p:txBody>
      </p:sp>
      <p:sp>
        <p:nvSpPr>
          <p:cNvPr id="12" name="Content Placeholder 11"/>
          <p:cNvSpPr>
            <a:spLocks noGrp="1"/>
          </p:cNvSpPr>
          <p:nvPr>
            <p:ph idx="1"/>
          </p:nvPr>
        </p:nvSpPr>
        <p:spPr/>
        <p:txBody>
          <a:bodyPr>
            <a:normAutofit/>
          </a:bodyPr>
          <a:lstStyle/>
          <a:p>
            <a:r>
              <a:rPr lang="en-US" sz="2800" dirty="0"/>
              <a:t>Facilitator</a:t>
            </a:r>
          </a:p>
          <a:p>
            <a:r>
              <a:rPr lang="en-US" sz="2800" dirty="0"/>
              <a:t>Guide team towards setting norms</a:t>
            </a:r>
          </a:p>
          <a:p>
            <a:r>
              <a:rPr lang="en-US" sz="2800" dirty="0"/>
              <a:t>Guide team towards setting goals</a:t>
            </a:r>
          </a:p>
          <a:p>
            <a:r>
              <a:rPr lang="en-US" sz="2800" dirty="0"/>
              <a:t>Communicates with the team/Division </a:t>
            </a:r>
          </a:p>
          <a:p>
            <a:r>
              <a:rPr lang="en-US" sz="2800" dirty="0"/>
              <a:t>Ensures that the team documents work in the Resource Bank</a:t>
            </a:r>
          </a:p>
          <a:p>
            <a:r>
              <a:rPr lang="en-US" sz="2800" dirty="0"/>
              <a:t>Let’s talk accountability</a:t>
            </a:r>
          </a:p>
          <a:p>
            <a:r>
              <a:rPr lang="en-US" sz="2800" dirty="0"/>
              <a:t>Other?</a:t>
            </a:r>
          </a:p>
          <a:p>
            <a:pPr marL="0" indent="0">
              <a:buNone/>
            </a:pPr>
            <a:endParaRPr lang="en-US" dirty="0"/>
          </a:p>
        </p:txBody>
      </p:sp>
      <p:sp>
        <p:nvSpPr>
          <p:cNvPr id="2" name="Slide Number Placeholder 1"/>
          <p:cNvSpPr>
            <a:spLocks noGrp="1"/>
          </p:cNvSpPr>
          <p:nvPr>
            <p:ph type="sldNum" sz="quarter" idx="12"/>
          </p:nvPr>
        </p:nvSpPr>
        <p:spPr/>
        <p:txBody>
          <a:bodyPr/>
          <a:lstStyle/>
          <a:p>
            <a:fld id="{82EE24B5-652C-4DB5-B7C3-B5BBEC1280B1}" type="slidenum">
              <a:rPr lang="en-US" noProof="0" smtClean="0"/>
              <a:t>18</a:t>
            </a:fld>
            <a:endParaRPr lang="en-US" noProof="0" dirty="0"/>
          </a:p>
        </p:txBody>
      </p:sp>
    </p:spTree>
    <p:extLst>
      <p:ext uri="{BB962C8B-B14F-4D97-AF65-F5344CB8AC3E}">
        <p14:creationId xmlns:p14="http://schemas.microsoft.com/office/powerpoint/2010/main" val="422904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lue rectangle">
            <a:extLst>
              <a:ext uri="{FF2B5EF4-FFF2-40B4-BE49-F238E27FC236}">
                <a16:creationId xmlns:a16="http://schemas.microsoft.com/office/drawing/2014/main" id="{7D87B918-371C-4B31-9C7A-1D9A08C8A3BB}"/>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8" name="object 3" descr="Blue rectangle">
            <a:extLst>
              <a:ext uri="{FF2B5EF4-FFF2-40B4-BE49-F238E27FC236}">
                <a16:creationId xmlns:a16="http://schemas.microsoft.com/office/drawing/2014/main" id="{A277388B-76FD-44C4-B506-F8A157E57C65}"/>
              </a:ext>
            </a:extLst>
          </p:cNvPr>
          <p:cNvSpPr/>
          <p:nvPr/>
        </p:nvSpPr>
        <p:spPr>
          <a:xfrm>
            <a:off x="240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9" name="Oval 8" descr="Beige oval">
            <a:extLst>
              <a:ext uri="{FF2B5EF4-FFF2-40B4-BE49-F238E27FC236}">
                <a16:creationId xmlns:a16="http://schemas.microsoft.com/office/drawing/2014/main" id="{1191A09B-8CB4-416A-B1F9-ABC3B476DE1F}"/>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00B79-44BB-4D5F-B51D-2270A854D77A}"/>
              </a:ext>
            </a:extLst>
          </p:cNvPr>
          <p:cNvSpPr>
            <a:spLocks noGrp="1"/>
          </p:cNvSpPr>
          <p:nvPr>
            <p:ph type="title"/>
          </p:nvPr>
        </p:nvSpPr>
        <p:spPr bwMode="white">
          <a:xfrm>
            <a:off x="838200" y="329956"/>
            <a:ext cx="10515600" cy="1325563"/>
          </a:xfrm>
        </p:spPr>
        <p:txBody>
          <a:bodyPr/>
          <a:lstStyle/>
          <a:p>
            <a:r>
              <a:rPr lang="en-US" dirty="0">
                <a:solidFill>
                  <a:schemeClr val="bg1"/>
                </a:solidFill>
              </a:rPr>
              <a:t>When</a:t>
            </a:r>
            <a:endParaRPr lang="en-US" dirty="0"/>
          </a:p>
        </p:txBody>
      </p:sp>
      <p:sp>
        <p:nvSpPr>
          <p:cNvPr id="5" name="Slide Number Placeholder 4">
            <a:extLst>
              <a:ext uri="{FF2B5EF4-FFF2-40B4-BE49-F238E27FC236}">
                <a16:creationId xmlns:a16="http://schemas.microsoft.com/office/drawing/2014/main" id="{CDF3C1EE-D9A0-406A-9A3A-75C82527E0DC}"/>
              </a:ext>
            </a:extLst>
          </p:cNvPr>
          <p:cNvSpPr>
            <a:spLocks noGrp="1"/>
          </p:cNvSpPr>
          <p:nvPr>
            <p:ph type="sldNum" sz="quarter" idx="12"/>
          </p:nvPr>
        </p:nvSpPr>
        <p:spPr/>
        <p:txBody>
          <a:bodyPr/>
          <a:lstStyle/>
          <a:p>
            <a:fld id="{82EE24B5-652C-4DB5-B7C3-B5BBEC1280B1}" type="slidenum">
              <a:rPr lang="en-US" smtClean="0"/>
              <a:t>19</a:t>
            </a:fld>
            <a:endParaRPr lang="en-US" dirty="0"/>
          </a:p>
        </p:txBody>
      </p:sp>
      <p:graphicFrame>
        <p:nvGraphicFramePr>
          <p:cNvPr id="13" name="Content Placeholder 12" descr="Table">
            <a:extLst>
              <a:ext uri="{FF2B5EF4-FFF2-40B4-BE49-F238E27FC236}">
                <a16:creationId xmlns:a16="http://schemas.microsoft.com/office/drawing/2014/main" id="{1D6AB21B-0AB3-44DD-AD8E-D2EDD77DEA42}"/>
              </a:ext>
            </a:extLst>
          </p:cNvPr>
          <p:cNvGraphicFramePr>
            <a:graphicFrameLocks noGrp="1"/>
          </p:cNvGraphicFramePr>
          <p:nvPr>
            <p:ph sz="half" idx="4294967295"/>
            <p:extLst>
              <p:ext uri="{D42A27DB-BD31-4B8C-83A1-F6EECF244321}">
                <p14:modId xmlns:p14="http://schemas.microsoft.com/office/powerpoint/2010/main" val="3245118237"/>
              </p:ext>
            </p:extLst>
          </p:nvPr>
        </p:nvGraphicFramePr>
        <p:xfrm>
          <a:off x="859454" y="2544763"/>
          <a:ext cx="10473092" cy="2926080"/>
        </p:xfrm>
        <a:graphic>
          <a:graphicData uri="http://schemas.openxmlformats.org/drawingml/2006/table">
            <a:tbl>
              <a:tblPr firstRow="1" bandRow="1">
                <a:tableStyleId>{5C22544A-7EE6-4342-B048-85BDC9FD1C3A}</a:tableStyleId>
              </a:tblPr>
              <a:tblGrid>
                <a:gridCol w="2094618">
                  <a:extLst>
                    <a:ext uri="{9D8B030D-6E8A-4147-A177-3AD203B41FA5}">
                      <a16:colId xmlns:a16="http://schemas.microsoft.com/office/drawing/2014/main" val="3572385518"/>
                    </a:ext>
                  </a:extLst>
                </a:gridCol>
                <a:gridCol w="2314614">
                  <a:extLst>
                    <a:ext uri="{9D8B030D-6E8A-4147-A177-3AD203B41FA5}">
                      <a16:colId xmlns:a16="http://schemas.microsoft.com/office/drawing/2014/main" val="1440817424"/>
                    </a:ext>
                  </a:extLst>
                </a:gridCol>
                <a:gridCol w="1874624">
                  <a:extLst>
                    <a:ext uri="{9D8B030D-6E8A-4147-A177-3AD203B41FA5}">
                      <a16:colId xmlns:a16="http://schemas.microsoft.com/office/drawing/2014/main" val="1835666774"/>
                    </a:ext>
                  </a:extLst>
                </a:gridCol>
                <a:gridCol w="2094618">
                  <a:extLst>
                    <a:ext uri="{9D8B030D-6E8A-4147-A177-3AD203B41FA5}">
                      <a16:colId xmlns:a16="http://schemas.microsoft.com/office/drawing/2014/main" val="3312468757"/>
                    </a:ext>
                  </a:extLst>
                </a:gridCol>
                <a:gridCol w="2094618">
                  <a:extLst>
                    <a:ext uri="{9D8B030D-6E8A-4147-A177-3AD203B41FA5}">
                      <a16:colId xmlns:a16="http://schemas.microsoft.com/office/drawing/2014/main" val="388103177"/>
                    </a:ext>
                  </a:extLst>
                </a:gridCol>
              </a:tblGrid>
              <a:tr h="370840">
                <a:tc>
                  <a:txBody>
                    <a:bodyPr/>
                    <a:lstStyle/>
                    <a:p>
                      <a:pPr algn="ctr"/>
                      <a:r>
                        <a:rPr lang="en-US" sz="3000" b="1" dirty="0" err="1">
                          <a:solidFill>
                            <a:schemeClr val="accent1"/>
                          </a:solidFill>
                          <a:latin typeface="+mj-lt"/>
                        </a:rPr>
                        <a:t>iLearn</a:t>
                      </a:r>
                      <a:r>
                        <a:rPr lang="en-US" sz="3000" b="1" dirty="0">
                          <a:solidFill>
                            <a:schemeClr val="accent1"/>
                          </a:solidFill>
                          <a:latin typeface="+mj-lt"/>
                        </a:rPr>
                        <a:t> August</a:t>
                      </a:r>
                      <a:r>
                        <a:rPr lang="en-US" sz="3000" b="1" baseline="0" dirty="0">
                          <a:solidFill>
                            <a:schemeClr val="accent1"/>
                          </a:solidFill>
                          <a:latin typeface="+mj-lt"/>
                        </a:rPr>
                        <a:t> 27th</a:t>
                      </a:r>
                      <a:endParaRPr lang="en-US" sz="3000" b="1" dirty="0">
                        <a:solidFill>
                          <a:schemeClr val="accent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000" b="1">
                          <a:solidFill>
                            <a:schemeClr val="accent1"/>
                          </a:solidFill>
                          <a:latin typeface="+mj-lt"/>
                        </a:rPr>
                        <a:t>September 27th</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000" b="1" dirty="0">
                          <a:solidFill>
                            <a:schemeClr val="accent1"/>
                          </a:solidFill>
                          <a:latin typeface="+mj-lt"/>
                        </a:rPr>
                        <a:t>October</a:t>
                      </a:r>
                      <a:r>
                        <a:rPr lang="en-US" sz="3000" b="1" baseline="0" dirty="0">
                          <a:solidFill>
                            <a:schemeClr val="accent1"/>
                          </a:solidFill>
                          <a:latin typeface="+mj-lt"/>
                        </a:rPr>
                        <a:t> 15th</a:t>
                      </a:r>
                      <a:endParaRPr lang="en-US" sz="3000" b="1" dirty="0">
                        <a:solidFill>
                          <a:schemeClr val="accent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000" b="1" dirty="0" smtClean="0">
                          <a:solidFill>
                            <a:schemeClr val="accent1"/>
                          </a:solidFill>
                          <a:latin typeface="+mj-lt"/>
                        </a:rPr>
                        <a:t>March </a:t>
                      </a:r>
                      <a:r>
                        <a:rPr lang="en-US" sz="3000" b="1" dirty="0">
                          <a:solidFill>
                            <a:schemeClr val="accent1"/>
                          </a:solidFill>
                          <a:latin typeface="+mj-lt"/>
                        </a:rPr>
                        <a:t>9th</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000" b="1">
                          <a:solidFill>
                            <a:schemeClr val="accent1"/>
                          </a:solidFill>
                          <a:latin typeface="+mj-lt"/>
                        </a:rPr>
                        <a:t>May 19th</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8120738"/>
                  </a:ext>
                </a:extLst>
              </a:tr>
              <a:tr h="100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25" normalizeH="0" baseline="0" noProof="0" dirty="0">
                          <a:ln>
                            <a:noFill/>
                          </a:ln>
                          <a:solidFill>
                            <a:srgbClr val="64B2C1">
                              <a:lumMod val="20000"/>
                              <a:lumOff val="80000"/>
                            </a:srgbClr>
                          </a:solidFill>
                          <a:effectLst/>
                          <a:uLnTx/>
                          <a:uFillTx/>
                          <a:latin typeface="Arial "/>
                          <a:ea typeface="+mn-ea"/>
                          <a:cs typeface="Arial"/>
                        </a:rPr>
                        <a:t>Overview for all Sun West Teachers/Admin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25" normalizeH="0" baseline="0" noProof="0" dirty="0">
                          <a:ln>
                            <a:noFill/>
                          </a:ln>
                          <a:solidFill>
                            <a:srgbClr val="64B2C1">
                              <a:lumMod val="20000"/>
                              <a:lumOff val="80000"/>
                            </a:srgbClr>
                          </a:solidFill>
                          <a:effectLst/>
                          <a:uLnTx/>
                          <a:uFillTx/>
                          <a:latin typeface="Arial "/>
                          <a:ea typeface="+mn-ea"/>
                          <a:cs typeface="Arial"/>
                        </a:rPr>
                        <a:t>Move into PLCs for the Afternoon</a:t>
                      </a:r>
                      <a:endParaRPr kumimoji="0" lang="en-US" sz="1800" b="0" i="1" u="none" strike="noStrike" kern="1200" cap="none" spc="-25" normalizeH="0" baseline="0" noProof="0" dirty="0">
                        <a:ln>
                          <a:noFill/>
                        </a:ln>
                        <a:solidFill>
                          <a:srgbClr val="64B2C1">
                            <a:lumMod val="20000"/>
                            <a:lumOff val="80000"/>
                          </a:srgbClr>
                        </a:solidFill>
                        <a:effectLst/>
                        <a:uLnTx/>
                        <a:uFillTx/>
                        <a:latin typeface="Arial "/>
                        <a:ea typeface="+mn-ea"/>
                        <a:cs typeface="Aria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25" normalizeH="0" baseline="0" noProof="0" dirty="0">
                          <a:ln>
                            <a:noFill/>
                          </a:ln>
                          <a:solidFill>
                            <a:srgbClr val="64B2C1">
                              <a:lumMod val="20000"/>
                              <a:lumOff val="80000"/>
                            </a:srgbClr>
                          </a:solidFill>
                          <a:effectLst/>
                          <a:uLnTx/>
                          <a:uFillTx/>
                          <a:latin typeface="Arial "/>
                          <a:ea typeface="+mn-ea"/>
                          <a:cs typeface="Arial"/>
                        </a:rPr>
                        <a:t>Full Day </a:t>
                      </a:r>
                      <a:br>
                        <a:rPr kumimoji="0" lang="da-DK" sz="1800" b="0" i="1" u="none" strike="noStrike" kern="1200" cap="none" spc="-25" normalizeH="0" baseline="0" noProof="0" dirty="0">
                          <a:ln>
                            <a:noFill/>
                          </a:ln>
                          <a:solidFill>
                            <a:srgbClr val="64B2C1">
                              <a:lumMod val="20000"/>
                              <a:lumOff val="80000"/>
                            </a:srgbClr>
                          </a:solidFill>
                          <a:effectLst/>
                          <a:uLnTx/>
                          <a:uFillTx/>
                          <a:latin typeface="Arial "/>
                          <a:ea typeface="+mn-ea"/>
                          <a:cs typeface="Arial"/>
                        </a:rPr>
                      </a:br>
                      <a:r>
                        <a:rPr kumimoji="0" lang="da-DK" sz="1800" b="0" i="1" u="none" strike="noStrike" kern="1200" cap="none" spc="-25" normalizeH="0" baseline="0" noProof="0" dirty="0">
                          <a:ln>
                            <a:noFill/>
                          </a:ln>
                          <a:solidFill>
                            <a:srgbClr val="64B2C1">
                              <a:lumMod val="20000"/>
                              <a:lumOff val="80000"/>
                            </a:srgbClr>
                          </a:solidFill>
                          <a:effectLst/>
                          <a:uLnTx/>
                          <a:uFillTx/>
                          <a:latin typeface="Arial "/>
                          <a:ea typeface="+mn-ea"/>
                          <a:cs typeface="Arial"/>
                        </a:rPr>
                        <a:t>Face-to-Face in Rosetown</a:t>
                      </a:r>
                      <a:endParaRPr kumimoji="0" lang="en-US" sz="1800" b="0" i="1" u="none" strike="noStrike" kern="1200" cap="none" spc="-25" normalizeH="0" baseline="0" noProof="0" dirty="0">
                        <a:ln>
                          <a:noFill/>
                        </a:ln>
                        <a:solidFill>
                          <a:srgbClr val="64B2C1">
                            <a:lumMod val="20000"/>
                            <a:lumOff val="80000"/>
                          </a:srgbClr>
                        </a:solidFill>
                        <a:effectLst/>
                        <a:uLnTx/>
                        <a:uFillTx/>
                        <a:latin typeface="Arial "/>
                        <a:ea typeface="+mn-ea"/>
                        <a:cs typeface="Aria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i="1" kern="1200" spc="-25" dirty="0">
                          <a:solidFill>
                            <a:schemeClr val="bg2">
                              <a:lumMod val="20000"/>
                              <a:lumOff val="80000"/>
                            </a:schemeClr>
                          </a:solidFill>
                          <a:latin typeface="+mn-lt"/>
                          <a:ea typeface="+mn-ea"/>
                          <a:cs typeface="Arial"/>
                        </a:rPr>
                        <a:t>P.M. Only</a:t>
                      </a:r>
                      <a:r>
                        <a:rPr lang="da-DK" sz="1800" i="1" kern="1200" spc="-25" baseline="0" dirty="0">
                          <a:solidFill>
                            <a:schemeClr val="bg2">
                              <a:lumMod val="20000"/>
                              <a:lumOff val="80000"/>
                            </a:schemeClr>
                          </a:solidFill>
                          <a:latin typeface="+mn-lt"/>
                          <a:ea typeface="+mn-ea"/>
                          <a:cs typeface="Arial"/>
                        </a:rPr>
                        <a:t> either online or working afternoon</a:t>
                      </a:r>
                      <a:endParaRPr lang="en-US" sz="1800" i="1" kern="1200" spc="-25" dirty="0">
                        <a:solidFill>
                          <a:schemeClr val="bg2">
                            <a:lumMod val="20000"/>
                            <a:lumOff val="80000"/>
                          </a:schemeClr>
                        </a:solidFill>
                        <a:latin typeface="+mn-lt"/>
                        <a:ea typeface="+mn-ea"/>
                        <a:cs typeface="Aria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25" normalizeH="0" baseline="0" noProof="0" dirty="0">
                          <a:ln>
                            <a:noFill/>
                          </a:ln>
                          <a:solidFill>
                            <a:srgbClr val="64B2C1">
                              <a:lumMod val="20000"/>
                              <a:lumOff val="80000"/>
                            </a:srgbClr>
                          </a:solidFill>
                          <a:effectLst/>
                          <a:uLnTx/>
                          <a:uFillTx/>
                          <a:latin typeface="+mn-lt"/>
                          <a:ea typeface="+mn-ea"/>
                          <a:cs typeface="Arial"/>
                        </a:rPr>
                        <a:t>Full Day </a:t>
                      </a:r>
                      <a:br>
                        <a:rPr kumimoji="0" lang="da-DK" sz="1800" b="0" i="1" u="none" strike="noStrike" kern="1200" cap="none" spc="-25" normalizeH="0" baseline="0" noProof="0" dirty="0">
                          <a:ln>
                            <a:noFill/>
                          </a:ln>
                          <a:solidFill>
                            <a:srgbClr val="64B2C1">
                              <a:lumMod val="20000"/>
                              <a:lumOff val="80000"/>
                            </a:srgbClr>
                          </a:solidFill>
                          <a:effectLst/>
                          <a:uLnTx/>
                          <a:uFillTx/>
                          <a:latin typeface="+mn-lt"/>
                          <a:ea typeface="+mn-ea"/>
                          <a:cs typeface="Arial"/>
                        </a:rPr>
                      </a:br>
                      <a:r>
                        <a:rPr kumimoji="0" lang="da-DK" sz="1800" b="0" i="1" u="none" strike="noStrike" kern="1200" cap="none" spc="-25" normalizeH="0" baseline="0" noProof="0" dirty="0">
                          <a:ln>
                            <a:noFill/>
                          </a:ln>
                          <a:solidFill>
                            <a:srgbClr val="64B2C1">
                              <a:lumMod val="20000"/>
                              <a:lumOff val="80000"/>
                            </a:srgbClr>
                          </a:solidFill>
                          <a:effectLst/>
                          <a:uLnTx/>
                          <a:uFillTx/>
                          <a:latin typeface="+mn-lt"/>
                          <a:ea typeface="+mn-ea"/>
                          <a:cs typeface="Arial"/>
                        </a:rPr>
                        <a:t>Face-to-Face in Rosetown</a:t>
                      </a:r>
                      <a:endParaRPr kumimoji="0" lang="en-US" sz="1800" b="0" i="1" u="none" strike="noStrike" kern="1200" cap="none" spc="-25" normalizeH="0" baseline="0" noProof="0" dirty="0">
                        <a:ln>
                          <a:noFill/>
                        </a:ln>
                        <a:solidFill>
                          <a:srgbClr val="64B2C1">
                            <a:lumMod val="20000"/>
                            <a:lumOff val="80000"/>
                          </a:srgbClr>
                        </a:solidFill>
                        <a:effectLst/>
                        <a:uLnTx/>
                        <a:uFillTx/>
                        <a:latin typeface="+mn-lt"/>
                        <a:ea typeface="+mn-ea"/>
                        <a:cs typeface="Aria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i="1" kern="1200" spc="-25" dirty="0">
                          <a:solidFill>
                            <a:schemeClr val="bg2">
                              <a:lumMod val="20000"/>
                              <a:lumOff val="80000"/>
                            </a:schemeClr>
                          </a:solidFill>
                          <a:latin typeface="+mn-lt"/>
                          <a:ea typeface="+mn-ea"/>
                          <a:cs typeface="Arial"/>
                        </a:rPr>
                        <a:t>Short Online Meeting Review/Reflection</a:t>
                      </a:r>
                      <a:endParaRPr lang="en-US" sz="1800" i="1" kern="1200" spc="-25" dirty="0">
                        <a:solidFill>
                          <a:schemeClr val="bg2">
                            <a:lumMod val="20000"/>
                            <a:lumOff val="80000"/>
                          </a:schemeClr>
                        </a:solidFill>
                        <a:latin typeface="+mn-lt"/>
                        <a:ea typeface="+mn-ea"/>
                        <a:cs typeface="Aria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5001753"/>
                  </a:ext>
                </a:extLst>
              </a:tr>
            </a:tbl>
          </a:graphicData>
        </a:graphic>
      </p:graphicFrame>
      <p:sp>
        <p:nvSpPr>
          <p:cNvPr id="11" name="object 5" descr="Beige rectangle">
            <a:extLst>
              <a:ext uri="{FF2B5EF4-FFF2-40B4-BE49-F238E27FC236}">
                <a16:creationId xmlns:a16="http://schemas.microsoft.com/office/drawing/2014/main" id="{B07BA1F9-2C19-4C07-B29B-18B9FBCC4755}"/>
              </a:ext>
            </a:extLst>
          </p:cNvPr>
          <p:cNvSpPr/>
          <p:nvPr/>
        </p:nvSpPr>
        <p:spPr bwMode="white">
          <a:xfrm>
            <a:off x="947607" y="1324564"/>
            <a:ext cx="4536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cxnSp>
        <p:nvCxnSpPr>
          <p:cNvPr id="12" name="Straight Connector 11" descr="Line">
            <a:extLst>
              <a:ext uri="{FF2B5EF4-FFF2-40B4-BE49-F238E27FC236}">
                <a16:creationId xmlns:a16="http://schemas.microsoft.com/office/drawing/2014/main" id="{0D4D8421-B427-472B-95AE-FBBC914ACC5F}"/>
              </a:ext>
            </a:extLst>
          </p:cNvPr>
          <p:cNvCxnSpPr/>
          <p:nvPr/>
        </p:nvCxnSpPr>
        <p:spPr>
          <a:xfrm>
            <a:off x="6096000" y="4101403"/>
            <a:ext cx="0" cy="396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81554E6-FFC7-4D10-8E15-D72915B89452}"/>
              </a:ext>
            </a:extLst>
          </p:cNvPr>
          <p:cNvSpPr/>
          <p:nvPr/>
        </p:nvSpPr>
        <p:spPr>
          <a:xfrm>
            <a:off x="4514239" y="5730961"/>
            <a:ext cx="3024187" cy="647700"/>
          </a:xfrm>
          <a:prstGeom prst="rect">
            <a:avLst/>
          </a:prstGeom>
          <a:solidFill>
            <a:schemeClr val="accent1"/>
          </a:solidFill>
        </p:spPr>
        <p:txBody>
          <a:bodyPr wrap="square" anchor="ctr" anchorCtr="0">
            <a:noAutofit/>
          </a:bodyPr>
          <a:lstStyle/>
          <a:p>
            <a:pPr algn="ctr">
              <a:lnSpc>
                <a:spcPct val="100000"/>
              </a:lnSpc>
              <a:spcBef>
                <a:spcPts val="1055"/>
              </a:spcBef>
            </a:pPr>
            <a:r>
              <a:rPr lang="en-US" sz="3000" dirty="0">
                <a:solidFill>
                  <a:schemeClr val="tx2"/>
                </a:solidFill>
                <a:latin typeface="+mj-lt"/>
              </a:rPr>
              <a:t>Goals Achieved</a:t>
            </a:r>
          </a:p>
        </p:txBody>
      </p:sp>
    </p:spTree>
    <p:extLst>
      <p:ext uri="{BB962C8B-B14F-4D97-AF65-F5344CB8AC3E}">
        <p14:creationId xmlns:p14="http://schemas.microsoft.com/office/powerpoint/2010/main" val="216536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26" y="200775"/>
            <a:ext cx="9144000" cy="2128049"/>
          </a:xfrm>
        </p:spPr>
        <p:txBody>
          <a:bodyPr/>
          <a:lstStyle/>
          <a:p>
            <a:r>
              <a:rPr lang="en-US" dirty="0">
                <a:solidFill>
                  <a:srgbClr val="FFC000"/>
                </a:solidFill>
              </a:rPr>
              <a:t>Questions</a:t>
            </a:r>
          </a:p>
        </p:txBody>
      </p:sp>
      <p:sp>
        <p:nvSpPr>
          <p:cNvPr id="3" name="Subtitle 2"/>
          <p:cNvSpPr>
            <a:spLocks noGrp="1"/>
          </p:cNvSpPr>
          <p:nvPr>
            <p:ph type="subTitle" idx="1"/>
          </p:nvPr>
        </p:nvSpPr>
        <p:spPr>
          <a:xfrm>
            <a:off x="1524000" y="3339548"/>
            <a:ext cx="9144000" cy="2792896"/>
          </a:xfrm>
        </p:spPr>
        <p:txBody>
          <a:bodyPr>
            <a:normAutofit/>
          </a:bodyPr>
          <a:lstStyle/>
          <a:p>
            <a:r>
              <a:rPr lang="en-US" dirty="0"/>
              <a:t>Write down questions you have or some that you anticipate getting from your team members.</a:t>
            </a:r>
          </a:p>
          <a:p>
            <a:r>
              <a:rPr lang="en-US" dirty="0"/>
              <a:t>1 question per sticky note</a:t>
            </a:r>
          </a:p>
        </p:txBody>
      </p:sp>
    </p:spTree>
    <p:extLst>
      <p:ext uri="{BB962C8B-B14F-4D97-AF65-F5344CB8AC3E}">
        <p14:creationId xmlns:p14="http://schemas.microsoft.com/office/powerpoint/2010/main" val="3529195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9900" dirty="0"/>
              <a:t>How</a:t>
            </a:r>
          </a:p>
        </p:txBody>
      </p:sp>
      <p:sp>
        <p:nvSpPr>
          <p:cNvPr id="3" name="Text Placeholder 2"/>
          <p:cNvSpPr>
            <a:spLocks noGrp="1"/>
          </p:cNvSpPr>
          <p:nvPr>
            <p:ph type="body" idx="1"/>
          </p:nvPr>
        </p:nvSpPr>
        <p:spPr/>
        <p:txBody>
          <a:bodyPr/>
          <a:lstStyle/>
          <a:p>
            <a:r>
              <a:rPr lang="en-US" dirty="0"/>
              <a:t>Does this all work?</a:t>
            </a:r>
          </a:p>
        </p:txBody>
      </p:sp>
      <p:sp>
        <p:nvSpPr>
          <p:cNvPr id="4" name="Slide Number Placeholder 3"/>
          <p:cNvSpPr>
            <a:spLocks noGrp="1"/>
          </p:cNvSpPr>
          <p:nvPr>
            <p:ph type="sldNum" sz="quarter" idx="12"/>
          </p:nvPr>
        </p:nvSpPr>
        <p:spPr/>
        <p:txBody>
          <a:bodyPr/>
          <a:lstStyle/>
          <a:p>
            <a:fld id="{82EE24B5-652C-4DB5-B7C3-B5BBEC1280B1}" type="slidenum">
              <a:rPr lang="en-US" noProof="0" smtClean="0"/>
              <a:t>20</a:t>
            </a:fld>
            <a:endParaRPr lang="en-US" noProof="0" dirty="0"/>
          </a:p>
        </p:txBody>
      </p:sp>
    </p:spTree>
    <p:extLst>
      <p:ext uri="{BB962C8B-B14F-4D97-AF65-F5344CB8AC3E}">
        <p14:creationId xmlns:p14="http://schemas.microsoft.com/office/powerpoint/2010/main" val="2117198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1922438"/>
          </a:xfrm>
        </p:spPr>
        <p:txBody>
          <a:bodyPr>
            <a:noAutofit/>
          </a:bodyPr>
          <a:lstStyle/>
          <a:p>
            <a:pPr marL="12700">
              <a:lnSpc>
                <a:spcPct val="120000"/>
              </a:lnSpc>
              <a:spcBef>
                <a:spcPts val="100"/>
              </a:spcBef>
            </a:pPr>
            <a:r>
              <a:rPr lang="en-US" sz="1900" b="1" dirty="0">
                <a:solidFill>
                  <a:schemeClr val="bg1"/>
                </a:solidFill>
              </a:rPr>
              <a:t>Setting Norms</a:t>
            </a:r>
          </a:p>
          <a:p>
            <a:pPr marR="5080">
              <a:lnSpc>
                <a:spcPct val="100000"/>
              </a:lnSpc>
              <a:spcBef>
                <a:spcPts val="600"/>
              </a:spcBef>
            </a:pPr>
            <a:r>
              <a:rPr lang="en-US" sz="1400" i="1" spc="-15" dirty="0">
                <a:solidFill>
                  <a:schemeClr val="bg2">
                    <a:lumMod val="20000"/>
                    <a:lumOff val="80000"/>
                  </a:schemeClr>
                </a:solidFill>
                <a:cs typeface="Arial"/>
              </a:rPr>
              <a:t>What is a Norm and why do you need them? How do you develop them?</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6"/>
            <a:ext cx="3148965" cy="1922438"/>
          </a:xfrm>
        </p:spPr>
        <p:txBody>
          <a:bodyPr>
            <a:noAutofit/>
          </a:bodyPr>
          <a:lstStyle/>
          <a:p>
            <a:pPr marL="12700">
              <a:lnSpc>
                <a:spcPct val="120000"/>
              </a:lnSpc>
              <a:spcBef>
                <a:spcPts val="100"/>
              </a:spcBef>
            </a:pPr>
            <a:r>
              <a:rPr lang="en-US" sz="1900" b="1" dirty="0">
                <a:solidFill>
                  <a:schemeClr val="bg1"/>
                </a:solidFill>
              </a:rPr>
              <a:t>Who is in the room</a:t>
            </a:r>
          </a:p>
          <a:p>
            <a:pPr marR="5080">
              <a:lnSpc>
                <a:spcPct val="100000"/>
              </a:lnSpc>
              <a:spcBef>
                <a:spcPts val="600"/>
              </a:spcBef>
            </a:pPr>
            <a:r>
              <a:rPr lang="en-US" sz="1400" i="1" spc="-15" dirty="0">
                <a:solidFill>
                  <a:schemeClr val="bg2">
                    <a:lumMod val="20000"/>
                    <a:lumOff val="80000"/>
                  </a:schemeClr>
                </a:solidFill>
                <a:cs typeface="Arial"/>
              </a:rPr>
              <a:t>Take some time to get to know each other. True </a:t>
            </a:r>
            <a:r>
              <a:rPr lang="en-US" sz="1400" i="1" spc="-15" dirty="0" err="1">
                <a:solidFill>
                  <a:schemeClr val="bg2">
                    <a:lumMod val="20000"/>
                    <a:lumOff val="80000"/>
                  </a:schemeClr>
                </a:solidFill>
                <a:cs typeface="Arial"/>
              </a:rPr>
              <a:t>Colours</a:t>
            </a:r>
            <a:r>
              <a:rPr lang="en-US" sz="1400" i="1" spc="-15" dirty="0">
                <a:solidFill>
                  <a:schemeClr val="bg2">
                    <a:lumMod val="20000"/>
                    <a:lumOff val="80000"/>
                  </a:schemeClr>
                </a:solidFill>
                <a:cs typeface="Arial"/>
              </a:rPr>
              <a:t> document and </a:t>
            </a:r>
            <a:r>
              <a:rPr lang="en-US" sz="1400" i="1" spc="-15" dirty="0" err="1">
                <a:solidFill>
                  <a:schemeClr val="bg2">
                    <a:lumMod val="20000"/>
                    <a:lumOff val="80000"/>
                  </a:schemeClr>
                </a:solidFill>
                <a:cs typeface="Arial"/>
              </a:rPr>
              <a:t>Psychogeometrics</a:t>
            </a:r>
            <a:r>
              <a:rPr lang="en-US" sz="1400" i="1" spc="-15" dirty="0">
                <a:solidFill>
                  <a:schemeClr val="bg2">
                    <a:lumMod val="20000"/>
                    <a:lumOff val="80000"/>
                  </a:schemeClr>
                </a:solidFill>
                <a:cs typeface="Arial"/>
              </a:rPr>
              <a:t> test can be the ice breaker. It will also help to know how to work better together.</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21</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a:lstStyle/>
          <a:p>
            <a:r>
              <a:rPr lang="en-US" dirty="0">
                <a:solidFill>
                  <a:schemeClr val="bg1"/>
                </a:solidFill>
              </a:rPr>
              <a:t>How</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a:noAutofit/>
          </a:bodyPr>
          <a:lstStyle/>
          <a:p>
            <a:pPr marL="12700">
              <a:lnSpc>
                <a:spcPct val="120000"/>
              </a:lnSpc>
              <a:spcBef>
                <a:spcPts val="100"/>
              </a:spcBef>
            </a:pPr>
            <a:r>
              <a:rPr lang="en-US" sz="1900" b="1" dirty="0">
                <a:solidFill>
                  <a:schemeClr val="bg1"/>
                </a:solidFill>
              </a:rPr>
              <a:t>Dividing into Smaller PLCs if Needed</a:t>
            </a:r>
          </a:p>
          <a:p>
            <a:pPr marR="5080">
              <a:lnSpc>
                <a:spcPct val="100000"/>
              </a:lnSpc>
              <a:spcBef>
                <a:spcPts val="600"/>
              </a:spcBef>
            </a:pPr>
            <a:r>
              <a:rPr lang="en-US" sz="1400" i="1" spc="-15" dirty="0">
                <a:solidFill>
                  <a:schemeClr val="bg2">
                    <a:lumMod val="20000"/>
                    <a:lumOff val="80000"/>
                  </a:schemeClr>
                </a:solidFill>
                <a:cs typeface="Arial"/>
              </a:rPr>
              <a:t>If you have a large number of teams members and multiple Leaders. Step 1 is to figure out how to divide into smaller teams (Max 10 members).</a:t>
            </a:r>
          </a:p>
          <a:p>
            <a:pPr marR="5080">
              <a:lnSpc>
                <a:spcPct val="100000"/>
              </a:lnSpc>
              <a:spcBef>
                <a:spcPts val="600"/>
              </a:spcBef>
            </a:pPr>
            <a:r>
              <a:rPr lang="en-US" sz="1400" b="1" i="1" spc="-15" dirty="0">
                <a:solidFill>
                  <a:schemeClr val="bg2">
                    <a:lumMod val="20000"/>
                    <a:lumOff val="80000"/>
                  </a:schemeClr>
                </a:solidFill>
                <a:cs typeface="Arial"/>
              </a:rPr>
              <a:t>What could be the ways to do this?</a:t>
            </a:r>
          </a:p>
          <a:p>
            <a:pPr marR="5080">
              <a:lnSpc>
                <a:spcPct val="120000"/>
              </a:lnSpc>
              <a:spcBef>
                <a:spcPts val="600"/>
              </a:spcBef>
            </a:pPr>
            <a:endParaRPr lang="en-US" sz="1800" i="1" spc="-15"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1922438"/>
          </a:xfrm>
        </p:spPr>
        <p:txBody>
          <a:bodyPr>
            <a:noAutofit/>
          </a:bodyPr>
          <a:lstStyle/>
          <a:p>
            <a:pPr marL="12700">
              <a:lnSpc>
                <a:spcPct val="120000"/>
              </a:lnSpc>
              <a:spcBef>
                <a:spcPts val="100"/>
              </a:spcBef>
            </a:pPr>
            <a:r>
              <a:rPr lang="en-US" sz="1900" b="1" dirty="0">
                <a:solidFill>
                  <a:schemeClr val="bg1"/>
                </a:solidFill>
              </a:rPr>
              <a:t>Next Steps</a:t>
            </a:r>
          </a:p>
          <a:p>
            <a:pPr marR="5080">
              <a:lnSpc>
                <a:spcPct val="100000"/>
              </a:lnSpc>
              <a:spcBef>
                <a:spcPts val="600"/>
              </a:spcBef>
            </a:pPr>
            <a:r>
              <a:rPr lang="en-US" sz="1400" i="1" spc="-15" dirty="0">
                <a:solidFill>
                  <a:schemeClr val="bg2">
                    <a:lumMod val="20000"/>
                    <a:lumOff val="80000"/>
                  </a:schemeClr>
                </a:solidFill>
                <a:cs typeface="Arial"/>
              </a:rPr>
              <a:t>Plan for the first meeting</a:t>
            </a:r>
          </a:p>
          <a:p>
            <a:pPr marR="5080">
              <a:lnSpc>
                <a:spcPct val="100000"/>
              </a:lnSpc>
              <a:spcBef>
                <a:spcPts val="600"/>
              </a:spcBef>
            </a:pPr>
            <a:r>
              <a:rPr lang="en-US" sz="1400" i="1" spc="-15" dirty="0">
                <a:solidFill>
                  <a:schemeClr val="bg2">
                    <a:lumMod val="20000"/>
                    <a:lumOff val="80000"/>
                  </a:schemeClr>
                </a:solidFill>
                <a:cs typeface="Arial"/>
              </a:rPr>
              <a:t>Are you ready?</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6"/>
            <a:ext cx="3690011" cy="1922438"/>
          </a:xfrm>
        </p:spPr>
        <p:txBody>
          <a:bodyPr>
            <a:noAutofit/>
          </a:bodyPr>
          <a:lstStyle/>
          <a:p>
            <a:pPr marL="12700">
              <a:lnSpc>
                <a:spcPct val="120000"/>
              </a:lnSpc>
              <a:spcBef>
                <a:spcPts val="100"/>
              </a:spcBef>
            </a:pPr>
            <a:r>
              <a:rPr lang="en-US" sz="1900" b="1" dirty="0">
                <a:solidFill>
                  <a:schemeClr val="bg1"/>
                </a:solidFill>
              </a:rPr>
              <a:t>Communication</a:t>
            </a:r>
          </a:p>
          <a:p>
            <a:pPr marR="5080">
              <a:lnSpc>
                <a:spcPct val="100000"/>
              </a:lnSpc>
              <a:spcBef>
                <a:spcPts val="600"/>
              </a:spcBef>
            </a:pPr>
            <a:r>
              <a:rPr lang="en-US" sz="1400" i="1" spc="-15" dirty="0">
                <a:solidFill>
                  <a:schemeClr val="bg2">
                    <a:lumMod val="20000"/>
                    <a:lumOff val="80000"/>
                  </a:schemeClr>
                </a:solidFill>
                <a:cs typeface="Arial"/>
              </a:rPr>
              <a:t>What does this mean?</a:t>
            </a:r>
          </a:p>
          <a:p>
            <a:pPr marR="5080">
              <a:lnSpc>
                <a:spcPct val="100000"/>
              </a:lnSpc>
              <a:spcBef>
                <a:spcPts val="600"/>
              </a:spcBef>
            </a:pPr>
            <a:r>
              <a:rPr lang="en-US" sz="1400" i="1" spc="-15" dirty="0">
                <a:solidFill>
                  <a:schemeClr val="bg2">
                    <a:lumMod val="20000"/>
                    <a:lumOff val="80000"/>
                  </a:schemeClr>
                </a:solidFill>
                <a:cs typeface="Arial"/>
              </a:rPr>
              <a:t>How does it happen?</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a:noAutofit/>
          </a:bodyPr>
          <a:lstStyle/>
          <a:p>
            <a:pPr marL="12700">
              <a:lnSpc>
                <a:spcPct val="120000"/>
              </a:lnSpc>
              <a:spcBef>
                <a:spcPts val="100"/>
              </a:spcBef>
            </a:pPr>
            <a:r>
              <a:rPr lang="en-US" sz="1900" b="1" dirty="0">
                <a:solidFill>
                  <a:schemeClr val="bg1"/>
                </a:solidFill>
              </a:rPr>
              <a:t>Setting Goals</a:t>
            </a:r>
          </a:p>
          <a:p>
            <a:pPr marR="5080">
              <a:lnSpc>
                <a:spcPct val="100000"/>
              </a:lnSpc>
              <a:spcBef>
                <a:spcPts val="600"/>
              </a:spcBef>
            </a:pPr>
            <a:r>
              <a:rPr lang="en-US" sz="1400" i="1" spc="-15" dirty="0">
                <a:solidFill>
                  <a:schemeClr val="bg2">
                    <a:lumMod val="20000"/>
                    <a:lumOff val="80000"/>
                  </a:schemeClr>
                </a:solidFill>
                <a:cs typeface="Arial"/>
              </a:rPr>
              <a:t>Goals for the PLC, smaller teams within a PLC must be set. It is important to consider that the goals must be able to be achieved during PLC work time as well as be personalized for the needs of the team members</a:t>
            </a:r>
          </a:p>
          <a:p>
            <a:pPr marL="0" indent="0">
              <a:lnSpc>
                <a:spcPct val="100000"/>
              </a:lnSpc>
              <a:spcBef>
                <a:spcPts val="600"/>
              </a:spcBef>
              <a:buNone/>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929705" y="1339122"/>
            <a:ext cx="306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Tree>
    <p:extLst>
      <p:ext uri="{BB962C8B-B14F-4D97-AF65-F5344CB8AC3E}">
        <p14:creationId xmlns:p14="http://schemas.microsoft.com/office/powerpoint/2010/main" val="3366032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1922438"/>
          </a:xfrm>
        </p:spPr>
        <p:txBody>
          <a:bodyPr>
            <a:noAutofit/>
          </a:bodyPr>
          <a:lstStyle/>
          <a:p>
            <a:pPr marL="12700">
              <a:lnSpc>
                <a:spcPct val="120000"/>
              </a:lnSpc>
              <a:spcBef>
                <a:spcPts val="100"/>
              </a:spcBef>
            </a:pPr>
            <a:r>
              <a:rPr lang="en-US" sz="1900" b="1" dirty="0">
                <a:solidFill>
                  <a:schemeClr val="bg1"/>
                </a:solidFill>
              </a:rPr>
              <a:t>Setting Norms</a:t>
            </a:r>
          </a:p>
          <a:p>
            <a:pPr marR="5080">
              <a:lnSpc>
                <a:spcPct val="100000"/>
              </a:lnSpc>
              <a:spcBef>
                <a:spcPts val="600"/>
              </a:spcBef>
            </a:pPr>
            <a:r>
              <a:rPr lang="en-US" sz="1400" i="1" spc="-15" dirty="0">
                <a:solidFill>
                  <a:schemeClr val="bg2">
                    <a:lumMod val="20000"/>
                    <a:lumOff val="80000"/>
                  </a:schemeClr>
                </a:solidFill>
                <a:cs typeface="Arial"/>
              </a:rPr>
              <a:t>What is a Norm and why do you need them? How do you develop them?</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6"/>
            <a:ext cx="3148965" cy="1922438"/>
          </a:xfrm>
        </p:spPr>
        <p:txBody>
          <a:bodyPr>
            <a:noAutofit/>
          </a:bodyPr>
          <a:lstStyle/>
          <a:p>
            <a:pPr marL="12700">
              <a:lnSpc>
                <a:spcPct val="120000"/>
              </a:lnSpc>
              <a:spcBef>
                <a:spcPts val="100"/>
              </a:spcBef>
            </a:pPr>
            <a:r>
              <a:rPr lang="en-US" sz="1900" b="1" dirty="0">
                <a:solidFill>
                  <a:schemeClr val="bg1"/>
                </a:solidFill>
              </a:rPr>
              <a:t>Who is in the room</a:t>
            </a:r>
          </a:p>
          <a:p>
            <a:pPr marR="5080">
              <a:lnSpc>
                <a:spcPct val="100000"/>
              </a:lnSpc>
              <a:spcBef>
                <a:spcPts val="600"/>
              </a:spcBef>
            </a:pPr>
            <a:r>
              <a:rPr lang="en-US" sz="1400" i="1" spc="-15" dirty="0">
                <a:solidFill>
                  <a:schemeClr val="bg2">
                    <a:lumMod val="20000"/>
                    <a:lumOff val="80000"/>
                  </a:schemeClr>
                </a:solidFill>
                <a:cs typeface="Arial"/>
              </a:rPr>
              <a:t>Take some time to get to know each other. True </a:t>
            </a:r>
            <a:r>
              <a:rPr lang="en-US" sz="1400" i="1" spc="-15" dirty="0" err="1">
                <a:solidFill>
                  <a:schemeClr val="bg2">
                    <a:lumMod val="20000"/>
                    <a:lumOff val="80000"/>
                  </a:schemeClr>
                </a:solidFill>
                <a:cs typeface="Arial"/>
              </a:rPr>
              <a:t>Colours</a:t>
            </a:r>
            <a:r>
              <a:rPr lang="en-US" sz="1400" i="1" spc="-15" dirty="0">
                <a:solidFill>
                  <a:schemeClr val="bg2">
                    <a:lumMod val="20000"/>
                    <a:lumOff val="80000"/>
                  </a:schemeClr>
                </a:solidFill>
                <a:cs typeface="Arial"/>
              </a:rPr>
              <a:t> document and </a:t>
            </a:r>
            <a:r>
              <a:rPr lang="en-US" sz="1400" i="1" spc="-15" dirty="0" err="1">
                <a:solidFill>
                  <a:schemeClr val="bg2">
                    <a:lumMod val="20000"/>
                    <a:lumOff val="80000"/>
                  </a:schemeClr>
                </a:solidFill>
                <a:cs typeface="Arial"/>
              </a:rPr>
              <a:t>Psychogeometrics</a:t>
            </a:r>
            <a:r>
              <a:rPr lang="en-US" sz="1400" i="1" spc="-15" dirty="0">
                <a:solidFill>
                  <a:schemeClr val="bg2">
                    <a:lumMod val="20000"/>
                    <a:lumOff val="80000"/>
                  </a:schemeClr>
                </a:solidFill>
                <a:cs typeface="Arial"/>
              </a:rPr>
              <a:t> test can be the ice breaker. It will also help to know how to work better together.</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22</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a:lstStyle/>
          <a:p>
            <a:r>
              <a:rPr lang="en-US" dirty="0">
                <a:solidFill>
                  <a:schemeClr val="bg1"/>
                </a:solidFill>
              </a:rPr>
              <a:t>How</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a:noAutofit/>
          </a:bodyPr>
          <a:lstStyle/>
          <a:p>
            <a:pPr marL="12700">
              <a:lnSpc>
                <a:spcPct val="120000"/>
              </a:lnSpc>
              <a:spcBef>
                <a:spcPts val="100"/>
              </a:spcBef>
            </a:pPr>
            <a:r>
              <a:rPr lang="en-US" sz="1900" b="1" dirty="0">
                <a:solidFill>
                  <a:schemeClr val="bg1"/>
                </a:solidFill>
              </a:rPr>
              <a:t>Dividing into Smaller PLCs if Needed</a:t>
            </a:r>
          </a:p>
          <a:p>
            <a:pPr marR="5080">
              <a:lnSpc>
                <a:spcPct val="100000"/>
              </a:lnSpc>
              <a:spcBef>
                <a:spcPts val="600"/>
              </a:spcBef>
            </a:pPr>
            <a:r>
              <a:rPr lang="en-US" sz="1400" i="1" spc="-15" dirty="0">
                <a:solidFill>
                  <a:schemeClr val="bg2">
                    <a:lumMod val="20000"/>
                    <a:lumOff val="80000"/>
                  </a:schemeClr>
                </a:solidFill>
                <a:cs typeface="Arial"/>
              </a:rPr>
              <a:t>If you have a large number of teams members and multiple Leaders. Step 1 is to figure out how to divide into smaller teams (Max 10 members).</a:t>
            </a:r>
          </a:p>
          <a:p>
            <a:pPr marR="5080">
              <a:lnSpc>
                <a:spcPct val="100000"/>
              </a:lnSpc>
              <a:spcBef>
                <a:spcPts val="600"/>
              </a:spcBef>
            </a:pPr>
            <a:r>
              <a:rPr lang="en-US" sz="1400" b="1" i="1" spc="-15" dirty="0">
                <a:solidFill>
                  <a:schemeClr val="bg2">
                    <a:lumMod val="20000"/>
                    <a:lumOff val="80000"/>
                  </a:schemeClr>
                </a:solidFill>
                <a:cs typeface="Arial"/>
              </a:rPr>
              <a:t>What could be the ways to do this?</a:t>
            </a:r>
          </a:p>
          <a:p>
            <a:pPr marR="5080">
              <a:lnSpc>
                <a:spcPct val="120000"/>
              </a:lnSpc>
              <a:spcBef>
                <a:spcPts val="600"/>
              </a:spcBef>
            </a:pPr>
            <a:endParaRPr lang="en-US" sz="1800" i="1" spc="-15"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1922438"/>
          </a:xfrm>
        </p:spPr>
        <p:txBody>
          <a:bodyPr>
            <a:noAutofit/>
          </a:bodyPr>
          <a:lstStyle/>
          <a:p>
            <a:pPr marL="12700">
              <a:lnSpc>
                <a:spcPct val="120000"/>
              </a:lnSpc>
              <a:spcBef>
                <a:spcPts val="100"/>
              </a:spcBef>
            </a:pPr>
            <a:r>
              <a:rPr lang="en-US" sz="1900" b="1" dirty="0">
                <a:solidFill>
                  <a:schemeClr val="bg1"/>
                </a:solidFill>
              </a:rPr>
              <a:t>Next Steps</a:t>
            </a:r>
          </a:p>
          <a:p>
            <a:pPr marR="5080">
              <a:lnSpc>
                <a:spcPct val="100000"/>
              </a:lnSpc>
              <a:spcBef>
                <a:spcPts val="600"/>
              </a:spcBef>
            </a:pPr>
            <a:r>
              <a:rPr lang="en-US" sz="1400" i="1" spc="-15" dirty="0">
                <a:solidFill>
                  <a:schemeClr val="bg2">
                    <a:lumMod val="20000"/>
                    <a:lumOff val="80000"/>
                  </a:schemeClr>
                </a:solidFill>
                <a:cs typeface="Arial"/>
              </a:rPr>
              <a:t>Plan for the first meeting</a:t>
            </a:r>
          </a:p>
          <a:p>
            <a:pPr marR="5080">
              <a:lnSpc>
                <a:spcPct val="100000"/>
              </a:lnSpc>
              <a:spcBef>
                <a:spcPts val="600"/>
              </a:spcBef>
            </a:pPr>
            <a:r>
              <a:rPr lang="en-US" sz="1400" i="1" spc="-15" dirty="0">
                <a:solidFill>
                  <a:schemeClr val="bg2">
                    <a:lumMod val="20000"/>
                    <a:lumOff val="80000"/>
                  </a:schemeClr>
                </a:solidFill>
                <a:cs typeface="Arial"/>
              </a:rPr>
              <a:t>Are you ready?</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6"/>
            <a:ext cx="3690011" cy="1922438"/>
          </a:xfrm>
        </p:spPr>
        <p:txBody>
          <a:bodyPr>
            <a:noAutofit/>
          </a:bodyPr>
          <a:lstStyle/>
          <a:p>
            <a:pPr marL="12700">
              <a:lnSpc>
                <a:spcPct val="120000"/>
              </a:lnSpc>
              <a:spcBef>
                <a:spcPts val="100"/>
              </a:spcBef>
            </a:pPr>
            <a:r>
              <a:rPr lang="en-US" sz="1900" b="1" dirty="0">
                <a:solidFill>
                  <a:schemeClr val="bg1"/>
                </a:solidFill>
              </a:rPr>
              <a:t>Communication</a:t>
            </a:r>
          </a:p>
          <a:p>
            <a:pPr marR="5080">
              <a:lnSpc>
                <a:spcPct val="100000"/>
              </a:lnSpc>
              <a:spcBef>
                <a:spcPts val="600"/>
              </a:spcBef>
            </a:pPr>
            <a:r>
              <a:rPr lang="en-US" sz="1400" i="1" spc="-15" dirty="0">
                <a:solidFill>
                  <a:schemeClr val="bg2">
                    <a:lumMod val="20000"/>
                    <a:lumOff val="80000"/>
                  </a:schemeClr>
                </a:solidFill>
                <a:cs typeface="Arial"/>
              </a:rPr>
              <a:t>What does this mean?</a:t>
            </a:r>
          </a:p>
          <a:p>
            <a:pPr marR="5080">
              <a:lnSpc>
                <a:spcPct val="100000"/>
              </a:lnSpc>
              <a:spcBef>
                <a:spcPts val="600"/>
              </a:spcBef>
            </a:pPr>
            <a:r>
              <a:rPr lang="en-US" sz="1400" i="1" spc="-15" dirty="0">
                <a:solidFill>
                  <a:schemeClr val="bg2">
                    <a:lumMod val="20000"/>
                    <a:lumOff val="80000"/>
                  </a:schemeClr>
                </a:solidFill>
                <a:cs typeface="Arial"/>
              </a:rPr>
              <a:t>How does it happen?</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a:noAutofit/>
          </a:bodyPr>
          <a:lstStyle/>
          <a:p>
            <a:pPr marL="12700">
              <a:lnSpc>
                <a:spcPct val="120000"/>
              </a:lnSpc>
              <a:spcBef>
                <a:spcPts val="100"/>
              </a:spcBef>
            </a:pPr>
            <a:r>
              <a:rPr lang="en-US" sz="1900" b="1" dirty="0">
                <a:solidFill>
                  <a:schemeClr val="bg1"/>
                </a:solidFill>
              </a:rPr>
              <a:t>Setting Goals</a:t>
            </a:r>
          </a:p>
          <a:p>
            <a:pPr marR="5080">
              <a:lnSpc>
                <a:spcPct val="100000"/>
              </a:lnSpc>
              <a:spcBef>
                <a:spcPts val="600"/>
              </a:spcBef>
            </a:pPr>
            <a:r>
              <a:rPr lang="en-US" sz="1400" i="1" spc="-15" dirty="0">
                <a:solidFill>
                  <a:schemeClr val="bg2">
                    <a:lumMod val="20000"/>
                    <a:lumOff val="80000"/>
                  </a:schemeClr>
                </a:solidFill>
                <a:cs typeface="Arial"/>
              </a:rPr>
              <a:t>Goals for the PLC, smaller teams within a PLC must be set. It is important to consider that the goals must be able to be achieved during PLC work time as well as be personalized for the needs of the team members</a:t>
            </a:r>
          </a:p>
          <a:p>
            <a:pPr marL="0" indent="0">
              <a:lnSpc>
                <a:spcPct val="100000"/>
              </a:lnSpc>
              <a:spcBef>
                <a:spcPts val="600"/>
              </a:spcBef>
              <a:buNone/>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929705" y="1339122"/>
            <a:ext cx="306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
        <p:nvSpPr>
          <p:cNvPr id="25" name="Freeform 24">
            <a:extLst>
              <a:ext uri="{FF2B5EF4-FFF2-40B4-BE49-F238E27FC236}">
                <a16:creationId xmlns:a16="http://schemas.microsoft.com/office/drawing/2014/main" id="{956F62B0-331E-3442-9C96-B12A891F5A80}"/>
              </a:ext>
            </a:extLst>
          </p:cNvPr>
          <p:cNvSpPr/>
          <p:nvPr/>
        </p:nvSpPr>
        <p:spPr>
          <a:xfrm>
            <a:off x="788422" y="1170271"/>
            <a:ext cx="3925334" cy="2940175"/>
          </a:xfrm>
          <a:custGeom>
            <a:avLst/>
            <a:gdLst>
              <a:gd name="connsiteX0" fmla="*/ 2051824 w 3412273"/>
              <a:gd name="connsiteY0" fmla="*/ 178420 h 3546088"/>
              <a:gd name="connsiteX1" fmla="*/ 1248936 w 3412273"/>
              <a:gd name="connsiteY1" fmla="*/ 223025 h 3546088"/>
              <a:gd name="connsiteX2" fmla="*/ 1115122 w 3412273"/>
              <a:gd name="connsiteY2" fmla="*/ 267630 h 3546088"/>
              <a:gd name="connsiteX3" fmla="*/ 936702 w 3412273"/>
              <a:gd name="connsiteY3" fmla="*/ 312234 h 3546088"/>
              <a:gd name="connsiteX4" fmla="*/ 758283 w 3412273"/>
              <a:gd name="connsiteY4" fmla="*/ 446049 h 3546088"/>
              <a:gd name="connsiteX5" fmla="*/ 602166 w 3412273"/>
              <a:gd name="connsiteY5" fmla="*/ 557561 h 3546088"/>
              <a:gd name="connsiteX6" fmla="*/ 468351 w 3412273"/>
              <a:gd name="connsiteY6" fmla="*/ 669073 h 3546088"/>
              <a:gd name="connsiteX7" fmla="*/ 312234 w 3412273"/>
              <a:gd name="connsiteY7" fmla="*/ 869795 h 3546088"/>
              <a:gd name="connsiteX8" fmla="*/ 267629 w 3412273"/>
              <a:gd name="connsiteY8" fmla="*/ 1003610 h 3546088"/>
              <a:gd name="connsiteX9" fmla="*/ 133814 w 3412273"/>
              <a:gd name="connsiteY9" fmla="*/ 1360449 h 3546088"/>
              <a:gd name="connsiteX10" fmla="*/ 89209 w 3412273"/>
              <a:gd name="connsiteY10" fmla="*/ 1561171 h 3546088"/>
              <a:gd name="connsiteX11" fmla="*/ 66907 w 3412273"/>
              <a:gd name="connsiteY11" fmla="*/ 1650381 h 3546088"/>
              <a:gd name="connsiteX12" fmla="*/ 44605 w 3412273"/>
              <a:gd name="connsiteY12" fmla="*/ 1717288 h 3546088"/>
              <a:gd name="connsiteX13" fmla="*/ 22302 w 3412273"/>
              <a:gd name="connsiteY13" fmla="*/ 1851103 h 3546088"/>
              <a:gd name="connsiteX14" fmla="*/ 0 w 3412273"/>
              <a:gd name="connsiteY14" fmla="*/ 1962615 h 3546088"/>
              <a:gd name="connsiteX15" fmla="*/ 22302 w 3412273"/>
              <a:gd name="connsiteY15" fmla="*/ 2653991 h 3546088"/>
              <a:gd name="connsiteX16" fmla="*/ 133814 w 3412273"/>
              <a:gd name="connsiteY16" fmla="*/ 2854712 h 3546088"/>
              <a:gd name="connsiteX17" fmla="*/ 245327 w 3412273"/>
              <a:gd name="connsiteY17" fmla="*/ 3055434 h 3546088"/>
              <a:gd name="connsiteX18" fmla="*/ 289931 w 3412273"/>
              <a:gd name="connsiteY18" fmla="*/ 3122342 h 3546088"/>
              <a:gd name="connsiteX19" fmla="*/ 423746 w 3412273"/>
              <a:gd name="connsiteY19" fmla="*/ 3256156 h 3546088"/>
              <a:gd name="connsiteX20" fmla="*/ 602166 w 3412273"/>
              <a:gd name="connsiteY20" fmla="*/ 3367669 h 3546088"/>
              <a:gd name="connsiteX21" fmla="*/ 691375 w 3412273"/>
              <a:gd name="connsiteY21" fmla="*/ 3389971 h 3546088"/>
              <a:gd name="connsiteX22" fmla="*/ 847492 w 3412273"/>
              <a:gd name="connsiteY22" fmla="*/ 3434576 h 3546088"/>
              <a:gd name="connsiteX23" fmla="*/ 959005 w 3412273"/>
              <a:gd name="connsiteY23" fmla="*/ 3456878 h 3546088"/>
              <a:gd name="connsiteX24" fmla="*/ 1025912 w 3412273"/>
              <a:gd name="connsiteY24" fmla="*/ 3479181 h 3546088"/>
              <a:gd name="connsiteX25" fmla="*/ 1204331 w 3412273"/>
              <a:gd name="connsiteY25" fmla="*/ 3501483 h 3546088"/>
              <a:gd name="connsiteX26" fmla="*/ 1561170 w 3412273"/>
              <a:gd name="connsiteY26" fmla="*/ 3546088 h 3546088"/>
              <a:gd name="connsiteX27" fmla="*/ 2163336 w 3412273"/>
              <a:gd name="connsiteY27" fmla="*/ 3523786 h 3546088"/>
              <a:gd name="connsiteX28" fmla="*/ 2319453 w 3412273"/>
              <a:gd name="connsiteY28" fmla="*/ 3479181 h 3546088"/>
              <a:gd name="connsiteX29" fmla="*/ 2475570 w 3412273"/>
              <a:gd name="connsiteY29" fmla="*/ 3434576 h 3546088"/>
              <a:gd name="connsiteX30" fmla="*/ 2720897 w 3412273"/>
              <a:gd name="connsiteY30" fmla="*/ 3300761 h 3546088"/>
              <a:gd name="connsiteX31" fmla="*/ 2810107 w 3412273"/>
              <a:gd name="connsiteY31" fmla="*/ 3256156 h 3546088"/>
              <a:gd name="connsiteX32" fmla="*/ 2966224 w 3412273"/>
              <a:gd name="connsiteY32" fmla="*/ 3100039 h 3546088"/>
              <a:gd name="connsiteX33" fmla="*/ 3010829 w 3412273"/>
              <a:gd name="connsiteY33" fmla="*/ 3033132 h 3546088"/>
              <a:gd name="connsiteX34" fmla="*/ 3077736 w 3412273"/>
              <a:gd name="connsiteY34" fmla="*/ 2988527 h 3546088"/>
              <a:gd name="connsiteX35" fmla="*/ 3144644 w 3412273"/>
              <a:gd name="connsiteY35" fmla="*/ 2854712 h 3546088"/>
              <a:gd name="connsiteX36" fmla="*/ 3189248 w 3412273"/>
              <a:gd name="connsiteY36" fmla="*/ 2765503 h 3546088"/>
              <a:gd name="connsiteX37" fmla="*/ 3211551 w 3412273"/>
              <a:gd name="connsiteY37" fmla="*/ 2698595 h 3546088"/>
              <a:gd name="connsiteX38" fmla="*/ 3278458 w 3412273"/>
              <a:gd name="connsiteY38" fmla="*/ 2587083 h 3546088"/>
              <a:gd name="connsiteX39" fmla="*/ 3323063 w 3412273"/>
              <a:gd name="connsiteY39" fmla="*/ 2408664 h 3546088"/>
              <a:gd name="connsiteX40" fmla="*/ 3367668 w 3412273"/>
              <a:gd name="connsiteY40" fmla="*/ 2274849 h 3546088"/>
              <a:gd name="connsiteX41" fmla="*/ 3412273 w 3412273"/>
              <a:gd name="connsiteY41" fmla="*/ 2051825 h 3546088"/>
              <a:gd name="connsiteX42" fmla="*/ 3389970 w 3412273"/>
              <a:gd name="connsiteY42" fmla="*/ 1672683 h 3546088"/>
              <a:gd name="connsiteX43" fmla="*/ 3345366 w 3412273"/>
              <a:gd name="connsiteY43" fmla="*/ 1538869 h 3546088"/>
              <a:gd name="connsiteX44" fmla="*/ 3323063 w 3412273"/>
              <a:gd name="connsiteY44" fmla="*/ 1449659 h 3546088"/>
              <a:gd name="connsiteX45" fmla="*/ 3278458 w 3412273"/>
              <a:gd name="connsiteY45" fmla="*/ 1315844 h 3546088"/>
              <a:gd name="connsiteX46" fmla="*/ 3233853 w 3412273"/>
              <a:gd name="connsiteY46" fmla="*/ 1137425 h 3546088"/>
              <a:gd name="connsiteX47" fmla="*/ 3122341 w 3412273"/>
              <a:gd name="connsiteY47" fmla="*/ 825191 h 3546088"/>
              <a:gd name="connsiteX48" fmla="*/ 3077736 w 3412273"/>
              <a:gd name="connsiteY48" fmla="*/ 691376 h 3546088"/>
              <a:gd name="connsiteX49" fmla="*/ 2943922 w 3412273"/>
              <a:gd name="connsiteY49" fmla="*/ 490654 h 3546088"/>
              <a:gd name="connsiteX50" fmla="*/ 2921619 w 3412273"/>
              <a:gd name="connsiteY50" fmla="*/ 423747 h 3546088"/>
              <a:gd name="connsiteX51" fmla="*/ 2787805 w 3412273"/>
              <a:gd name="connsiteY51" fmla="*/ 267630 h 3546088"/>
              <a:gd name="connsiteX52" fmla="*/ 2743200 w 3412273"/>
              <a:gd name="connsiteY52" fmla="*/ 200722 h 3546088"/>
              <a:gd name="connsiteX53" fmla="*/ 2653990 w 3412273"/>
              <a:gd name="connsiteY53" fmla="*/ 156117 h 3546088"/>
              <a:gd name="connsiteX54" fmla="*/ 2497873 w 3412273"/>
              <a:gd name="connsiteY54" fmla="*/ 66908 h 3546088"/>
              <a:gd name="connsiteX55" fmla="*/ 2252546 w 3412273"/>
              <a:gd name="connsiteY55" fmla="*/ 0 h 3546088"/>
              <a:gd name="connsiteX56" fmla="*/ 2029522 w 3412273"/>
              <a:gd name="connsiteY56" fmla="*/ 22303 h 3546088"/>
              <a:gd name="connsiteX57" fmla="*/ 1962614 w 3412273"/>
              <a:gd name="connsiteY57" fmla="*/ 66908 h 3546088"/>
              <a:gd name="connsiteX58" fmla="*/ 1895707 w 3412273"/>
              <a:gd name="connsiteY58" fmla="*/ 89210 h 3546088"/>
              <a:gd name="connsiteX59" fmla="*/ 1761892 w 3412273"/>
              <a:gd name="connsiteY59" fmla="*/ 178420 h 3546088"/>
              <a:gd name="connsiteX60" fmla="*/ 1561170 w 3412273"/>
              <a:gd name="connsiteY60" fmla="*/ 356839 h 3546088"/>
              <a:gd name="connsiteX61" fmla="*/ 1516566 w 3412273"/>
              <a:gd name="connsiteY61" fmla="*/ 423747 h 3546088"/>
              <a:gd name="connsiteX62" fmla="*/ 1449658 w 3412273"/>
              <a:gd name="connsiteY62" fmla="*/ 468352 h 3546088"/>
              <a:gd name="connsiteX63" fmla="*/ 1427356 w 3412273"/>
              <a:gd name="connsiteY63" fmla="*/ 490654 h 35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12273" h="3546088">
                <a:moveTo>
                  <a:pt x="2051824" y="178420"/>
                </a:moveTo>
                <a:cubicBezTo>
                  <a:pt x="1664987" y="255786"/>
                  <a:pt x="2277615" y="139618"/>
                  <a:pt x="1248936" y="223025"/>
                </a:cubicBezTo>
                <a:cubicBezTo>
                  <a:pt x="1202072" y="226825"/>
                  <a:pt x="1159727" y="252762"/>
                  <a:pt x="1115122" y="267630"/>
                </a:cubicBezTo>
                <a:cubicBezTo>
                  <a:pt x="1012259" y="301918"/>
                  <a:pt x="1071256" y="285324"/>
                  <a:pt x="936702" y="312234"/>
                </a:cubicBezTo>
                <a:cubicBezTo>
                  <a:pt x="877229" y="356839"/>
                  <a:pt x="820139" y="404812"/>
                  <a:pt x="758283" y="446049"/>
                </a:cubicBezTo>
                <a:cubicBezTo>
                  <a:pt x="705329" y="481351"/>
                  <a:pt x="650579" y="516064"/>
                  <a:pt x="602166" y="557561"/>
                </a:cubicBezTo>
                <a:cubicBezTo>
                  <a:pt x="451914" y="686349"/>
                  <a:pt x="616222" y="570494"/>
                  <a:pt x="468351" y="669073"/>
                </a:cubicBezTo>
                <a:cubicBezTo>
                  <a:pt x="361646" y="829131"/>
                  <a:pt x="417048" y="764981"/>
                  <a:pt x="312234" y="869795"/>
                </a:cubicBezTo>
                <a:cubicBezTo>
                  <a:pt x="297366" y="914400"/>
                  <a:pt x="285091" y="959955"/>
                  <a:pt x="267629" y="1003610"/>
                </a:cubicBezTo>
                <a:cubicBezTo>
                  <a:pt x="208589" y="1151209"/>
                  <a:pt x="175768" y="1220601"/>
                  <a:pt x="133814" y="1360449"/>
                </a:cubicBezTo>
                <a:cubicBezTo>
                  <a:pt x="110508" y="1438136"/>
                  <a:pt x="107395" y="1479332"/>
                  <a:pt x="89209" y="1561171"/>
                </a:cubicBezTo>
                <a:cubicBezTo>
                  <a:pt x="82560" y="1591093"/>
                  <a:pt x="75328" y="1620909"/>
                  <a:pt x="66907" y="1650381"/>
                </a:cubicBezTo>
                <a:cubicBezTo>
                  <a:pt x="60449" y="1672985"/>
                  <a:pt x="49705" y="1694339"/>
                  <a:pt x="44605" y="1717288"/>
                </a:cubicBezTo>
                <a:cubicBezTo>
                  <a:pt x="34795" y="1761431"/>
                  <a:pt x="30391" y="1806612"/>
                  <a:pt x="22302" y="1851103"/>
                </a:cubicBezTo>
                <a:cubicBezTo>
                  <a:pt x="15521" y="1888398"/>
                  <a:pt x="7434" y="1925444"/>
                  <a:pt x="0" y="1962615"/>
                </a:cubicBezTo>
                <a:cubicBezTo>
                  <a:pt x="7434" y="2193074"/>
                  <a:pt x="8762" y="2423810"/>
                  <a:pt x="22302" y="2653991"/>
                </a:cubicBezTo>
                <a:cubicBezTo>
                  <a:pt x="27106" y="2735658"/>
                  <a:pt x="110127" y="2783651"/>
                  <a:pt x="133814" y="2854712"/>
                </a:cubicBezTo>
                <a:cubicBezTo>
                  <a:pt x="173070" y="2972479"/>
                  <a:pt x="143075" y="2902055"/>
                  <a:pt x="245327" y="3055434"/>
                </a:cubicBezTo>
                <a:cubicBezTo>
                  <a:pt x="260195" y="3077736"/>
                  <a:pt x="270977" y="3103389"/>
                  <a:pt x="289931" y="3122342"/>
                </a:cubicBezTo>
                <a:cubicBezTo>
                  <a:pt x="334536" y="3166947"/>
                  <a:pt x="373282" y="3218307"/>
                  <a:pt x="423746" y="3256156"/>
                </a:cubicBezTo>
                <a:cubicBezTo>
                  <a:pt x="493917" y="3308784"/>
                  <a:pt x="520528" y="3337055"/>
                  <a:pt x="602166" y="3367669"/>
                </a:cubicBezTo>
                <a:cubicBezTo>
                  <a:pt x="630866" y="3378431"/>
                  <a:pt x="661804" y="3381906"/>
                  <a:pt x="691375" y="3389971"/>
                </a:cubicBezTo>
                <a:cubicBezTo>
                  <a:pt x="743589" y="3404211"/>
                  <a:pt x="794987" y="3421450"/>
                  <a:pt x="847492" y="3434576"/>
                </a:cubicBezTo>
                <a:cubicBezTo>
                  <a:pt x="884267" y="3443770"/>
                  <a:pt x="922230" y="3447684"/>
                  <a:pt x="959005" y="3456878"/>
                </a:cubicBezTo>
                <a:cubicBezTo>
                  <a:pt x="981812" y="3462580"/>
                  <a:pt x="1002782" y="3474976"/>
                  <a:pt x="1025912" y="3479181"/>
                </a:cubicBezTo>
                <a:cubicBezTo>
                  <a:pt x="1084881" y="3489903"/>
                  <a:pt x="1145092" y="3492369"/>
                  <a:pt x="1204331" y="3501483"/>
                </a:cubicBezTo>
                <a:cubicBezTo>
                  <a:pt x="1537191" y="3552692"/>
                  <a:pt x="973036" y="3492622"/>
                  <a:pt x="1561170" y="3546088"/>
                </a:cubicBezTo>
                <a:cubicBezTo>
                  <a:pt x="1761892" y="3538654"/>
                  <a:pt x="1962893" y="3536718"/>
                  <a:pt x="2163336" y="3523786"/>
                </a:cubicBezTo>
                <a:cubicBezTo>
                  <a:pt x="2208359" y="3520881"/>
                  <a:pt x="2274849" y="3491925"/>
                  <a:pt x="2319453" y="3479181"/>
                </a:cubicBezTo>
                <a:cubicBezTo>
                  <a:pt x="2365306" y="3466080"/>
                  <a:pt x="2430329" y="3455140"/>
                  <a:pt x="2475570" y="3434576"/>
                </a:cubicBezTo>
                <a:cubicBezTo>
                  <a:pt x="2846328" y="3266050"/>
                  <a:pt x="2530795" y="3409391"/>
                  <a:pt x="2720897" y="3300761"/>
                </a:cubicBezTo>
                <a:cubicBezTo>
                  <a:pt x="2749763" y="3284266"/>
                  <a:pt x="2784376" y="3277209"/>
                  <a:pt x="2810107" y="3256156"/>
                </a:cubicBezTo>
                <a:cubicBezTo>
                  <a:pt x="2867066" y="3209553"/>
                  <a:pt x="2925401" y="3161273"/>
                  <a:pt x="2966224" y="3100039"/>
                </a:cubicBezTo>
                <a:cubicBezTo>
                  <a:pt x="2981092" y="3077737"/>
                  <a:pt x="2991876" y="3052085"/>
                  <a:pt x="3010829" y="3033132"/>
                </a:cubicBezTo>
                <a:cubicBezTo>
                  <a:pt x="3029782" y="3014179"/>
                  <a:pt x="3055434" y="3003395"/>
                  <a:pt x="3077736" y="2988527"/>
                </a:cubicBezTo>
                <a:cubicBezTo>
                  <a:pt x="3163453" y="2859952"/>
                  <a:pt x="3089244" y="2983980"/>
                  <a:pt x="3144644" y="2854712"/>
                </a:cubicBezTo>
                <a:cubicBezTo>
                  <a:pt x="3157740" y="2824154"/>
                  <a:pt x="3176152" y="2796061"/>
                  <a:pt x="3189248" y="2765503"/>
                </a:cubicBezTo>
                <a:cubicBezTo>
                  <a:pt x="3198509" y="2743895"/>
                  <a:pt x="3201037" y="2719622"/>
                  <a:pt x="3211551" y="2698595"/>
                </a:cubicBezTo>
                <a:cubicBezTo>
                  <a:pt x="3230937" y="2659823"/>
                  <a:pt x="3259072" y="2625855"/>
                  <a:pt x="3278458" y="2587083"/>
                </a:cubicBezTo>
                <a:cubicBezTo>
                  <a:pt x="3305529" y="2532941"/>
                  <a:pt x="3307792" y="2464659"/>
                  <a:pt x="3323063" y="2408664"/>
                </a:cubicBezTo>
                <a:cubicBezTo>
                  <a:pt x="3335434" y="2363303"/>
                  <a:pt x="3358447" y="2320954"/>
                  <a:pt x="3367668" y="2274849"/>
                </a:cubicBezTo>
                <a:lnTo>
                  <a:pt x="3412273" y="2051825"/>
                </a:lnTo>
                <a:cubicBezTo>
                  <a:pt x="3404839" y="1925444"/>
                  <a:pt x="3406344" y="1798219"/>
                  <a:pt x="3389970" y="1672683"/>
                </a:cubicBezTo>
                <a:cubicBezTo>
                  <a:pt x="3383889" y="1626061"/>
                  <a:pt x="3356770" y="1584482"/>
                  <a:pt x="3345366" y="1538869"/>
                </a:cubicBezTo>
                <a:cubicBezTo>
                  <a:pt x="3337932" y="1509132"/>
                  <a:pt x="3331871" y="1479018"/>
                  <a:pt x="3323063" y="1449659"/>
                </a:cubicBezTo>
                <a:cubicBezTo>
                  <a:pt x="3309552" y="1404624"/>
                  <a:pt x="3289862" y="1361458"/>
                  <a:pt x="3278458" y="1315844"/>
                </a:cubicBezTo>
                <a:cubicBezTo>
                  <a:pt x="3263590" y="1256371"/>
                  <a:pt x="3251151" y="1196237"/>
                  <a:pt x="3233853" y="1137425"/>
                </a:cubicBezTo>
                <a:cubicBezTo>
                  <a:pt x="3155278" y="870269"/>
                  <a:pt x="3192576" y="1018337"/>
                  <a:pt x="3122341" y="825191"/>
                </a:cubicBezTo>
                <a:cubicBezTo>
                  <a:pt x="3106273" y="781004"/>
                  <a:pt x="3101926" y="731693"/>
                  <a:pt x="3077736" y="691376"/>
                </a:cubicBezTo>
                <a:cubicBezTo>
                  <a:pt x="2991705" y="547990"/>
                  <a:pt x="3036838" y="614543"/>
                  <a:pt x="2943922" y="490654"/>
                </a:cubicBezTo>
                <a:cubicBezTo>
                  <a:pt x="2936488" y="468352"/>
                  <a:pt x="2933283" y="444158"/>
                  <a:pt x="2921619" y="423747"/>
                </a:cubicBezTo>
                <a:cubicBezTo>
                  <a:pt x="2860871" y="317439"/>
                  <a:pt x="2859712" y="353918"/>
                  <a:pt x="2787805" y="267630"/>
                </a:cubicBezTo>
                <a:cubicBezTo>
                  <a:pt x="2770645" y="247038"/>
                  <a:pt x="2763792" y="217882"/>
                  <a:pt x="2743200" y="200722"/>
                </a:cubicBezTo>
                <a:cubicBezTo>
                  <a:pt x="2717659" y="179438"/>
                  <a:pt x="2682856" y="172612"/>
                  <a:pt x="2653990" y="156117"/>
                </a:cubicBezTo>
                <a:cubicBezTo>
                  <a:pt x="2560107" y="102469"/>
                  <a:pt x="2610206" y="111841"/>
                  <a:pt x="2497873" y="66908"/>
                </a:cubicBezTo>
                <a:cubicBezTo>
                  <a:pt x="2384688" y="21634"/>
                  <a:pt x="2364538" y="22399"/>
                  <a:pt x="2252546" y="0"/>
                </a:cubicBezTo>
                <a:cubicBezTo>
                  <a:pt x="2178205" y="7434"/>
                  <a:pt x="2102321" y="5503"/>
                  <a:pt x="2029522" y="22303"/>
                </a:cubicBezTo>
                <a:cubicBezTo>
                  <a:pt x="2003404" y="28330"/>
                  <a:pt x="1986589" y="54921"/>
                  <a:pt x="1962614" y="66908"/>
                </a:cubicBezTo>
                <a:cubicBezTo>
                  <a:pt x="1941587" y="77421"/>
                  <a:pt x="1918009" y="81776"/>
                  <a:pt x="1895707" y="89210"/>
                </a:cubicBezTo>
                <a:cubicBezTo>
                  <a:pt x="1851102" y="118947"/>
                  <a:pt x="1799799" y="140513"/>
                  <a:pt x="1761892" y="178420"/>
                </a:cubicBezTo>
                <a:cubicBezTo>
                  <a:pt x="1609124" y="331188"/>
                  <a:pt x="1680564" y="277243"/>
                  <a:pt x="1561170" y="356839"/>
                </a:cubicBezTo>
                <a:cubicBezTo>
                  <a:pt x="1546302" y="379142"/>
                  <a:pt x="1535519" y="404793"/>
                  <a:pt x="1516566" y="423747"/>
                </a:cubicBezTo>
                <a:cubicBezTo>
                  <a:pt x="1497613" y="442701"/>
                  <a:pt x="1471102" y="452269"/>
                  <a:pt x="1449658" y="468352"/>
                </a:cubicBezTo>
                <a:cubicBezTo>
                  <a:pt x="1441247" y="474660"/>
                  <a:pt x="1434790" y="483220"/>
                  <a:pt x="1427356" y="490654"/>
                </a:cubicBezTo>
              </a:path>
            </a:pathLst>
          </a:custGeom>
          <a:noFill/>
          <a:ln w="79375">
            <a:solidFill>
              <a:srgbClr val="FA4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52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Dividing into Smaller Groups</a:t>
            </a:r>
          </a:p>
        </p:txBody>
      </p:sp>
      <p:sp>
        <p:nvSpPr>
          <p:cNvPr id="3" name="Content Placeholder 2"/>
          <p:cNvSpPr>
            <a:spLocks noGrp="1"/>
          </p:cNvSpPr>
          <p:nvPr>
            <p:ph idx="1"/>
          </p:nvPr>
        </p:nvSpPr>
        <p:spPr/>
        <p:style>
          <a:lnRef idx="1">
            <a:schemeClr val="accent5"/>
          </a:lnRef>
          <a:fillRef idx="3">
            <a:schemeClr val="accent5"/>
          </a:fillRef>
          <a:effectRef idx="2">
            <a:schemeClr val="accent5"/>
          </a:effectRef>
          <a:fontRef idx="minor">
            <a:schemeClr val="lt1"/>
          </a:fontRef>
        </p:style>
        <p:txBody>
          <a:bodyPr/>
          <a:lstStyle/>
          <a:p>
            <a:r>
              <a:rPr lang="en-US" dirty="0"/>
              <a:t>Grade Levels?</a:t>
            </a:r>
          </a:p>
          <a:p>
            <a:r>
              <a:rPr lang="en-US" dirty="0"/>
              <a:t>Topics of Interest?</a:t>
            </a:r>
          </a:p>
          <a:p>
            <a:r>
              <a:rPr lang="en-US" dirty="0"/>
              <a:t>Expertise?</a:t>
            </a:r>
          </a:p>
          <a:p>
            <a:r>
              <a:rPr lang="en-US" dirty="0"/>
              <a:t>Top 3 on Sticky Notes</a:t>
            </a:r>
          </a:p>
          <a:p>
            <a:r>
              <a:rPr lang="en-US" dirty="0"/>
              <a:t>Consensus on how team is divided</a:t>
            </a:r>
          </a:p>
          <a:p>
            <a:r>
              <a:rPr lang="en-US" dirty="0"/>
              <a:t>Communicate to Division how you divide up</a:t>
            </a:r>
          </a:p>
        </p:txBody>
      </p:sp>
      <p:sp>
        <p:nvSpPr>
          <p:cNvPr id="4" name="Text Placeholder 3"/>
          <p:cNvSpPr>
            <a:spLocks noGrp="1"/>
          </p:cNvSpPr>
          <p:nvPr>
            <p:ph type="body" sz="half" idx="2"/>
          </p:nvPr>
        </p:nvSpPr>
        <p:spPr>
          <a:xfrm>
            <a:off x="839788" y="2928257"/>
            <a:ext cx="3932237" cy="2148840"/>
          </a:xfrm>
        </p:spPr>
        <p:style>
          <a:lnRef idx="1">
            <a:schemeClr val="accent2"/>
          </a:lnRef>
          <a:fillRef idx="3">
            <a:schemeClr val="accent2"/>
          </a:fillRef>
          <a:effectRef idx="2">
            <a:schemeClr val="accent2"/>
          </a:effectRef>
          <a:fontRef idx="minor">
            <a:schemeClr val="lt1"/>
          </a:fontRef>
        </p:style>
        <p:txBody>
          <a:bodyPr/>
          <a:lstStyle/>
          <a:p>
            <a:r>
              <a:rPr lang="en-US" sz="2400" dirty="0"/>
              <a:t>Leaders share areas of interest/expertise/need</a:t>
            </a:r>
          </a:p>
          <a:p>
            <a:endParaRPr lang="en-US" sz="2400" dirty="0"/>
          </a:p>
          <a:p>
            <a:r>
              <a:rPr lang="en-US" sz="2400" dirty="0"/>
              <a:t>What questions do you ask?</a:t>
            </a:r>
          </a:p>
          <a:p>
            <a:endParaRPr lang="en-US" dirty="0"/>
          </a:p>
        </p:txBody>
      </p:sp>
      <p:sp>
        <p:nvSpPr>
          <p:cNvPr id="5" name="Slide Number Placeholder 4"/>
          <p:cNvSpPr>
            <a:spLocks noGrp="1"/>
          </p:cNvSpPr>
          <p:nvPr>
            <p:ph type="sldNum" sz="quarter" idx="12"/>
          </p:nvPr>
        </p:nvSpPr>
        <p:spPr/>
        <p:txBody>
          <a:bodyPr/>
          <a:lstStyle/>
          <a:p>
            <a:fld id="{82EE24B5-652C-4DB5-B7C3-B5BBEC1280B1}" type="slidenum">
              <a:rPr lang="en-US" noProof="0" smtClean="0"/>
              <a:t>23</a:t>
            </a:fld>
            <a:endParaRPr lang="en-US" noProof="0" dirty="0"/>
          </a:p>
        </p:txBody>
      </p:sp>
    </p:spTree>
    <p:extLst>
      <p:ext uri="{BB962C8B-B14F-4D97-AF65-F5344CB8AC3E}">
        <p14:creationId xmlns:p14="http://schemas.microsoft.com/office/powerpoint/2010/main" val="946243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1922438"/>
          </a:xfrm>
        </p:spPr>
        <p:txBody>
          <a:bodyPr>
            <a:noAutofit/>
          </a:bodyPr>
          <a:lstStyle/>
          <a:p>
            <a:pPr marL="12700">
              <a:lnSpc>
                <a:spcPct val="120000"/>
              </a:lnSpc>
              <a:spcBef>
                <a:spcPts val="100"/>
              </a:spcBef>
            </a:pPr>
            <a:r>
              <a:rPr lang="en-US" sz="1900" b="1" dirty="0">
                <a:solidFill>
                  <a:schemeClr val="bg1"/>
                </a:solidFill>
              </a:rPr>
              <a:t>Setting Norms</a:t>
            </a:r>
          </a:p>
          <a:p>
            <a:pPr marR="5080">
              <a:lnSpc>
                <a:spcPct val="100000"/>
              </a:lnSpc>
              <a:spcBef>
                <a:spcPts val="600"/>
              </a:spcBef>
            </a:pPr>
            <a:r>
              <a:rPr lang="en-US" sz="1400" i="1" spc="-15" dirty="0">
                <a:solidFill>
                  <a:schemeClr val="bg2">
                    <a:lumMod val="20000"/>
                    <a:lumOff val="80000"/>
                  </a:schemeClr>
                </a:solidFill>
                <a:cs typeface="Arial"/>
              </a:rPr>
              <a:t>What is a Norm and why do you need them? How do you develop them?</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6"/>
            <a:ext cx="3148965" cy="1922438"/>
          </a:xfrm>
        </p:spPr>
        <p:txBody>
          <a:bodyPr>
            <a:noAutofit/>
          </a:bodyPr>
          <a:lstStyle/>
          <a:p>
            <a:pPr marL="12700">
              <a:lnSpc>
                <a:spcPct val="120000"/>
              </a:lnSpc>
              <a:spcBef>
                <a:spcPts val="100"/>
              </a:spcBef>
            </a:pPr>
            <a:r>
              <a:rPr lang="en-US" sz="1900" b="1" dirty="0">
                <a:solidFill>
                  <a:schemeClr val="bg1"/>
                </a:solidFill>
              </a:rPr>
              <a:t>Who is in the room</a:t>
            </a:r>
          </a:p>
          <a:p>
            <a:pPr marR="5080">
              <a:lnSpc>
                <a:spcPct val="100000"/>
              </a:lnSpc>
              <a:spcBef>
                <a:spcPts val="600"/>
              </a:spcBef>
            </a:pPr>
            <a:r>
              <a:rPr lang="en-US" sz="1400" i="1" spc="-15" dirty="0">
                <a:solidFill>
                  <a:schemeClr val="bg2">
                    <a:lumMod val="20000"/>
                    <a:lumOff val="80000"/>
                  </a:schemeClr>
                </a:solidFill>
                <a:cs typeface="Arial"/>
              </a:rPr>
              <a:t>Take some time to get to know each other. True </a:t>
            </a:r>
            <a:r>
              <a:rPr lang="en-US" sz="1400" i="1" spc="-15" dirty="0" err="1">
                <a:solidFill>
                  <a:schemeClr val="bg2">
                    <a:lumMod val="20000"/>
                    <a:lumOff val="80000"/>
                  </a:schemeClr>
                </a:solidFill>
                <a:cs typeface="Arial"/>
              </a:rPr>
              <a:t>Colours</a:t>
            </a:r>
            <a:r>
              <a:rPr lang="en-US" sz="1400" i="1" spc="-15" dirty="0">
                <a:solidFill>
                  <a:schemeClr val="bg2">
                    <a:lumMod val="20000"/>
                    <a:lumOff val="80000"/>
                  </a:schemeClr>
                </a:solidFill>
                <a:cs typeface="Arial"/>
              </a:rPr>
              <a:t> document and </a:t>
            </a:r>
            <a:r>
              <a:rPr lang="en-US" sz="1400" i="1" spc="-15" dirty="0" err="1">
                <a:solidFill>
                  <a:schemeClr val="bg2">
                    <a:lumMod val="20000"/>
                    <a:lumOff val="80000"/>
                  </a:schemeClr>
                </a:solidFill>
                <a:cs typeface="Arial"/>
              </a:rPr>
              <a:t>Psychogeometrics</a:t>
            </a:r>
            <a:r>
              <a:rPr lang="en-US" sz="1400" i="1" spc="-15" dirty="0">
                <a:solidFill>
                  <a:schemeClr val="bg2">
                    <a:lumMod val="20000"/>
                    <a:lumOff val="80000"/>
                  </a:schemeClr>
                </a:solidFill>
                <a:cs typeface="Arial"/>
              </a:rPr>
              <a:t> test can be the ice breaker. It will also help to know how to work better together.</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24</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a:lstStyle/>
          <a:p>
            <a:r>
              <a:rPr lang="en-US" dirty="0">
                <a:solidFill>
                  <a:schemeClr val="bg1"/>
                </a:solidFill>
              </a:rPr>
              <a:t>How</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a:noAutofit/>
          </a:bodyPr>
          <a:lstStyle/>
          <a:p>
            <a:pPr marL="12700">
              <a:lnSpc>
                <a:spcPct val="120000"/>
              </a:lnSpc>
              <a:spcBef>
                <a:spcPts val="100"/>
              </a:spcBef>
            </a:pPr>
            <a:r>
              <a:rPr lang="en-US" sz="1900" b="1" dirty="0">
                <a:solidFill>
                  <a:schemeClr val="bg1"/>
                </a:solidFill>
              </a:rPr>
              <a:t>Dividing into Smaller PLCs if Needed</a:t>
            </a:r>
          </a:p>
          <a:p>
            <a:pPr marR="5080">
              <a:lnSpc>
                <a:spcPct val="100000"/>
              </a:lnSpc>
              <a:spcBef>
                <a:spcPts val="600"/>
              </a:spcBef>
            </a:pPr>
            <a:r>
              <a:rPr lang="en-US" sz="1400" i="1" spc="-15" dirty="0">
                <a:solidFill>
                  <a:schemeClr val="bg2">
                    <a:lumMod val="20000"/>
                    <a:lumOff val="80000"/>
                  </a:schemeClr>
                </a:solidFill>
                <a:cs typeface="Arial"/>
              </a:rPr>
              <a:t>If you have a large number of teams members and multiple Leaders. Step 1 is to figure out how to divide into smaller teams (Max 10 members).</a:t>
            </a:r>
          </a:p>
          <a:p>
            <a:pPr marR="5080">
              <a:lnSpc>
                <a:spcPct val="100000"/>
              </a:lnSpc>
              <a:spcBef>
                <a:spcPts val="600"/>
              </a:spcBef>
            </a:pPr>
            <a:r>
              <a:rPr lang="en-US" sz="1400" b="1" i="1" spc="-15" dirty="0">
                <a:solidFill>
                  <a:schemeClr val="bg2">
                    <a:lumMod val="20000"/>
                    <a:lumOff val="80000"/>
                  </a:schemeClr>
                </a:solidFill>
                <a:cs typeface="Arial"/>
              </a:rPr>
              <a:t>What could be the ways to do this?</a:t>
            </a:r>
          </a:p>
          <a:p>
            <a:pPr marR="5080">
              <a:lnSpc>
                <a:spcPct val="120000"/>
              </a:lnSpc>
              <a:spcBef>
                <a:spcPts val="600"/>
              </a:spcBef>
            </a:pPr>
            <a:endParaRPr lang="en-US" sz="1800" i="1" spc="-15"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1922438"/>
          </a:xfrm>
        </p:spPr>
        <p:txBody>
          <a:bodyPr>
            <a:noAutofit/>
          </a:bodyPr>
          <a:lstStyle/>
          <a:p>
            <a:pPr marL="12700">
              <a:lnSpc>
                <a:spcPct val="120000"/>
              </a:lnSpc>
              <a:spcBef>
                <a:spcPts val="100"/>
              </a:spcBef>
            </a:pPr>
            <a:r>
              <a:rPr lang="en-US" sz="1900" b="1" dirty="0">
                <a:solidFill>
                  <a:schemeClr val="bg1"/>
                </a:solidFill>
              </a:rPr>
              <a:t>Next Steps</a:t>
            </a:r>
          </a:p>
          <a:p>
            <a:pPr marR="5080">
              <a:lnSpc>
                <a:spcPct val="100000"/>
              </a:lnSpc>
              <a:spcBef>
                <a:spcPts val="600"/>
              </a:spcBef>
            </a:pPr>
            <a:r>
              <a:rPr lang="en-US" sz="1400" i="1" spc="-15" dirty="0">
                <a:solidFill>
                  <a:schemeClr val="bg2">
                    <a:lumMod val="20000"/>
                    <a:lumOff val="80000"/>
                  </a:schemeClr>
                </a:solidFill>
                <a:cs typeface="Arial"/>
              </a:rPr>
              <a:t>Plan for the first meeting</a:t>
            </a:r>
          </a:p>
          <a:p>
            <a:pPr marR="5080">
              <a:lnSpc>
                <a:spcPct val="100000"/>
              </a:lnSpc>
              <a:spcBef>
                <a:spcPts val="600"/>
              </a:spcBef>
            </a:pPr>
            <a:r>
              <a:rPr lang="en-US" sz="1400" i="1" spc="-15" dirty="0">
                <a:solidFill>
                  <a:schemeClr val="bg2">
                    <a:lumMod val="20000"/>
                    <a:lumOff val="80000"/>
                  </a:schemeClr>
                </a:solidFill>
                <a:cs typeface="Arial"/>
              </a:rPr>
              <a:t>Are you ready?</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6"/>
            <a:ext cx="3690011" cy="1922438"/>
          </a:xfrm>
        </p:spPr>
        <p:txBody>
          <a:bodyPr>
            <a:noAutofit/>
          </a:bodyPr>
          <a:lstStyle/>
          <a:p>
            <a:pPr marL="12700">
              <a:lnSpc>
                <a:spcPct val="120000"/>
              </a:lnSpc>
              <a:spcBef>
                <a:spcPts val="100"/>
              </a:spcBef>
            </a:pPr>
            <a:r>
              <a:rPr lang="en-US" sz="1900" b="1" dirty="0">
                <a:solidFill>
                  <a:schemeClr val="bg1"/>
                </a:solidFill>
              </a:rPr>
              <a:t>Communication</a:t>
            </a:r>
          </a:p>
          <a:p>
            <a:pPr marR="5080">
              <a:lnSpc>
                <a:spcPct val="100000"/>
              </a:lnSpc>
              <a:spcBef>
                <a:spcPts val="600"/>
              </a:spcBef>
            </a:pPr>
            <a:r>
              <a:rPr lang="en-US" sz="1400" i="1" spc="-15" dirty="0">
                <a:solidFill>
                  <a:schemeClr val="bg2">
                    <a:lumMod val="20000"/>
                    <a:lumOff val="80000"/>
                  </a:schemeClr>
                </a:solidFill>
                <a:cs typeface="Arial"/>
              </a:rPr>
              <a:t>What does this mean?</a:t>
            </a:r>
          </a:p>
          <a:p>
            <a:pPr marR="5080">
              <a:lnSpc>
                <a:spcPct val="100000"/>
              </a:lnSpc>
              <a:spcBef>
                <a:spcPts val="600"/>
              </a:spcBef>
            </a:pPr>
            <a:r>
              <a:rPr lang="en-US" sz="1400" i="1" spc="-15" dirty="0">
                <a:solidFill>
                  <a:schemeClr val="bg2">
                    <a:lumMod val="20000"/>
                    <a:lumOff val="80000"/>
                  </a:schemeClr>
                </a:solidFill>
                <a:cs typeface="Arial"/>
              </a:rPr>
              <a:t>How does it happen?</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a:noAutofit/>
          </a:bodyPr>
          <a:lstStyle/>
          <a:p>
            <a:pPr marL="12700">
              <a:lnSpc>
                <a:spcPct val="120000"/>
              </a:lnSpc>
              <a:spcBef>
                <a:spcPts val="100"/>
              </a:spcBef>
            </a:pPr>
            <a:r>
              <a:rPr lang="en-US" sz="1900" b="1" dirty="0">
                <a:solidFill>
                  <a:schemeClr val="bg1"/>
                </a:solidFill>
              </a:rPr>
              <a:t>Setting Goals</a:t>
            </a:r>
          </a:p>
          <a:p>
            <a:pPr marR="5080">
              <a:lnSpc>
                <a:spcPct val="100000"/>
              </a:lnSpc>
              <a:spcBef>
                <a:spcPts val="600"/>
              </a:spcBef>
            </a:pPr>
            <a:r>
              <a:rPr lang="en-US" sz="1400" i="1" spc="-15" dirty="0">
                <a:solidFill>
                  <a:schemeClr val="bg2">
                    <a:lumMod val="20000"/>
                    <a:lumOff val="80000"/>
                  </a:schemeClr>
                </a:solidFill>
                <a:cs typeface="Arial"/>
              </a:rPr>
              <a:t>Goals for the PLC, smaller teams within a PLC must be set. It is important to consider that the goals must be able to be achieved during PLC work time as well as be personalized for the needs of the team members</a:t>
            </a:r>
          </a:p>
          <a:p>
            <a:pPr marL="0" indent="0">
              <a:lnSpc>
                <a:spcPct val="100000"/>
              </a:lnSpc>
              <a:spcBef>
                <a:spcPts val="600"/>
              </a:spcBef>
              <a:buNone/>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929705" y="1339122"/>
            <a:ext cx="306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
        <p:nvSpPr>
          <p:cNvPr id="20" name="Freeform 19">
            <a:extLst>
              <a:ext uri="{FF2B5EF4-FFF2-40B4-BE49-F238E27FC236}">
                <a16:creationId xmlns:a16="http://schemas.microsoft.com/office/drawing/2014/main" id="{956F62B0-331E-3442-9C96-B12A891F5A80}"/>
              </a:ext>
            </a:extLst>
          </p:cNvPr>
          <p:cNvSpPr/>
          <p:nvPr/>
        </p:nvSpPr>
        <p:spPr>
          <a:xfrm>
            <a:off x="4454179" y="1107499"/>
            <a:ext cx="3450551" cy="2655890"/>
          </a:xfrm>
          <a:custGeom>
            <a:avLst/>
            <a:gdLst>
              <a:gd name="connsiteX0" fmla="*/ 2051824 w 3412273"/>
              <a:gd name="connsiteY0" fmla="*/ 178420 h 3546088"/>
              <a:gd name="connsiteX1" fmla="*/ 1248936 w 3412273"/>
              <a:gd name="connsiteY1" fmla="*/ 223025 h 3546088"/>
              <a:gd name="connsiteX2" fmla="*/ 1115122 w 3412273"/>
              <a:gd name="connsiteY2" fmla="*/ 267630 h 3546088"/>
              <a:gd name="connsiteX3" fmla="*/ 936702 w 3412273"/>
              <a:gd name="connsiteY3" fmla="*/ 312234 h 3546088"/>
              <a:gd name="connsiteX4" fmla="*/ 758283 w 3412273"/>
              <a:gd name="connsiteY4" fmla="*/ 446049 h 3546088"/>
              <a:gd name="connsiteX5" fmla="*/ 602166 w 3412273"/>
              <a:gd name="connsiteY5" fmla="*/ 557561 h 3546088"/>
              <a:gd name="connsiteX6" fmla="*/ 468351 w 3412273"/>
              <a:gd name="connsiteY6" fmla="*/ 669073 h 3546088"/>
              <a:gd name="connsiteX7" fmla="*/ 312234 w 3412273"/>
              <a:gd name="connsiteY7" fmla="*/ 869795 h 3546088"/>
              <a:gd name="connsiteX8" fmla="*/ 267629 w 3412273"/>
              <a:gd name="connsiteY8" fmla="*/ 1003610 h 3546088"/>
              <a:gd name="connsiteX9" fmla="*/ 133814 w 3412273"/>
              <a:gd name="connsiteY9" fmla="*/ 1360449 h 3546088"/>
              <a:gd name="connsiteX10" fmla="*/ 89209 w 3412273"/>
              <a:gd name="connsiteY10" fmla="*/ 1561171 h 3546088"/>
              <a:gd name="connsiteX11" fmla="*/ 66907 w 3412273"/>
              <a:gd name="connsiteY11" fmla="*/ 1650381 h 3546088"/>
              <a:gd name="connsiteX12" fmla="*/ 44605 w 3412273"/>
              <a:gd name="connsiteY12" fmla="*/ 1717288 h 3546088"/>
              <a:gd name="connsiteX13" fmla="*/ 22302 w 3412273"/>
              <a:gd name="connsiteY13" fmla="*/ 1851103 h 3546088"/>
              <a:gd name="connsiteX14" fmla="*/ 0 w 3412273"/>
              <a:gd name="connsiteY14" fmla="*/ 1962615 h 3546088"/>
              <a:gd name="connsiteX15" fmla="*/ 22302 w 3412273"/>
              <a:gd name="connsiteY15" fmla="*/ 2653991 h 3546088"/>
              <a:gd name="connsiteX16" fmla="*/ 133814 w 3412273"/>
              <a:gd name="connsiteY16" fmla="*/ 2854712 h 3546088"/>
              <a:gd name="connsiteX17" fmla="*/ 245327 w 3412273"/>
              <a:gd name="connsiteY17" fmla="*/ 3055434 h 3546088"/>
              <a:gd name="connsiteX18" fmla="*/ 289931 w 3412273"/>
              <a:gd name="connsiteY18" fmla="*/ 3122342 h 3546088"/>
              <a:gd name="connsiteX19" fmla="*/ 423746 w 3412273"/>
              <a:gd name="connsiteY19" fmla="*/ 3256156 h 3546088"/>
              <a:gd name="connsiteX20" fmla="*/ 602166 w 3412273"/>
              <a:gd name="connsiteY20" fmla="*/ 3367669 h 3546088"/>
              <a:gd name="connsiteX21" fmla="*/ 691375 w 3412273"/>
              <a:gd name="connsiteY21" fmla="*/ 3389971 h 3546088"/>
              <a:gd name="connsiteX22" fmla="*/ 847492 w 3412273"/>
              <a:gd name="connsiteY22" fmla="*/ 3434576 h 3546088"/>
              <a:gd name="connsiteX23" fmla="*/ 959005 w 3412273"/>
              <a:gd name="connsiteY23" fmla="*/ 3456878 h 3546088"/>
              <a:gd name="connsiteX24" fmla="*/ 1025912 w 3412273"/>
              <a:gd name="connsiteY24" fmla="*/ 3479181 h 3546088"/>
              <a:gd name="connsiteX25" fmla="*/ 1204331 w 3412273"/>
              <a:gd name="connsiteY25" fmla="*/ 3501483 h 3546088"/>
              <a:gd name="connsiteX26" fmla="*/ 1561170 w 3412273"/>
              <a:gd name="connsiteY26" fmla="*/ 3546088 h 3546088"/>
              <a:gd name="connsiteX27" fmla="*/ 2163336 w 3412273"/>
              <a:gd name="connsiteY27" fmla="*/ 3523786 h 3546088"/>
              <a:gd name="connsiteX28" fmla="*/ 2319453 w 3412273"/>
              <a:gd name="connsiteY28" fmla="*/ 3479181 h 3546088"/>
              <a:gd name="connsiteX29" fmla="*/ 2475570 w 3412273"/>
              <a:gd name="connsiteY29" fmla="*/ 3434576 h 3546088"/>
              <a:gd name="connsiteX30" fmla="*/ 2720897 w 3412273"/>
              <a:gd name="connsiteY30" fmla="*/ 3300761 h 3546088"/>
              <a:gd name="connsiteX31" fmla="*/ 2810107 w 3412273"/>
              <a:gd name="connsiteY31" fmla="*/ 3256156 h 3546088"/>
              <a:gd name="connsiteX32" fmla="*/ 2966224 w 3412273"/>
              <a:gd name="connsiteY32" fmla="*/ 3100039 h 3546088"/>
              <a:gd name="connsiteX33" fmla="*/ 3010829 w 3412273"/>
              <a:gd name="connsiteY33" fmla="*/ 3033132 h 3546088"/>
              <a:gd name="connsiteX34" fmla="*/ 3077736 w 3412273"/>
              <a:gd name="connsiteY34" fmla="*/ 2988527 h 3546088"/>
              <a:gd name="connsiteX35" fmla="*/ 3144644 w 3412273"/>
              <a:gd name="connsiteY35" fmla="*/ 2854712 h 3546088"/>
              <a:gd name="connsiteX36" fmla="*/ 3189248 w 3412273"/>
              <a:gd name="connsiteY36" fmla="*/ 2765503 h 3546088"/>
              <a:gd name="connsiteX37" fmla="*/ 3211551 w 3412273"/>
              <a:gd name="connsiteY37" fmla="*/ 2698595 h 3546088"/>
              <a:gd name="connsiteX38" fmla="*/ 3278458 w 3412273"/>
              <a:gd name="connsiteY38" fmla="*/ 2587083 h 3546088"/>
              <a:gd name="connsiteX39" fmla="*/ 3323063 w 3412273"/>
              <a:gd name="connsiteY39" fmla="*/ 2408664 h 3546088"/>
              <a:gd name="connsiteX40" fmla="*/ 3367668 w 3412273"/>
              <a:gd name="connsiteY40" fmla="*/ 2274849 h 3546088"/>
              <a:gd name="connsiteX41" fmla="*/ 3412273 w 3412273"/>
              <a:gd name="connsiteY41" fmla="*/ 2051825 h 3546088"/>
              <a:gd name="connsiteX42" fmla="*/ 3389970 w 3412273"/>
              <a:gd name="connsiteY42" fmla="*/ 1672683 h 3546088"/>
              <a:gd name="connsiteX43" fmla="*/ 3345366 w 3412273"/>
              <a:gd name="connsiteY43" fmla="*/ 1538869 h 3546088"/>
              <a:gd name="connsiteX44" fmla="*/ 3323063 w 3412273"/>
              <a:gd name="connsiteY44" fmla="*/ 1449659 h 3546088"/>
              <a:gd name="connsiteX45" fmla="*/ 3278458 w 3412273"/>
              <a:gd name="connsiteY45" fmla="*/ 1315844 h 3546088"/>
              <a:gd name="connsiteX46" fmla="*/ 3233853 w 3412273"/>
              <a:gd name="connsiteY46" fmla="*/ 1137425 h 3546088"/>
              <a:gd name="connsiteX47" fmla="*/ 3122341 w 3412273"/>
              <a:gd name="connsiteY47" fmla="*/ 825191 h 3546088"/>
              <a:gd name="connsiteX48" fmla="*/ 3077736 w 3412273"/>
              <a:gd name="connsiteY48" fmla="*/ 691376 h 3546088"/>
              <a:gd name="connsiteX49" fmla="*/ 2943922 w 3412273"/>
              <a:gd name="connsiteY49" fmla="*/ 490654 h 3546088"/>
              <a:gd name="connsiteX50" fmla="*/ 2921619 w 3412273"/>
              <a:gd name="connsiteY50" fmla="*/ 423747 h 3546088"/>
              <a:gd name="connsiteX51" fmla="*/ 2787805 w 3412273"/>
              <a:gd name="connsiteY51" fmla="*/ 267630 h 3546088"/>
              <a:gd name="connsiteX52" fmla="*/ 2743200 w 3412273"/>
              <a:gd name="connsiteY52" fmla="*/ 200722 h 3546088"/>
              <a:gd name="connsiteX53" fmla="*/ 2653990 w 3412273"/>
              <a:gd name="connsiteY53" fmla="*/ 156117 h 3546088"/>
              <a:gd name="connsiteX54" fmla="*/ 2497873 w 3412273"/>
              <a:gd name="connsiteY54" fmla="*/ 66908 h 3546088"/>
              <a:gd name="connsiteX55" fmla="*/ 2252546 w 3412273"/>
              <a:gd name="connsiteY55" fmla="*/ 0 h 3546088"/>
              <a:gd name="connsiteX56" fmla="*/ 2029522 w 3412273"/>
              <a:gd name="connsiteY56" fmla="*/ 22303 h 3546088"/>
              <a:gd name="connsiteX57" fmla="*/ 1962614 w 3412273"/>
              <a:gd name="connsiteY57" fmla="*/ 66908 h 3546088"/>
              <a:gd name="connsiteX58" fmla="*/ 1895707 w 3412273"/>
              <a:gd name="connsiteY58" fmla="*/ 89210 h 3546088"/>
              <a:gd name="connsiteX59" fmla="*/ 1761892 w 3412273"/>
              <a:gd name="connsiteY59" fmla="*/ 178420 h 3546088"/>
              <a:gd name="connsiteX60" fmla="*/ 1561170 w 3412273"/>
              <a:gd name="connsiteY60" fmla="*/ 356839 h 3546088"/>
              <a:gd name="connsiteX61" fmla="*/ 1516566 w 3412273"/>
              <a:gd name="connsiteY61" fmla="*/ 423747 h 3546088"/>
              <a:gd name="connsiteX62" fmla="*/ 1449658 w 3412273"/>
              <a:gd name="connsiteY62" fmla="*/ 468352 h 3546088"/>
              <a:gd name="connsiteX63" fmla="*/ 1427356 w 3412273"/>
              <a:gd name="connsiteY63" fmla="*/ 490654 h 35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12273" h="3546088">
                <a:moveTo>
                  <a:pt x="2051824" y="178420"/>
                </a:moveTo>
                <a:cubicBezTo>
                  <a:pt x="1664987" y="255786"/>
                  <a:pt x="2277615" y="139618"/>
                  <a:pt x="1248936" y="223025"/>
                </a:cubicBezTo>
                <a:cubicBezTo>
                  <a:pt x="1202072" y="226825"/>
                  <a:pt x="1159727" y="252762"/>
                  <a:pt x="1115122" y="267630"/>
                </a:cubicBezTo>
                <a:cubicBezTo>
                  <a:pt x="1012259" y="301918"/>
                  <a:pt x="1071256" y="285324"/>
                  <a:pt x="936702" y="312234"/>
                </a:cubicBezTo>
                <a:cubicBezTo>
                  <a:pt x="877229" y="356839"/>
                  <a:pt x="820139" y="404812"/>
                  <a:pt x="758283" y="446049"/>
                </a:cubicBezTo>
                <a:cubicBezTo>
                  <a:pt x="705329" y="481351"/>
                  <a:pt x="650579" y="516064"/>
                  <a:pt x="602166" y="557561"/>
                </a:cubicBezTo>
                <a:cubicBezTo>
                  <a:pt x="451914" y="686349"/>
                  <a:pt x="616222" y="570494"/>
                  <a:pt x="468351" y="669073"/>
                </a:cubicBezTo>
                <a:cubicBezTo>
                  <a:pt x="361646" y="829131"/>
                  <a:pt x="417048" y="764981"/>
                  <a:pt x="312234" y="869795"/>
                </a:cubicBezTo>
                <a:cubicBezTo>
                  <a:pt x="297366" y="914400"/>
                  <a:pt x="285091" y="959955"/>
                  <a:pt x="267629" y="1003610"/>
                </a:cubicBezTo>
                <a:cubicBezTo>
                  <a:pt x="208589" y="1151209"/>
                  <a:pt x="175768" y="1220601"/>
                  <a:pt x="133814" y="1360449"/>
                </a:cubicBezTo>
                <a:cubicBezTo>
                  <a:pt x="110508" y="1438136"/>
                  <a:pt x="107395" y="1479332"/>
                  <a:pt x="89209" y="1561171"/>
                </a:cubicBezTo>
                <a:cubicBezTo>
                  <a:pt x="82560" y="1591093"/>
                  <a:pt x="75328" y="1620909"/>
                  <a:pt x="66907" y="1650381"/>
                </a:cubicBezTo>
                <a:cubicBezTo>
                  <a:pt x="60449" y="1672985"/>
                  <a:pt x="49705" y="1694339"/>
                  <a:pt x="44605" y="1717288"/>
                </a:cubicBezTo>
                <a:cubicBezTo>
                  <a:pt x="34795" y="1761431"/>
                  <a:pt x="30391" y="1806612"/>
                  <a:pt x="22302" y="1851103"/>
                </a:cubicBezTo>
                <a:cubicBezTo>
                  <a:pt x="15521" y="1888398"/>
                  <a:pt x="7434" y="1925444"/>
                  <a:pt x="0" y="1962615"/>
                </a:cubicBezTo>
                <a:cubicBezTo>
                  <a:pt x="7434" y="2193074"/>
                  <a:pt x="8762" y="2423810"/>
                  <a:pt x="22302" y="2653991"/>
                </a:cubicBezTo>
                <a:cubicBezTo>
                  <a:pt x="27106" y="2735658"/>
                  <a:pt x="110127" y="2783651"/>
                  <a:pt x="133814" y="2854712"/>
                </a:cubicBezTo>
                <a:cubicBezTo>
                  <a:pt x="173070" y="2972479"/>
                  <a:pt x="143075" y="2902055"/>
                  <a:pt x="245327" y="3055434"/>
                </a:cubicBezTo>
                <a:cubicBezTo>
                  <a:pt x="260195" y="3077736"/>
                  <a:pt x="270977" y="3103389"/>
                  <a:pt x="289931" y="3122342"/>
                </a:cubicBezTo>
                <a:cubicBezTo>
                  <a:pt x="334536" y="3166947"/>
                  <a:pt x="373282" y="3218307"/>
                  <a:pt x="423746" y="3256156"/>
                </a:cubicBezTo>
                <a:cubicBezTo>
                  <a:pt x="493917" y="3308784"/>
                  <a:pt x="520528" y="3337055"/>
                  <a:pt x="602166" y="3367669"/>
                </a:cubicBezTo>
                <a:cubicBezTo>
                  <a:pt x="630866" y="3378431"/>
                  <a:pt x="661804" y="3381906"/>
                  <a:pt x="691375" y="3389971"/>
                </a:cubicBezTo>
                <a:cubicBezTo>
                  <a:pt x="743589" y="3404211"/>
                  <a:pt x="794987" y="3421450"/>
                  <a:pt x="847492" y="3434576"/>
                </a:cubicBezTo>
                <a:cubicBezTo>
                  <a:pt x="884267" y="3443770"/>
                  <a:pt x="922230" y="3447684"/>
                  <a:pt x="959005" y="3456878"/>
                </a:cubicBezTo>
                <a:cubicBezTo>
                  <a:pt x="981812" y="3462580"/>
                  <a:pt x="1002782" y="3474976"/>
                  <a:pt x="1025912" y="3479181"/>
                </a:cubicBezTo>
                <a:cubicBezTo>
                  <a:pt x="1084881" y="3489903"/>
                  <a:pt x="1145092" y="3492369"/>
                  <a:pt x="1204331" y="3501483"/>
                </a:cubicBezTo>
                <a:cubicBezTo>
                  <a:pt x="1537191" y="3552692"/>
                  <a:pt x="973036" y="3492622"/>
                  <a:pt x="1561170" y="3546088"/>
                </a:cubicBezTo>
                <a:cubicBezTo>
                  <a:pt x="1761892" y="3538654"/>
                  <a:pt x="1962893" y="3536718"/>
                  <a:pt x="2163336" y="3523786"/>
                </a:cubicBezTo>
                <a:cubicBezTo>
                  <a:pt x="2208359" y="3520881"/>
                  <a:pt x="2274849" y="3491925"/>
                  <a:pt x="2319453" y="3479181"/>
                </a:cubicBezTo>
                <a:cubicBezTo>
                  <a:pt x="2365306" y="3466080"/>
                  <a:pt x="2430329" y="3455140"/>
                  <a:pt x="2475570" y="3434576"/>
                </a:cubicBezTo>
                <a:cubicBezTo>
                  <a:pt x="2846328" y="3266050"/>
                  <a:pt x="2530795" y="3409391"/>
                  <a:pt x="2720897" y="3300761"/>
                </a:cubicBezTo>
                <a:cubicBezTo>
                  <a:pt x="2749763" y="3284266"/>
                  <a:pt x="2784376" y="3277209"/>
                  <a:pt x="2810107" y="3256156"/>
                </a:cubicBezTo>
                <a:cubicBezTo>
                  <a:pt x="2867066" y="3209553"/>
                  <a:pt x="2925401" y="3161273"/>
                  <a:pt x="2966224" y="3100039"/>
                </a:cubicBezTo>
                <a:cubicBezTo>
                  <a:pt x="2981092" y="3077737"/>
                  <a:pt x="2991876" y="3052085"/>
                  <a:pt x="3010829" y="3033132"/>
                </a:cubicBezTo>
                <a:cubicBezTo>
                  <a:pt x="3029782" y="3014179"/>
                  <a:pt x="3055434" y="3003395"/>
                  <a:pt x="3077736" y="2988527"/>
                </a:cubicBezTo>
                <a:cubicBezTo>
                  <a:pt x="3163453" y="2859952"/>
                  <a:pt x="3089244" y="2983980"/>
                  <a:pt x="3144644" y="2854712"/>
                </a:cubicBezTo>
                <a:cubicBezTo>
                  <a:pt x="3157740" y="2824154"/>
                  <a:pt x="3176152" y="2796061"/>
                  <a:pt x="3189248" y="2765503"/>
                </a:cubicBezTo>
                <a:cubicBezTo>
                  <a:pt x="3198509" y="2743895"/>
                  <a:pt x="3201037" y="2719622"/>
                  <a:pt x="3211551" y="2698595"/>
                </a:cubicBezTo>
                <a:cubicBezTo>
                  <a:pt x="3230937" y="2659823"/>
                  <a:pt x="3259072" y="2625855"/>
                  <a:pt x="3278458" y="2587083"/>
                </a:cubicBezTo>
                <a:cubicBezTo>
                  <a:pt x="3305529" y="2532941"/>
                  <a:pt x="3307792" y="2464659"/>
                  <a:pt x="3323063" y="2408664"/>
                </a:cubicBezTo>
                <a:cubicBezTo>
                  <a:pt x="3335434" y="2363303"/>
                  <a:pt x="3358447" y="2320954"/>
                  <a:pt x="3367668" y="2274849"/>
                </a:cubicBezTo>
                <a:lnTo>
                  <a:pt x="3412273" y="2051825"/>
                </a:lnTo>
                <a:cubicBezTo>
                  <a:pt x="3404839" y="1925444"/>
                  <a:pt x="3406344" y="1798219"/>
                  <a:pt x="3389970" y="1672683"/>
                </a:cubicBezTo>
                <a:cubicBezTo>
                  <a:pt x="3383889" y="1626061"/>
                  <a:pt x="3356770" y="1584482"/>
                  <a:pt x="3345366" y="1538869"/>
                </a:cubicBezTo>
                <a:cubicBezTo>
                  <a:pt x="3337932" y="1509132"/>
                  <a:pt x="3331871" y="1479018"/>
                  <a:pt x="3323063" y="1449659"/>
                </a:cubicBezTo>
                <a:cubicBezTo>
                  <a:pt x="3309552" y="1404624"/>
                  <a:pt x="3289862" y="1361458"/>
                  <a:pt x="3278458" y="1315844"/>
                </a:cubicBezTo>
                <a:cubicBezTo>
                  <a:pt x="3263590" y="1256371"/>
                  <a:pt x="3251151" y="1196237"/>
                  <a:pt x="3233853" y="1137425"/>
                </a:cubicBezTo>
                <a:cubicBezTo>
                  <a:pt x="3155278" y="870269"/>
                  <a:pt x="3192576" y="1018337"/>
                  <a:pt x="3122341" y="825191"/>
                </a:cubicBezTo>
                <a:cubicBezTo>
                  <a:pt x="3106273" y="781004"/>
                  <a:pt x="3101926" y="731693"/>
                  <a:pt x="3077736" y="691376"/>
                </a:cubicBezTo>
                <a:cubicBezTo>
                  <a:pt x="2991705" y="547990"/>
                  <a:pt x="3036838" y="614543"/>
                  <a:pt x="2943922" y="490654"/>
                </a:cubicBezTo>
                <a:cubicBezTo>
                  <a:pt x="2936488" y="468352"/>
                  <a:pt x="2933283" y="444158"/>
                  <a:pt x="2921619" y="423747"/>
                </a:cubicBezTo>
                <a:cubicBezTo>
                  <a:pt x="2860871" y="317439"/>
                  <a:pt x="2859712" y="353918"/>
                  <a:pt x="2787805" y="267630"/>
                </a:cubicBezTo>
                <a:cubicBezTo>
                  <a:pt x="2770645" y="247038"/>
                  <a:pt x="2763792" y="217882"/>
                  <a:pt x="2743200" y="200722"/>
                </a:cubicBezTo>
                <a:cubicBezTo>
                  <a:pt x="2717659" y="179438"/>
                  <a:pt x="2682856" y="172612"/>
                  <a:pt x="2653990" y="156117"/>
                </a:cubicBezTo>
                <a:cubicBezTo>
                  <a:pt x="2560107" y="102469"/>
                  <a:pt x="2610206" y="111841"/>
                  <a:pt x="2497873" y="66908"/>
                </a:cubicBezTo>
                <a:cubicBezTo>
                  <a:pt x="2384688" y="21634"/>
                  <a:pt x="2364538" y="22399"/>
                  <a:pt x="2252546" y="0"/>
                </a:cubicBezTo>
                <a:cubicBezTo>
                  <a:pt x="2178205" y="7434"/>
                  <a:pt x="2102321" y="5503"/>
                  <a:pt x="2029522" y="22303"/>
                </a:cubicBezTo>
                <a:cubicBezTo>
                  <a:pt x="2003404" y="28330"/>
                  <a:pt x="1986589" y="54921"/>
                  <a:pt x="1962614" y="66908"/>
                </a:cubicBezTo>
                <a:cubicBezTo>
                  <a:pt x="1941587" y="77421"/>
                  <a:pt x="1918009" y="81776"/>
                  <a:pt x="1895707" y="89210"/>
                </a:cubicBezTo>
                <a:cubicBezTo>
                  <a:pt x="1851102" y="118947"/>
                  <a:pt x="1799799" y="140513"/>
                  <a:pt x="1761892" y="178420"/>
                </a:cubicBezTo>
                <a:cubicBezTo>
                  <a:pt x="1609124" y="331188"/>
                  <a:pt x="1680564" y="277243"/>
                  <a:pt x="1561170" y="356839"/>
                </a:cubicBezTo>
                <a:cubicBezTo>
                  <a:pt x="1546302" y="379142"/>
                  <a:pt x="1535519" y="404793"/>
                  <a:pt x="1516566" y="423747"/>
                </a:cubicBezTo>
                <a:cubicBezTo>
                  <a:pt x="1497613" y="442701"/>
                  <a:pt x="1471102" y="452269"/>
                  <a:pt x="1449658" y="468352"/>
                </a:cubicBezTo>
                <a:cubicBezTo>
                  <a:pt x="1441247" y="474660"/>
                  <a:pt x="1434790" y="483220"/>
                  <a:pt x="1427356" y="490654"/>
                </a:cubicBezTo>
              </a:path>
            </a:pathLst>
          </a:custGeom>
          <a:noFill/>
          <a:ln w="79375">
            <a:solidFill>
              <a:srgbClr val="FA4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29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1922438"/>
          </a:xfrm>
        </p:spPr>
        <p:txBody>
          <a:bodyPr>
            <a:noAutofit/>
          </a:bodyPr>
          <a:lstStyle/>
          <a:p>
            <a:pPr marL="12700">
              <a:lnSpc>
                <a:spcPct val="120000"/>
              </a:lnSpc>
              <a:spcBef>
                <a:spcPts val="100"/>
              </a:spcBef>
            </a:pPr>
            <a:r>
              <a:rPr lang="en-US" sz="1900" b="1" dirty="0">
                <a:solidFill>
                  <a:schemeClr val="bg1"/>
                </a:solidFill>
              </a:rPr>
              <a:t>Setting Norms</a:t>
            </a:r>
          </a:p>
          <a:p>
            <a:pPr marR="5080">
              <a:lnSpc>
                <a:spcPct val="100000"/>
              </a:lnSpc>
              <a:spcBef>
                <a:spcPts val="600"/>
              </a:spcBef>
            </a:pPr>
            <a:r>
              <a:rPr lang="en-US" sz="1400" i="1" spc="-15" dirty="0">
                <a:solidFill>
                  <a:schemeClr val="bg2">
                    <a:lumMod val="20000"/>
                    <a:lumOff val="80000"/>
                  </a:schemeClr>
                </a:solidFill>
                <a:cs typeface="Arial"/>
              </a:rPr>
              <a:t>What is a Norm and why do you need them? How do you develop them?</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6"/>
            <a:ext cx="3148965" cy="1922438"/>
          </a:xfrm>
        </p:spPr>
        <p:txBody>
          <a:bodyPr>
            <a:noAutofit/>
          </a:bodyPr>
          <a:lstStyle/>
          <a:p>
            <a:pPr marL="12700">
              <a:lnSpc>
                <a:spcPct val="120000"/>
              </a:lnSpc>
              <a:spcBef>
                <a:spcPts val="100"/>
              </a:spcBef>
            </a:pPr>
            <a:r>
              <a:rPr lang="en-US" sz="1900" b="1" dirty="0">
                <a:solidFill>
                  <a:schemeClr val="bg1"/>
                </a:solidFill>
              </a:rPr>
              <a:t>Who is in the room</a:t>
            </a:r>
          </a:p>
          <a:p>
            <a:pPr marR="5080">
              <a:lnSpc>
                <a:spcPct val="100000"/>
              </a:lnSpc>
              <a:spcBef>
                <a:spcPts val="600"/>
              </a:spcBef>
            </a:pPr>
            <a:r>
              <a:rPr lang="en-US" sz="1400" i="1" spc="-15" dirty="0">
                <a:solidFill>
                  <a:schemeClr val="bg2">
                    <a:lumMod val="20000"/>
                    <a:lumOff val="80000"/>
                  </a:schemeClr>
                </a:solidFill>
                <a:cs typeface="Arial"/>
              </a:rPr>
              <a:t>Take some time to get to know each other. True </a:t>
            </a:r>
            <a:r>
              <a:rPr lang="en-US" sz="1400" i="1" spc="-15" dirty="0" err="1">
                <a:solidFill>
                  <a:schemeClr val="bg2">
                    <a:lumMod val="20000"/>
                    <a:lumOff val="80000"/>
                  </a:schemeClr>
                </a:solidFill>
                <a:cs typeface="Arial"/>
              </a:rPr>
              <a:t>Colours</a:t>
            </a:r>
            <a:r>
              <a:rPr lang="en-US" sz="1400" i="1" spc="-15" dirty="0">
                <a:solidFill>
                  <a:schemeClr val="bg2">
                    <a:lumMod val="20000"/>
                    <a:lumOff val="80000"/>
                  </a:schemeClr>
                </a:solidFill>
                <a:cs typeface="Arial"/>
              </a:rPr>
              <a:t> document and </a:t>
            </a:r>
            <a:r>
              <a:rPr lang="en-US" sz="1400" i="1" spc="-15" dirty="0" err="1">
                <a:solidFill>
                  <a:schemeClr val="bg2">
                    <a:lumMod val="20000"/>
                    <a:lumOff val="80000"/>
                  </a:schemeClr>
                </a:solidFill>
                <a:cs typeface="Arial"/>
              </a:rPr>
              <a:t>Psychogeometrics</a:t>
            </a:r>
            <a:r>
              <a:rPr lang="en-US" sz="1400" i="1" spc="-15" dirty="0">
                <a:solidFill>
                  <a:schemeClr val="bg2">
                    <a:lumMod val="20000"/>
                    <a:lumOff val="80000"/>
                  </a:schemeClr>
                </a:solidFill>
                <a:cs typeface="Arial"/>
              </a:rPr>
              <a:t> test can be the ice breaker. It will also help to know how to work better together.</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25</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a:lstStyle/>
          <a:p>
            <a:r>
              <a:rPr lang="en-US" dirty="0">
                <a:solidFill>
                  <a:schemeClr val="bg1"/>
                </a:solidFill>
              </a:rPr>
              <a:t>How</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a:noAutofit/>
          </a:bodyPr>
          <a:lstStyle/>
          <a:p>
            <a:pPr marL="12700">
              <a:lnSpc>
                <a:spcPct val="120000"/>
              </a:lnSpc>
              <a:spcBef>
                <a:spcPts val="100"/>
              </a:spcBef>
            </a:pPr>
            <a:r>
              <a:rPr lang="en-US" sz="1900" b="1" dirty="0">
                <a:solidFill>
                  <a:schemeClr val="bg1"/>
                </a:solidFill>
              </a:rPr>
              <a:t>Dividing into Smaller PLCs if Needed</a:t>
            </a:r>
          </a:p>
          <a:p>
            <a:pPr marR="5080">
              <a:lnSpc>
                <a:spcPct val="100000"/>
              </a:lnSpc>
              <a:spcBef>
                <a:spcPts val="600"/>
              </a:spcBef>
            </a:pPr>
            <a:r>
              <a:rPr lang="en-US" sz="1400" i="1" spc="-15" dirty="0">
                <a:solidFill>
                  <a:schemeClr val="bg2">
                    <a:lumMod val="20000"/>
                    <a:lumOff val="80000"/>
                  </a:schemeClr>
                </a:solidFill>
                <a:cs typeface="Arial"/>
              </a:rPr>
              <a:t>If you have a large number of teams members and multiple Leaders. Step 1 is to figure out how to divide into smaller teams (Max 10 members).</a:t>
            </a:r>
          </a:p>
          <a:p>
            <a:pPr marR="5080">
              <a:lnSpc>
                <a:spcPct val="100000"/>
              </a:lnSpc>
              <a:spcBef>
                <a:spcPts val="600"/>
              </a:spcBef>
            </a:pPr>
            <a:r>
              <a:rPr lang="en-US" sz="1400" b="1" i="1" spc="-15" dirty="0">
                <a:solidFill>
                  <a:schemeClr val="bg2">
                    <a:lumMod val="20000"/>
                    <a:lumOff val="80000"/>
                  </a:schemeClr>
                </a:solidFill>
                <a:cs typeface="Arial"/>
              </a:rPr>
              <a:t>What could be the ways to do this?</a:t>
            </a:r>
          </a:p>
          <a:p>
            <a:pPr marR="5080">
              <a:lnSpc>
                <a:spcPct val="120000"/>
              </a:lnSpc>
              <a:spcBef>
                <a:spcPts val="600"/>
              </a:spcBef>
            </a:pPr>
            <a:endParaRPr lang="en-US" sz="1800" i="1" spc="-15"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1922438"/>
          </a:xfrm>
        </p:spPr>
        <p:txBody>
          <a:bodyPr>
            <a:noAutofit/>
          </a:bodyPr>
          <a:lstStyle/>
          <a:p>
            <a:pPr marL="12700">
              <a:lnSpc>
                <a:spcPct val="120000"/>
              </a:lnSpc>
              <a:spcBef>
                <a:spcPts val="100"/>
              </a:spcBef>
            </a:pPr>
            <a:r>
              <a:rPr lang="en-US" sz="1900" b="1" dirty="0">
                <a:solidFill>
                  <a:schemeClr val="bg1"/>
                </a:solidFill>
              </a:rPr>
              <a:t>Next Steps</a:t>
            </a:r>
          </a:p>
          <a:p>
            <a:pPr marR="5080">
              <a:lnSpc>
                <a:spcPct val="100000"/>
              </a:lnSpc>
              <a:spcBef>
                <a:spcPts val="600"/>
              </a:spcBef>
            </a:pPr>
            <a:r>
              <a:rPr lang="en-US" sz="1400" i="1" spc="-15" dirty="0">
                <a:solidFill>
                  <a:schemeClr val="bg2">
                    <a:lumMod val="20000"/>
                    <a:lumOff val="80000"/>
                  </a:schemeClr>
                </a:solidFill>
                <a:cs typeface="Arial"/>
              </a:rPr>
              <a:t>Plan for the first meeting</a:t>
            </a:r>
          </a:p>
          <a:p>
            <a:pPr marR="5080">
              <a:lnSpc>
                <a:spcPct val="100000"/>
              </a:lnSpc>
              <a:spcBef>
                <a:spcPts val="600"/>
              </a:spcBef>
            </a:pPr>
            <a:r>
              <a:rPr lang="en-US" sz="1400" i="1" spc="-15" dirty="0">
                <a:solidFill>
                  <a:schemeClr val="bg2">
                    <a:lumMod val="20000"/>
                    <a:lumOff val="80000"/>
                  </a:schemeClr>
                </a:solidFill>
                <a:cs typeface="Arial"/>
              </a:rPr>
              <a:t>Are you ready?</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6"/>
            <a:ext cx="3690011" cy="1922438"/>
          </a:xfrm>
        </p:spPr>
        <p:txBody>
          <a:bodyPr>
            <a:noAutofit/>
          </a:bodyPr>
          <a:lstStyle/>
          <a:p>
            <a:pPr marL="12700">
              <a:lnSpc>
                <a:spcPct val="120000"/>
              </a:lnSpc>
              <a:spcBef>
                <a:spcPts val="100"/>
              </a:spcBef>
            </a:pPr>
            <a:r>
              <a:rPr lang="en-US" sz="1900" b="1" dirty="0">
                <a:solidFill>
                  <a:schemeClr val="bg1"/>
                </a:solidFill>
              </a:rPr>
              <a:t>Communication</a:t>
            </a:r>
          </a:p>
          <a:p>
            <a:pPr marR="5080">
              <a:lnSpc>
                <a:spcPct val="100000"/>
              </a:lnSpc>
              <a:spcBef>
                <a:spcPts val="600"/>
              </a:spcBef>
            </a:pPr>
            <a:r>
              <a:rPr lang="en-US" sz="1400" i="1" spc="-15" dirty="0">
                <a:solidFill>
                  <a:schemeClr val="bg2">
                    <a:lumMod val="20000"/>
                    <a:lumOff val="80000"/>
                  </a:schemeClr>
                </a:solidFill>
                <a:cs typeface="Arial"/>
              </a:rPr>
              <a:t>What does this mean?</a:t>
            </a:r>
          </a:p>
          <a:p>
            <a:pPr marR="5080">
              <a:lnSpc>
                <a:spcPct val="100000"/>
              </a:lnSpc>
              <a:spcBef>
                <a:spcPts val="600"/>
              </a:spcBef>
            </a:pPr>
            <a:r>
              <a:rPr lang="en-US" sz="1400" i="1" spc="-15" dirty="0">
                <a:solidFill>
                  <a:schemeClr val="bg2">
                    <a:lumMod val="20000"/>
                    <a:lumOff val="80000"/>
                  </a:schemeClr>
                </a:solidFill>
                <a:cs typeface="Arial"/>
              </a:rPr>
              <a:t>How does it happen?</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a:noAutofit/>
          </a:bodyPr>
          <a:lstStyle/>
          <a:p>
            <a:pPr marL="12700">
              <a:lnSpc>
                <a:spcPct val="120000"/>
              </a:lnSpc>
              <a:spcBef>
                <a:spcPts val="100"/>
              </a:spcBef>
            </a:pPr>
            <a:r>
              <a:rPr lang="en-US" sz="1900" b="1" dirty="0">
                <a:solidFill>
                  <a:schemeClr val="bg1"/>
                </a:solidFill>
              </a:rPr>
              <a:t>Setting Goals</a:t>
            </a:r>
          </a:p>
          <a:p>
            <a:pPr marR="5080">
              <a:lnSpc>
                <a:spcPct val="100000"/>
              </a:lnSpc>
              <a:spcBef>
                <a:spcPts val="600"/>
              </a:spcBef>
            </a:pPr>
            <a:r>
              <a:rPr lang="en-US" sz="1400" i="1" spc="-15" dirty="0">
                <a:solidFill>
                  <a:schemeClr val="bg2">
                    <a:lumMod val="20000"/>
                    <a:lumOff val="80000"/>
                  </a:schemeClr>
                </a:solidFill>
                <a:cs typeface="Arial"/>
              </a:rPr>
              <a:t>Goals for the PLC, smaller teams within a PLC must be set. It is important to consider that the goals must be able to be achieved during PLC work time as well as be personalized for the needs of the team members</a:t>
            </a:r>
          </a:p>
          <a:p>
            <a:pPr marL="0" indent="0">
              <a:lnSpc>
                <a:spcPct val="100000"/>
              </a:lnSpc>
              <a:spcBef>
                <a:spcPts val="600"/>
              </a:spcBef>
              <a:buNone/>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929705" y="1339122"/>
            <a:ext cx="306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
        <p:nvSpPr>
          <p:cNvPr id="20" name="Freeform 19">
            <a:extLst>
              <a:ext uri="{FF2B5EF4-FFF2-40B4-BE49-F238E27FC236}">
                <a16:creationId xmlns:a16="http://schemas.microsoft.com/office/drawing/2014/main" id="{956F62B0-331E-3442-9C96-B12A891F5A80}"/>
              </a:ext>
            </a:extLst>
          </p:cNvPr>
          <p:cNvSpPr/>
          <p:nvPr/>
        </p:nvSpPr>
        <p:spPr>
          <a:xfrm>
            <a:off x="7809554" y="905796"/>
            <a:ext cx="3450551" cy="2655890"/>
          </a:xfrm>
          <a:custGeom>
            <a:avLst/>
            <a:gdLst>
              <a:gd name="connsiteX0" fmla="*/ 2051824 w 3412273"/>
              <a:gd name="connsiteY0" fmla="*/ 178420 h 3546088"/>
              <a:gd name="connsiteX1" fmla="*/ 1248936 w 3412273"/>
              <a:gd name="connsiteY1" fmla="*/ 223025 h 3546088"/>
              <a:gd name="connsiteX2" fmla="*/ 1115122 w 3412273"/>
              <a:gd name="connsiteY2" fmla="*/ 267630 h 3546088"/>
              <a:gd name="connsiteX3" fmla="*/ 936702 w 3412273"/>
              <a:gd name="connsiteY3" fmla="*/ 312234 h 3546088"/>
              <a:gd name="connsiteX4" fmla="*/ 758283 w 3412273"/>
              <a:gd name="connsiteY4" fmla="*/ 446049 h 3546088"/>
              <a:gd name="connsiteX5" fmla="*/ 602166 w 3412273"/>
              <a:gd name="connsiteY5" fmla="*/ 557561 h 3546088"/>
              <a:gd name="connsiteX6" fmla="*/ 468351 w 3412273"/>
              <a:gd name="connsiteY6" fmla="*/ 669073 h 3546088"/>
              <a:gd name="connsiteX7" fmla="*/ 312234 w 3412273"/>
              <a:gd name="connsiteY7" fmla="*/ 869795 h 3546088"/>
              <a:gd name="connsiteX8" fmla="*/ 267629 w 3412273"/>
              <a:gd name="connsiteY8" fmla="*/ 1003610 h 3546088"/>
              <a:gd name="connsiteX9" fmla="*/ 133814 w 3412273"/>
              <a:gd name="connsiteY9" fmla="*/ 1360449 h 3546088"/>
              <a:gd name="connsiteX10" fmla="*/ 89209 w 3412273"/>
              <a:gd name="connsiteY10" fmla="*/ 1561171 h 3546088"/>
              <a:gd name="connsiteX11" fmla="*/ 66907 w 3412273"/>
              <a:gd name="connsiteY11" fmla="*/ 1650381 h 3546088"/>
              <a:gd name="connsiteX12" fmla="*/ 44605 w 3412273"/>
              <a:gd name="connsiteY12" fmla="*/ 1717288 h 3546088"/>
              <a:gd name="connsiteX13" fmla="*/ 22302 w 3412273"/>
              <a:gd name="connsiteY13" fmla="*/ 1851103 h 3546088"/>
              <a:gd name="connsiteX14" fmla="*/ 0 w 3412273"/>
              <a:gd name="connsiteY14" fmla="*/ 1962615 h 3546088"/>
              <a:gd name="connsiteX15" fmla="*/ 22302 w 3412273"/>
              <a:gd name="connsiteY15" fmla="*/ 2653991 h 3546088"/>
              <a:gd name="connsiteX16" fmla="*/ 133814 w 3412273"/>
              <a:gd name="connsiteY16" fmla="*/ 2854712 h 3546088"/>
              <a:gd name="connsiteX17" fmla="*/ 245327 w 3412273"/>
              <a:gd name="connsiteY17" fmla="*/ 3055434 h 3546088"/>
              <a:gd name="connsiteX18" fmla="*/ 289931 w 3412273"/>
              <a:gd name="connsiteY18" fmla="*/ 3122342 h 3546088"/>
              <a:gd name="connsiteX19" fmla="*/ 423746 w 3412273"/>
              <a:gd name="connsiteY19" fmla="*/ 3256156 h 3546088"/>
              <a:gd name="connsiteX20" fmla="*/ 602166 w 3412273"/>
              <a:gd name="connsiteY20" fmla="*/ 3367669 h 3546088"/>
              <a:gd name="connsiteX21" fmla="*/ 691375 w 3412273"/>
              <a:gd name="connsiteY21" fmla="*/ 3389971 h 3546088"/>
              <a:gd name="connsiteX22" fmla="*/ 847492 w 3412273"/>
              <a:gd name="connsiteY22" fmla="*/ 3434576 h 3546088"/>
              <a:gd name="connsiteX23" fmla="*/ 959005 w 3412273"/>
              <a:gd name="connsiteY23" fmla="*/ 3456878 h 3546088"/>
              <a:gd name="connsiteX24" fmla="*/ 1025912 w 3412273"/>
              <a:gd name="connsiteY24" fmla="*/ 3479181 h 3546088"/>
              <a:gd name="connsiteX25" fmla="*/ 1204331 w 3412273"/>
              <a:gd name="connsiteY25" fmla="*/ 3501483 h 3546088"/>
              <a:gd name="connsiteX26" fmla="*/ 1561170 w 3412273"/>
              <a:gd name="connsiteY26" fmla="*/ 3546088 h 3546088"/>
              <a:gd name="connsiteX27" fmla="*/ 2163336 w 3412273"/>
              <a:gd name="connsiteY27" fmla="*/ 3523786 h 3546088"/>
              <a:gd name="connsiteX28" fmla="*/ 2319453 w 3412273"/>
              <a:gd name="connsiteY28" fmla="*/ 3479181 h 3546088"/>
              <a:gd name="connsiteX29" fmla="*/ 2475570 w 3412273"/>
              <a:gd name="connsiteY29" fmla="*/ 3434576 h 3546088"/>
              <a:gd name="connsiteX30" fmla="*/ 2720897 w 3412273"/>
              <a:gd name="connsiteY30" fmla="*/ 3300761 h 3546088"/>
              <a:gd name="connsiteX31" fmla="*/ 2810107 w 3412273"/>
              <a:gd name="connsiteY31" fmla="*/ 3256156 h 3546088"/>
              <a:gd name="connsiteX32" fmla="*/ 2966224 w 3412273"/>
              <a:gd name="connsiteY32" fmla="*/ 3100039 h 3546088"/>
              <a:gd name="connsiteX33" fmla="*/ 3010829 w 3412273"/>
              <a:gd name="connsiteY33" fmla="*/ 3033132 h 3546088"/>
              <a:gd name="connsiteX34" fmla="*/ 3077736 w 3412273"/>
              <a:gd name="connsiteY34" fmla="*/ 2988527 h 3546088"/>
              <a:gd name="connsiteX35" fmla="*/ 3144644 w 3412273"/>
              <a:gd name="connsiteY35" fmla="*/ 2854712 h 3546088"/>
              <a:gd name="connsiteX36" fmla="*/ 3189248 w 3412273"/>
              <a:gd name="connsiteY36" fmla="*/ 2765503 h 3546088"/>
              <a:gd name="connsiteX37" fmla="*/ 3211551 w 3412273"/>
              <a:gd name="connsiteY37" fmla="*/ 2698595 h 3546088"/>
              <a:gd name="connsiteX38" fmla="*/ 3278458 w 3412273"/>
              <a:gd name="connsiteY38" fmla="*/ 2587083 h 3546088"/>
              <a:gd name="connsiteX39" fmla="*/ 3323063 w 3412273"/>
              <a:gd name="connsiteY39" fmla="*/ 2408664 h 3546088"/>
              <a:gd name="connsiteX40" fmla="*/ 3367668 w 3412273"/>
              <a:gd name="connsiteY40" fmla="*/ 2274849 h 3546088"/>
              <a:gd name="connsiteX41" fmla="*/ 3412273 w 3412273"/>
              <a:gd name="connsiteY41" fmla="*/ 2051825 h 3546088"/>
              <a:gd name="connsiteX42" fmla="*/ 3389970 w 3412273"/>
              <a:gd name="connsiteY42" fmla="*/ 1672683 h 3546088"/>
              <a:gd name="connsiteX43" fmla="*/ 3345366 w 3412273"/>
              <a:gd name="connsiteY43" fmla="*/ 1538869 h 3546088"/>
              <a:gd name="connsiteX44" fmla="*/ 3323063 w 3412273"/>
              <a:gd name="connsiteY44" fmla="*/ 1449659 h 3546088"/>
              <a:gd name="connsiteX45" fmla="*/ 3278458 w 3412273"/>
              <a:gd name="connsiteY45" fmla="*/ 1315844 h 3546088"/>
              <a:gd name="connsiteX46" fmla="*/ 3233853 w 3412273"/>
              <a:gd name="connsiteY46" fmla="*/ 1137425 h 3546088"/>
              <a:gd name="connsiteX47" fmla="*/ 3122341 w 3412273"/>
              <a:gd name="connsiteY47" fmla="*/ 825191 h 3546088"/>
              <a:gd name="connsiteX48" fmla="*/ 3077736 w 3412273"/>
              <a:gd name="connsiteY48" fmla="*/ 691376 h 3546088"/>
              <a:gd name="connsiteX49" fmla="*/ 2943922 w 3412273"/>
              <a:gd name="connsiteY49" fmla="*/ 490654 h 3546088"/>
              <a:gd name="connsiteX50" fmla="*/ 2921619 w 3412273"/>
              <a:gd name="connsiteY50" fmla="*/ 423747 h 3546088"/>
              <a:gd name="connsiteX51" fmla="*/ 2787805 w 3412273"/>
              <a:gd name="connsiteY51" fmla="*/ 267630 h 3546088"/>
              <a:gd name="connsiteX52" fmla="*/ 2743200 w 3412273"/>
              <a:gd name="connsiteY52" fmla="*/ 200722 h 3546088"/>
              <a:gd name="connsiteX53" fmla="*/ 2653990 w 3412273"/>
              <a:gd name="connsiteY53" fmla="*/ 156117 h 3546088"/>
              <a:gd name="connsiteX54" fmla="*/ 2497873 w 3412273"/>
              <a:gd name="connsiteY54" fmla="*/ 66908 h 3546088"/>
              <a:gd name="connsiteX55" fmla="*/ 2252546 w 3412273"/>
              <a:gd name="connsiteY55" fmla="*/ 0 h 3546088"/>
              <a:gd name="connsiteX56" fmla="*/ 2029522 w 3412273"/>
              <a:gd name="connsiteY56" fmla="*/ 22303 h 3546088"/>
              <a:gd name="connsiteX57" fmla="*/ 1962614 w 3412273"/>
              <a:gd name="connsiteY57" fmla="*/ 66908 h 3546088"/>
              <a:gd name="connsiteX58" fmla="*/ 1895707 w 3412273"/>
              <a:gd name="connsiteY58" fmla="*/ 89210 h 3546088"/>
              <a:gd name="connsiteX59" fmla="*/ 1761892 w 3412273"/>
              <a:gd name="connsiteY59" fmla="*/ 178420 h 3546088"/>
              <a:gd name="connsiteX60" fmla="*/ 1561170 w 3412273"/>
              <a:gd name="connsiteY60" fmla="*/ 356839 h 3546088"/>
              <a:gd name="connsiteX61" fmla="*/ 1516566 w 3412273"/>
              <a:gd name="connsiteY61" fmla="*/ 423747 h 3546088"/>
              <a:gd name="connsiteX62" fmla="*/ 1449658 w 3412273"/>
              <a:gd name="connsiteY62" fmla="*/ 468352 h 3546088"/>
              <a:gd name="connsiteX63" fmla="*/ 1427356 w 3412273"/>
              <a:gd name="connsiteY63" fmla="*/ 490654 h 35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12273" h="3546088">
                <a:moveTo>
                  <a:pt x="2051824" y="178420"/>
                </a:moveTo>
                <a:cubicBezTo>
                  <a:pt x="1664987" y="255786"/>
                  <a:pt x="2277615" y="139618"/>
                  <a:pt x="1248936" y="223025"/>
                </a:cubicBezTo>
                <a:cubicBezTo>
                  <a:pt x="1202072" y="226825"/>
                  <a:pt x="1159727" y="252762"/>
                  <a:pt x="1115122" y="267630"/>
                </a:cubicBezTo>
                <a:cubicBezTo>
                  <a:pt x="1012259" y="301918"/>
                  <a:pt x="1071256" y="285324"/>
                  <a:pt x="936702" y="312234"/>
                </a:cubicBezTo>
                <a:cubicBezTo>
                  <a:pt x="877229" y="356839"/>
                  <a:pt x="820139" y="404812"/>
                  <a:pt x="758283" y="446049"/>
                </a:cubicBezTo>
                <a:cubicBezTo>
                  <a:pt x="705329" y="481351"/>
                  <a:pt x="650579" y="516064"/>
                  <a:pt x="602166" y="557561"/>
                </a:cubicBezTo>
                <a:cubicBezTo>
                  <a:pt x="451914" y="686349"/>
                  <a:pt x="616222" y="570494"/>
                  <a:pt x="468351" y="669073"/>
                </a:cubicBezTo>
                <a:cubicBezTo>
                  <a:pt x="361646" y="829131"/>
                  <a:pt x="417048" y="764981"/>
                  <a:pt x="312234" y="869795"/>
                </a:cubicBezTo>
                <a:cubicBezTo>
                  <a:pt x="297366" y="914400"/>
                  <a:pt x="285091" y="959955"/>
                  <a:pt x="267629" y="1003610"/>
                </a:cubicBezTo>
                <a:cubicBezTo>
                  <a:pt x="208589" y="1151209"/>
                  <a:pt x="175768" y="1220601"/>
                  <a:pt x="133814" y="1360449"/>
                </a:cubicBezTo>
                <a:cubicBezTo>
                  <a:pt x="110508" y="1438136"/>
                  <a:pt x="107395" y="1479332"/>
                  <a:pt x="89209" y="1561171"/>
                </a:cubicBezTo>
                <a:cubicBezTo>
                  <a:pt x="82560" y="1591093"/>
                  <a:pt x="75328" y="1620909"/>
                  <a:pt x="66907" y="1650381"/>
                </a:cubicBezTo>
                <a:cubicBezTo>
                  <a:pt x="60449" y="1672985"/>
                  <a:pt x="49705" y="1694339"/>
                  <a:pt x="44605" y="1717288"/>
                </a:cubicBezTo>
                <a:cubicBezTo>
                  <a:pt x="34795" y="1761431"/>
                  <a:pt x="30391" y="1806612"/>
                  <a:pt x="22302" y="1851103"/>
                </a:cubicBezTo>
                <a:cubicBezTo>
                  <a:pt x="15521" y="1888398"/>
                  <a:pt x="7434" y="1925444"/>
                  <a:pt x="0" y="1962615"/>
                </a:cubicBezTo>
                <a:cubicBezTo>
                  <a:pt x="7434" y="2193074"/>
                  <a:pt x="8762" y="2423810"/>
                  <a:pt x="22302" y="2653991"/>
                </a:cubicBezTo>
                <a:cubicBezTo>
                  <a:pt x="27106" y="2735658"/>
                  <a:pt x="110127" y="2783651"/>
                  <a:pt x="133814" y="2854712"/>
                </a:cubicBezTo>
                <a:cubicBezTo>
                  <a:pt x="173070" y="2972479"/>
                  <a:pt x="143075" y="2902055"/>
                  <a:pt x="245327" y="3055434"/>
                </a:cubicBezTo>
                <a:cubicBezTo>
                  <a:pt x="260195" y="3077736"/>
                  <a:pt x="270977" y="3103389"/>
                  <a:pt x="289931" y="3122342"/>
                </a:cubicBezTo>
                <a:cubicBezTo>
                  <a:pt x="334536" y="3166947"/>
                  <a:pt x="373282" y="3218307"/>
                  <a:pt x="423746" y="3256156"/>
                </a:cubicBezTo>
                <a:cubicBezTo>
                  <a:pt x="493917" y="3308784"/>
                  <a:pt x="520528" y="3337055"/>
                  <a:pt x="602166" y="3367669"/>
                </a:cubicBezTo>
                <a:cubicBezTo>
                  <a:pt x="630866" y="3378431"/>
                  <a:pt x="661804" y="3381906"/>
                  <a:pt x="691375" y="3389971"/>
                </a:cubicBezTo>
                <a:cubicBezTo>
                  <a:pt x="743589" y="3404211"/>
                  <a:pt x="794987" y="3421450"/>
                  <a:pt x="847492" y="3434576"/>
                </a:cubicBezTo>
                <a:cubicBezTo>
                  <a:pt x="884267" y="3443770"/>
                  <a:pt x="922230" y="3447684"/>
                  <a:pt x="959005" y="3456878"/>
                </a:cubicBezTo>
                <a:cubicBezTo>
                  <a:pt x="981812" y="3462580"/>
                  <a:pt x="1002782" y="3474976"/>
                  <a:pt x="1025912" y="3479181"/>
                </a:cubicBezTo>
                <a:cubicBezTo>
                  <a:pt x="1084881" y="3489903"/>
                  <a:pt x="1145092" y="3492369"/>
                  <a:pt x="1204331" y="3501483"/>
                </a:cubicBezTo>
                <a:cubicBezTo>
                  <a:pt x="1537191" y="3552692"/>
                  <a:pt x="973036" y="3492622"/>
                  <a:pt x="1561170" y="3546088"/>
                </a:cubicBezTo>
                <a:cubicBezTo>
                  <a:pt x="1761892" y="3538654"/>
                  <a:pt x="1962893" y="3536718"/>
                  <a:pt x="2163336" y="3523786"/>
                </a:cubicBezTo>
                <a:cubicBezTo>
                  <a:pt x="2208359" y="3520881"/>
                  <a:pt x="2274849" y="3491925"/>
                  <a:pt x="2319453" y="3479181"/>
                </a:cubicBezTo>
                <a:cubicBezTo>
                  <a:pt x="2365306" y="3466080"/>
                  <a:pt x="2430329" y="3455140"/>
                  <a:pt x="2475570" y="3434576"/>
                </a:cubicBezTo>
                <a:cubicBezTo>
                  <a:pt x="2846328" y="3266050"/>
                  <a:pt x="2530795" y="3409391"/>
                  <a:pt x="2720897" y="3300761"/>
                </a:cubicBezTo>
                <a:cubicBezTo>
                  <a:pt x="2749763" y="3284266"/>
                  <a:pt x="2784376" y="3277209"/>
                  <a:pt x="2810107" y="3256156"/>
                </a:cubicBezTo>
                <a:cubicBezTo>
                  <a:pt x="2867066" y="3209553"/>
                  <a:pt x="2925401" y="3161273"/>
                  <a:pt x="2966224" y="3100039"/>
                </a:cubicBezTo>
                <a:cubicBezTo>
                  <a:pt x="2981092" y="3077737"/>
                  <a:pt x="2991876" y="3052085"/>
                  <a:pt x="3010829" y="3033132"/>
                </a:cubicBezTo>
                <a:cubicBezTo>
                  <a:pt x="3029782" y="3014179"/>
                  <a:pt x="3055434" y="3003395"/>
                  <a:pt x="3077736" y="2988527"/>
                </a:cubicBezTo>
                <a:cubicBezTo>
                  <a:pt x="3163453" y="2859952"/>
                  <a:pt x="3089244" y="2983980"/>
                  <a:pt x="3144644" y="2854712"/>
                </a:cubicBezTo>
                <a:cubicBezTo>
                  <a:pt x="3157740" y="2824154"/>
                  <a:pt x="3176152" y="2796061"/>
                  <a:pt x="3189248" y="2765503"/>
                </a:cubicBezTo>
                <a:cubicBezTo>
                  <a:pt x="3198509" y="2743895"/>
                  <a:pt x="3201037" y="2719622"/>
                  <a:pt x="3211551" y="2698595"/>
                </a:cubicBezTo>
                <a:cubicBezTo>
                  <a:pt x="3230937" y="2659823"/>
                  <a:pt x="3259072" y="2625855"/>
                  <a:pt x="3278458" y="2587083"/>
                </a:cubicBezTo>
                <a:cubicBezTo>
                  <a:pt x="3305529" y="2532941"/>
                  <a:pt x="3307792" y="2464659"/>
                  <a:pt x="3323063" y="2408664"/>
                </a:cubicBezTo>
                <a:cubicBezTo>
                  <a:pt x="3335434" y="2363303"/>
                  <a:pt x="3358447" y="2320954"/>
                  <a:pt x="3367668" y="2274849"/>
                </a:cubicBezTo>
                <a:lnTo>
                  <a:pt x="3412273" y="2051825"/>
                </a:lnTo>
                <a:cubicBezTo>
                  <a:pt x="3404839" y="1925444"/>
                  <a:pt x="3406344" y="1798219"/>
                  <a:pt x="3389970" y="1672683"/>
                </a:cubicBezTo>
                <a:cubicBezTo>
                  <a:pt x="3383889" y="1626061"/>
                  <a:pt x="3356770" y="1584482"/>
                  <a:pt x="3345366" y="1538869"/>
                </a:cubicBezTo>
                <a:cubicBezTo>
                  <a:pt x="3337932" y="1509132"/>
                  <a:pt x="3331871" y="1479018"/>
                  <a:pt x="3323063" y="1449659"/>
                </a:cubicBezTo>
                <a:cubicBezTo>
                  <a:pt x="3309552" y="1404624"/>
                  <a:pt x="3289862" y="1361458"/>
                  <a:pt x="3278458" y="1315844"/>
                </a:cubicBezTo>
                <a:cubicBezTo>
                  <a:pt x="3263590" y="1256371"/>
                  <a:pt x="3251151" y="1196237"/>
                  <a:pt x="3233853" y="1137425"/>
                </a:cubicBezTo>
                <a:cubicBezTo>
                  <a:pt x="3155278" y="870269"/>
                  <a:pt x="3192576" y="1018337"/>
                  <a:pt x="3122341" y="825191"/>
                </a:cubicBezTo>
                <a:cubicBezTo>
                  <a:pt x="3106273" y="781004"/>
                  <a:pt x="3101926" y="731693"/>
                  <a:pt x="3077736" y="691376"/>
                </a:cubicBezTo>
                <a:cubicBezTo>
                  <a:pt x="2991705" y="547990"/>
                  <a:pt x="3036838" y="614543"/>
                  <a:pt x="2943922" y="490654"/>
                </a:cubicBezTo>
                <a:cubicBezTo>
                  <a:pt x="2936488" y="468352"/>
                  <a:pt x="2933283" y="444158"/>
                  <a:pt x="2921619" y="423747"/>
                </a:cubicBezTo>
                <a:cubicBezTo>
                  <a:pt x="2860871" y="317439"/>
                  <a:pt x="2859712" y="353918"/>
                  <a:pt x="2787805" y="267630"/>
                </a:cubicBezTo>
                <a:cubicBezTo>
                  <a:pt x="2770645" y="247038"/>
                  <a:pt x="2763792" y="217882"/>
                  <a:pt x="2743200" y="200722"/>
                </a:cubicBezTo>
                <a:cubicBezTo>
                  <a:pt x="2717659" y="179438"/>
                  <a:pt x="2682856" y="172612"/>
                  <a:pt x="2653990" y="156117"/>
                </a:cubicBezTo>
                <a:cubicBezTo>
                  <a:pt x="2560107" y="102469"/>
                  <a:pt x="2610206" y="111841"/>
                  <a:pt x="2497873" y="66908"/>
                </a:cubicBezTo>
                <a:cubicBezTo>
                  <a:pt x="2384688" y="21634"/>
                  <a:pt x="2364538" y="22399"/>
                  <a:pt x="2252546" y="0"/>
                </a:cubicBezTo>
                <a:cubicBezTo>
                  <a:pt x="2178205" y="7434"/>
                  <a:pt x="2102321" y="5503"/>
                  <a:pt x="2029522" y="22303"/>
                </a:cubicBezTo>
                <a:cubicBezTo>
                  <a:pt x="2003404" y="28330"/>
                  <a:pt x="1986589" y="54921"/>
                  <a:pt x="1962614" y="66908"/>
                </a:cubicBezTo>
                <a:cubicBezTo>
                  <a:pt x="1941587" y="77421"/>
                  <a:pt x="1918009" y="81776"/>
                  <a:pt x="1895707" y="89210"/>
                </a:cubicBezTo>
                <a:cubicBezTo>
                  <a:pt x="1851102" y="118947"/>
                  <a:pt x="1799799" y="140513"/>
                  <a:pt x="1761892" y="178420"/>
                </a:cubicBezTo>
                <a:cubicBezTo>
                  <a:pt x="1609124" y="331188"/>
                  <a:pt x="1680564" y="277243"/>
                  <a:pt x="1561170" y="356839"/>
                </a:cubicBezTo>
                <a:cubicBezTo>
                  <a:pt x="1546302" y="379142"/>
                  <a:pt x="1535519" y="404793"/>
                  <a:pt x="1516566" y="423747"/>
                </a:cubicBezTo>
                <a:cubicBezTo>
                  <a:pt x="1497613" y="442701"/>
                  <a:pt x="1471102" y="452269"/>
                  <a:pt x="1449658" y="468352"/>
                </a:cubicBezTo>
                <a:cubicBezTo>
                  <a:pt x="1441247" y="474660"/>
                  <a:pt x="1434790" y="483220"/>
                  <a:pt x="1427356" y="490654"/>
                </a:cubicBezTo>
              </a:path>
            </a:pathLst>
          </a:custGeom>
          <a:noFill/>
          <a:ln w="79375">
            <a:solidFill>
              <a:srgbClr val="FA4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39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Norms</a:t>
            </a:r>
          </a:p>
        </p:txBody>
      </p:sp>
      <p:sp>
        <p:nvSpPr>
          <p:cNvPr id="3" name="Content Placeholder 2"/>
          <p:cNvSpPr>
            <a:spLocks noGrp="1"/>
          </p:cNvSpPr>
          <p:nvPr>
            <p:ph idx="1"/>
          </p:nvPr>
        </p:nvSpPr>
        <p:spPr/>
        <p:txBody>
          <a:bodyPr>
            <a:normAutofit/>
          </a:bodyPr>
          <a:lstStyle/>
          <a:p>
            <a:r>
              <a:rPr lang="en-US" sz="3600" dirty="0"/>
              <a:t>Why norms?</a:t>
            </a:r>
          </a:p>
          <a:p>
            <a:r>
              <a:rPr lang="en-US" sz="3600" dirty="0"/>
              <a:t>What are they?</a:t>
            </a:r>
          </a:p>
          <a:p>
            <a:r>
              <a:rPr lang="en-US" sz="3600" dirty="0"/>
              <a:t>Process of developing them – Collectively developing/owning/believing in them</a:t>
            </a:r>
          </a:p>
          <a:p>
            <a:r>
              <a:rPr lang="en-US" sz="3600" dirty="0"/>
              <a:t>Accountability of norms – What does this look like and who is responsible</a:t>
            </a:r>
          </a:p>
        </p:txBody>
      </p:sp>
      <p:sp>
        <p:nvSpPr>
          <p:cNvPr id="4" name="Slide Number Placeholder 3"/>
          <p:cNvSpPr>
            <a:spLocks noGrp="1"/>
          </p:cNvSpPr>
          <p:nvPr>
            <p:ph type="sldNum" sz="quarter" idx="12"/>
          </p:nvPr>
        </p:nvSpPr>
        <p:spPr/>
        <p:txBody>
          <a:bodyPr/>
          <a:lstStyle/>
          <a:p>
            <a:fld id="{82EE24B5-652C-4DB5-B7C3-B5BBEC1280B1}" type="slidenum">
              <a:rPr lang="en-US" noProof="0" smtClean="0"/>
              <a:t>26</a:t>
            </a:fld>
            <a:endParaRPr lang="en-US" noProof="0" dirty="0"/>
          </a:p>
        </p:txBody>
      </p:sp>
    </p:spTree>
    <p:extLst>
      <p:ext uri="{BB962C8B-B14F-4D97-AF65-F5344CB8AC3E}">
        <p14:creationId xmlns:p14="http://schemas.microsoft.com/office/powerpoint/2010/main" val="2583234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C000"/>
                </a:solidFill>
              </a:rPr>
              <a:t>Norms Video</a:t>
            </a:r>
          </a:p>
        </p:txBody>
      </p:sp>
      <p:sp>
        <p:nvSpPr>
          <p:cNvPr id="3" name="Subtitle 2"/>
          <p:cNvSpPr>
            <a:spLocks noGrp="1"/>
          </p:cNvSpPr>
          <p:nvPr>
            <p:ph type="subTitle" idx="1"/>
          </p:nvPr>
        </p:nvSpPr>
        <p:spPr/>
        <p:txBody>
          <a:bodyPr/>
          <a:lstStyle/>
          <a:p>
            <a:r>
              <a:rPr lang="en-US" dirty="0"/>
              <a:t>Solution Tree – Are we a Group or a Team?</a:t>
            </a:r>
          </a:p>
        </p:txBody>
      </p:sp>
    </p:spTree>
    <p:extLst>
      <p:ext uri="{BB962C8B-B14F-4D97-AF65-F5344CB8AC3E}">
        <p14:creationId xmlns:p14="http://schemas.microsoft.com/office/powerpoint/2010/main" val="23088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22" y="222885"/>
            <a:ext cx="11282680" cy="1325563"/>
          </a:xfrm>
        </p:spPr>
        <p:txBody>
          <a:bodyPr>
            <a:noAutofit/>
          </a:bodyPr>
          <a:lstStyle/>
          <a:p>
            <a:r>
              <a:rPr lang="en-US" sz="6600" dirty="0"/>
              <a:t>Let’s Build Norms Together</a:t>
            </a:r>
          </a:p>
        </p:txBody>
      </p:sp>
      <p:sp>
        <p:nvSpPr>
          <p:cNvPr id="3" name="Content Placeholder 2"/>
          <p:cNvSpPr>
            <a:spLocks noGrp="1"/>
          </p:cNvSpPr>
          <p:nvPr>
            <p:ph idx="1"/>
          </p:nvPr>
        </p:nvSpPr>
        <p:spPr/>
        <p:txBody>
          <a:bodyPr>
            <a:normAutofit/>
          </a:bodyPr>
          <a:lstStyle/>
          <a:p>
            <a:pPr marL="0" indent="0">
              <a:buNone/>
            </a:pPr>
            <a:r>
              <a:rPr lang="en-US" sz="6600" dirty="0"/>
              <a:t>What’s best for kids?</a:t>
            </a:r>
          </a:p>
          <a:p>
            <a:pPr marL="0" indent="0">
              <a:buNone/>
            </a:pPr>
            <a:endParaRPr lang="en-US" sz="6600" dirty="0"/>
          </a:p>
          <a:p>
            <a:pPr marL="0" indent="0">
              <a:buNone/>
            </a:pPr>
            <a:r>
              <a:rPr lang="en-US" sz="6600" dirty="0"/>
              <a:t>It’s not about us, it’s about them!</a:t>
            </a:r>
          </a:p>
        </p:txBody>
      </p:sp>
      <p:sp>
        <p:nvSpPr>
          <p:cNvPr id="4" name="Slide Number Placeholder 3"/>
          <p:cNvSpPr>
            <a:spLocks noGrp="1"/>
          </p:cNvSpPr>
          <p:nvPr>
            <p:ph type="sldNum" sz="quarter" idx="12"/>
          </p:nvPr>
        </p:nvSpPr>
        <p:spPr/>
        <p:txBody>
          <a:bodyPr/>
          <a:lstStyle/>
          <a:p>
            <a:fld id="{82EE24B5-652C-4DB5-B7C3-B5BBEC1280B1}" type="slidenum">
              <a:rPr lang="en-US" noProof="0" smtClean="0"/>
              <a:t>28</a:t>
            </a:fld>
            <a:endParaRPr lang="en-US" noProof="0" dirty="0"/>
          </a:p>
        </p:txBody>
      </p:sp>
    </p:spTree>
    <p:extLst>
      <p:ext uri="{BB962C8B-B14F-4D97-AF65-F5344CB8AC3E}">
        <p14:creationId xmlns:p14="http://schemas.microsoft.com/office/powerpoint/2010/main" val="227919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1922438"/>
          </a:xfrm>
        </p:spPr>
        <p:txBody>
          <a:bodyPr>
            <a:noAutofit/>
          </a:bodyPr>
          <a:lstStyle/>
          <a:p>
            <a:pPr marL="12700">
              <a:lnSpc>
                <a:spcPct val="120000"/>
              </a:lnSpc>
              <a:spcBef>
                <a:spcPts val="100"/>
              </a:spcBef>
            </a:pPr>
            <a:r>
              <a:rPr lang="en-US" sz="1900" b="1" dirty="0">
                <a:solidFill>
                  <a:schemeClr val="bg1"/>
                </a:solidFill>
              </a:rPr>
              <a:t>Setting Norms</a:t>
            </a:r>
          </a:p>
          <a:p>
            <a:pPr marR="5080">
              <a:lnSpc>
                <a:spcPct val="100000"/>
              </a:lnSpc>
              <a:spcBef>
                <a:spcPts val="600"/>
              </a:spcBef>
            </a:pPr>
            <a:r>
              <a:rPr lang="en-US" sz="1400" i="1" spc="-15" dirty="0">
                <a:solidFill>
                  <a:schemeClr val="bg2">
                    <a:lumMod val="20000"/>
                    <a:lumOff val="80000"/>
                  </a:schemeClr>
                </a:solidFill>
                <a:cs typeface="Arial"/>
              </a:rPr>
              <a:t>What is a Norm and why do you need them? How do you develop them?</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6"/>
            <a:ext cx="3148965" cy="1922438"/>
          </a:xfrm>
        </p:spPr>
        <p:txBody>
          <a:bodyPr>
            <a:noAutofit/>
          </a:bodyPr>
          <a:lstStyle/>
          <a:p>
            <a:pPr marL="12700">
              <a:lnSpc>
                <a:spcPct val="120000"/>
              </a:lnSpc>
              <a:spcBef>
                <a:spcPts val="100"/>
              </a:spcBef>
            </a:pPr>
            <a:r>
              <a:rPr lang="en-US" sz="1900" b="1" dirty="0">
                <a:solidFill>
                  <a:schemeClr val="bg1"/>
                </a:solidFill>
              </a:rPr>
              <a:t>Who is in the room</a:t>
            </a:r>
          </a:p>
          <a:p>
            <a:pPr marR="5080">
              <a:lnSpc>
                <a:spcPct val="100000"/>
              </a:lnSpc>
              <a:spcBef>
                <a:spcPts val="600"/>
              </a:spcBef>
            </a:pPr>
            <a:r>
              <a:rPr lang="en-US" sz="1400" i="1" spc="-15" dirty="0">
                <a:solidFill>
                  <a:schemeClr val="bg2">
                    <a:lumMod val="20000"/>
                    <a:lumOff val="80000"/>
                  </a:schemeClr>
                </a:solidFill>
                <a:cs typeface="Arial"/>
              </a:rPr>
              <a:t>Take some time to get to know each other. True </a:t>
            </a:r>
            <a:r>
              <a:rPr lang="en-US" sz="1400" i="1" spc="-15" dirty="0" err="1">
                <a:solidFill>
                  <a:schemeClr val="bg2">
                    <a:lumMod val="20000"/>
                    <a:lumOff val="80000"/>
                  </a:schemeClr>
                </a:solidFill>
                <a:cs typeface="Arial"/>
              </a:rPr>
              <a:t>Colours</a:t>
            </a:r>
            <a:r>
              <a:rPr lang="en-US" sz="1400" i="1" spc="-15" dirty="0">
                <a:solidFill>
                  <a:schemeClr val="bg2">
                    <a:lumMod val="20000"/>
                    <a:lumOff val="80000"/>
                  </a:schemeClr>
                </a:solidFill>
                <a:cs typeface="Arial"/>
              </a:rPr>
              <a:t> document and </a:t>
            </a:r>
            <a:r>
              <a:rPr lang="en-US" sz="1400" i="1" spc="-15" dirty="0" err="1">
                <a:solidFill>
                  <a:schemeClr val="bg2">
                    <a:lumMod val="20000"/>
                    <a:lumOff val="80000"/>
                  </a:schemeClr>
                </a:solidFill>
                <a:cs typeface="Arial"/>
              </a:rPr>
              <a:t>Psychogeometrics</a:t>
            </a:r>
            <a:r>
              <a:rPr lang="en-US" sz="1400" i="1" spc="-15" dirty="0">
                <a:solidFill>
                  <a:schemeClr val="bg2">
                    <a:lumMod val="20000"/>
                    <a:lumOff val="80000"/>
                  </a:schemeClr>
                </a:solidFill>
                <a:cs typeface="Arial"/>
              </a:rPr>
              <a:t> test can be the ice breaker. It will also help to know how to work better together.</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29</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a:lstStyle/>
          <a:p>
            <a:r>
              <a:rPr lang="en-US" dirty="0">
                <a:solidFill>
                  <a:schemeClr val="bg1"/>
                </a:solidFill>
              </a:rPr>
              <a:t>How</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a:noAutofit/>
          </a:bodyPr>
          <a:lstStyle/>
          <a:p>
            <a:pPr marL="12700">
              <a:lnSpc>
                <a:spcPct val="120000"/>
              </a:lnSpc>
              <a:spcBef>
                <a:spcPts val="100"/>
              </a:spcBef>
            </a:pPr>
            <a:r>
              <a:rPr lang="en-US" sz="1900" b="1" dirty="0">
                <a:solidFill>
                  <a:schemeClr val="bg1"/>
                </a:solidFill>
              </a:rPr>
              <a:t>Dividing into Smaller PLCs if Needed</a:t>
            </a:r>
          </a:p>
          <a:p>
            <a:pPr marR="5080">
              <a:lnSpc>
                <a:spcPct val="100000"/>
              </a:lnSpc>
              <a:spcBef>
                <a:spcPts val="600"/>
              </a:spcBef>
            </a:pPr>
            <a:r>
              <a:rPr lang="en-US" sz="1400" i="1" spc="-15" dirty="0">
                <a:solidFill>
                  <a:schemeClr val="bg2">
                    <a:lumMod val="20000"/>
                    <a:lumOff val="80000"/>
                  </a:schemeClr>
                </a:solidFill>
                <a:cs typeface="Arial"/>
              </a:rPr>
              <a:t>If you have a large number of teams members and multiple Leaders. Step 1 is to figure out how to divide into smaller teams (Max 10 members).</a:t>
            </a:r>
          </a:p>
          <a:p>
            <a:pPr marR="5080">
              <a:lnSpc>
                <a:spcPct val="100000"/>
              </a:lnSpc>
              <a:spcBef>
                <a:spcPts val="600"/>
              </a:spcBef>
            </a:pPr>
            <a:r>
              <a:rPr lang="en-US" sz="1400" b="1" i="1" spc="-15" dirty="0">
                <a:solidFill>
                  <a:schemeClr val="bg2">
                    <a:lumMod val="20000"/>
                    <a:lumOff val="80000"/>
                  </a:schemeClr>
                </a:solidFill>
                <a:cs typeface="Arial"/>
              </a:rPr>
              <a:t>What could be the ways to do this?</a:t>
            </a:r>
          </a:p>
          <a:p>
            <a:pPr marR="5080">
              <a:lnSpc>
                <a:spcPct val="120000"/>
              </a:lnSpc>
              <a:spcBef>
                <a:spcPts val="600"/>
              </a:spcBef>
            </a:pPr>
            <a:endParaRPr lang="en-US" sz="1800" i="1" spc="-15"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1922438"/>
          </a:xfrm>
        </p:spPr>
        <p:txBody>
          <a:bodyPr>
            <a:noAutofit/>
          </a:bodyPr>
          <a:lstStyle/>
          <a:p>
            <a:pPr marL="12700">
              <a:lnSpc>
                <a:spcPct val="120000"/>
              </a:lnSpc>
              <a:spcBef>
                <a:spcPts val="100"/>
              </a:spcBef>
            </a:pPr>
            <a:r>
              <a:rPr lang="en-US" sz="1900" b="1" dirty="0">
                <a:solidFill>
                  <a:schemeClr val="bg1"/>
                </a:solidFill>
              </a:rPr>
              <a:t>Next Steps</a:t>
            </a:r>
          </a:p>
          <a:p>
            <a:pPr marR="5080">
              <a:lnSpc>
                <a:spcPct val="100000"/>
              </a:lnSpc>
              <a:spcBef>
                <a:spcPts val="600"/>
              </a:spcBef>
            </a:pPr>
            <a:r>
              <a:rPr lang="en-US" sz="1400" i="1" spc="-15" dirty="0">
                <a:solidFill>
                  <a:schemeClr val="bg2">
                    <a:lumMod val="20000"/>
                    <a:lumOff val="80000"/>
                  </a:schemeClr>
                </a:solidFill>
                <a:cs typeface="Arial"/>
              </a:rPr>
              <a:t>Plan for the first meeting</a:t>
            </a:r>
          </a:p>
          <a:p>
            <a:pPr marR="5080">
              <a:lnSpc>
                <a:spcPct val="100000"/>
              </a:lnSpc>
              <a:spcBef>
                <a:spcPts val="600"/>
              </a:spcBef>
            </a:pPr>
            <a:r>
              <a:rPr lang="en-US" sz="1400" i="1" spc="-15" dirty="0">
                <a:solidFill>
                  <a:schemeClr val="bg2">
                    <a:lumMod val="20000"/>
                    <a:lumOff val="80000"/>
                  </a:schemeClr>
                </a:solidFill>
                <a:cs typeface="Arial"/>
              </a:rPr>
              <a:t>Are you ready?</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6"/>
            <a:ext cx="3690011" cy="1922438"/>
          </a:xfrm>
        </p:spPr>
        <p:txBody>
          <a:bodyPr>
            <a:noAutofit/>
          </a:bodyPr>
          <a:lstStyle/>
          <a:p>
            <a:pPr marL="12700">
              <a:lnSpc>
                <a:spcPct val="120000"/>
              </a:lnSpc>
              <a:spcBef>
                <a:spcPts val="100"/>
              </a:spcBef>
            </a:pPr>
            <a:r>
              <a:rPr lang="en-US" sz="1900" b="1" dirty="0">
                <a:solidFill>
                  <a:schemeClr val="bg1"/>
                </a:solidFill>
              </a:rPr>
              <a:t>Communication</a:t>
            </a:r>
          </a:p>
          <a:p>
            <a:pPr marR="5080">
              <a:lnSpc>
                <a:spcPct val="100000"/>
              </a:lnSpc>
              <a:spcBef>
                <a:spcPts val="600"/>
              </a:spcBef>
            </a:pPr>
            <a:r>
              <a:rPr lang="en-US" sz="1400" i="1" spc="-15" dirty="0">
                <a:solidFill>
                  <a:schemeClr val="bg2">
                    <a:lumMod val="20000"/>
                    <a:lumOff val="80000"/>
                  </a:schemeClr>
                </a:solidFill>
                <a:cs typeface="Arial"/>
              </a:rPr>
              <a:t>What does this mean?</a:t>
            </a:r>
          </a:p>
          <a:p>
            <a:pPr marR="5080">
              <a:lnSpc>
                <a:spcPct val="100000"/>
              </a:lnSpc>
              <a:spcBef>
                <a:spcPts val="600"/>
              </a:spcBef>
            </a:pPr>
            <a:r>
              <a:rPr lang="en-US" sz="1400" i="1" spc="-15" dirty="0">
                <a:solidFill>
                  <a:schemeClr val="bg2">
                    <a:lumMod val="20000"/>
                    <a:lumOff val="80000"/>
                  </a:schemeClr>
                </a:solidFill>
                <a:cs typeface="Arial"/>
              </a:rPr>
              <a:t>How does it happen?</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a:noAutofit/>
          </a:bodyPr>
          <a:lstStyle/>
          <a:p>
            <a:pPr marL="12700">
              <a:lnSpc>
                <a:spcPct val="120000"/>
              </a:lnSpc>
              <a:spcBef>
                <a:spcPts val="100"/>
              </a:spcBef>
            </a:pPr>
            <a:r>
              <a:rPr lang="en-US" sz="1900" b="1" dirty="0">
                <a:solidFill>
                  <a:schemeClr val="bg1"/>
                </a:solidFill>
              </a:rPr>
              <a:t>Setting Goals</a:t>
            </a:r>
          </a:p>
          <a:p>
            <a:pPr marR="5080">
              <a:lnSpc>
                <a:spcPct val="100000"/>
              </a:lnSpc>
              <a:spcBef>
                <a:spcPts val="600"/>
              </a:spcBef>
            </a:pPr>
            <a:r>
              <a:rPr lang="en-US" sz="1400" i="1" spc="-15" dirty="0">
                <a:solidFill>
                  <a:schemeClr val="bg2">
                    <a:lumMod val="20000"/>
                    <a:lumOff val="80000"/>
                  </a:schemeClr>
                </a:solidFill>
                <a:cs typeface="Arial"/>
              </a:rPr>
              <a:t>Goals for the PLC, smaller teams within a PLC must be set. It is important to consider that the goals must be able to be achieved during PLC work time as well as be personalized for the needs of the team members</a:t>
            </a:r>
          </a:p>
          <a:p>
            <a:pPr marL="0" indent="0">
              <a:lnSpc>
                <a:spcPct val="100000"/>
              </a:lnSpc>
              <a:spcBef>
                <a:spcPts val="600"/>
              </a:spcBef>
              <a:buNone/>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929705" y="1339122"/>
            <a:ext cx="306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
        <p:nvSpPr>
          <p:cNvPr id="20" name="Freeform 19">
            <a:extLst>
              <a:ext uri="{FF2B5EF4-FFF2-40B4-BE49-F238E27FC236}">
                <a16:creationId xmlns:a16="http://schemas.microsoft.com/office/drawing/2014/main" id="{956F62B0-331E-3442-9C96-B12A891F5A80}"/>
              </a:ext>
            </a:extLst>
          </p:cNvPr>
          <p:cNvSpPr/>
          <p:nvPr/>
        </p:nvSpPr>
        <p:spPr>
          <a:xfrm>
            <a:off x="749392" y="3192824"/>
            <a:ext cx="3918667" cy="3235702"/>
          </a:xfrm>
          <a:custGeom>
            <a:avLst/>
            <a:gdLst>
              <a:gd name="connsiteX0" fmla="*/ 2051824 w 3412273"/>
              <a:gd name="connsiteY0" fmla="*/ 178420 h 3546088"/>
              <a:gd name="connsiteX1" fmla="*/ 1248936 w 3412273"/>
              <a:gd name="connsiteY1" fmla="*/ 223025 h 3546088"/>
              <a:gd name="connsiteX2" fmla="*/ 1115122 w 3412273"/>
              <a:gd name="connsiteY2" fmla="*/ 267630 h 3546088"/>
              <a:gd name="connsiteX3" fmla="*/ 936702 w 3412273"/>
              <a:gd name="connsiteY3" fmla="*/ 312234 h 3546088"/>
              <a:gd name="connsiteX4" fmla="*/ 758283 w 3412273"/>
              <a:gd name="connsiteY4" fmla="*/ 446049 h 3546088"/>
              <a:gd name="connsiteX5" fmla="*/ 602166 w 3412273"/>
              <a:gd name="connsiteY5" fmla="*/ 557561 h 3546088"/>
              <a:gd name="connsiteX6" fmla="*/ 468351 w 3412273"/>
              <a:gd name="connsiteY6" fmla="*/ 669073 h 3546088"/>
              <a:gd name="connsiteX7" fmla="*/ 312234 w 3412273"/>
              <a:gd name="connsiteY7" fmla="*/ 869795 h 3546088"/>
              <a:gd name="connsiteX8" fmla="*/ 267629 w 3412273"/>
              <a:gd name="connsiteY8" fmla="*/ 1003610 h 3546088"/>
              <a:gd name="connsiteX9" fmla="*/ 133814 w 3412273"/>
              <a:gd name="connsiteY9" fmla="*/ 1360449 h 3546088"/>
              <a:gd name="connsiteX10" fmla="*/ 89209 w 3412273"/>
              <a:gd name="connsiteY10" fmla="*/ 1561171 h 3546088"/>
              <a:gd name="connsiteX11" fmla="*/ 66907 w 3412273"/>
              <a:gd name="connsiteY11" fmla="*/ 1650381 h 3546088"/>
              <a:gd name="connsiteX12" fmla="*/ 44605 w 3412273"/>
              <a:gd name="connsiteY12" fmla="*/ 1717288 h 3546088"/>
              <a:gd name="connsiteX13" fmla="*/ 22302 w 3412273"/>
              <a:gd name="connsiteY13" fmla="*/ 1851103 h 3546088"/>
              <a:gd name="connsiteX14" fmla="*/ 0 w 3412273"/>
              <a:gd name="connsiteY14" fmla="*/ 1962615 h 3546088"/>
              <a:gd name="connsiteX15" fmla="*/ 22302 w 3412273"/>
              <a:gd name="connsiteY15" fmla="*/ 2653991 h 3546088"/>
              <a:gd name="connsiteX16" fmla="*/ 133814 w 3412273"/>
              <a:gd name="connsiteY16" fmla="*/ 2854712 h 3546088"/>
              <a:gd name="connsiteX17" fmla="*/ 245327 w 3412273"/>
              <a:gd name="connsiteY17" fmla="*/ 3055434 h 3546088"/>
              <a:gd name="connsiteX18" fmla="*/ 289931 w 3412273"/>
              <a:gd name="connsiteY18" fmla="*/ 3122342 h 3546088"/>
              <a:gd name="connsiteX19" fmla="*/ 423746 w 3412273"/>
              <a:gd name="connsiteY19" fmla="*/ 3256156 h 3546088"/>
              <a:gd name="connsiteX20" fmla="*/ 602166 w 3412273"/>
              <a:gd name="connsiteY20" fmla="*/ 3367669 h 3546088"/>
              <a:gd name="connsiteX21" fmla="*/ 691375 w 3412273"/>
              <a:gd name="connsiteY21" fmla="*/ 3389971 h 3546088"/>
              <a:gd name="connsiteX22" fmla="*/ 847492 w 3412273"/>
              <a:gd name="connsiteY22" fmla="*/ 3434576 h 3546088"/>
              <a:gd name="connsiteX23" fmla="*/ 959005 w 3412273"/>
              <a:gd name="connsiteY23" fmla="*/ 3456878 h 3546088"/>
              <a:gd name="connsiteX24" fmla="*/ 1025912 w 3412273"/>
              <a:gd name="connsiteY24" fmla="*/ 3479181 h 3546088"/>
              <a:gd name="connsiteX25" fmla="*/ 1204331 w 3412273"/>
              <a:gd name="connsiteY25" fmla="*/ 3501483 h 3546088"/>
              <a:gd name="connsiteX26" fmla="*/ 1561170 w 3412273"/>
              <a:gd name="connsiteY26" fmla="*/ 3546088 h 3546088"/>
              <a:gd name="connsiteX27" fmla="*/ 2163336 w 3412273"/>
              <a:gd name="connsiteY27" fmla="*/ 3523786 h 3546088"/>
              <a:gd name="connsiteX28" fmla="*/ 2319453 w 3412273"/>
              <a:gd name="connsiteY28" fmla="*/ 3479181 h 3546088"/>
              <a:gd name="connsiteX29" fmla="*/ 2475570 w 3412273"/>
              <a:gd name="connsiteY29" fmla="*/ 3434576 h 3546088"/>
              <a:gd name="connsiteX30" fmla="*/ 2720897 w 3412273"/>
              <a:gd name="connsiteY30" fmla="*/ 3300761 h 3546088"/>
              <a:gd name="connsiteX31" fmla="*/ 2810107 w 3412273"/>
              <a:gd name="connsiteY31" fmla="*/ 3256156 h 3546088"/>
              <a:gd name="connsiteX32" fmla="*/ 2966224 w 3412273"/>
              <a:gd name="connsiteY32" fmla="*/ 3100039 h 3546088"/>
              <a:gd name="connsiteX33" fmla="*/ 3010829 w 3412273"/>
              <a:gd name="connsiteY33" fmla="*/ 3033132 h 3546088"/>
              <a:gd name="connsiteX34" fmla="*/ 3077736 w 3412273"/>
              <a:gd name="connsiteY34" fmla="*/ 2988527 h 3546088"/>
              <a:gd name="connsiteX35" fmla="*/ 3144644 w 3412273"/>
              <a:gd name="connsiteY35" fmla="*/ 2854712 h 3546088"/>
              <a:gd name="connsiteX36" fmla="*/ 3189248 w 3412273"/>
              <a:gd name="connsiteY36" fmla="*/ 2765503 h 3546088"/>
              <a:gd name="connsiteX37" fmla="*/ 3211551 w 3412273"/>
              <a:gd name="connsiteY37" fmla="*/ 2698595 h 3546088"/>
              <a:gd name="connsiteX38" fmla="*/ 3278458 w 3412273"/>
              <a:gd name="connsiteY38" fmla="*/ 2587083 h 3546088"/>
              <a:gd name="connsiteX39" fmla="*/ 3323063 w 3412273"/>
              <a:gd name="connsiteY39" fmla="*/ 2408664 h 3546088"/>
              <a:gd name="connsiteX40" fmla="*/ 3367668 w 3412273"/>
              <a:gd name="connsiteY40" fmla="*/ 2274849 h 3546088"/>
              <a:gd name="connsiteX41" fmla="*/ 3412273 w 3412273"/>
              <a:gd name="connsiteY41" fmla="*/ 2051825 h 3546088"/>
              <a:gd name="connsiteX42" fmla="*/ 3389970 w 3412273"/>
              <a:gd name="connsiteY42" fmla="*/ 1672683 h 3546088"/>
              <a:gd name="connsiteX43" fmla="*/ 3345366 w 3412273"/>
              <a:gd name="connsiteY43" fmla="*/ 1538869 h 3546088"/>
              <a:gd name="connsiteX44" fmla="*/ 3323063 w 3412273"/>
              <a:gd name="connsiteY44" fmla="*/ 1449659 h 3546088"/>
              <a:gd name="connsiteX45" fmla="*/ 3278458 w 3412273"/>
              <a:gd name="connsiteY45" fmla="*/ 1315844 h 3546088"/>
              <a:gd name="connsiteX46" fmla="*/ 3233853 w 3412273"/>
              <a:gd name="connsiteY46" fmla="*/ 1137425 h 3546088"/>
              <a:gd name="connsiteX47" fmla="*/ 3122341 w 3412273"/>
              <a:gd name="connsiteY47" fmla="*/ 825191 h 3546088"/>
              <a:gd name="connsiteX48" fmla="*/ 3077736 w 3412273"/>
              <a:gd name="connsiteY48" fmla="*/ 691376 h 3546088"/>
              <a:gd name="connsiteX49" fmla="*/ 2943922 w 3412273"/>
              <a:gd name="connsiteY49" fmla="*/ 490654 h 3546088"/>
              <a:gd name="connsiteX50" fmla="*/ 2921619 w 3412273"/>
              <a:gd name="connsiteY50" fmla="*/ 423747 h 3546088"/>
              <a:gd name="connsiteX51" fmla="*/ 2787805 w 3412273"/>
              <a:gd name="connsiteY51" fmla="*/ 267630 h 3546088"/>
              <a:gd name="connsiteX52" fmla="*/ 2743200 w 3412273"/>
              <a:gd name="connsiteY52" fmla="*/ 200722 h 3546088"/>
              <a:gd name="connsiteX53" fmla="*/ 2653990 w 3412273"/>
              <a:gd name="connsiteY53" fmla="*/ 156117 h 3546088"/>
              <a:gd name="connsiteX54" fmla="*/ 2497873 w 3412273"/>
              <a:gd name="connsiteY54" fmla="*/ 66908 h 3546088"/>
              <a:gd name="connsiteX55" fmla="*/ 2252546 w 3412273"/>
              <a:gd name="connsiteY55" fmla="*/ 0 h 3546088"/>
              <a:gd name="connsiteX56" fmla="*/ 2029522 w 3412273"/>
              <a:gd name="connsiteY56" fmla="*/ 22303 h 3546088"/>
              <a:gd name="connsiteX57" fmla="*/ 1962614 w 3412273"/>
              <a:gd name="connsiteY57" fmla="*/ 66908 h 3546088"/>
              <a:gd name="connsiteX58" fmla="*/ 1895707 w 3412273"/>
              <a:gd name="connsiteY58" fmla="*/ 89210 h 3546088"/>
              <a:gd name="connsiteX59" fmla="*/ 1761892 w 3412273"/>
              <a:gd name="connsiteY59" fmla="*/ 178420 h 3546088"/>
              <a:gd name="connsiteX60" fmla="*/ 1561170 w 3412273"/>
              <a:gd name="connsiteY60" fmla="*/ 356839 h 3546088"/>
              <a:gd name="connsiteX61" fmla="*/ 1516566 w 3412273"/>
              <a:gd name="connsiteY61" fmla="*/ 423747 h 3546088"/>
              <a:gd name="connsiteX62" fmla="*/ 1449658 w 3412273"/>
              <a:gd name="connsiteY62" fmla="*/ 468352 h 3546088"/>
              <a:gd name="connsiteX63" fmla="*/ 1427356 w 3412273"/>
              <a:gd name="connsiteY63" fmla="*/ 490654 h 35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12273" h="3546088">
                <a:moveTo>
                  <a:pt x="2051824" y="178420"/>
                </a:moveTo>
                <a:cubicBezTo>
                  <a:pt x="1664987" y="255786"/>
                  <a:pt x="2277615" y="139618"/>
                  <a:pt x="1248936" y="223025"/>
                </a:cubicBezTo>
                <a:cubicBezTo>
                  <a:pt x="1202072" y="226825"/>
                  <a:pt x="1159727" y="252762"/>
                  <a:pt x="1115122" y="267630"/>
                </a:cubicBezTo>
                <a:cubicBezTo>
                  <a:pt x="1012259" y="301918"/>
                  <a:pt x="1071256" y="285324"/>
                  <a:pt x="936702" y="312234"/>
                </a:cubicBezTo>
                <a:cubicBezTo>
                  <a:pt x="877229" y="356839"/>
                  <a:pt x="820139" y="404812"/>
                  <a:pt x="758283" y="446049"/>
                </a:cubicBezTo>
                <a:cubicBezTo>
                  <a:pt x="705329" y="481351"/>
                  <a:pt x="650579" y="516064"/>
                  <a:pt x="602166" y="557561"/>
                </a:cubicBezTo>
                <a:cubicBezTo>
                  <a:pt x="451914" y="686349"/>
                  <a:pt x="616222" y="570494"/>
                  <a:pt x="468351" y="669073"/>
                </a:cubicBezTo>
                <a:cubicBezTo>
                  <a:pt x="361646" y="829131"/>
                  <a:pt x="417048" y="764981"/>
                  <a:pt x="312234" y="869795"/>
                </a:cubicBezTo>
                <a:cubicBezTo>
                  <a:pt x="297366" y="914400"/>
                  <a:pt x="285091" y="959955"/>
                  <a:pt x="267629" y="1003610"/>
                </a:cubicBezTo>
                <a:cubicBezTo>
                  <a:pt x="208589" y="1151209"/>
                  <a:pt x="175768" y="1220601"/>
                  <a:pt x="133814" y="1360449"/>
                </a:cubicBezTo>
                <a:cubicBezTo>
                  <a:pt x="110508" y="1438136"/>
                  <a:pt x="107395" y="1479332"/>
                  <a:pt x="89209" y="1561171"/>
                </a:cubicBezTo>
                <a:cubicBezTo>
                  <a:pt x="82560" y="1591093"/>
                  <a:pt x="75328" y="1620909"/>
                  <a:pt x="66907" y="1650381"/>
                </a:cubicBezTo>
                <a:cubicBezTo>
                  <a:pt x="60449" y="1672985"/>
                  <a:pt x="49705" y="1694339"/>
                  <a:pt x="44605" y="1717288"/>
                </a:cubicBezTo>
                <a:cubicBezTo>
                  <a:pt x="34795" y="1761431"/>
                  <a:pt x="30391" y="1806612"/>
                  <a:pt x="22302" y="1851103"/>
                </a:cubicBezTo>
                <a:cubicBezTo>
                  <a:pt x="15521" y="1888398"/>
                  <a:pt x="7434" y="1925444"/>
                  <a:pt x="0" y="1962615"/>
                </a:cubicBezTo>
                <a:cubicBezTo>
                  <a:pt x="7434" y="2193074"/>
                  <a:pt x="8762" y="2423810"/>
                  <a:pt x="22302" y="2653991"/>
                </a:cubicBezTo>
                <a:cubicBezTo>
                  <a:pt x="27106" y="2735658"/>
                  <a:pt x="110127" y="2783651"/>
                  <a:pt x="133814" y="2854712"/>
                </a:cubicBezTo>
                <a:cubicBezTo>
                  <a:pt x="173070" y="2972479"/>
                  <a:pt x="143075" y="2902055"/>
                  <a:pt x="245327" y="3055434"/>
                </a:cubicBezTo>
                <a:cubicBezTo>
                  <a:pt x="260195" y="3077736"/>
                  <a:pt x="270977" y="3103389"/>
                  <a:pt x="289931" y="3122342"/>
                </a:cubicBezTo>
                <a:cubicBezTo>
                  <a:pt x="334536" y="3166947"/>
                  <a:pt x="373282" y="3218307"/>
                  <a:pt x="423746" y="3256156"/>
                </a:cubicBezTo>
                <a:cubicBezTo>
                  <a:pt x="493917" y="3308784"/>
                  <a:pt x="520528" y="3337055"/>
                  <a:pt x="602166" y="3367669"/>
                </a:cubicBezTo>
                <a:cubicBezTo>
                  <a:pt x="630866" y="3378431"/>
                  <a:pt x="661804" y="3381906"/>
                  <a:pt x="691375" y="3389971"/>
                </a:cubicBezTo>
                <a:cubicBezTo>
                  <a:pt x="743589" y="3404211"/>
                  <a:pt x="794987" y="3421450"/>
                  <a:pt x="847492" y="3434576"/>
                </a:cubicBezTo>
                <a:cubicBezTo>
                  <a:pt x="884267" y="3443770"/>
                  <a:pt x="922230" y="3447684"/>
                  <a:pt x="959005" y="3456878"/>
                </a:cubicBezTo>
                <a:cubicBezTo>
                  <a:pt x="981812" y="3462580"/>
                  <a:pt x="1002782" y="3474976"/>
                  <a:pt x="1025912" y="3479181"/>
                </a:cubicBezTo>
                <a:cubicBezTo>
                  <a:pt x="1084881" y="3489903"/>
                  <a:pt x="1145092" y="3492369"/>
                  <a:pt x="1204331" y="3501483"/>
                </a:cubicBezTo>
                <a:cubicBezTo>
                  <a:pt x="1537191" y="3552692"/>
                  <a:pt x="973036" y="3492622"/>
                  <a:pt x="1561170" y="3546088"/>
                </a:cubicBezTo>
                <a:cubicBezTo>
                  <a:pt x="1761892" y="3538654"/>
                  <a:pt x="1962893" y="3536718"/>
                  <a:pt x="2163336" y="3523786"/>
                </a:cubicBezTo>
                <a:cubicBezTo>
                  <a:pt x="2208359" y="3520881"/>
                  <a:pt x="2274849" y="3491925"/>
                  <a:pt x="2319453" y="3479181"/>
                </a:cubicBezTo>
                <a:cubicBezTo>
                  <a:pt x="2365306" y="3466080"/>
                  <a:pt x="2430329" y="3455140"/>
                  <a:pt x="2475570" y="3434576"/>
                </a:cubicBezTo>
                <a:cubicBezTo>
                  <a:pt x="2846328" y="3266050"/>
                  <a:pt x="2530795" y="3409391"/>
                  <a:pt x="2720897" y="3300761"/>
                </a:cubicBezTo>
                <a:cubicBezTo>
                  <a:pt x="2749763" y="3284266"/>
                  <a:pt x="2784376" y="3277209"/>
                  <a:pt x="2810107" y="3256156"/>
                </a:cubicBezTo>
                <a:cubicBezTo>
                  <a:pt x="2867066" y="3209553"/>
                  <a:pt x="2925401" y="3161273"/>
                  <a:pt x="2966224" y="3100039"/>
                </a:cubicBezTo>
                <a:cubicBezTo>
                  <a:pt x="2981092" y="3077737"/>
                  <a:pt x="2991876" y="3052085"/>
                  <a:pt x="3010829" y="3033132"/>
                </a:cubicBezTo>
                <a:cubicBezTo>
                  <a:pt x="3029782" y="3014179"/>
                  <a:pt x="3055434" y="3003395"/>
                  <a:pt x="3077736" y="2988527"/>
                </a:cubicBezTo>
                <a:cubicBezTo>
                  <a:pt x="3163453" y="2859952"/>
                  <a:pt x="3089244" y="2983980"/>
                  <a:pt x="3144644" y="2854712"/>
                </a:cubicBezTo>
                <a:cubicBezTo>
                  <a:pt x="3157740" y="2824154"/>
                  <a:pt x="3176152" y="2796061"/>
                  <a:pt x="3189248" y="2765503"/>
                </a:cubicBezTo>
                <a:cubicBezTo>
                  <a:pt x="3198509" y="2743895"/>
                  <a:pt x="3201037" y="2719622"/>
                  <a:pt x="3211551" y="2698595"/>
                </a:cubicBezTo>
                <a:cubicBezTo>
                  <a:pt x="3230937" y="2659823"/>
                  <a:pt x="3259072" y="2625855"/>
                  <a:pt x="3278458" y="2587083"/>
                </a:cubicBezTo>
                <a:cubicBezTo>
                  <a:pt x="3305529" y="2532941"/>
                  <a:pt x="3307792" y="2464659"/>
                  <a:pt x="3323063" y="2408664"/>
                </a:cubicBezTo>
                <a:cubicBezTo>
                  <a:pt x="3335434" y="2363303"/>
                  <a:pt x="3358447" y="2320954"/>
                  <a:pt x="3367668" y="2274849"/>
                </a:cubicBezTo>
                <a:lnTo>
                  <a:pt x="3412273" y="2051825"/>
                </a:lnTo>
                <a:cubicBezTo>
                  <a:pt x="3404839" y="1925444"/>
                  <a:pt x="3406344" y="1798219"/>
                  <a:pt x="3389970" y="1672683"/>
                </a:cubicBezTo>
                <a:cubicBezTo>
                  <a:pt x="3383889" y="1626061"/>
                  <a:pt x="3356770" y="1584482"/>
                  <a:pt x="3345366" y="1538869"/>
                </a:cubicBezTo>
                <a:cubicBezTo>
                  <a:pt x="3337932" y="1509132"/>
                  <a:pt x="3331871" y="1479018"/>
                  <a:pt x="3323063" y="1449659"/>
                </a:cubicBezTo>
                <a:cubicBezTo>
                  <a:pt x="3309552" y="1404624"/>
                  <a:pt x="3289862" y="1361458"/>
                  <a:pt x="3278458" y="1315844"/>
                </a:cubicBezTo>
                <a:cubicBezTo>
                  <a:pt x="3263590" y="1256371"/>
                  <a:pt x="3251151" y="1196237"/>
                  <a:pt x="3233853" y="1137425"/>
                </a:cubicBezTo>
                <a:cubicBezTo>
                  <a:pt x="3155278" y="870269"/>
                  <a:pt x="3192576" y="1018337"/>
                  <a:pt x="3122341" y="825191"/>
                </a:cubicBezTo>
                <a:cubicBezTo>
                  <a:pt x="3106273" y="781004"/>
                  <a:pt x="3101926" y="731693"/>
                  <a:pt x="3077736" y="691376"/>
                </a:cubicBezTo>
                <a:cubicBezTo>
                  <a:pt x="2991705" y="547990"/>
                  <a:pt x="3036838" y="614543"/>
                  <a:pt x="2943922" y="490654"/>
                </a:cubicBezTo>
                <a:cubicBezTo>
                  <a:pt x="2936488" y="468352"/>
                  <a:pt x="2933283" y="444158"/>
                  <a:pt x="2921619" y="423747"/>
                </a:cubicBezTo>
                <a:cubicBezTo>
                  <a:pt x="2860871" y="317439"/>
                  <a:pt x="2859712" y="353918"/>
                  <a:pt x="2787805" y="267630"/>
                </a:cubicBezTo>
                <a:cubicBezTo>
                  <a:pt x="2770645" y="247038"/>
                  <a:pt x="2763792" y="217882"/>
                  <a:pt x="2743200" y="200722"/>
                </a:cubicBezTo>
                <a:cubicBezTo>
                  <a:pt x="2717659" y="179438"/>
                  <a:pt x="2682856" y="172612"/>
                  <a:pt x="2653990" y="156117"/>
                </a:cubicBezTo>
                <a:cubicBezTo>
                  <a:pt x="2560107" y="102469"/>
                  <a:pt x="2610206" y="111841"/>
                  <a:pt x="2497873" y="66908"/>
                </a:cubicBezTo>
                <a:cubicBezTo>
                  <a:pt x="2384688" y="21634"/>
                  <a:pt x="2364538" y="22399"/>
                  <a:pt x="2252546" y="0"/>
                </a:cubicBezTo>
                <a:cubicBezTo>
                  <a:pt x="2178205" y="7434"/>
                  <a:pt x="2102321" y="5503"/>
                  <a:pt x="2029522" y="22303"/>
                </a:cubicBezTo>
                <a:cubicBezTo>
                  <a:pt x="2003404" y="28330"/>
                  <a:pt x="1986589" y="54921"/>
                  <a:pt x="1962614" y="66908"/>
                </a:cubicBezTo>
                <a:cubicBezTo>
                  <a:pt x="1941587" y="77421"/>
                  <a:pt x="1918009" y="81776"/>
                  <a:pt x="1895707" y="89210"/>
                </a:cubicBezTo>
                <a:cubicBezTo>
                  <a:pt x="1851102" y="118947"/>
                  <a:pt x="1799799" y="140513"/>
                  <a:pt x="1761892" y="178420"/>
                </a:cubicBezTo>
                <a:cubicBezTo>
                  <a:pt x="1609124" y="331188"/>
                  <a:pt x="1680564" y="277243"/>
                  <a:pt x="1561170" y="356839"/>
                </a:cubicBezTo>
                <a:cubicBezTo>
                  <a:pt x="1546302" y="379142"/>
                  <a:pt x="1535519" y="404793"/>
                  <a:pt x="1516566" y="423747"/>
                </a:cubicBezTo>
                <a:cubicBezTo>
                  <a:pt x="1497613" y="442701"/>
                  <a:pt x="1471102" y="452269"/>
                  <a:pt x="1449658" y="468352"/>
                </a:cubicBezTo>
                <a:cubicBezTo>
                  <a:pt x="1441247" y="474660"/>
                  <a:pt x="1434790" y="483220"/>
                  <a:pt x="1427356" y="490654"/>
                </a:cubicBezTo>
              </a:path>
            </a:pathLst>
          </a:custGeom>
          <a:noFill/>
          <a:ln w="79375">
            <a:solidFill>
              <a:srgbClr val="FA4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316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09954"/>
            <a:ext cx="4219892" cy="1302111"/>
          </a:xfrm>
        </p:spPr>
        <p:txBody>
          <a:bodyPr/>
          <a:lstStyle/>
          <a:p>
            <a:r>
              <a:rPr lang="en-US" dirty="0"/>
              <a:t>Overview of the Day</a:t>
            </a:r>
          </a:p>
        </p:txBody>
      </p:sp>
      <p:sp>
        <p:nvSpPr>
          <p:cNvPr id="3" name="Text Placeholder 2"/>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Introductions</a:t>
            </a:r>
          </a:p>
          <a:p>
            <a:pPr marL="285750" indent="-285750">
              <a:buFont typeface="Arial" panose="020B0604020202020204" pitchFamily="34" charset="0"/>
              <a:buChar char="•"/>
            </a:pPr>
            <a:r>
              <a:rPr lang="en-US" sz="1800" dirty="0"/>
              <a:t>Video</a:t>
            </a:r>
          </a:p>
          <a:p>
            <a:pPr marL="285750" indent="-285750">
              <a:buFont typeface="Arial" panose="020B0604020202020204" pitchFamily="34" charset="0"/>
              <a:buChar char="•"/>
            </a:pPr>
            <a:r>
              <a:rPr lang="en-US" sz="1800" dirty="0"/>
              <a:t>Who is in the room?</a:t>
            </a:r>
          </a:p>
        </p:txBody>
      </p:sp>
      <p:sp>
        <p:nvSpPr>
          <p:cNvPr id="4" name="Slide Number Placeholder 3"/>
          <p:cNvSpPr>
            <a:spLocks noGrp="1"/>
          </p:cNvSpPr>
          <p:nvPr>
            <p:ph type="sldNum" sz="quarter" idx="12"/>
          </p:nvPr>
        </p:nvSpPr>
        <p:spPr/>
        <p:txBody>
          <a:bodyPr/>
          <a:lstStyle/>
          <a:p>
            <a:fld id="{82EE24B5-652C-4DB5-B7C3-B5BBEC1280B1}" type="slidenum">
              <a:rPr lang="en-US" noProof="0" smtClean="0"/>
              <a:t>3</a:t>
            </a:fld>
            <a:endParaRPr lang="en-US" noProof="0" dirty="0"/>
          </a:p>
        </p:txBody>
      </p:sp>
      <p:pic>
        <p:nvPicPr>
          <p:cNvPr id="14" name="Picture Placeholder 13" descr="301 Moved Permanently"/>
          <p:cNvPicPr>
            <a:picLocks noGrp="1" noChangeAspect="1"/>
          </p:cNvPicPr>
          <p:nvPr>
            <p:ph type="pic" sz="quarter" idx="19"/>
          </p:nvPr>
        </p:nvPicPr>
        <p:blipFill>
          <a:blip r:embed="rId3" cstate="hqprint">
            <a:extLst>
              <a:ext uri="{28A0092B-C50C-407E-A947-70E740481C1C}">
                <a14:useLocalDpi xmlns:a14="http://schemas.microsoft.com/office/drawing/2010/main" val="0"/>
              </a:ext>
            </a:extLst>
          </a:blip>
          <a:srcRect/>
          <a:stretch>
            <a:fillRect/>
          </a:stretch>
        </p:blipFill>
        <p:spPr/>
      </p:pic>
      <p:pic>
        <p:nvPicPr>
          <p:cNvPr id="15" name="Picture Placeholder 14" descr="301 Moved Permanently"/>
          <p:cNvPicPr>
            <a:picLocks noGrp="1" noChangeAspect="1"/>
          </p:cNvPicPr>
          <p:nvPr>
            <p:ph type="pic" sz="quarter" idx="22"/>
          </p:nvPr>
        </p:nvPicPr>
        <p:blipFill>
          <a:blip r:embed="rId3" cstate="hq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half" idx="23"/>
          </p:nvPr>
        </p:nvSpPr>
        <p:spPr>
          <a:xfrm>
            <a:off x="7294250" y="2471054"/>
            <a:ext cx="4057961" cy="1431234"/>
          </a:xfrm>
        </p:spPr>
        <p:txBody>
          <a:bodyPr>
            <a:noAutofit/>
          </a:bodyPr>
          <a:lstStyle/>
          <a:p>
            <a:pPr marL="285750" indent="-285750">
              <a:buFont typeface="Arial" panose="020B0604020202020204" pitchFamily="34" charset="0"/>
              <a:buChar char="•"/>
            </a:pPr>
            <a:r>
              <a:rPr lang="en-US" sz="1800" dirty="0"/>
              <a:t>Why - Collective Decision</a:t>
            </a:r>
          </a:p>
          <a:p>
            <a:pPr marL="285750" indent="-285750">
              <a:buFont typeface="Arial" panose="020B0604020202020204" pitchFamily="34" charset="0"/>
              <a:buChar char="•"/>
            </a:pPr>
            <a:r>
              <a:rPr lang="en-US" sz="1800" dirty="0"/>
              <a:t>What - Definition</a:t>
            </a:r>
          </a:p>
          <a:p>
            <a:pPr marL="285750" indent="-285750">
              <a:buFont typeface="Arial" panose="020B0604020202020204" pitchFamily="34" charset="0"/>
              <a:buChar char="•"/>
            </a:pPr>
            <a:r>
              <a:rPr lang="en-US" sz="1800" dirty="0"/>
              <a:t>Who - Your team</a:t>
            </a:r>
          </a:p>
          <a:p>
            <a:pPr marL="285750" indent="-285750">
              <a:buFont typeface="Arial" panose="020B0604020202020204" pitchFamily="34" charset="0"/>
              <a:buChar char="•"/>
            </a:pPr>
            <a:r>
              <a:rPr lang="en-US" sz="1800" dirty="0"/>
              <a:t>When - What does this look like?</a:t>
            </a:r>
          </a:p>
          <a:p>
            <a:pPr marL="285750" indent="-285750">
              <a:buFont typeface="Arial" panose="020B0604020202020204" pitchFamily="34" charset="0"/>
              <a:buChar char="•"/>
            </a:pPr>
            <a:r>
              <a:rPr lang="en-US" sz="1800" dirty="0"/>
              <a:t>How – Let’s figure this out together</a:t>
            </a:r>
          </a:p>
        </p:txBody>
      </p:sp>
      <p:pic>
        <p:nvPicPr>
          <p:cNvPr id="16" name="Picture Placeholder 15" descr="301 Moved Permanently"/>
          <p:cNvPicPr>
            <a:picLocks noGrp="1" noChangeAspect="1"/>
          </p:cNvPicPr>
          <p:nvPr>
            <p:ph type="pic" sz="quarter" idx="24"/>
          </p:nvPr>
        </p:nvPicPr>
        <p:blipFill>
          <a:blip r:embed="rId3" cstate="hq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half" idx="25"/>
          </p:nvPr>
        </p:nvSpPr>
        <p:spPr/>
        <p:txBody>
          <a:bodyPr>
            <a:normAutofit/>
          </a:bodyPr>
          <a:lstStyle/>
          <a:p>
            <a:pPr marL="285750" indent="-285750">
              <a:buFont typeface="Arial" panose="020B0604020202020204" pitchFamily="34" charset="0"/>
              <a:buChar char="•"/>
            </a:pPr>
            <a:r>
              <a:rPr lang="en-US" sz="1800" dirty="0"/>
              <a:t>Resources/Supports</a:t>
            </a:r>
          </a:p>
          <a:p>
            <a:pPr marL="285750" indent="-285750">
              <a:buFont typeface="Arial" panose="020B0604020202020204" pitchFamily="34" charset="0"/>
              <a:buChar char="•"/>
            </a:pPr>
            <a:r>
              <a:rPr lang="en-US" sz="1800" dirty="0"/>
              <a:t>Plan for first meeting – </a:t>
            </a:r>
            <a:br>
              <a:rPr lang="en-US" sz="1800" dirty="0"/>
            </a:br>
            <a:r>
              <a:rPr lang="en-US" sz="1800" dirty="0"/>
              <a:t>Ready to get started</a:t>
            </a:r>
          </a:p>
        </p:txBody>
      </p:sp>
      <p:pic>
        <p:nvPicPr>
          <p:cNvPr id="17" name="Picture 16" descr="301 Moved Permanently"/>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4765" y="1877545"/>
            <a:ext cx="4662482" cy="4662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3592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2EE24B5-652C-4DB5-B7C3-B5BBEC1280B1}" type="slidenum">
              <a:rPr lang="en-US" noProof="0" smtClean="0"/>
              <a:t>30</a:t>
            </a:fld>
            <a:endParaRPr lang="en-US" noProof="0" dirty="0"/>
          </a:p>
        </p:txBody>
      </p:sp>
      <p:pic>
        <p:nvPicPr>
          <p:cNvPr id="17" name="I am so sm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313920" cy="6858000"/>
          </a:xfrm>
          <a:prstGeom prst="rect">
            <a:avLst/>
          </a:prstGeom>
        </p:spPr>
      </p:pic>
    </p:spTree>
    <p:extLst>
      <p:ext uri="{BB962C8B-B14F-4D97-AF65-F5344CB8AC3E}">
        <p14:creationId xmlns:p14="http://schemas.microsoft.com/office/powerpoint/2010/main" val="237902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SMART Goals</a:t>
            </a:r>
          </a:p>
        </p:txBody>
      </p:sp>
      <p:sp>
        <p:nvSpPr>
          <p:cNvPr id="3" name="Content Placeholder 2"/>
          <p:cNvSpPr>
            <a:spLocks noGrp="1"/>
          </p:cNvSpPr>
          <p:nvPr>
            <p:ph idx="1"/>
          </p:nvPr>
        </p:nvSpPr>
        <p:spPr/>
        <p:txBody>
          <a:bodyPr>
            <a:normAutofit lnSpcReduction="10000"/>
          </a:bodyPr>
          <a:lstStyle/>
          <a:p>
            <a:r>
              <a:rPr lang="en-US" sz="3600" dirty="0"/>
              <a:t>Why SMART goals?</a:t>
            </a:r>
          </a:p>
          <a:p>
            <a:r>
              <a:rPr lang="en-US" sz="3600" dirty="0"/>
              <a:t>What is/are your team goal(s)?</a:t>
            </a:r>
          </a:p>
          <a:p>
            <a:r>
              <a:rPr lang="en-US" sz="3600" dirty="0"/>
              <a:t>Process of developing them – Collectively developing/owning/believing in them</a:t>
            </a:r>
          </a:p>
          <a:p>
            <a:r>
              <a:rPr lang="en-US" sz="3600" dirty="0"/>
              <a:t>Consider adaptive dimension – meet the needs of all</a:t>
            </a:r>
          </a:p>
          <a:p>
            <a:r>
              <a:rPr lang="en-US" sz="3600" dirty="0"/>
              <a:t>Accountability of Goal(s) – What does this look like and who is responsible</a:t>
            </a:r>
          </a:p>
        </p:txBody>
      </p:sp>
      <p:sp>
        <p:nvSpPr>
          <p:cNvPr id="4" name="Slide Number Placeholder 3"/>
          <p:cNvSpPr>
            <a:spLocks noGrp="1"/>
          </p:cNvSpPr>
          <p:nvPr>
            <p:ph type="sldNum" sz="quarter" idx="12"/>
          </p:nvPr>
        </p:nvSpPr>
        <p:spPr/>
        <p:txBody>
          <a:bodyPr/>
          <a:lstStyle/>
          <a:p>
            <a:fld id="{82EE24B5-652C-4DB5-B7C3-B5BBEC1280B1}" type="slidenum">
              <a:rPr lang="en-US" noProof="0" smtClean="0"/>
              <a:t>31</a:t>
            </a:fld>
            <a:endParaRPr lang="en-US" noProof="0" dirty="0"/>
          </a:p>
        </p:txBody>
      </p:sp>
    </p:spTree>
    <p:extLst>
      <p:ext uri="{BB962C8B-B14F-4D97-AF65-F5344CB8AC3E}">
        <p14:creationId xmlns:p14="http://schemas.microsoft.com/office/powerpoint/2010/main" val="1324394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C000"/>
                </a:solidFill>
              </a:rPr>
              <a:t>Smart Goals Video</a:t>
            </a:r>
          </a:p>
        </p:txBody>
      </p:sp>
      <p:sp>
        <p:nvSpPr>
          <p:cNvPr id="3" name="Subtitle 2"/>
          <p:cNvSpPr>
            <a:spLocks noGrp="1"/>
          </p:cNvSpPr>
          <p:nvPr>
            <p:ph type="subTitle" idx="1"/>
          </p:nvPr>
        </p:nvSpPr>
        <p:spPr/>
        <p:txBody>
          <a:bodyPr/>
          <a:lstStyle/>
          <a:p>
            <a:r>
              <a:rPr lang="en-US" dirty="0"/>
              <a:t>Solution Tree – The Shared Foundation</a:t>
            </a:r>
          </a:p>
        </p:txBody>
      </p:sp>
    </p:spTree>
    <p:extLst>
      <p:ext uri="{BB962C8B-B14F-4D97-AF65-F5344CB8AC3E}">
        <p14:creationId xmlns:p14="http://schemas.microsoft.com/office/powerpoint/2010/main" val="2295004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PLC Definitions of SMART</a:t>
            </a:r>
          </a:p>
        </p:txBody>
      </p:sp>
      <p:sp>
        <p:nvSpPr>
          <p:cNvPr id="3" name="Content Placeholder 2"/>
          <p:cNvSpPr>
            <a:spLocks noGrp="1"/>
          </p:cNvSpPr>
          <p:nvPr>
            <p:ph idx="1"/>
          </p:nvPr>
        </p:nvSpPr>
        <p:spPr/>
        <p:txBody>
          <a:bodyPr>
            <a:normAutofit/>
          </a:bodyPr>
          <a:lstStyle/>
          <a:p>
            <a:r>
              <a:rPr lang="en-US" sz="3600" dirty="0">
                <a:solidFill>
                  <a:srgbClr val="C00000"/>
                </a:solidFill>
              </a:rPr>
              <a:t>S – Success for All, Academic Achievement, 		 Engagement &amp; Well-being</a:t>
            </a:r>
          </a:p>
          <a:p>
            <a:r>
              <a:rPr lang="en-US" sz="3600" dirty="0">
                <a:solidFill>
                  <a:srgbClr val="FFC000"/>
                </a:solidFill>
              </a:rPr>
              <a:t>M -  How do you know you’ve reached your goal?</a:t>
            </a:r>
          </a:p>
          <a:p>
            <a:r>
              <a:rPr lang="en-US" sz="3600" dirty="0">
                <a:solidFill>
                  <a:srgbClr val="00B050"/>
                </a:solidFill>
              </a:rPr>
              <a:t>A – What’s the plan?</a:t>
            </a:r>
          </a:p>
          <a:p>
            <a:r>
              <a:rPr lang="en-US" sz="3600" dirty="0">
                <a:solidFill>
                  <a:schemeClr val="accent4">
                    <a:lumMod val="75000"/>
                  </a:schemeClr>
                </a:solidFill>
              </a:rPr>
              <a:t>R – Keep your goal(s) reasonable</a:t>
            </a:r>
          </a:p>
          <a:p>
            <a:r>
              <a:rPr lang="en-US" sz="3600" dirty="0">
                <a:solidFill>
                  <a:srgbClr val="7030A0"/>
                </a:solidFill>
              </a:rPr>
              <a:t>T -  Target Date May 19, 2020</a:t>
            </a:r>
          </a:p>
        </p:txBody>
      </p:sp>
      <p:sp>
        <p:nvSpPr>
          <p:cNvPr id="4" name="Slide Number Placeholder 3"/>
          <p:cNvSpPr>
            <a:spLocks noGrp="1"/>
          </p:cNvSpPr>
          <p:nvPr>
            <p:ph type="sldNum" sz="quarter" idx="12"/>
          </p:nvPr>
        </p:nvSpPr>
        <p:spPr/>
        <p:txBody>
          <a:bodyPr/>
          <a:lstStyle/>
          <a:p>
            <a:fld id="{82EE24B5-652C-4DB5-B7C3-B5BBEC1280B1}" type="slidenum">
              <a:rPr lang="en-US" noProof="0" smtClean="0"/>
              <a:t>33</a:t>
            </a:fld>
            <a:endParaRPr lang="en-US" noProof="0" dirty="0"/>
          </a:p>
        </p:txBody>
      </p:sp>
    </p:spTree>
    <p:extLst>
      <p:ext uri="{BB962C8B-B14F-4D97-AF65-F5344CB8AC3E}">
        <p14:creationId xmlns:p14="http://schemas.microsoft.com/office/powerpoint/2010/main" val="1795118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Anticipate Your Goals</a:t>
            </a:r>
          </a:p>
        </p:txBody>
      </p:sp>
      <p:sp>
        <p:nvSpPr>
          <p:cNvPr id="3" name="Content Placeholder 2"/>
          <p:cNvSpPr>
            <a:spLocks noGrp="1"/>
          </p:cNvSpPr>
          <p:nvPr>
            <p:ph idx="1"/>
          </p:nvPr>
        </p:nvSpPr>
        <p:spPr/>
        <p:txBody>
          <a:bodyPr>
            <a:normAutofit/>
          </a:bodyPr>
          <a:lstStyle/>
          <a:p>
            <a:pPr marL="0" indent="0">
              <a:buNone/>
            </a:pPr>
            <a:r>
              <a:rPr lang="en-US" sz="6600" dirty="0"/>
              <a:t>Build an Example that interests you</a:t>
            </a:r>
            <a:br>
              <a:rPr lang="en-US" sz="6600" dirty="0"/>
            </a:br>
            <a:endParaRPr lang="en-US" sz="6600" dirty="0"/>
          </a:p>
        </p:txBody>
      </p:sp>
      <p:sp>
        <p:nvSpPr>
          <p:cNvPr id="4" name="Slide Number Placeholder 3"/>
          <p:cNvSpPr>
            <a:spLocks noGrp="1"/>
          </p:cNvSpPr>
          <p:nvPr>
            <p:ph type="sldNum" sz="quarter" idx="12"/>
          </p:nvPr>
        </p:nvSpPr>
        <p:spPr/>
        <p:txBody>
          <a:bodyPr/>
          <a:lstStyle/>
          <a:p>
            <a:fld id="{82EE24B5-652C-4DB5-B7C3-B5BBEC1280B1}" type="slidenum">
              <a:rPr lang="en-US" noProof="0" smtClean="0"/>
              <a:t>34</a:t>
            </a:fld>
            <a:endParaRPr lang="en-US" noProof="0" dirty="0"/>
          </a:p>
        </p:txBody>
      </p:sp>
    </p:spTree>
    <p:extLst>
      <p:ext uri="{BB962C8B-B14F-4D97-AF65-F5344CB8AC3E}">
        <p14:creationId xmlns:p14="http://schemas.microsoft.com/office/powerpoint/2010/main" val="376125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1922438"/>
          </a:xfrm>
        </p:spPr>
        <p:txBody>
          <a:bodyPr>
            <a:noAutofit/>
          </a:bodyPr>
          <a:lstStyle/>
          <a:p>
            <a:pPr marL="12700">
              <a:lnSpc>
                <a:spcPct val="120000"/>
              </a:lnSpc>
              <a:spcBef>
                <a:spcPts val="100"/>
              </a:spcBef>
            </a:pPr>
            <a:r>
              <a:rPr lang="en-US" sz="1900" b="1" dirty="0">
                <a:solidFill>
                  <a:schemeClr val="bg1"/>
                </a:solidFill>
              </a:rPr>
              <a:t>Setting Norms</a:t>
            </a:r>
          </a:p>
          <a:p>
            <a:pPr marR="5080">
              <a:lnSpc>
                <a:spcPct val="100000"/>
              </a:lnSpc>
              <a:spcBef>
                <a:spcPts val="600"/>
              </a:spcBef>
            </a:pPr>
            <a:r>
              <a:rPr lang="en-US" sz="1400" i="1" spc="-15" dirty="0">
                <a:solidFill>
                  <a:schemeClr val="bg2">
                    <a:lumMod val="20000"/>
                    <a:lumOff val="80000"/>
                  </a:schemeClr>
                </a:solidFill>
                <a:cs typeface="Arial"/>
              </a:rPr>
              <a:t>What is a Norm and why do you need them? How do you develop them?</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6"/>
            <a:ext cx="3148965" cy="1922438"/>
          </a:xfrm>
        </p:spPr>
        <p:txBody>
          <a:bodyPr>
            <a:noAutofit/>
          </a:bodyPr>
          <a:lstStyle/>
          <a:p>
            <a:pPr marL="12700">
              <a:lnSpc>
                <a:spcPct val="120000"/>
              </a:lnSpc>
              <a:spcBef>
                <a:spcPts val="100"/>
              </a:spcBef>
            </a:pPr>
            <a:r>
              <a:rPr lang="en-US" sz="1900" b="1" dirty="0">
                <a:solidFill>
                  <a:schemeClr val="bg1"/>
                </a:solidFill>
              </a:rPr>
              <a:t>Who is in the room</a:t>
            </a:r>
          </a:p>
          <a:p>
            <a:pPr marR="5080">
              <a:lnSpc>
                <a:spcPct val="100000"/>
              </a:lnSpc>
              <a:spcBef>
                <a:spcPts val="600"/>
              </a:spcBef>
            </a:pPr>
            <a:r>
              <a:rPr lang="en-US" sz="1400" i="1" spc="-15" dirty="0">
                <a:solidFill>
                  <a:schemeClr val="bg2">
                    <a:lumMod val="20000"/>
                    <a:lumOff val="80000"/>
                  </a:schemeClr>
                </a:solidFill>
                <a:cs typeface="Arial"/>
              </a:rPr>
              <a:t>Take some time to get to know each other. True </a:t>
            </a:r>
            <a:r>
              <a:rPr lang="en-US" sz="1400" i="1" spc="-15" dirty="0" err="1">
                <a:solidFill>
                  <a:schemeClr val="bg2">
                    <a:lumMod val="20000"/>
                    <a:lumOff val="80000"/>
                  </a:schemeClr>
                </a:solidFill>
                <a:cs typeface="Arial"/>
              </a:rPr>
              <a:t>Colours</a:t>
            </a:r>
            <a:r>
              <a:rPr lang="en-US" sz="1400" i="1" spc="-15" dirty="0">
                <a:solidFill>
                  <a:schemeClr val="bg2">
                    <a:lumMod val="20000"/>
                    <a:lumOff val="80000"/>
                  </a:schemeClr>
                </a:solidFill>
                <a:cs typeface="Arial"/>
              </a:rPr>
              <a:t> document and </a:t>
            </a:r>
            <a:r>
              <a:rPr lang="en-US" sz="1400" i="1" spc="-15" dirty="0" err="1">
                <a:solidFill>
                  <a:schemeClr val="bg2">
                    <a:lumMod val="20000"/>
                    <a:lumOff val="80000"/>
                  </a:schemeClr>
                </a:solidFill>
                <a:cs typeface="Arial"/>
              </a:rPr>
              <a:t>Psychogeometrics</a:t>
            </a:r>
            <a:r>
              <a:rPr lang="en-US" sz="1400" i="1" spc="-15" dirty="0">
                <a:solidFill>
                  <a:schemeClr val="bg2">
                    <a:lumMod val="20000"/>
                    <a:lumOff val="80000"/>
                  </a:schemeClr>
                </a:solidFill>
                <a:cs typeface="Arial"/>
              </a:rPr>
              <a:t> test can be the ice breaker. It will also help to know how to work better together.</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35</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a:lstStyle/>
          <a:p>
            <a:r>
              <a:rPr lang="en-US" dirty="0">
                <a:solidFill>
                  <a:schemeClr val="bg1"/>
                </a:solidFill>
              </a:rPr>
              <a:t>How</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a:noAutofit/>
          </a:bodyPr>
          <a:lstStyle/>
          <a:p>
            <a:pPr marL="12700">
              <a:lnSpc>
                <a:spcPct val="120000"/>
              </a:lnSpc>
              <a:spcBef>
                <a:spcPts val="100"/>
              </a:spcBef>
            </a:pPr>
            <a:r>
              <a:rPr lang="en-US" sz="1900" b="1" dirty="0">
                <a:solidFill>
                  <a:schemeClr val="bg1"/>
                </a:solidFill>
              </a:rPr>
              <a:t>Dividing into Smaller PLCs if Needed</a:t>
            </a:r>
          </a:p>
          <a:p>
            <a:pPr marR="5080">
              <a:lnSpc>
                <a:spcPct val="100000"/>
              </a:lnSpc>
              <a:spcBef>
                <a:spcPts val="600"/>
              </a:spcBef>
            </a:pPr>
            <a:r>
              <a:rPr lang="en-US" sz="1400" i="1" spc="-15" dirty="0">
                <a:solidFill>
                  <a:schemeClr val="bg2">
                    <a:lumMod val="20000"/>
                    <a:lumOff val="80000"/>
                  </a:schemeClr>
                </a:solidFill>
                <a:cs typeface="Arial"/>
              </a:rPr>
              <a:t>If you have a large number of teams members and multiple Leaders. Step 1 is to figure out how to divide into smaller teams (Max 10 members).</a:t>
            </a:r>
          </a:p>
          <a:p>
            <a:pPr marR="5080">
              <a:lnSpc>
                <a:spcPct val="100000"/>
              </a:lnSpc>
              <a:spcBef>
                <a:spcPts val="600"/>
              </a:spcBef>
            </a:pPr>
            <a:r>
              <a:rPr lang="en-US" sz="1400" b="1" i="1" spc="-15" dirty="0">
                <a:solidFill>
                  <a:schemeClr val="bg2">
                    <a:lumMod val="20000"/>
                    <a:lumOff val="80000"/>
                  </a:schemeClr>
                </a:solidFill>
                <a:cs typeface="Arial"/>
              </a:rPr>
              <a:t>What could be the ways to do this?</a:t>
            </a:r>
          </a:p>
          <a:p>
            <a:pPr marR="5080">
              <a:lnSpc>
                <a:spcPct val="120000"/>
              </a:lnSpc>
              <a:spcBef>
                <a:spcPts val="600"/>
              </a:spcBef>
            </a:pPr>
            <a:endParaRPr lang="en-US" sz="1800" i="1" spc="-15"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1922438"/>
          </a:xfrm>
        </p:spPr>
        <p:txBody>
          <a:bodyPr>
            <a:noAutofit/>
          </a:bodyPr>
          <a:lstStyle/>
          <a:p>
            <a:pPr marL="12700">
              <a:lnSpc>
                <a:spcPct val="120000"/>
              </a:lnSpc>
              <a:spcBef>
                <a:spcPts val="100"/>
              </a:spcBef>
            </a:pPr>
            <a:r>
              <a:rPr lang="en-US" sz="1900" b="1" dirty="0">
                <a:solidFill>
                  <a:schemeClr val="bg1"/>
                </a:solidFill>
              </a:rPr>
              <a:t>Next Steps</a:t>
            </a:r>
          </a:p>
          <a:p>
            <a:pPr marR="5080">
              <a:lnSpc>
                <a:spcPct val="100000"/>
              </a:lnSpc>
              <a:spcBef>
                <a:spcPts val="600"/>
              </a:spcBef>
            </a:pPr>
            <a:r>
              <a:rPr lang="en-US" sz="1400" i="1" spc="-15" dirty="0">
                <a:solidFill>
                  <a:schemeClr val="bg2">
                    <a:lumMod val="20000"/>
                    <a:lumOff val="80000"/>
                  </a:schemeClr>
                </a:solidFill>
                <a:cs typeface="Arial"/>
              </a:rPr>
              <a:t>Plan for the first meeting</a:t>
            </a:r>
          </a:p>
          <a:p>
            <a:pPr marR="5080">
              <a:lnSpc>
                <a:spcPct val="100000"/>
              </a:lnSpc>
              <a:spcBef>
                <a:spcPts val="600"/>
              </a:spcBef>
            </a:pPr>
            <a:r>
              <a:rPr lang="en-US" sz="1400" i="1" spc="-15" dirty="0">
                <a:solidFill>
                  <a:schemeClr val="bg2">
                    <a:lumMod val="20000"/>
                    <a:lumOff val="80000"/>
                  </a:schemeClr>
                </a:solidFill>
                <a:cs typeface="Arial"/>
              </a:rPr>
              <a:t>Are you ready?</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6"/>
            <a:ext cx="3690011" cy="1922438"/>
          </a:xfrm>
        </p:spPr>
        <p:txBody>
          <a:bodyPr>
            <a:noAutofit/>
          </a:bodyPr>
          <a:lstStyle/>
          <a:p>
            <a:pPr marL="12700">
              <a:lnSpc>
                <a:spcPct val="120000"/>
              </a:lnSpc>
              <a:spcBef>
                <a:spcPts val="100"/>
              </a:spcBef>
            </a:pPr>
            <a:r>
              <a:rPr lang="en-US" sz="1900" b="1" dirty="0">
                <a:solidFill>
                  <a:schemeClr val="bg1"/>
                </a:solidFill>
              </a:rPr>
              <a:t>Communication</a:t>
            </a:r>
          </a:p>
          <a:p>
            <a:pPr marR="5080">
              <a:lnSpc>
                <a:spcPct val="100000"/>
              </a:lnSpc>
              <a:spcBef>
                <a:spcPts val="600"/>
              </a:spcBef>
            </a:pPr>
            <a:r>
              <a:rPr lang="en-US" sz="1400" i="1" spc="-15" dirty="0">
                <a:solidFill>
                  <a:schemeClr val="bg2">
                    <a:lumMod val="20000"/>
                    <a:lumOff val="80000"/>
                  </a:schemeClr>
                </a:solidFill>
                <a:cs typeface="Arial"/>
              </a:rPr>
              <a:t>What does this mean?</a:t>
            </a:r>
          </a:p>
          <a:p>
            <a:pPr marR="5080">
              <a:lnSpc>
                <a:spcPct val="100000"/>
              </a:lnSpc>
              <a:spcBef>
                <a:spcPts val="600"/>
              </a:spcBef>
            </a:pPr>
            <a:r>
              <a:rPr lang="en-US" sz="1400" i="1" spc="-15" dirty="0">
                <a:solidFill>
                  <a:schemeClr val="bg2">
                    <a:lumMod val="20000"/>
                    <a:lumOff val="80000"/>
                  </a:schemeClr>
                </a:solidFill>
                <a:cs typeface="Arial"/>
              </a:rPr>
              <a:t>How does it happen?</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a:noAutofit/>
          </a:bodyPr>
          <a:lstStyle/>
          <a:p>
            <a:pPr marL="12700">
              <a:lnSpc>
                <a:spcPct val="120000"/>
              </a:lnSpc>
              <a:spcBef>
                <a:spcPts val="100"/>
              </a:spcBef>
            </a:pPr>
            <a:r>
              <a:rPr lang="en-US" sz="1900" b="1" dirty="0">
                <a:solidFill>
                  <a:schemeClr val="bg1"/>
                </a:solidFill>
              </a:rPr>
              <a:t>Setting Goals</a:t>
            </a:r>
          </a:p>
          <a:p>
            <a:pPr marR="5080">
              <a:lnSpc>
                <a:spcPct val="100000"/>
              </a:lnSpc>
              <a:spcBef>
                <a:spcPts val="600"/>
              </a:spcBef>
            </a:pPr>
            <a:r>
              <a:rPr lang="en-US" sz="1400" i="1" spc="-15" dirty="0">
                <a:solidFill>
                  <a:schemeClr val="bg2">
                    <a:lumMod val="20000"/>
                    <a:lumOff val="80000"/>
                  </a:schemeClr>
                </a:solidFill>
                <a:cs typeface="Arial"/>
              </a:rPr>
              <a:t>Goals for the PLC, smaller teams within a PLC must be set. It is important to consider that the goals must be able to be achieved during PLC work time as well as be personalized for the needs of the team members</a:t>
            </a:r>
          </a:p>
          <a:p>
            <a:pPr marL="0" indent="0">
              <a:lnSpc>
                <a:spcPct val="100000"/>
              </a:lnSpc>
              <a:spcBef>
                <a:spcPts val="600"/>
              </a:spcBef>
              <a:buNone/>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929705" y="1339122"/>
            <a:ext cx="306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
        <p:nvSpPr>
          <p:cNvPr id="20" name="Freeform 19">
            <a:extLst>
              <a:ext uri="{FF2B5EF4-FFF2-40B4-BE49-F238E27FC236}">
                <a16:creationId xmlns:a16="http://schemas.microsoft.com/office/drawing/2014/main" id="{956F62B0-331E-3442-9C96-B12A891F5A80}"/>
              </a:ext>
            </a:extLst>
          </p:cNvPr>
          <p:cNvSpPr/>
          <p:nvPr/>
        </p:nvSpPr>
        <p:spPr>
          <a:xfrm>
            <a:off x="4646696" y="3235552"/>
            <a:ext cx="2716128" cy="2357582"/>
          </a:xfrm>
          <a:custGeom>
            <a:avLst/>
            <a:gdLst>
              <a:gd name="connsiteX0" fmla="*/ 2051824 w 3412273"/>
              <a:gd name="connsiteY0" fmla="*/ 178420 h 3546088"/>
              <a:gd name="connsiteX1" fmla="*/ 1248936 w 3412273"/>
              <a:gd name="connsiteY1" fmla="*/ 223025 h 3546088"/>
              <a:gd name="connsiteX2" fmla="*/ 1115122 w 3412273"/>
              <a:gd name="connsiteY2" fmla="*/ 267630 h 3546088"/>
              <a:gd name="connsiteX3" fmla="*/ 936702 w 3412273"/>
              <a:gd name="connsiteY3" fmla="*/ 312234 h 3546088"/>
              <a:gd name="connsiteX4" fmla="*/ 758283 w 3412273"/>
              <a:gd name="connsiteY4" fmla="*/ 446049 h 3546088"/>
              <a:gd name="connsiteX5" fmla="*/ 602166 w 3412273"/>
              <a:gd name="connsiteY5" fmla="*/ 557561 h 3546088"/>
              <a:gd name="connsiteX6" fmla="*/ 468351 w 3412273"/>
              <a:gd name="connsiteY6" fmla="*/ 669073 h 3546088"/>
              <a:gd name="connsiteX7" fmla="*/ 312234 w 3412273"/>
              <a:gd name="connsiteY7" fmla="*/ 869795 h 3546088"/>
              <a:gd name="connsiteX8" fmla="*/ 267629 w 3412273"/>
              <a:gd name="connsiteY8" fmla="*/ 1003610 h 3546088"/>
              <a:gd name="connsiteX9" fmla="*/ 133814 w 3412273"/>
              <a:gd name="connsiteY9" fmla="*/ 1360449 h 3546088"/>
              <a:gd name="connsiteX10" fmla="*/ 89209 w 3412273"/>
              <a:gd name="connsiteY10" fmla="*/ 1561171 h 3546088"/>
              <a:gd name="connsiteX11" fmla="*/ 66907 w 3412273"/>
              <a:gd name="connsiteY11" fmla="*/ 1650381 h 3546088"/>
              <a:gd name="connsiteX12" fmla="*/ 44605 w 3412273"/>
              <a:gd name="connsiteY12" fmla="*/ 1717288 h 3546088"/>
              <a:gd name="connsiteX13" fmla="*/ 22302 w 3412273"/>
              <a:gd name="connsiteY13" fmla="*/ 1851103 h 3546088"/>
              <a:gd name="connsiteX14" fmla="*/ 0 w 3412273"/>
              <a:gd name="connsiteY14" fmla="*/ 1962615 h 3546088"/>
              <a:gd name="connsiteX15" fmla="*/ 22302 w 3412273"/>
              <a:gd name="connsiteY15" fmla="*/ 2653991 h 3546088"/>
              <a:gd name="connsiteX16" fmla="*/ 133814 w 3412273"/>
              <a:gd name="connsiteY16" fmla="*/ 2854712 h 3546088"/>
              <a:gd name="connsiteX17" fmla="*/ 245327 w 3412273"/>
              <a:gd name="connsiteY17" fmla="*/ 3055434 h 3546088"/>
              <a:gd name="connsiteX18" fmla="*/ 289931 w 3412273"/>
              <a:gd name="connsiteY18" fmla="*/ 3122342 h 3546088"/>
              <a:gd name="connsiteX19" fmla="*/ 423746 w 3412273"/>
              <a:gd name="connsiteY19" fmla="*/ 3256156 h 3546088"/>
              <a:gd name="connsiteX20" fmla="*/ 602166 w 3412273"/>
              <a:gd name="connsiteY20" fmla="*/ 3367669 h 3546088"/>
              <a:gd name="connsiteX21" fmla="*/ 691375 w 3412273"/>
              <a:gd name="connsiteY21" fmla="*/ 3389971 h 3546088"/>
              <a:gd name="connsiteX22" fmla="*/ 847492 w 3412273"/>
              <a:gd name="connsiteY22" fmla="*/ 3434576 h 3546088"/>
              <a:gd name="connsiteX23" fmla="*/ 959005 w 3412273"/>
              <a:gd name="connsiteY23" fmla="*/ 3456878 h 3546088"/>
              <a:gd name="connsiteX24" fmla="*/ 1025912 w 3412273"/>
              <a:gd name="connsiteY24" fmla="*/ 3479181 h 3546088"/>
              <a:gd name="connsiteX25" fmla="*/ 1204331 w 3412273"/>
              <a:gd name="connsiteY25" fmla="*/ 3501483 h 3546088"/>
              <a:gd name="connsiteX26" fmla="*/ 1561170 w 3412273"/>
              <a:gd name="connsiteY26" fmla="*/ 3546088 h 3546088"/>
              <a:gd name="connsiteX27" fmla="*/ 2163336 w 3412273"/>
              <a:gd name="connsiteY27" fmla="*/ 3523786 h 3546088"/>
              <a:gd name="connsiteX28" fmla="*/ 2319453 w 3412273"/>
              <a:gd name="connsiteY28" fmla="*/ 3479181 h 3546088"/>
              <a:gd name="connsiteX29" fmla="*/ 2475570 w 3412273"/>
              <a:gd name="connsiteY29" fmla="*/ 3434576 h 3546088"/>
              <a:gd name="connsiteX30" fmla="*/ 2720897 w 3412273"/>
              <a:gd name="connsiteY30" fmla="*/ 3300761 h 3546088"/>
              <a:gd name="connsiteX31" fmla="*/ 2810107 w 3412273"/>
              <a:gd name="connsiteY31" fmla="*/ 3256156 h 3546088"/>
              <a:gd name="connsiteX32" fmla="*/ 2966224 w 3412273"/>
              <a:gd name="connsiteY32" fmla="*/ 3100039 h 3546088"/>
              <a:gd name="connsiteX33" fmla="*/ 3010829 w 3412273"/>
              <a:gd name="connsiteY33" fmla="*/ 3033132 h 3546088"/>
              <a:gd name="connsiteX34" fmla="*/ 3077736 w 3412273"/>
              <a:gd name="connsiteY34" fmla="*/ 2988527 h 3546088"/>
              <a:gd name="connsiteX35" fmla="*/ 3144644 w 3412273"/>
              <a:gd name="connsiteY35" fmla="*/ 2854712 h 3546088"/>
              <a:gd name="connsiteX36" fmla="*/ 3189248 w 3412273"/>
              <a:gd name="connsiteY36" fmla="*/ 2765503 h 3546088"/>
              <a:gd name="connsiteX37" fmla="*/ 3211551 w 3412273"/>
              <a:gd name="connsiteY37" fmla="*/ 2698595 h 3546088"/>
              <a:gd name="connsiteX38" fmla="*/ 3278458 w 3412273"/>
              <a:gd name="connsiteY38" fmla="*/ 2587083 h 3546088"/>
              <a:gd name="connsiteX39" fmla="*/ 3323063 w 3412273"/>
              <a:gd name="connsiteY39" fmla="*/ 2408664 h 3546088"/>
              <a:gd name="connsiteX40" fmla="*/ 3367668 w 3412273"/>
              <a:gd name="connsiteY40" fmla="*/ 2274849 h 3546088"/>
              <a:gd name="connsiteX41" fmla="*/ 3412273 w 3412273"/>
              <a:gd name="connsiteY41" fmla="*/ 2051825 h 3546088"/>
              <a:gd name="connsiteX42" fmla="*/ 3389970 w 3412273"/>
              <a:gd name="connsiteY42" fmla="*/ 1672683 h 3546088"/>
              <a:gd name="connsiteX43" fmla="*/ 3345366 w 3412273"/>
              <a:gd name="connsiteY43" fmla="*/ 1538869 h 3546088"/>
              <a:gd name="connsiteX44" fmla="*/ 3323063 w 3412273"/>
              <a:gd name="connsiteY44" fmla="*/ 1449659 h 3546088"/>
              <a:gd name="connsiteX45" fmla="*/ 3278458 w 3412273"/>
              <a:gd name="connsiteY45" fmla="*/ 1315844 h 3546088"/>
              <a:gd name="connsiteX46" fmla="*/ 3233853 w 3412273"/>
              <a:gd name="connsiteY46" fmla="*/ 1137425 h 3546088"/>
              <a:gd name="connsiteX47" fmla="*/ 3122341 w 3412273"/>
              <a:gd name="connsiteY47" fmla="*/ 825191 h 3546088"/>
              <a:gd name="connsiteX48" fmla="*/ 3077736 w 3412273"/>
              <a:gd name="connsiteY48" fmla="*/ 691376 h 3546088"/>
              <a:gd name="connsiteX49" fmla="*/ 2943922 w 3412273"/>
              <a:gd name="connsiteY49" fmla="*/ 490654 h 3546088"/>
              <a:gd name="connsiteX50" fmla="*/ 2921619 w 3412273"/>
              <a:gd name="connsiteY50" fmla="*/ 423747 h 3546088"/>
              <a:gd name="connsiteX51" fmla="*/ 2787805 w 3412273"/>
              <a:gd name="connsiteY51" fmla="*/ 267630 h 3546088"/>
              <a:gd name="connsiteX52" fmla="*/ 2743200 w 3412273"/>
              <a:gd name="connsiteY52" fmla="*/ 200722 h 3546088"/>
              <a:gd name="connsiteX53" fmla="*/ 2653990 w 3412273"/>
              <a:gd name="connsiteY53" fmla="*/ 156117 h 3546088"/>
              <a:gd name="connsiteX54" fmla="*/ 2497873 w 3412273"/>
              <a:gd name="connsiteY54" fmla="*/ 66908 h 3546088"/>
              <a:gd name="connsiteX55" fmla="*/ 2252546 w 3412273"/>
              <a:gd name="connsiteY55" fmla="*/ 0 h 3546088"/>
              <a:gd name="connsiteX56" fmla="*/ 2029522 w 3412273"/>
              <a:gd name="connsiteY56" fmla="*/ 22303 h 3546088"/>
              <a:gd name="connsiteX57" fmla="*/ 1962614 w 3412273"/>
              <a:gd name="connsiteY57" fmla="*/ 66908 h 3546088"/>
              <a:gd name="connsiteX58" fmla="*/ 1895707 w 3412273"/>
              <a:gd name="connsiteY58" fmla="*/ 89210 h 3546088"/>
              <a:gd name="connsiteX59" fmla="*/ 1761892 w 3412273"/>
              <a:gd name="connsiteY59" fmla="*/ 178420 h 3546088"/>
              <a:gd name="connsiteX60" fmla="*/ 1561170 w 3412273"/>
              <a:gd name="connsiteY60" fmla="*/ 356839 h 3546088"/>
              <a:gd name="connsiteX61" fmla="*/ 1516566 w 3412273"/>
              <a:gd name="connsiteY61" fmla="*/ 423747 h 3546088"/>
              <a:gd name="connsiteX62" fmla="*/ 1449658 w 3412273"/>
              <a:gd name="connsiteY62" fmla="*/ 468352 h 3546088"/>
              <a:gd name="connsiteX63" fmla="*/ 1427356 w 3412273"/>
              <a:gd name="connsiteY63" fmla="*/ 490654 h 35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12273" h="3546088">
                <a:moveTo>
                  <a:pt x="2051824" y="178420"/>
                </a:moveTo>
                <a:cubicBezTo>
                  <a:pt x="1664987" y="255786"/>
                  <a:pt x="2277615" y="139618"/>
                  <a:pt x="1248936" y="223025"/>
                </a:cubicBezTo>
                <a:cubicBezTo>
                  <a:pt x="1202072" y="226825"/>
                  <a:pt x="1159727" y="252762"/>
                  <a:pt x="1115122" y="267630"/>
                </a:cubicBezTo>
                <a:cubicBezTo>
                  <a:pt x="1012259" y="301918"/>
                  <a:pt x="1071256" y="285324"/>
                  <a:pt x="936702" y="312234"/>
                </a:cubicBezTo>
                <a:cubicBezTo>
                  <a:pt x="877229" y="356839"/>
                  <a:pt x="820139" y="404812"/>
                  <a:pt x="758283" y="446049"/>
                </a:cubicBezTo>
                <a:cubicBezTo>
                  <a:pt x="705329" y="481351"/>
                  <a:pt x="650579" y="516064"/>
                  <a:pt x="602166" y="557561"/>
                </a:cubicBezTo>
                <a:cubicBezTo>
                  <a:pt x="451914" y="686349"/>
                  <a:pt x="616222" y="570494"/>
                  <a:pt x="468351" y="669073"/>
                </a:cubicBezTo>
                <a:cubicBezTo>
                  <a:pt x="361646" y="829131"/>
                  <a:pt x="417048" y="764981"/>
                  <a:pt x="312234" y="869795"/>
                </a:cubicBezTo>
                <a:cubicBezTo>
                  <a:pt x="297366" y="914400"/>
                  <a:pt x="285091" y="959955"/>
                  <a:pt x="267629" y="1003610"/>
                </a:cubicBezTo>
                <a:cubicBezTo>
                  <a:pt x="208589" y="1151209"/>
                  <a:pt x="175768" y="1220601"/>
                  <a:pt x="133814" y="1360449"/>
                </a:cubicBezTo>
                <a:cubicBezTo>
                  <a:pt x="110508" y="1438136"/>
                  <a:pt x="107395" y="1479332"/>
                  <a:pt x="89209" y="1561171"/>
                </a:cubicBezTo>
                <a:cubicBezTo>
                  <a:pt x="82560" y="1591093"/>
                  <a:pt x="75328" y="1620909"/>
                  <a:pt x="66907" y="1650381"/>
                </a:cubicBezTo>
                <a:cubicBezTo>
                  <a:pt x="60449" y="1672985"/>
                  <a:pt x="49705" y="1694339"/>
                  <a:pt x="44605" y="1717288"/>
                </a:cubicBezTo>
                <a:cubicBezTo>
                  <a:pt x="34795" y="1761431"/>
                  <a:pt x="30391" y="1806612"/>
                  <a:pt x="22302" y="1851103"/>
                </a:cubicBezTo>
                <a:cubicBezTo>
                  <a:pt x="15521" y="1888398"/>
                  <a:pt x="7434" y="1925444"/>
                  <a:pt x="0" y="1962615"/>
                </a:cubicBezTo>
                <a:cubicBezTo>
                  <a:pt x="7434" y="2193074"/>
                  <a:pt x="8762" y="2423810"/>
                  <a:pt x="22302" y="2653991"/>
                </a:cubicBezTo>
                <a:cubicBezTo>
                  <a:pt x="27106" y="2735658"/>
                  <a:pt x="110127" y="2783651"/>
                  <a:pt x="133814" y="2854712"/>
                </a:cubicBezTo>
                <a:cubicBezTo>
                  <a:pt x="173070" y="2972479"/>
                  <a:pt x="143075" y="2902055"/>
                  <a:pt x="245327" y="3055434"/>
                </a:cubicBezTo>
                <a:cubicBezTo>
                  <a:pt x="260195" y="3077736"/>
                  <a:pt x="270977" y="3103389"/>
                  <a:pt x="289931" y="3122342"/>
                </a:cubicBezTo>
                <a:cubicBezTo>
                  <a:pt x="334536" y="3166947"/>
                  <a:pt x="373282" y="3218307"/>
                  <a:pt x="423746" y="3256156"/>
                </a:cubicBezTo>
                <a:cubicBezTo>
                  <a:pt x="493917" y="3308784"/>
                  <a:pt x="520528" y="3337055"/>
                  <a:pt x="602166" y="3367669"/>
                </a:cubicBezTo>
                <a:cubicBezTo>
                  <a:pt x="630866" y="3378431"/>
                  <a:pt x="661804" y="3381906"/>
                  <a:pt x="691375" y="3389971"/>
                </a:cubicBezTo>
                <a:cubicBezTo>
                  <a:pt x="743589" y="3404211"/>
                  <a:pt x="794987" y="3421450"/>
                  <a:pt x="847492" y="3434576"/>
                </a:cubicBezTo>
                <a:cubicBezTo>
                  <a:pt x="884267" y="3443770"/>
                  <a:pt x="922230" y="3447684"/>
                  <a:pt x="959005" y="3456878"/>
                </a:cubicBezTo>
                <a:cubicBezTo>
                  <a:pt x="981812" y="3462580"/>
                  <a:pt x="1002782" y="3474976"/>
                  <a:pt x="1025912" y="3479181"/>
                </a:cubicBezTo>
                <a:cubicBezTo>
                  <a:pt x="1084881" y="3489903"/>
                  <a:pt x="1145092" y="3492369"/>
                  <a:pt x="1204331" y="3501483"/>
                </a:cubicBezTo>
                <a:cubicBezTo>
                  <a:pt x="1537191" y="3552692"/>
                  <a:pt x="973036" y="3492622"/>
                  <a:pt x="1561170" y="3546088"/>
                </a:cubicBezTo>
                <a:cubicBezTo>
                  <a:pt x="1761892" y="3538654"/>
                  <a:pt x="1962893" y="3536718"/>
                  <a:pt x="2163336" y="3523786"/>
                </a:cubicBezTo>
                <a:cubicBezTo>
                  <a:pt x="2208359" y="3520881"/>
                  <a:pt x="2274849" y="3491925"/>
                  <a:pt x="2319453" y="3479181"/>
                </a:cubicBezTo>
                <a:cubicBezTo>
                  <a:pt x="2365306" y="3466080"/>
                  <a:pt x="2430329" y="3455140"/>
                  <a:pt x="2475570" y="3434576"/>
                </a:cubicBezTo>
                <a:cubicBezTo>
                  <a:pt x="2846328" y="3266050"/>
                  <a:pt x="2530795" y="3409391"/>
                  <a:pt x="2720897" y="3300761"/>
                </a:cubicBezTo>
                <a:cubicBezTo>
                  <a:pt x="2749763" y="3284266"/>
                  <a:pt x="2784376" y="3277209"/>
                  <a:pt x="2810107" y="3256156"/>
                </a:cubicBezTo>
                <a:cubicBezTo>
                  <a:pt x="2867066" y="3209553"/>
                  <a:pt x="2925401" y="3161273"/>
                  <a:pt x="2966224" y="3100039"/>
                </a:cubicBezTo>
                <a:cubicBezTo>
                  <a:pt x="2981092" y="3077737"/>
                  <a:pt x="2991876" y="3052085"/>
                  <a:pt x="3010829" y="3033132"/>
                </a:cubicBezTo>
                <a:cubicBezTo>
                  <a:pt x="3029782" y="3014179"/>
                  <a:pt x="3055434" y="3003395"/>
                  <a:pt x="3077736" y="2988527"/>
                </a:cubicBezTo>
                <a:cubicBezTo>
                  <a:pt x="3163453" y="2859952"/>
                  <a:pt x="3089244" y="2983980"/>
                  <a:pt x="3144644" y="2854712"/>
                </a:cubicBezTo>
                <a:cubicBezTo>
                  <a:pt x="3157740" y="2824154"/>
                  <a:pt x="3176152" y="2796061"/>
                  <a:pt x="3189248" y="2765503"/>
                </a:cubicBezTo>
                <a:cubicBezTo>
                  <a:pt x="3198509" y="2743895"/>
                  <a:pt x="3201037" y="2719622"/>
                  <a:pt x="3211551" y="2698595"/>
                </a:cubicBezTo>
                <a:cubicBezTo>
                  <a:pt x="3230937" y="2659823"/>
                  <a:pt x="3259072" y="2625855"/>
                  <a:pt x="3278458" y="2587083"/>
                </a:cubicBezTo>
                <a:cubicBezTo>
                  <a:pt x="3305529" y="2532941"/>
                  <a:pt x="3307792" y="2464659"/>
                  <a:pt x="3323063" y="2408664"/>
                </a:cubicBezTo>
                <a:cubicBezTo>
                  <a:pt x="3335434" y="2363303"/>
                  <a:pt x="3358447" y="2320954"/>
                  <a:pt x="3367668" y="2274849"/>
                </a:cubicBezTo>
                <a:lnTo>
                  <a:pt x="3412273" y="2051825"/>
                </a:lnTo>
                <a:cubicBezTo>
                  <a:pt x="3404839" y="1925444"/>
                  <a:pt x="3406344" y="1798219"/>
                  <a:pt x="3389970" y="1672683"/>
                </a:cubicBezTo>
                <a:cubicBezTo>
                  <a:pt x="3383889" y="1626061"/>
                  <a:pt x="3356770" y="1584482"/>
                  <a:pt x="3345366" y="1538869"/>
                </a:cubicBezTo>
                <a:cubicBezTo>
                  <a:pt x="3337932" y="1509132"/>
                  <a:pt x="3331871" y="1479018"/>
                  <a:pt x="3323063" y="1449659"/>
                </a:cubicBezTo>
                <a:cubicBezTo>
                  <a:pt x="3309552" y="1404624"/>
                  <a:pt x="3289862" y="1361458"/>
                  <a:pt x="3278458" y="1315844"/>
                </a:cubicBezTo>
                <a:cubicBezTo>
                  <a:pt x="3263590" y="1256371"/>
                  <a:pt x="3251151" y="1196237"/>
                  <a:pt x="3233853" y="1137425"/>
                </a:cubicBezTo>
                <a:cubicBezTo>
                  <a:pt x="3155278" y="870269"/>
                  <a:pt x="3192576" y="1018337"/>
                  <a:pt x="3122341" y="825191"/>
                </a:cubicBezTo>
                <a:cubicBezTo>
                  <a:pt x="3106273" y="781004"/>
                  <a:pt x="3101926" y="731693"/>
                  <a:pt x="3077736" y="691376"/>
                </a:cubicBezTo>
                <a:cubicBezTo>
                  <a:pt x="2991705" y="547990"/>
                  <a:pt x="3036838" y="614543"/>
                  <a:pt x="2943922" y="490654"/>
                </a:cubicBezTo>
                <a:cubicBezTo>
                  <a:pt x="2936488" y="468352"/>
                  <a:pt x="2933283" y="444158"/>
                  <a:pt x="2921619" y="423747"/>
                </a:cubicBezTo>
                <a:cubicBezTo>
                  <a:pt x="2860871" y="317439"/>
                  <a:pt x="2859712" y="353918"/>
                  <a:pt x="2787805" y="267630"/>
                </a:cubicBezTo>
                <a:cubicBezTo>
                  <a:pt x="2770645" y="247038"/>
                  <a:pt x="2763792" y="217882"/>
                  <a:pt x="2743200" y="200722"/>
                </a:cubicBezTo>
                <a:cubicBezTo>
                  <a:pt x="2717659" y="179438"/>
                  <a:pt x="2682856" y="172612"/>
                  <a:pt x="2653990" y="156117"/>
                </a:cubicBezTo>
                <a:cubicBezTo>
                  <a:pt x="2560107" y="102469"/>
                  <a:pt x="2610206" y="111841"/>
                  <a:pt x="2497873" y="66908"/>
                </a:cubicBezTo>
                <a:cubicBezTo>
                  <a:pt x="2384688" y="21634"/>
                  <a:pt x="2364538" y="22399"/>
                  <a:pt x="2252546" y="0"/>
                </a:cubicBezTo>
                <a:cubicBezTo>
                  <a:pt x="2178205" y="7434"/>
                  <a:pt x="2102321" y="5503"/>
                  <a:pt x="2029522" y="22303"/>
                </a:cubicBezTo>
                <a:cubicBezTo>
                  <a:pt x="2003404" y="28330"/>
                  <a:pt x="1986589" y="54921"/>
                  <a:pt x="1962614" y="66908"/>
                </a:cubicBezTo>
                <a:cubicBezTo>
                  <a:pt x="1941587" y="77421"/>
                  <a:pt x="1918009" y="81776"/>
                  <a:pt x="1895707" y="89210"/>
                </a:cubicBezTo>
                <a:cubicBezTo>
                  <a:pt x="1851102" y="118947"/>
                  <a:pt x="1799799" y="140513"/>
                  <a:pt x="1761892" y="178420"/>
                </a:cubicBezTo>
                <a:cubicBezTo>
                  <a:pt x="1609124" y="331188"/>
                  <a:pt x="1680564" y="277243"/>
                  <a:pt x="1561170" y="356839"/>
                </a:cubicBezTo>
                <a:cubicBezTo>
                  <a:pt x="1546302" y="379142"/>
                  <a:pt x="1535519" y="404793"/>
                  <a:pt x="1516566" y="423747"/>
                </a:cubicBezTo>
                <a:cubicBezTo>
                  <a:pt x="1497613" y="442701"/>
                  <a:pt x="1471102" y="452269"/>
                  <a:pt x="1449658" y="468352"/>
                </a:cubicBezTo>
                <a:cubicBezTo>
                  <a:pt x="1441247" y="474660"/>
                  <a:pt x="1434790" y="483220"/>
                  <a:pt x="1427356" y="490654"/>
                </a:cubicBezTo>
              </a:path>
            </a:pathLst>
          </a:custGeom>
          <a:noFill/>
          <a:ln w="79375">
            <a:solidFill>
              <a:srgbClr val="FA4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67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Transportation - Provided </a:t>
            </a:r>
            <a:br>
              <a:rPr lang="en-US" sz="6000" dirty="0"/>
            </a:br>
            <a:endParaRPr lang="en-US" sz="2000" dirty="0"/>
          </a:p>
        </p:txBody>
      </p:sp>
      <p:sp>
        <p:nvSpPr>
          <p:cNvPr id="3" name="Content Placeholder 2"/>
          <p:cNvSpPr>
            <a:spLocks noGrp="1"/>
          </p:cNvSpPr>
          <p:nvPr>
            <p:ph idx="1"/>
          </p:nvPr>
        </p:nvSpPr>
        <p:spPr>
          <a:xfrm>
            <a:off x="1235765" y="1814581"/>
            <a:ext cx="10118035" cy="4870381"/>
          </a:xfrm>
        </p:spPr>
        <p:txBody>
          <a:bodyPr vert="horz" lIns="91440" tIns="45720" rIns="91440" bIns="45720" rtlCol="0" anchor="t">
            <a:normAutofit/>
          </a:bodyPr>
          <a:lstStyle/>
          <a:p>
            <a:r>
              <a:rPr lang="en-US" sz="4800" dirty="0"/>
              <a:t>Provided and Recommended</a:t>
            </a:r>
          </a:p>
          <a:p>
            <a:r>
              <a:rPr lang="en-US" sz="4400" dirty="0"/>
              <a:t>Registration will be included in </a:t>
            </a:r>
            <a:r>
              <a:rPr lang="en-US" sz="4400" dirty="0" err="1"/>
              <a:t>iLEARN</a:t>
            </a:r>
            <a:r>
              <a:rPr lang="en-US" sz="4400" dirty="0"/>
              <a:t> sign up form</a:t>
            </a:r>
          </a:p>
          <a:p>
            <a:r>
              <a:rPr lang="en-US" sz="4400" dirty="0"/>
              <a:t>Sign up for each PLC day will take place</a:t>
            </a:r>
          </a:p>
          <a:p>
            <a:pPr marL="0" indent="0">
              <a:buNone/>
            </a:pPr>
            <a:endParaRPr lang="en-US" dirty="0"/>
          </a:p>
        </p:txBody>
      </p:sp>
      <p:sp>
        <p:nvSpPr>
          <p:cNvPr id="4" name="Slide Number Placeholder 3"/>
          <p:cNvSpPr>
            <a:spLocks noGrp="1"/>
          </p:cNvSpPr>
          <p:nvPr>
            <p:ph type="sldNum" sz="quarter" idx="12"/>
          </p:nvPr>
        </p:nvSpPr>
        <p:spPr/>
        <p:txBody>
          <a:bodyPr/>
          <a:lstStyle/>
          <a:p>
            <a:fld id="{82EE24B5-652C-4DB5-B7C3-B5BBEC1280B1}" type="slidenum">
              <a:rPr lang="en-US" noProof="0" smtClean="0"/>
              <a:t>36</a:t>
            </a:fld>
            <a:endParaRPr lang="en-US" noProof="0" dirty="0"/>
          </a:p>
        </p:txBody>
      </p:sp>
    </p:spTree>
    <p:extLst>
      <p:ext uri="{BB962C8B-B14F-4D97-AF65-F5344CB8AC3E}">
        <p14:creationId xmlns:p14="http://schemas.microsoft.com/office/powerpoint/2010/main" val="520393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a:t>Communication</a:t>
            </a:r>
          </a:p>
        </p:txBody>
      </p:sp>
      <p:sp>
        <p:nvSpPr>
          <p:cNvPr id="3" name="Content Placeholder 2"/>
          <p:cNvSpPr>
            <a:spLocks noGrp="1"/>
          </p:cNvSpPr>
          <p:nvPr>
            <p:ph idx="1"/>
          </p:nvPr>
        </p:nvSpPr>
        <p:spPr/>
        <p:txBody>
          <a:bodyPr>
            <a:normAutofit/>
          </a:bodyPr>
          <a:lstStyle/>
          <a:p>
            <a:r>
              <a:rPr lang="en-US" sz="3600" dirty="0"/>
              <a:t>Communicate with Kelli</a:t>
            </a:r>
          </a:p>
          <a:p>
            <a:r>
              <a:rPr lang="en-US" sz="3600" dirty="0"/>
              <a:t>Communicate with Team</a:t>
            </a:r>
          </a:p>
          <a:p>
            <a:r>
              <a:rPr lang="en-US" sz="3600" dirty="0"/>
              <a:t>Resource Bank Group?</a:t>
            </a:r>
          </a:p>
          <a:p>
            <a:r>
              <a:rPr lang="en-US" sz="3600" dirty="0"/>
              <a:t>Email Group?</a:t>
            </a:r>
          </a:p>
          <a:p>
            <a:r>
              <a:rPr lang="en-US" sz="3600" dirty="0"/>
              <a:t>Posting of Norms</a:t>
            </a:r>
          </a:p>
          <a:p>
            <a:r>
              <a:rPr lang="en-US" sz="3600" dirty="0"/>
              <a:t>Posting of Goal(s)</a:t>
            </a:r>
          </a:p>
          <a:p>
            <a:r>
              <a:rPr lang="en-US" sz="3600" dirty="0"/>
              <a:t>Collaboration</a:t>
            </a:r>
          </a:p>
        </p:txBody>
      </p:sp>
      <p:sp>
        <p:nvSpPr>
          <p:cNvPr id="4" name="Slide Number Placeholder 3"/>
          <p:cNvSpPr>
            <a:spLocks noGrp="1"/>
          </p:cNvSpPr>
          <p:nvPr>
            <p:ph type="sldNum" sz="quarter" idx="12"/>
          </p:nvPr>
        </p:nvSpPr>
        <p:spPr/>
        <p:txBody>
          <a:bodyPr/>
          <a:lstStyle/>
          <a:p>
            <a:fld id="{82EE24B5-652C-4DB5-B7C3-B5BBEC1280B1}" type="slidenum">
              <a:rPr lang="en-US" noProof="0" smtClean="0"/>
              <a:t>37</a:t>
            </a:fld>
            <a:endParaRPr lang="en-US" noProof="0"/>
          </a:p>
        </p:txBody>
      </p:sp>
    </p:spTree>
    <p:extLst>
      <p:ext uri="{BB962C8B-B14F-4D97-AF65-F5344CB8AC3E}">
        <p14:creationId xmlns:p14="http://schemas.microsoft.com/office/powerpoint/2010/main" val="870845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3" descr="People's hands">
            <a:extLst>
              <a:ext uri="{FF2B5EF4-FFF2-40B4-BE49-F238E27FC236}">
                <a16:creationId xmlns:a16="http://schemas.microsoft.com/office/drawing/2014/main" id="{3473867A-FBFD-45C7-BD5B-FDE711A8E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 y="0"/>
            <a:ext cx="12192000" cy="6858000"/>
          </a:xfrm>
          <a:prstGeom prst="rect">
            <a:avLst/>
          </a:prstGeom>
        </p:spPr>
      </p:pic>
      <p:sp>
        <p:nvSpPr>
          <p:cNvPr id="5" name="object 3" descr="Blue rectangle">
            <a:extLst>
              <a:ext uri="{FF2B5EF4-FFF2-40B4-BE49-F238E27FC236}">
                <a16:creationId xmlns:a16="http://schemas.microsoft.com/office/drawing/2014/main" id="{33BB357B-B238-4C43-8242-F33D9E1D4905}"/>
              </a:ext>
            </a:extLst>
          </p:cNvPr>
          <p:cNvSpPr/>
          <p:nvPr/>
        </p:nvSpPr>
        <p:spPr>
          <a:xfrm>
            <a:off x="120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7" name="Oval 6" descr="Beige oval">
            <a:extLst>
              <a:ext uri="{FF2B5EF4-FFF2-40B4-BE49-F238E27FC236}">
                <a16:creationId xmlns:a16="http://schemas.microsoft.com/office/drawing/2014/main" id="{5E8475D7-5EB4-4E70-AD4D-D32B1FB40E6E}"/>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592443CF-1BB0-4648-AEBA-9AFB75D72A99}"/>
              </a:ext>
            </a:extLst>
          </p:cNvPr>
          <p:cNvSpPr>
            <a:spLocks noGrp="1"/>
          </p:cNvSpPr>
          <p:nvPr>
            <p:ph type="title"/>
          </p:nvPr>
        </p:nvSpPr>
        <p:spPr bwMode="white"/>
        <p:txBody>
          <a:bodyPr/>
          <a:lstStyle/>
          <a:p>
            <a:r>
              <a:rPr lang="en-US" dirty="0">
                <a:solidFill>
                  <a:schemeClr val="bg1"/>
                </a:solidFill>
              </a:rPr>
              <a:t>Resources/Support</a:t>
            </a:r>
            <a:endParaRPr lang="en-US" dirty="0"/>
          </a:p>
        </p:txBody>
      </p:sp>
      <p:sp>
        <p:nvSpPr>
          <p:cNvPr id="3" name="Slide Number Placeholder 2">
            <a:extLst>
              <a:ext uri="{FF2B5EF4-FFF2-40B4-BE49-F238E27FC236}">
                <a16:creationId xmlns:a16="http://schemas.microsoft.com/office/drawing/2014/main" id="{1F16D174-C1FB-4494-B78F-EFF7C645AE67}"/>
              </a:ext>
            </a:extLst>
          </p:cNvPr>
          <p:cNvSpPr>
            <a:spLocks noGrp="1"/>
          </p:cNvSpPr>
          <p:nvPr>
            <p:ph type="sldNum" sz="quarter" idx="12"/>
          </p:nvPr>
        </p:nvSpPr>
        <p:spPr>
          <a:xfrm>
            <a:off x="11482912" y="6174902"/>
            <a:ext cx="357116" cy="365125"/>
          </a:xfrm>
        </p:spPr>
        <p:txBody>
          <a:bodyPr/>
          <a:lstStyle/>
          <a:p>
            <a:fld id="{82EE24B5-652C-4DB5-B7C3-B5BBEC1280B1}" type="slidenum">
              <a:rPr lang="en-US" smtClean="0"/>
              <a:t>38</a:t>
            </a:fld>
            <a:endParaRPr lang="en-US" dirty="0"/>
          </a:p>
        </p:txBody>
      </p:sp>
      <p:sp>
        <p:nvSpPr>
          <p:cNvPr id="6" name="Oval 5" descr="White circle">
            <a:extLst>
              <a:ext uri="{FF2B5EF4-FFF2-40B4-BE49-F238E27FC236}">
                <a16:creationId xmlns:a16="http://schemas.microsoft.com/office/drawing/2014/main" id="{18308D5A-12F5-4BB2-A4E0-37BA17CB1AB5}"/>
              </a:ext>
            </a:extLst>
          </p:cNvPr>
          <p:cNvSpPr/>
          <p:nvPr/>
        </p:nvSpPr>
        <p:spPr>
          <a:xfrm>
            <a:off x="3848746" y="1611824"/>
            <a:ext cx="4494508" cy="4494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5" descr="Beige rectangle">
            <a:extLst>
              <a:ext uri="{FF2B5EF4-FFF2-40B4-BE49-F238E27FC236}">
                <a16:creationId xmlns:a16="http://schemas.microsoft.com/office/drawing/2014/main" id="{3C19A568-7E73-443A-A183-2C3EDA0087DF}"/>
              </a:ext>
            </a:extLst>
          </p:cNvPr>
          <p:cNvSpPr/>
          <p:nvPr/>
        </p:nvSpPr>
        <p:spPr bwMode="white">
          <a:xfrm>
            <a:off x="944410" y="1345847"/>
            <a:ext cx="4356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graphicFrame>
        <p:nvGraphicFramePr>
          <p:cNvPr id="10" name="Content Placeholder 24" descr="Chart">
            <a:extLst>
              <a:ext uri="{FF2B5EF4-FFF2-40B4-BE49-F238E27FC236}">
                <a16:creationId xmlns:a16="http://schemas.microsoft.com/office/drawing/2014/main" id="{4AF4332F-83BC-4DC5-9516-227508BC570F}"/>
              </a:ext>
            </a:extLst>
          </p:cNvPr>
          <p:cNvGraphicFramePr>
            <a:graphicFrameLocks/>
          </p:cNvGraphicFramePr>
          <p:nvPr>
            <p:extLst>
              <p:ext uri="{D42A27DB-BD31-4B8C-83A1-F6EECF244321}">
                <p14:modId xmlns:p14="http://schemas.microsoft.com/office/powerpoint/2010/main" val="4128110577"/>
              </p:ext>
            </p:extLst>
          </p:nvPr>
        </p:nvGraphicFramePr>
        <p:xfrm>
          <a:off x="2520157" y="1699285"/>
          <a:ext cx="7151687" cy="4319587"/>
        </p:xfrm>
        <a:graphic>
          <a:graphicData uri="http://schemas.openxmlformats.org/drawingml/2006/chart">
            <c:chart xmlns:c="http://schemas.openxmlformats.org/drawingml/2006/chart" xmlns:r="http://schemas.openxmlformats.org/officeDocument/2006/relationships" r:id="rId4"/>
          </a:graphicData>
        </a:graphic>
      </p:graphicFrame>
      <p:sp>
        <p:nvSpPr>
          <p:cNvPr id="11" name="object 7">
            <a:extLst>
              <a:ext uri="{FF2B5EF4-FFF2-40B4-BE49-F238E27FC236}">
                <a16:creationId xmlns:a16="http://schemas.microsoft.com/office/drawing/2014/main" id="{ADD866C3-A26F-4579-B7C3-5EFD9B87C03B}"/>
              </a:ext>
            </a:extLst>
          </p:cNvPr>
          <p:cNvSpPr txBox="1"/>
          <p:nvPr/>
        </p:nvSpPr>
        <p:spPr>
          <a:xfrm>
            <a:off x="9187353" y="2469616"/>
            <a:ext cx="1889950" cy="789960"/>
          </a:xfrm>
          <a:prstGeom prst="rect">
            <a:avLst/>
          </a:prstGeom>
        </p:spPr>
        <p:txBody>
          <a:bodyPr vert="horz" wrap="square" lIns="0" tIns="43180" rIns="0" bIns="0" rtlCol="0">
            <a:spAutoFit/>
          </a:bodyPr>
          <a:lstStyle/>
          <a:p>
            <a:pPr marL="12700">
              <a:spcBef>
                <a:spcPts val="340"/>
              </a:spcBef>
            </a:pPr>
            <a:r>
              <a:rPr lang="en-US" sz="1400" i="1" spc="15" dirty="0">
                <a:solidFill>
                  <a:schemeClr val="bg2"/>
                </a:solidFill>
                <a:cs typeface="Arial"/>
              </a:rPr>
              <a:t>Team Members</a:t>
            </a:r>
          </a:p>
          <a:p>
            <a:pPr marL="12700" algn="r">
              <a:spcBef>
                <a:spcPts val="340"/>
              </a:spcBef>
            </a:pPr>
            <a:r>
              <a:rPr lang="en-US" sz="1600" b="1" dirty="0">
                <a:solidFill>
                  <a:schemeClr val="bg1"/>
                </a:solidFill>
                <a:latin typeface="+mj-lt"/>
              </a:rPr>
              <a:t>Support each other &amp; collaboration</a:t>
            </a:r>
          </a:p>
        </p:txBody>
      </p:sp>
      <p:sp>
        <p:nvSpPr>
          <p:cNvPr id="12" name="object 8">
            <a:extLst>
              <a:ext uri="{FF2B5EF4-FFF2-40B4-BE49-F238E27FC236}">
                <a16:creationId xmlns:a16="http://schemas.microsoft.com/office/drawing/2014/main" id="{9443DAA2-8BB3-4983-BE18-DE25682FF713}"/>
              </a:ext>
            </a:extLst>
          </p:cNvPr>
          <p:cNvSpPr txBox="1"/>
          <p:nvPr/>
        </p:nvSpPr>
        <p:spPr>
          <a:xfrm>
            <a:off x="1503507" y="4946920"/>
            <a:ext cx="1610330" cy="1603003"/>
          </a:xfrm>
          <a:prstGeom prst="rect">
            <a:avLst/>
          </a:prstGeom>
        </p:spPr>
        <p:txBody>
          <a:bodyPr vert="horz" wrap="square" lIns="0" tIns="43180" rIns="0" bIns="0" rtlCol="0">
            <a:spAutoFit/>
          </a:bodyPr>
          <a:lstStyle/>
          <a:p>
            <a:pPr marL="12700">
              <a:lnSpc>
                <a:spcPct val="100000"/>
              </a:lnSpc>
              <a:spcBef>
                <a:spcPts val="340"/>
              </a:spcBef>
            </a:pPr>
            <a:r>
              <a:rPr lang="en-US" sz="1400" i="1" spc="15" dirty="0">
                <a:solidFill>
                  <a:schemeClr val="bg2"/>
                </a:solidFill>
                <a:cs typeface="Arial"/>
              </a:rPr>
              <a:t>Resource Bank Group</a:t>
            </a:r>
          </a:p>
          <a:p>
            <a:pPr marL="12700">
              <a:lnSpc>
                <a:spcPct val="100000"/>
              </a:lnSpc>
              <a:spcBef>
                <a:spcPts val="425"/>
              </a:spcBef>
            </a:pPr>
            <a:r>
              <a:rPr lang="en-US" sz="1400" b="1" dirty="0">
                <a:solidFill>
                  <a:schemeClr val="bg1"/>
                </a:solidFill>
                <a:latin typeface="+mj-lt"/>
              </a:rPr>
              <a:t>A Place to collaborate/</a:t>
            </a:r>
            <a:br>
              <a:rPr lang="en-US" sz="1400" b="1" dirty="0">
                <a:solidFill>
                  <a:schemeClr val="bg1"/>
                </a:solidFill>
                <a:latin typeface="+mj-lt"/>
              </a:rPr>
            </a:br>
            <a:r>
              <a:rPr lang="en-US" sz="1400" b="1" dirty="0">
                <a:solidFill>
                  <a:schemeClr val="bg1"/>
                </a:solidFill>
                <a:latin typeface="+mj-lt"/>
              </a:rPr>
              <a:t>communicate/</a:t>
            </a:r>
            <a:br>
              <a:rPr lang="en-US" sz="1400" b="1" dirty="0">
                <a:solidFill>
                  <a:schemeClr val="bg1"/>
                </a:solidFill>
                <a:latin typeface="+mj-lt"/>
              </a:rPr>
            </a:br>
            <a:r>
              <a:rPr lang="en-US" sz="1400" b="1" dirty="0">
                <a:solidFill>
                  <a:schemeClr val="bg1"/>
                </a:solidFill>
                <a:latin typeface="+mj-lt"/>
              </a:rPr>
              <a:t>stay organized/</a:t>
            </a:r>
            <a:br>
              <a:rPr lang="en-US" sz="1400" b="1" dirty="0">
                <a:solidFill>
                  <a:schemeClr val="bg1"/>
                </a:solidFill>
                <a:latin typeface="+mj-lt"/>
              </a:rPr>
            </a:br>
            <a:r>
              <a:rPr lang="en-US" sz="1400" b="1" dirty="0">
                <a:solidFill>
                  <a:schemeClr val="bg1"/>
                </a:solidFill>
                <a:latin typeface="+mj-lt"/>
              </a:rPr>
              <a:t>find resources</a:t>
            </a:r>
          </a:p>
        </p:txBody>
      </p:sp>
      <p:sp>
        <p:nvSpPr>
          <p:cNvPr id="13" name="object 9">
            <a:extLst>
              <a:ext uri="{FF2B5EF4-FFF2-40B4-BE49-F238E27FC236}">
                <a16:creationId xmlns:a16="http://schemas.microsoft.com/office/drawing/2014/main" id="{45E34A9E-134A-42FD-820E-74C9C4A6E06E}"/>
              </a:ext>
            </a:extLst>
          </p:cNvPr>
          <p:cNvSpPr txBox="1"/>
          <p:nvPr/>
        </p:nvSpPr>
        <p:spPr>
          <a:xfrm>
            <a:off x="8977095" y="4946920"/>
            <a:ext cx="1711398" cy="1005403"/>
          </a:xfrm>
          <a:prstGeom prst="rect">
            <a:avLst/>
          </a:prstGeom>
        </p:spPr>
        <p:txBody>
          <a:bodyPr vert="horz" wrap="square" lIns="0" tIns="43180" rIns="0" bIns="0" rtlCol="0">
            <a:spAutoFit/>
          </a:bodyPr>
          <a:lstStyle/>
          <a:p>
            <a:pPr algn="ctr">
              <a:lnSpc>
                <a:spcPct val="100000"/>
              </a:lnSpc>
              <a:spcBef>
                <a:spcPts val="340"/>
              </a:spcBef>
            </a:pPr>
            <a:r>
              <a:rPr lang="en-US" sz="1400" i="1" spc="15" dirty="0">
                <a:solidFill>
                  <a:schemeClr val="bg2"/>
                </a:solidFill>
                <a:cs typeface="Arial"/>
              </a:rPr>
              <a:t>Other Sun West Teachers</a:t>
            </a:r>
          </a:p>
          <a:p>
            <a:pPr marL="12700" algn="r">
              <a:lnSpc>
                <a:spcPct val="100000"/>
              </a:lnSpc>
              <a:spcBef>
                <a:spcPts val="340"/>
              </a:spcBef>
            </a:pPr>
            <a:r>
              <a:rPr lang="en-US" sz="1600" b="1" dirty="0">
                <a:solidFill>
                  <a:schemeClr val="bg1"/>
                </a:solidFill>
                <a:latin typeface="+mj-lt"/>
              </a:rPr>
              <a:t>Networking/</a:t>
            </a:r>
            <a:br>
              <a:rPr lang="en-US" sz="1600" b="1" dirty="0">
                <a:solidFill>
                  <a:schemeClr val="bg1"/>
                </a:solidFill>
                <a:latin typeface="+mj-lt"/>
              </a:rPr>
            </a:br>
            <a:r>
              <a:rPr lang="en-US" sz="1600" b="1" dirty="0">
                <a:solidFill>
                  <a:schemeClr val="bg1"/>
                </a:solidFill>
                <a:latin typeface="+mj-lt"/>
              </a:rPr>
              <a:t>resources</a:t>
            </a:r>
          </a:p>
        </p:txBody>
      </p:sp>
      <p:sp>
        <p:nvSpPr>
          <p:cNvPr id="14" name="object 7">
            <a:extLst>
              <a:ext uri="{FF2B5EF4-FFF2-40B4-BE49-F238E27FC236}">
                <a16:creationId xmlns:a16="http://schemas.microsoft.com/office/drawing/2014/main" id="{FFC4D6E5-F39D-4148-8E29-64D0DE6071D2}"/>
              </a:ext>
            </a:extLst>
          </p:cNvPr>
          <p:cNvSpPr txBox="1"/>
          <p:nvPr/>
        </p:nvSpPr>
        <p:spPr>
          <a:xfrm>
            <a:off x="1503507" y="2469616"/>
            <a:ext cx="1793571" cy="1374735"/>
          </a:xfrm>
          <a:prstGeom prst="rect">
            <a:avLst/>
          </a:prstGeom>
        </p:spPr>
        <p:txBody>
          <a:bodyPr vert="horz" wrap="square" lIns="0" tIns="43180" rIns="0" bIns="0" rtlCol="0">
            <a:spAutoFit/>
          </a:bodyPr>
          <a:lstStyle/>
          <a:p>
            <a:pPr marL="12700">
              <a:lnSpc>
                <a:spcPct val="100000"/>
              </a:lnSpc>
              <a:spcBef>
                <a:spcPts val="340"/>
              </a:spcBef>
            </a:pPr>
            <a:r>
              <a:rPr lang="en-US" sz="1400" i="1" spc="15" dirty="0">
                <a:solidFill>
                  <a:schemeClr val="bg2"/>
                </a:solidFill>
                <a:cs typeface="Arial"/>
              </a:rPr>
              <a:t>Sun West Division Supports</a:t>
            </a:r>
            <a:endParaRPr lang="en-US" sz="1400" i="1" spc="20" dirty="0">
              <a:solidFill>
                <a:schemeClr val="bg2"/>
              </a:solidFill>
              <a:cs typeface="Arial"/>
            </a:endParaRPr>
          </a:p>
          <a:p>
            <a:pPr marL="12700">
              <a:lnSpc>
                <a:spcPct val="100000"/>
              </a:lnSpc>
              <a:spcBef>
                <a:spcPts val="340"/>
              </a:spcBef>
            </a:pPr>
            <a:r>
              <a:rPr lang="en-US" sz="1400" b="1" dirty="0">
                <a:solidFill>
                  <a:schemeClr val="bg1"/>
                </a:solidFill>
                <a:latin typeface="+mj-lt"/>
                <a:cs typeface="Avenir Black"/>
              </a:rPr>
              <a:t>Superintendents, Consultants, Coaches, Outside Experts</a:t>
            </a:r>
            <a:endParaRPr lang="en-US" sz="1400" dirty="0">
              <a:solidFill>
                <a:schemeClr val="bg1"/>
              </a:solidFill>
              <a:latin typeface="+mj-lt"/>
              <a:cs typeface="Avenir Black"/>
            </a:endParaRPr>
          </a:p>
        </p:txBody>
      </p:sp>
      <p:cxnSp>
        <p:nvCxnSpPr>
          <p:cNvPr id="15" name="Straight Connector 14" descr="White line">
            <a:extLst>
              <a:ext uri="{FF2B5EF4-FFF2-40B4-BE49-F238E27FC236}">
                <a16:creationId xmlns:a16="http://schemas.microsoft.com/office/drawing/2014/main" id="{8F10C47F-8DB6-4F10-999F-9F0945EF1066}"/>
              </a:ext>
            </a:extLst>
          </p:cNvPr>
          <p:cNvCxnSpPr/>
          <p:nvPr/>
        </p:nvCxnSpPr>
        <p:spPr>
          <a:xfrm>
            <a:off x="3255441" y="2944678"/>
            <a:ext cx="9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White line">
            <a:extLst>
              <a:ext uri="{FF2B5EF4-FFF2-40B4-BE49-F238E27FC236}">
                <a16:creationId xmlns:a16="http://schemas.microsoft.com/office/drawing/2014/main" id="{ABF823CE-8F30-44E8-A4F3-B87E440DA298}"/>
              </a:ext>
            </a:extLst>
          </p:cNvPr>
          <p:cNvCxnSpPr>
            <a:cxnSpLocks/>
          </p:cNvCxnSpPr>
          <p:nvPr/>
        </p:nvCxnSpPr>
        <p:spPr>
          <a:xfrm>
            <a:off x="3255441" y="5406326"/>
            <a:ext cx="140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White line">
            <a:extLst>
              <a:ext uri="{FF2B5EF4-FFF2-40B4-BE49-F238E27FC236}">
                <a16:creationId xmlns:a16="http://schemas.microsoft.com/office/drawing/2014/main" id="{1EC67F4A-791B-465C-A6D0-425D45D4BDC4}"/>
              </a:ext>
            </a:extLst>
          </p:cNvPr>
          <p:cNvCxnSpPr>
            <a:cxnSpLocks/>
          </p:cNvCxnSpPr>
          <p:nvPr/>
        </p:nvCxnSpPr>
        <p:spPr>
          <a:xfrm>
            <a:off x="7961864" y="2944678"/>
            <a:ext cx="9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descr="White line">
            <a:extLst>
              <a:ext uri="{FF2B5EF4-FFF2-40B4-BE49-F238E27FC236}">
                <a16:creationId xmlns:a16="http://schemas.microsoft.com/office/drawing/2014/main" id="{21CEE569-9C3A-4C5E-A777-4A90772E84F2}"/>
              </a:ext>
            </a:extLst>
          </p:cNvPr>
          <p:cNvCxnSpPr>
            <a:cxnSpLocks/>
          </p:cNvCxnSpPr>
          <p:nvPr/>
        </p:nvCxnSpPr>
        <p:spPr>
          <a:xfrm>
            <a:off x="7680960" y="5406326"/>
            <a:ext cx="1252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descr="Adult Accelerated Studies In Criminal Justice - Applied ..."/>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96406" y="2116374"/>
            <a:ext cx="3455954" cy="3455954"/>
          </a:xfrm>
          <a:prstGeom prst="ellipse">
            <a:avLst/>
          </a:prstGeom>
          <a:ln>
            <a:noFill/>
          </a:ln>
          <a:effectLst>
            <a:softEdge rad="112500"/>
          </a:effectLst>
        </p:spPr>
      </p:pic>
    </p:spTree>
    <p:extLst>
      <p:ext uri="{BB962C8B-B14F-4D97-AF65-F5344CB8AC3E}">
        <p14:creationId xmlns:p14="http://schemas.microsoft.com/office/powerpoint/2010/main" val="1662811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B371-F992-4547-B936-23F16F4488DA}"/>
              </a:ext>
            </a:extLst>
          </p:cNvPr>
          <p:cNvSpPr>
            <a:spLocks noGrp="1"/>
          </p:cNvSpPr>
          <p:nvPr>
            <p:ph type="title"/>
          </p:nvPr>
        </p:nvSpPr>
        <p:spPr>
          <a:xfrm>
            <a:off x="799444" y="417362"/>
            <a:ext cx="3932237" cy="1302111"/>
          </a:xfrm>
        </p:spPr>
        <p:txBody>
          <a:bodyPr/>
          <a:lstStyle/>
          <a:p>
            <a:r>
              <a:rPr lang="en-US" dirty="0"/>
              <a:t>Resource Bank PLC Leader Group</a:t>
            </a:r>
          </a:p>
        </p:txBody>
      </p:sp>
      <p:sp>
        <p:nvSpPr>
          <p:cNvPr id="3" name="Text Placeholder 2">
            <a:extLst>
              <a:ext uri="{FF2B5EF4-FFF2-40B4-BE49-F238E27FC236}">
                <a16:creationId xmlns:a16="http://schemas.microsoft.com/office/drawing/2014/main" id="{C6B07B54-E3ED-4BBF-91BB-9F611C440199}"/>
              </a:ext>
            </a:extLst>
          </p:cNvPr>
          <p:cNvSpPr>
            <a:spLocks noGrp="1"/>
          </p:cNvSpPr>
          <p:nvPr>
            <p:ph type="body" sz="half" idx="2"/>
          </p:nvPr>
        </p:nvSpPr>
        <p:spPr bwMode="ltGray">
          <a:xfrm>
            <a:off x="7055714" y="1769168"/>
            <a:ext cx="4531709" cy="1431234"/>
          </a:xfrm>
        </p:spPr>
        <p:txBody>
          <a:bodyPr>
            <a:normAutofit/>
          </a:bodyPr>
          <a:lstStyle/>
          <a:p>
            <a:pPr>
              <a:lnSpc>
                <a:spcPct val="110000"/>
              </a:lnSpc>
              <a:spcBef>
                <a:spcPts val="425"/>
              </a:spcBef>
            </a:pPr>
            <a:r>
              <a:rPr lang="en-US" sz="4000" b="1" dirty="0">
                <a:solidFill>
                  <a:schemeClr val="bg1"/>
                </a:solidFill>
                <a:latin typeface="+mj-lt"/>
              </a:rPr>
              <a:t>Discussion Area</a:t>
            </a:r>
          </a:p>
        </p:txBody>
      </p:sp>
      <p:sp>
        <p:nvSpPr>
          <p:cNvPr id="4" name="Slide Number Placeholder 3">
            <a:extLst>
              <a:ext uri="{FF2B5EF4-FFF2-40B4-BE49-F238E27FC236}">
                <a16:creationId xmlns:a16="http://schemas.microsoft.com/office/drawing/2014/main" id="{DEC89DD8-AB5B-4556-B381-45F1AC0706EB}"/>
              </a:ext>
            </a:extLst>
          </p:cNvPr>
          <p:cNvSpPr>
            <a:spLocks noGrp="1"/>
          </p:cNvSpPr>
          <p:nvPr>
            <p:ph type="sldNum" sz="quarter" idx="12"/>
          </p:nvPr>
        </p:nvSpPr>
        <p:spPr/>
        <p:txBody>
          <a:bodyPr/>
          <a:lstStyle/>
          <a:p>
            <a:fld id="{82EE24B5-652C-4DB5-B7C3-B5BBEC1280B1}" type="slidenum">
              <a:rPr lang="en-US" smtClean="0"/>
              <a:t>39</a:t>
            </a:fld>
            <a:endParaRPr lang="en-US" dirty="0"/>
          </a:p>
        </p:txBody>
      </p:sp>
      <p:pic>
        <p:nvPicPr>
          <p:cNvPr id="15" name="Picture Placeholder 14" descr="Check icon">
            <a:extLst>
              <a:ext uri="{FF2B5EF4-FFF2-40B4-BE49-F238E27FC236}">
                <a16:creationId xmlns:a16="http://schemas.microsoft.com/office/drawing/2014/main" id="{2BB6FD49-92B0-4DC9-AC1D-17947DECCCB8}"/>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val="0"/>
              </a:ext>
            </a:extLst>
          </a:blip>
          <a:srcRect/>
          <a:stretch>
            <a:fillRect/>
          </a:stretch>
        </p:blipFill>
        <p:spPr bwMode="ltGray">
          <a:xfrm>
            <a:off x="6481239" y="1713834"/>
            <a:ext cx="576000" cy="576000"/>
          </a:xfrm>
        </p:spPr>
      </p:pic>
      <p:pic>
        <p:nvPicPr>
          <p:cNvPr id="17" name="Picture Placeholder 16" descr="Check icon">
            <a:extLst>
              <a:ext uri="{FF2B5EF4-FFF2-40B4-BE49-F238E27FC236}">
                <a16:creationId xmlns:a16="http://schemas.microsoft.com/office/drawing/2014/main" id="{B35AF671-FB05-4C5C-AD79-E7C03FDFC8C4}"/>
              </a:ext>
            </a:extLst>
          </p:cNvPr>
          <p:cNvPicPr>
            <a:picLocks noGrp="1" noChangeAspect="1"/>
          </p:cNvPicPr>
          <p:nvPr>
            <p:ph type="pic" sz="quarter" idx="22"/>
          </p:nvPr>
        </p:nvPicPr>
        <p:blipFill>
          <a:blip r:embed="rId3" cstate="hqprint">
            <a:extLst>
              <a:ext uri="{28A0092B-C50C-407E-A947-70E740481C1C}">
                <a14:useLocalDpi xmlns:a14="http://schemas.microsoft.com/office/drawing/2010/main" val="0"/>
              </a:ext>
            </a:extLst>
          </a:blip>
          <a:srcRect/>
          <a:stretch>
            <a:fillRect/>
          </a:stretch>
        </p:blipFill>
        <p:spPr bwMode="ltGray">
          <a:xfrm>
            <a:off x="6481239" y="3044476"/>
            <a:ext cx="576000" cy="576001"/>
          </a:xfrm>
        </p:spPr>
      </p:pic>
      <p:sp>
        <p:nvSpPr>
          <p:cNvPr id="11" name="Text Placeholder 10">
            <a:extLst>
              <a:ext uri="{FF2B5EF4-FFF2-40B4-BE49-F238E27FC236}">
                <a16:creationId xmlns:a16="http://schemas.microsoft.com/office/drawing/2014/main" id="{81D93562-F631-4ADB-AB50-4D5ECF40F8A1}"/>
              </a:ext>
            </a:extLst>
          </p:cNvPr>
          <p:cNvSpPr>
            <a:spLocks noGrp="1"/>
          </p:cNvSpPr>
          <p:nvPr>
            <p:ph type="body" sz="half" idx="23"/>
          </p:nvPr>
        </p:nvSpPr>
        <p:spPr bwMode="ltGray">
          <a:xfrm>
            <a:off x="7055713" y="3099022"/>
            <a:ext cx="4531709" cy="1431234"/>
          </a:xfrm>
        </p:spPr>
        <p:txBody>
          <a:bodyPr>
            <a:normAutofit/>
          </a:bodyPr>
          <a:lstStyle/>
          <a:p>
            <a:pPr>
              <a:lnSpc>
                <a:spcPct val="110000"/>
              </a:lnSpc>
              <a:spcBef>
                <a:spcPts val="425"/>
              </a:spcBef>
            </a:pPr>
            <a:r>
              <a:rPr lang="en-US" sz="3600" b="1" dirty="0">
                <a:solidFill>
                  <a:schemeClr val="bg1"/>
                </a:solidFill>
                <a:latin typeface="+mj-lt"/>
              </a:rPr>
              <a:t>Documents for your 1</a:t>
            </a:r>
            <a:r>
              <a:rPr lang="en-US" sz="3600" b="1" baseline="30000" dirty="0">
                <a:solidFill>
                  <a:schemeClr val="bg1"/>
                </a:solidFill>
                <a:latin typeface="+mj-lt"/>
              </a:rPr>
              <a:t>st</a:t>
            </a:r>
            <a:r>
              <a:rPr lang="en-US" sz="3600" b="1" dirty="0">
                <a:solidFill>
                  <a:schemeClr val="bg1"/>
                </a:solidFill>
                <a:latin typeface="+mj-lt"/>
              </a:rPr>
              <a:t> meeting</a:t>
            </a:r>
          </a:p>
        </p:txBody>
      </p:sp>
      <p:sp>
        <p:nvSpPr>
          <p:cNvPr id="8" name="object 13" descr="Beige rectangle">
            <a:extLst>
              <a:ext uri="{FF2B5EF4-FFF2-40B4-BE49-F238E27FC236}">
                <a16:creationId xmlns:a16="http://schemas.microsoft.com/office/drawing/2014/main" id="{DFB86A96-0959-48CB-911E-06E243290C23}"/>
              </a:ext>
            </a:extLst>
          </p:cNvPr>
          <p:cNvSpPr/>
          <p:nvPr/>
        </p:nvSpPr>
        <p:spPr>
          <a:xfrm>
            <a:off x="919594" y="1786728"/>
            <a:ext cx="3096000" cy="0"/>
          </a:xfrm>
          <a:custGeom>
            <a:avLst/>
            <a:gdLst/>
            <a:ahLst/>
            <a:cxnLst/>
            <a:rect l="l" t="t" r="r" b="b"/>
            <a:pathLst>
              <a:path w="2694304">
                <a:moveTo>
                  <a:pt x="0" y="0"/>
                </a:moveTo>
                <a:lnTo>
                  <a:pt x="2694127" y="0"/>
                </a:lnTo>
              </a:path>
            </a:pathLst>
          </a:custGeom>
          <a:ln w="54863">
            <a:solidFill>
              <a:schemeClr val="accent1"/>
            </a:solidFill>
          </a:ln>
        </p:spPr>
        <p:txBody>
          <a:bodyPr wrap="square" lIns="0" tIns="0" rIns="0" bIns="0" rtlCol="0"/>
          <a:lstStyle/>
          <a:p>
            <a:endParaRPr lang="en-US" dirty="0"/>
          </a:p>
        </p:txBody>
      </p:sp>
      <p:pic>
        <p:nvPicPr>
          <p:cNvPr id="7" name="Picture Placeholder 6" descr="A screenshot of a computer&#10;&#10;Description generated with high confidence">
            <a:extLst>
              <a:ext uri="{FF2B5EF4-FFF2-40B4-BE49-F238E27FC236}">
                <a16:creationId xmlns:a16="http://schemas.microsoft.com/office/drawing/2014/main" id="{2CD8DFC9-E679-43B6-94BA-67756E397A11}"/>
              </a:ext>
            </a:extLst>
          </p:cNvPr>
          <p:cNvPicPr>
            <a:picLocks noGrp="1" noChangeAspect="1"/>
          </p:cNvPicPr>
          <p:nvPr>
            <p:ph type="pic" idx="1"/>
          </p:nvPr>
        </p:nvPicPr>
        <p:blipFill rotWithShape="1">
          <a:blip r:embed="rId4"/>
          <a:srcRect t="1696" b="1696"/>
          <a:stretch/>
        </p:blipFill>
        <p:spPr>
          <a:xfrm>
            <a:off x="26463" y="2637658"/>
            <a:ext cx="6344182" cy="2968814"/>
          </a:xfrm>
        </p:spPr>
      </p:pic>
    </p:spTree>
    <p:extLst>
      <p:ext uri="{BB962C8B-B14F-4D97-AF65-F5344CB8AC3E}">
        <p14:creationId xmlns:p14="http://schemas.microsoft.com/office/powerpoint/2010/main" val="3013812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Set the Stage</a:t>
            </a:r>
          </a:p>
        </p:txBody>
      </p:sp>
      <p:sp>
        <p:nvSpPr>
          <p:cNvPr id="3" name="Content Placeholder 2"/>
          <p:cNvSpPr>
            <a:spLocks noGrp="1"/>
          </p:cNvSpPr>
          <p:nvPr>
            <p:ph idx="1"/>
          </p:nvPr>
        </p:nvSpPr>
        <p:spPr/>
        <p:txBody>
          <a:bodyPr/>
          <a:lstStyle/>
          <a:p>
            <a:r>
              <a:rPr lang="en-US" dirty="0"/>
              <a:t>We will show this video to all Sun West teachers/admin before you move into your PLC Groups</a:t>
            </a:r>
          </a:p>
          <a:p>
            <a:pPr marL="0" indent="0">
              <a:buNone/>
            </a:pPr>
            <a:endParaRPr lang="en-US" dirty="0"/>
          </a:p>
        </p:txBody>
      </p:sp>
      <p:sp>
        <p:nvSpPr>
          <p:cNvPr id="4" name="Slide Number Placeholder 3"/>
          <p:cNvSpPr>
            <a:spLocks noGrp="1"/>
          </p:cNvSpPr>
          <p:nvPr>
            <p:ph type="sldNum" sz="quarter" idx="12"/>
          </p:nvPr>
        </p:nvSpPr>
        <p:spPr/>
        <p:txBody>
          <a:bodyPr/>
          <a:lstStyle/>
          <a:p>
            <a:fld id="{82EE24B5-652C-4DB5-B7C3-B5BBEC1280B1}" type="slidenum">
              <a:rPr lang="en-US" noProof="0" smtClean="0"/>
              <a:t>4</a:t>
            </a:fld>
            <a:endParaRPr lang="en-US" noProof="0" dirty="0"/>
          </a:p>
        </p:txBody>
      </p:sp>
    </p:spTree>
    <p:extLst>
      <p:ext uri="{BB962C8B-B14F-4D97-AF65-F5344CB8AC3E}">
        <p14:creationId xmlns:p14="http://schemas.microsoft.com/office/powerpoint/2010/main" val="1976404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C000"/>
                </a:solidFill>
              </a:rPr>
              <a:t>Setting up your Resource Bank Team</a:t>
            </a:r>
          </a:p>
        </p:txBody>
      </p:sp>
      <p:sp>
        <p:nvSpPr>
          <p:cNvPr id="3" name="Subtitle 2"/>
          <p:cNvSpPr>
            <a:spLocks noGrp="1"/>
          </p:cNvSpPr>
          <p:nvPr>
            <p:ph type="subTitle" idx="1"/>
          </p:nvPr>
        </p:nvSpPr>
        <p:spPr/>
        <p:txBody>
          <a:bodyPr/>
          <a:lstStyle/>
          <a:p>
            <a:r>
              <a:rPr lang="en-US" dirty="0"/>
              <a:t>Melissa Lander with Support from Tech Coaches</a:t>
            </a:r>
          </a:p>
        </p:txBody>
      </p:sp>
    </p:spTree>
    <p:extLst>
      <p:ext uri="{BB962C8B-B14F-4D97-AF65-F5344CB8AC3E}">
        <p14:creationId xmlns:p14="http://schemas.microsoft.com/office/powerpoint/2010/main" val="3441749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22045"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1922438"/>
          </a:xfrm>
        </p:spPr>
        <p:txBody>
          <a:bodyPr>
            <a:noAutofit/>
          </a:bodyPr>
          <a:lstStyle/>
          <a:p>
            <a:pPr marL="12700">
              <a:lnSpc>
                <a:spcPct val="120000"/>
              </a:lnSpc>
              <a:spcBef>
                <a:spcPts val="100"/>
              </a:spcBef>
            </a:pPr>
            <a:r>
              <a:rPr lang="en-US" sz="1900" b="1" dirty="0">
                <a:solidFill>
                  <a:schemeClr val="bg1"/>
                </a:solidFill>
              </a:rPr>
              <a:t>Setting Norms</a:t>
            </a:r>
          </a:p>
          <a:p>
            <a:pPr marR="5080">
              <a:lnSpc>
                <a:spcPct val="100000"/>
              </a:lnSpc>
              <a:spcBef>
                <a:spcPts val="600"/>
              </a:spcBef>
            </a:pPr>
            <a:r>
              <a:rPr lang="en-US" sz="1400" i="1" spc="-15" dirty="0">
                <a:solidFill>
                  <a:schemeClr val="bg2">
                    <a:lumMod val="20000"/>
                    <a:lumOff val="80000"/>
                  </a:schemeClr>
                </a:solidFill>
                <a:cs typeface="Arial"/>
              </a:rPr>
              <a:t>What is a Norm and why do you need them? How do you develop them?</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6"/>
            <a:ext cx="3148965" cy="1922438"/>
          </a:xfrm>
        </p:spPr>
        <p:txBody>
          <a:bodyPr>
            <a:noAutofit/>
          </a:bodyPr>
          <a:lstStyle/>
          <a:p>
            <a:pPr marL="12700">
              <a:lnSpc>
                <a:spcPct val="120000"/>
              </a:lnSpc>
              <a:spcBef>
                <a:spcPts val="100"/>
              </a:spcBef>
            </a:pPr>
            <a:r>
              <a:rPr lang="en-US" sz="1900" b="1" dirty="0">
                <a:solidFill>
                  <a:schemeClr val="bg1"/>
                </a:solidFill>
              </a:rPr>
              <a:t>Who is in the room</a:t>
            </a:r>
          </a:p>
          <a:p>
            <a:pPr marR="5080">
              <a:lnSpc>
                <a:spcPct val="100000"/>
              </a:lnSpc>
              <a:spcBef>
                <a:spcPts val="600"/>
              </a:spcBef>
            </a:pPr>
            <a:r>
              <a:rPr lang="en-US" sz="1400" i="1" spc="-15" dirty="0">
                <a:solidFill>
                  <a:schemeClr val="bg2">
                    <a:lumMod val="20000"/>
                    <a:lumOff val="80000"/>
                  </a:schemeClr>
                </a:solidFill>
                <a:cs typeface="Arial"/>
              </a:rPr>
              <a:t>Take some time to get to know each other. True </a:t>
            </a:r>
            <a:r>
              <a:rPr lang="en-US" sz="1400" i="1" spc="-15" dirty="0" err="1">
                <a:solidFill>
                  <a:schemeClr val="bg2">
                    <a:lumMod val="20000"/>
                    <a:lumOff val="80000"/>
                  </a:schemeClr>
                </a:solidFill>
                <a:cs typeface="Arial"/>
              </a:rPr>
              <a:t>Colours</a:t>
            </a:r>
            <a:r>
              <a:rPr lang="en-US" sz="1400" i="1" spc="-15" dirty="0">
                <a:solidFill>
                  <a:schemeClr val="bg2">
                    <a:lumMod val="20000"/>
                    <a:lumOff val="80000"/>
                  </a:schemeClr>
                </a:solidFill>
                <a:cs typeface="Arial"/>
              </a:rPr>
              <a:t> document and </a:t>
            </a:r>
            <a:r>
              <a:rPr lang="en-US" sz="1400" i="1" spc="-15" dirty="0" err="1">
                <a:solidFill>
                  <a:schemeClr val="bg2">
                    <a:lumMod val="20000"/>
                    <a:lumOff val="80000"/>
                  </a:schemeClr>
                </a:solidFill>
                <a:cs typeface="Arial"/>
              </a:rPr>
              <a:t>Psychogeometrics</a:t>
            </a:r>
            <a:r>
              <a:rPr lang="en-US" sz="1400" i="1" spc="-15" dirty="0">
                <a:solidFill>
                  <a:schemeClr val="bg2">
                    <a:lumMod val="20000"/>
                    <a:lumOff val="80000"/>
                  </a:schemeClr>
                </a:solidFill>
                <a:cs typeface="Arial"/>
              </a:rPr>
              <a:t> test can be the ice breaker. It will also help to know how to work better together.</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41</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a:lstStyle/>
          <a:p>
            <a:r>
              <a:rPr lang="en-US" dirty="0">
                <a:solidFill>
                  <a:schemeClr val="bg1"/>
                </a:solidFill>
              </a:rPr>
              <a:t>How</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a:noAutofit/>
          </a:bodyPr>
          <a:lstStyle/>
          <a:p>
            <a:pPr marL="12700">
              <a:lnSpc>
                <a:spcPct val="120000"/>
              </a:lnSpc>
              <a:spcBef>
                <a:spcPts val="100"/>
              </a:spcBef>
            </a:pPr>
            <a:r>
              <a:rPr lang="en-US" sz="1900" b="1" dirty="0">
                <a:solidFill>
                  <a:schemeClr val="bg1"/>
                </a:solidFill>
              </a:rPr>
              <a:t>Dividing into Smaller PLCs if Needed</a:t>
            </a:r>
          </a:p>
          <a:p>
            <a:pPr marR="5080">
              <a:lnSpc>
                <a:spcPct val="100000"/>
              </a:lnSpc>
              <a:spcBef>
                <a:spcPts val="600"/>
              </a:spcBef>
            </a:pPr>
            <a:r>
              <a:rPr lang="en-US" sz="1400" i="1" spc="-15" dirty="0">
                <a:solidFill>
                  <a:schemeClr val="bg2">
                    <a:lumMod val="20000"/>
                    <a:lumOff val="80000"/>
                  </a:schemeClr>
                </a:solidFill>
                <a:cs typeface="Arial"/>
              </a:rPr>
              <a:t>If you have a large number of teams members and multiple Leaders. Step 1 is to figure out how to divide into smaller teams (Max 10 members).</a:t>
            </a:r>
          </a:p>
          <a:p>
            <a:pPr marR="5080">
              <a:lnSpc>
                <a:spcPct val="100000"/>
              </a:lnSpc>
              <a:spcBef>
                <a:spcPts val="600"/>
              </a:spcBef>
            </a:pPr>
            <a:r>
              <a:rPr lang="en-US" sz="1400" b="1" i="1" spc="-15" dirty="0">
                <a:solidFill>
                  <a:schemeClr val="bg2">
                    <a:lumMod val="20000"/>
                    <a:lumOff val="80000"/>
                  </a:schemeClr>
                </a:solidFill>
                <a:cs typeface="Arial"/>
              </a:rPr>
              <a:t>What could be the ways to do this?</a:t>
            </a:r>
          </a:p>
          <a:p>
            <a:pPr marR="5080">
              <a:lnSpc>
                <a:spcPct val="120000"/>
              </a:lnSpc>
              <a:spcBef>
                <a:spcPts val="600"/>
              </a:spcBef>
            </a:pPr>
            <a:endParaRPr lang="en-US" sz="1800" i="1" spc="-15"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1922438"/>
          </a:xfrm>
        </p:spPr>
        <p:txBody>
          <a:bodyPr>
            <a:noAutofit/>
          </a:bodyPr>
          <a:lstStyle/>
          <a:p>
            <a:pPr marL="12700">
              <a:lnSpc>
                <a:spcPct val="120000"/>
              </a:lnSpc>
              <a:spcBef>
                <a:spcPts val="100"/>
              </a:spcBef>
            </a:pPr>
            <a:r>
              <a:rPr lang="en-US" sz="1900" b="1" dirty="0">
                <a:solidFill>
                  <a:schemeClr val="bg1"/>
                </a:solidFill>
              </a:rPr>
              <a:t>Next Steps</a:t>
            </a:r>
          </a:p>
          <a:p>
            <a:pPr marR="5080">
              <a:lnSpc>
                <a:spcPct val="100000"/>
              </a:lnSpc>
              <a:spcBef>
                <a:spcPts val="600"/>
              </a:spcBef>
            </a:pPr>
            <a:r>
              <a:rPr lang="en-US" sz="1400" i="1" spc="-15" dirty="0">
                <a:solidFill>
                  <a:schemeClr val="bg2">
                    <a:lumMod val="20000"/>
                    <a:lumOff val="80000"/>
                  </a:schemeClr>
                </a:solidFill>
                <a:cs typeface="Arial"/>
              </a:rPr>
              <a:t>Plan for the first meeting</a:t>
            </a:r>
          </a:p>
          <a:p>
            <a:pPr marR="5080">
              <a:lnSpc>
                <a:spcPct val="100000"/>
              </a:lnSpc>
              <a:spcBef>
                <a:spcPts val="600"/>
              </a:spcBef>
            </a:pPr>
            <a:r>
              <a:rPr lang="en-US" sz="1400" i="1" spc="-15" dirty="0">
                <a:solidFill>
                  <a:schemeClr val="bg2">
                    <a:lumMod val="20000"/>
                    <a:lumOff val="80000"/>
                  </a:schemeClr>
                </a:solidFill>
                <a:cs typeface="Arial"/>
              </a:rPr>
              <a:t>Are you ready?</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6"/>
            <a:ext cx="3690011" cy="1922438"/>
          </a:xfrm>
        </p:spPr>
        <p:txBody>
          <a:bodyPr>
            <a:noAutofit/>
          </a:bodyPr>
          <a:lstStyle/>
          <a:p>
            <a:pPr marL="12700">
              <a:lnSpc>
                <a:spcPct val="120000"/>
              </a:lnSpc>
              <a:spcBef>
                <a:spcPts val="100"/>
              </a:spcBef>
            </a:pPr>
            <a:r>
              <a:rPr lang="en-US" sz="1900" b="1" dirty="0">
                <a:solidFill>
                  <a:schemeClr val="bg1"/>
                </a:solidFill>
              </a:rPr>
              <a:t>Communication</a:t>
            </a:r>
          </a:p>
          <a:p>
            <a:pPr marR="5080">
              <a:lnSpc>
                <a:spcPct val="100000"/>
              </a:lnSpc>
              <a:spcBef>
                <a:spcPts val="600"/>
              </a:spcBef>
            </a:pPr>
            <a:r>
              <a:rPr lang="en-US" sz="1400" i="1" spc="-15" dirty="0">
                <a:solidFill>
                  <a:schemeClr val="bg2">
                    <a:lumMod val="20000"/>
                    <a:lumOff val="80000"/>
                  </a:schemeClr>
                </a:solidFill>
                <a:cs typeface="Arial"/>
              </a:rPr>
              <a:t>What does this mean?</a:t>
            </a:r>
          </a:p>
          <a:p>
            <a:pPr marR="5080">
              <a:lnSpc>
                <a:spcPct val="100000"/>
              </a:lnSpc>
              <a:spcBef>
                <a:spcPts val="600"/>
              </a:spcBef>
            </a:pPr>
            <a:r>
              <a:rPr lang="en-US" sz="1400" i="1" spc="-15" dirty="0">
                <a:solidFill>
                  <a:schemeClr val="bg2">
                    <a:lumMod val="20000"/>
                    <a:lumOff val="80000"/>
                  </a:schemeClr>
                </a:solidFill>
                <a:cs typeface="Arial"/>
              </a:rPr>
              <a:t>How does it happen?</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a:noAutofit/>
          </a:bodyPr>
          <a:lstStyle/>
          <a:p>
            <a:pPr marL="12700">
              <a:lnSpc>
                <a:spcPct val="120000"/>
              </a:lnSpc>
              <a:spcBef>
                <a:spcPts val="100"/>
              </a:spcBef>
            </a:pPr>
            <a:r>
              <a:rPr lang="en-US" sz="1900" b="1" dirty="0">
                <a:solidFill>
                  <a:schemeClr val="bg1"/>
                </a:solidFill>
              </a:rPr>
              <a:t>Setting Goals</a:t>
            </a:r>
          </a:p>
          <a:p>
            <a:pPr marR="5080">
              <a:lnSpc>
                <a:spcPct val="100000"/>
              </a:lnSpc>
              <a:spcBef>
                <a:spcPts val="600"/>
              </a:spcBef>
            </a:pPr>
            <a:r>
              <a:rPr lang="en-US" sz="1400" i="1" spc="-15" dirty="0">
                <a:solidFill>
                  <a:schemeClr val="bg2">
                    <a:lumMod val="20000"/>
                    <a:lumOff val="80000"/>
                  </a:schemeClr>
                </a:solidFill>
                <a:cs typeface="Arial"/>
              </a:rPr>
              <a:t>Goals for the PLC, smaller teams within a PLC must be set. It is important to consider that the goals must be able to be achieved during PLC work time as well as be personalized for the needs of the team members</a:t>
            </a:r>
          </a:p>
          <a:p>
            <a:pPr marL="0" indent="0">
              <a:lnSpc>
                <a:spcPct val="100000"/>
              </a:lnSpc>
              <a:spcBef>
                <a:spcPts val="600"/>
              </a:spcBef>
              <a:buNone/>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929705" y="1339122"/>
            <a:ext cx="306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
        <p:nvSpPr>
          <p:cNvPr id="20" name="Freeform 19">
            <a:extLst>
              <a:ext uri="{FF2B5EF4-FFF2-40B4-BE49-F238E27FC236}">
                <a16:creationId xmlns:a16="http://schemas.microsoft.com/office/drawing/2014/main" id="{956F62B0-331E-3442-9C96-B12A891F5A80}"/>
              </a:ext>
            </a:extLst>
          </p:cNvPr>
          <p:cNvSpPr/>
          <p:nvPr/>
        </p:nvSpPr>
        <p:spPr>
          <a:xfrm>
            <a:off x="7942563" y="3036152"/>
            <a:ext cx="2716128" cy="2357582"/>
          </a:xfrm>
          <a:custGeom>
            <a:avLst/>
            <a:gdLst>
              <a:gd name="connsiteX0" fmla="*/ 2051824 w 3412273"/>
              <a:gd name="connsiteY0" fmla="*/ 178420 h 3546088"/>
              <a:gd name="connsiteX1" fmla="*/ 1248936 w 3412273"/>
              <a:gd name="connsiteY1" fmla="*/ 223025 h 3546088"/>
              <a:gd name="connsiteX2" fmla="*/ 1115122 w 3412273"/>
              <a:gd name="connsiteY2" fmla="*/ 267630 h 3546088"/>
              <a:gd name="connsiteX3" fmla="*/ 936702 w 3412273"/>
              <a:gd name="connsiteY3" fmla="*/ 312234 h 3546088"/>
              <a:gd name="connsiteX4" fmla="*/ 758283 w 3412273"/>
              <a:gd name="connsiteY4" fmla="*/ 446049 h 3546088"/>
              <a:gd name="connsiteX5" fmla="*/ 602166 w 3412273"/>
              <a:gd name="connsiteY5" fmla="*/ 557561 h 3546088"/>
              <a:gd name="connsiteX6" fmla="*/ 468351 w 3412273"/>
              <a:gd name="connsiteY6" fmla="*/ 669073 h 3546088"/>
              <a:gd name="connsiteX7" fmla="*/ 312234 w 3412273"/>
              <a:gd name="connsiteY7" fmla="*/ 869795 h 3546088"/>
              <a:gd name="connsiteX8" fmla="*/ 267629 w 3412273"/>
              <a:gd name="connsiteY8" fmla="*/ 1003610 h 3546088"/>
              <a:gd name="connsiteX9" fmla="*/ 133814 w 3412273"/>
              <a:gd name="connsiteY9" fmla="*/ 1360449 h 3546088"/>
              <a:gd name="connsiteX10" fmla="*/ 89209 w 3412273"/>
              <a:gd name="connsiteY10" fmla="*/ 1561171 h 3546088"/>
              <a:gd name="connsiteX11" fmla="*/ 66907 w 3412273"/>
              <a:gd name="connsiteY11" fmla="*/ 1650381 h 3546088"/>
              <a:gd name="connsiteX12" fmla="*/ 44605 w 3412273"/>
              <a:gd name="connsiteY12" fmla="*/ 1717288 h 3546088"/>
              <a:gd name="connsiteX13" fmla="*/ 22302 w 3412273"/>
              <a:gd name="connsiteY13" fmla="*/ 1851103 h 3546088"/>
              <a:gd name="connsiteX14" fmla="*/ 0 w 3412273"/>
              <a:gd name="connsiteY14" fmla="*/ 1962615 h 3546088"/>
              <a:gd name="connsiteX15" fmla="*/ 22302 w 3412273"/>
              <a:gd name="connsiteY15" fmla="*/ 2653991 h 3546088"/>
              <a:gd name="connsiteX16" fmla="*/ 133814 w 3412273"/>
              <a:gd name="connsiteY16" fmla="*/ 2854712 h 3546088"/>
              <a:gd name="connsiteX17" fmla="*/ 245327 w 3412273"/>
              <a:gd name="connsiteY17" fmla="*/ 3055434 h 3546088"/>
              <a:gd name="connsiteX18" fmla="*/ 289931 w 3412273"/>
              <a:gd name="connsiteY18" fmla="*/ 3122342 h 3546088"/>
              <a:gd name="connsiteX19" fmla="*/ 423746 w 3412273"/>
              <a:gd name="connsiteY19" fmla="*/ 3256156 h 3546088"/>
              <a:gd name="connsiteX20" fmla="*/ 602166 w 3412273"/>
              <a:gd name="connsiteY20" fmla="*/ 3367669 h 3546088"/>
              <a:gd name="connsiteX21" fmla="*/ 691375 w 3412273"/>
              <a:gd name="connsiteY21" fmla="*/ 3389971 h 3546088"/>
              <a:gd name="connsiteX22" fmla="*/ 847492 w 3412273"/>
              <a:gd name="connsiteY22" fmla="*/ 3434576 h 3546088"/>
              <a:gd name="connsiteX23" fmla="*/ 959005 w 3412273"/>
              <a:gd name="connsiteY23" fmla="*/ 3456878 h 3546088"/>
              <a:gd name="connsiteX24" fmla="*/ 1025912 w 3412273"/>
              <a:gd name="connsiteY24" fmla="*/ 3479181 h 3546088"/>
              <a:gd name="connsiteX25" fmla="*/ 1204331 w 3412273"/>
              <a:gd name="connsiteY25" fmla="*/ 3501483 h 3546088"/>
              <a:gd name="connsiteX26" fmla="*/ 1561170 w 3412273"/>
              <a:gd name="connsiteY26" fmla="*/ 3546088 h 3546088"/>
              <a:gd name="connsiteX27" fmla="*/ 2163336 w 3412273"/>
              <a:gd name="connsiteY27" fmla="*/ 3523786 h 3546088"/>
              <a:gd name="connsiteX28" fmla="*/ 2319453 w 3412273"/>
              <a:gd name="connsiteY28" fmla="*/ 3479181 h 3546088"/>
              <a:gd name="connsiteX29" fmla="*/ 2475570 w 3412273"/>
              <a:gd name="connsiteY29" fmla="*/ 3434576 h 3546088"/>
              <a:gd name="connsiteX30" fmla="*/ 2720897 w 3412273"/>
              <a:gd name="connsiteY30" fmla="*/ 3300761 h 3546088"/>
              <a:gd name="connsiteX31" fmla="*/ 2810107 w 3412273"/>
              <a:gd name="connsiteY31" fmla="*/ 3256156 h 3546088"/>
              <a:gd name="connsiteX32" fmla="*/ 2966224 w 3412273"/>
              <a:gd name="connsiteY32" fmla="*/ 3100039 h 3546088"/>
              <a:gd name="connsiteX33" fmla="*/ 3010829 w 3412273"/>
              <a:gd name="connsiteY33" fmla="*/ 3033132 h 3546088"/>
              <a:gd name="connsiteX34" fmla="*/ 3077736 w 3412273"/>
              <a:gd name="connsiteY34" fmla="*/ 2988527 h 3546088"/>
              <a:gd name="connsiteX35" fmla="*/ 3144644 w 3412273"/>
              <a:gd name="connsiteY35" fmla="*/ 2854712 h 3546088"/>
              <a:gd name="connsiteX36" fmla="*/ 3189248 w 3412273"/>
              <a:gd name="connsiteY36" fmla="*/ 2765503 h 3546088"/>
              <a:gd name="connsiteX37" fmla="*/ 3211551 w 3412273"/>
              <a:gd name="connsiteY37" fmla="*/ 2698595 h 3546088"/>
              <a:gd name="connsiteX38" fmla="*/ 3278458 w 3412273"/>
              <a:gd name="connsiteY38" fmla="*/ 2587083 h 3546088"/>
              <a:gd name="connsiteX39" fmla="*/ 3323063 w 3412273"/>
              <a:gd name="connsiteY39" fmla="*/ 2408664 h 3546088"/>
              <a:gd name="connsiteX40" fmla="*/ 3367668 w 3412273"/>
              <a:gd name="connsiteY40" fmla="*/ 2274849 h 3546088"/>
              <a:gd name="connsiteX41" fmla="*/ 3412273 w 3412273"/>
              <a:gd name="connsiteY41" fmla="*/ 2051825 h 3546088"/>
              <a:gd name="connsiteX42" fmla="*/ 3389970 w 3412273"/>
              <a:gd name="connsiteY42" fmla="*/ 1672683 h 3546088"/>
              <a:gd name="connsiteX43" fmla="*/ 3345366 w 3412273"/>
              <a:gd name="connsiteY43" fmla="*/ 1538869 h 3546088"/>
              <a:gd name="connsiteX44" fmla="*/ 3323063 w 3412273"/>
              <a:gd name="connsiteY44" fmla="*/ 1449659 h 3546088"/>
              <a:gd name="connsiteX45" fmla="*/ 3278458 w 3412273"/>
              <a:gd name="connsiteY45" fmla="*/ 1315844 h 3546088"/>
              <a:gd name="connsiteX46" fmla="*/ 3233853 w 3412273"/>
              <a:gd name="connsiteY46" fmla="*/ 1137425 h 3546088"/>
              <a:gd name="connsiteX47" fmla="*/ 3122341 w 3412273"/>
              <a:gd name="connsiteY47" fmla="*/ 825191 h 3546088"/>
              <a:gd name="connsiteX48" fmla="*/ 3077736 w 3412273"/>
              <a:gd name="connsiteY48" fmla="*/ 691376 h 3546088"/>
              <a:gd name="connsiteX49" fmla="*/ 2943922 w 3412273"/>
              <a:gd name="connsiteY49" fmla="*/ 490654 h 3546088"/>
              <a:gd name="connsiteX50" fmla="*/ 2921619 w 3412273"/>
              <a:gd name="connsiteY50" fmla="*/ 423747 h 3546088"/>
              <a:gd name="connsiteX51" fmla="*/ 2787805 w 3412273"/>
              <a:gd name="connsiteY51" fmla="*/ 267630 h 3546088"/>
              <a:gd name="connsiteX52" fmla="*/ 2743200 w 3412273"/>
              <a:gd name="connsiteY52" fmla="*/ 200722 h 3546088"/>
              <a:gd name="connsiteX53" fmla="*/ 2653990 w 3412273"/>
              <a:gd name="connsiteY53" fmla="*/ 156117 h 3546088"/>
              <a:gd name="connsiteX54" fmla="*/ 2497873 w 3412273"/>
              <a:gd name="connsiteY54" fmla="*/ 66908 h 3546088"/>
              <a:gd name="connsiteX55" fmla="*/ 2252546 w 3412273"/>
              <a:gd name="connsiteY55" fmla="*/ 0 h 3546088"/>
              <a:gd name="connsiteX56" fmla="*/ 2029522 w 3412273"/>
              <a:gd name="connsiteY56" fmla="*/ 22303 h 3546088"/>
              <a:gd name="connsiteX57" fmla="*/ 1962614 w 3412273"/>
              <a:gd name="connsiteY57" fmla="*/ 66908 h 3546088"/>
              <a:gd name="connsiteX58" fmla="*/ 1895707 w 3412273"/>
              <a:gd name="connsiteY58" fmla="*/ 89210 h 3546088"/>
              <a:gd name="connsiteX59" fmla="*/ 1761892 w 3412273"/>
              <a:gd name="connsiteY59" fmla="*/ 178420 h 3546088"/>
              <a:gd name="connsiteX60" fmla="*/ 1561170 w 3412273"/>
              <a:gd name="connsiteY60" fmla="*/ 356839 h 3546088"/>
              <a:gd name="connsiteX61" fmla="*/ 1516566 w 3412273"/>
              <a:gd name="connsiteY61" fmla="*/ 423747 h 3546088"/>
              <a:gd name="connsiteX62" fmla="*/ 1449658 w 3412273"/>
              <a:gd name="connsiteY62" fmla="*/ 468352 h 3546088"/>
              <a:gd name="connsiteX63" fmla="*/ 1427356 w 3412273"/>
              <a:gd name="connsiteY63" fmla="*/ 490654 h 35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12273" h="3546088">
                <a:moveTo>
                  <a:pt x="2051824" y="178420"/>
                </a:moveTo>
                <a:cubicBezTo>
                  <a:pt x="1664987" y="255786"/>
                  <a:pt x="2277615" y="139618"/>
                  <a:pt x="1248936" y="223025"/>
                </a:cubicBezTo>
                <a:cubicBezTo>
                  <a:pt x="1202072" y="226825"/>
                  <a:pt x="1159727" y="252762"/>
                  <a:pt x="1115122" y="267630"/>
                </a:cubicBezTo>
                <a:cubicBezTo>
                  <a:pt x="1012259" y="301918"/>
                  <a:pt x="1071256" y="285324"/>
                  <a:pt x="936702" y="312234"/>
                </a:cubicBezTo>
                <a:cubicBezTo>
                  <a:pt x="877229" y="356839"/>
                  <a:pt x="820139" y="404812"/>
                  <a:pt x="758283" y="446049"/>
                </a:cubicBezTo>
                <a:cubicBezTo>
                  <a:pt x="705329" y="481351"/>
                  <a:pt x="650579" y="516064"/>
                  <a:pt x="602166" y="557561"/>
                </a:cubicBezTo>
                <a:cubicBezTo>
                  <a:pt x="451914" y="686349"/>
                  <a:pt x="616222" y="570494"/>
                  <a:pt x="468351" y="669073"/>
                </a:cubicBezTo>
                <a:cubicBezTo>
                  <a:pt x="361646" y="829131"/>
                  <a:pt x="417048" y="764981"/>
                  <a:pt x="312234" y="869795"/>
                </a:cubicBezTo>
                <a:cubicBezTo>
                  <a:pt x="297366" y="914400"/>
                  <a:pt x="285091" y="959955"/>
                  <a:pt x="267629" y="1003610"/>
                </a:cubicBezTo>
                <a:cubicBezTo>
                  <a:pt x="208589" y="1151209"/>
                  <a:pt x="175768" y="1220601"/>
                  <a:pt x="133814" y="1360449"/>
                </a:cubicBezTo>
                <a:cubicBezTo>
                  <a:pt x="110508" y="1438136"/>
                  <a:pt x="107395" y="1479332"/>
                  <a:pt x="89209" y="1561171"/>
                </a:cubicBezTo>
                <a:cubicBezTo>
                  <a:pt x="82560" y="1591093"/>
                  <a:pt x="75328" y="1620909"/>
                  <a:pt x="66907" y="1650381"/>
                </a:cubicBezTo>
                <a:cubicBezTo>
                  <a:pt x="60449" y="1672985"/>
                  <a:pt x="49705" y="1694339"/>
                  <a:pt x="44605" y="1717288"/>
                </a:cubicBezTo>
                <a:cubicBezTo>
                  <a:pt x="34795" y="1761431"/>
                  <a:pt x="30391" y="1806612"/>
                  <a:pt x="22302" y="1851103"/>
                </a:cubicBezTo>
                <a:cubicBezTo>
                  <a:pt x="15521" y="1888398"/>
                  <a:pt x="7434" y="1925444"/>
                  <a:pt x="0" y="1962615"/>
                </a:cubicBezTo>
                <a:cubicBezTo>
                  <a:pt x="7434" y="2193074"/>
                  <a:pt x="8762" y="2423810"/>
                  <a:pt x="22302" y="2653991"/>
                </a:cubicBezTo>
                <a:cubicBezTo>
                  <a:pt x="27106" y="2735658"/>
                  <a:pt x="110127" y="2783651"/>
                  <a:pt x="133814" y="2854712"/>
                </a:cubicBezTo>
                <a:cubicBezTo>
                  <a:pt x="173070" y="2972479"/>
                  <a:pt x="143075" y="2902055"/>
                  <a:pt x="245327" y="3055434"/>
                </a:cubicBezTo>
                <a:cubicBezTo>
                  <a:pt x="260195" y="3077736"/>
                  <a:pt x="270977" y="3103389"/>
                  <a:pt x="289931" y="3122342"/>
                </a:cubicBezTo>
                <a:cubicBezTo>
                  <a:pt x="334536" y="3166947"/>
                  <a:pt x="373282" y="3218307"/>
                  <a:pt x="423746" y="3256156"/>
                </a:cubicBezTo>
                <a:cubicBezTo>
                  <a:pt x="493917" y="3308784"/>
                  <a:pt x="520528" y="3337055"/>
                  <a:pt x="602166" y="3367669"/>
                </a:cubicBezTo>
                <a:cubicBezTo>
                  <a:pt x="630866" y="3378431"/>
                  <a:pt x="661804" y="3381906"/>
                  <a:pt x="691375" y="3389971"/>
                </a:cubicBezTo>
                <a:cubicBezTo>
                  <a:pt x="743589" y="3404211"/>
                  <a:pt x="794987" y="3421450"/>
                  <a:pt x="847492" y="3434576"/>
                </a:cubicBezTo>
                <a:cubicBezTo>
                  <a:pt x="884267" y="3443770"/>
                  <a:pt x="922230" y="3447684"/>
                  <a:pt x="959005" y="3456878"/>
                </a:cubicBezTo>
                <a:cubicBezTo>
                  <a:pt x="981812" y="3462580"/>
                  <a:pt x="1002782" y="3474976"/>
                  <a:pt x="1025912" y="3479181"/>
                </a:cubicBezTo>
                <a:cubicBezTo>
                  <a:pt x="1084881" y="3489903"/>
                  <a:pt x="1145092" y="3492369"/>
                  <a:pt x="1204331" y="3501483"/>
                </a:cubicBezTo>
                <a:cubicBezTo>
                  <a:pt x="1537191" y="3552692"/>
                  <a:pt x="973036" y="3492622"/>
                  <a:pt x="1561170" y="3546088"/>
                </a:cubicBezTo>
                <a:cubicBezTo>
                  <a:pt x="1761892" y="3538654"/>
                  <a:pt x="1962893" y="3536718"/>
                  <a:pt x="2163336" y="3523786"/>
                </a:cubicBezTo>
                <a:cubicBezTo>
                  <a:pt x="2208359" y="3520881"/>
                  <a:pt x="2274849" y="3491925"/>
                  <a:pt x="2319453" y="3479181"/>
                </a:cubicBezTo>
                <a:cubicBezTo>
                  <a:pt x="2365306" y="3466080"/>
                  <a:pt x="2430329" y="3455140"/>
                  <a:pt x="2475570" y="3434576"/>
                </a:cubicBezTo>
                <a:cubicBezTo>
                  <a:pt x="2846328" y="3266050"/>
                  <a:pt x="2530795" y="3409391"/>
                  <a:pt x="2720897" y="3300761"/>
                </a:cubicBezTo>
                <a:cubicBezTo>
                  <a:pt x="2749763" y="3284266"/>
                  <a:pt x="2784376" y="3277209"/>
                  <a:pt x="2810107" y="3256156"/>
                </a:cubicBezTo>
                <a:cubicBezTo>
                  <a:pt x="2867066" y="3209553"/>
                  <a:pt x="2925401" y="3161273"/>
                  <a:pt x="2966224" y="3100039"/>
                </a:cubicBezTo>
                <a:cubicBezTo>
                  <a:pt x="2981092" y="3077737"/>
                  <a:pt x="2991876" y="3052085"/>
                  <a:pt x="3010829" y="3033132"/>
                </a:cubicBezTo>
                <a:cubicBezTo>
                  <a:pt x="3029782" y="3014179"/>
                  <a:pt x="3055434" y="3003395"/>
                  <a:pt x="3077736" y="2988527"/>
                </a:cubicBezTo>
                <a:cubicBezTo>
                  <a:pt x="3163453" y="2859952"/>
                  <a:pt x="3089244" y="2983980"/>
                  <a:pt x="3144644" y="2854712"/>
                </a:cubicBezTo>
                <a:cubicBezTo>
                  <a:pt x="3157740" y="2824154"/>
                  <a:pt x="3176152" y="2796061"/>
                  <a:pt x="3189248" y="2765503"/>
                </a:cubicBezTo>
                <a:cubicBezTo>
                  <a:pt x="3198509" y="2743895"/>
                  <a:pt x="3201037" y="2719622"/>
                  <a:pt x="3211551" y="2698595"/>
                </a:cubicBezTo>
                <a:cubicBezTo>
                  <a:pt x="3230937" y="2659823"/>
                  <a:pt x="3259072" y="2625855"/>
                  <a:pt x="3278458" y="2587083"/>
                </a:cubicBezTo>
                <a:cubicBezTo>
                  <a:pt x="3305529" y="2532941"/>
                  <a:pt x="3307792" y="2464659"/>
                  <a:pt x="3323063" y="2408664"/>
                </a:cubicBezTo>
                <a:cubicBezTo>
                  <a:pt x="3335434" y="2363303"/>
                  <a:pt x="3358447" y="2320954"/>
                  <a:pt x="3367668" y="2274849"/>
                </a:cubicBezTo>
                <a:lnTo>
                  <a:pt x="3412273" y="2051825"/>
                </a:lnTo>
                <a:cubicBezTo>
                  <a:pt x="3404839" y="1925444"/>
                  <a:pt x="3406344" y="1798219"/>
                  <a:pt x="3389970" y="1672683"/>
                </a:cubicBezTo>
                <a:cubicBezTo>
                  <a:pt x="3383889" y="1626061"/>
                  <a:pt x="3356770" y="1584482"/>
                  <a:pt x="3345366" y="1538869"/>
                </a:cubicBezTo>
                <a:cubicBezTo>
                  <a:pt x="3337932" y="1509132"/>
                  <a:pt x="3331871" y="1479018"/>
                  <a:pt x="3323063" y="1449659"/>
                </a:cubicBezTo>
                <a:cubicBezTo>
                  <a:pt x="3309552" y="1404624"/>
                  <a:pt x="3289862" y="1361458"/>
                  <a:pt x="3278458" y="1315844"/>
                </a:cubicBezTo>
                <a:cubicBezTo>
                  <a:pt x="3263590" y="1256371"/>
                  <a:pt x="3251151" y="1196237"/>
                  <a:pt x="3233853" y="1137425"/>
                </a:cubicBezTo>
                <a:cubicBezTo>
                  <a:pt x="3155278" y="870269"/>
                  <a:pt x="3192576" y="1018337"/>
                  <a:pt x="3122341" y="825191"/>
                </a:cubicBezTo>
                <a:cubicBezTo>
                  <a:pt x="3106273" y="781004"/>
                  <a:pt x="3101926" y="731693"/>
                  <a:pt x="3077736" y="691376"/>
                </a:cubicBezTo>
                <a:cubicBezTo>
                  <a:pt x="2991705" y="547990"/>
                  <a:pt x="3036838" y="614543"/>
                  <a:pt x="2943922" y="490654"/>
                </a:cubicBezTo>
                <a:cubicBezTo>
                  <a:pt x="2936488" y="468352"/>
                  <a:pt x="2933283" y="444158"/>
                  <a:pt x="2921619" y="423747"/>
                </a:cubicBezTo>
                <a:cubicBezTo>
                  <a:pt x="2860871" y="317439"/>
                  <a:pt x="2859712" y="353918"/>
                  <a:pt x="2787805" y="267630"/>
                </a:cubicBezTo>
                <a:cubicBezTo>
                  <a:pt x="2770645" y="247038"/>
                  <a:pt x="2763792" y="217882"/>
                  <a:pt x="2743200" y="200722"/>
                </a:cubicBezTo>
                <a:cubicBezTo>
                  <a:pt x="2717659" y="179438"/>
                  <a:pt x="2682856" y="172612"/>
                  <a:pt x="2653990" y="156117"/>
                </a:cubicBezTo>
                <a:cubicBezTo>
                  <a:pt x="2560107" y="102469"/>
                  <a:pt x="2610206" y="111841"/>
                  <a:pt x="2497873" y="66908"/>
                </a:cubicBezTo>
                <a:cubicBezTo>
                  <a:pt x="2384688" y="21634"/>
                  <a:pt x="2364538" y="22399"/>
                  <a:pt x="2252546" y="0"/>
                </a:cubicBezTo>
                <a:cubicBezTo>
                  <a:pt x="2178205" y="7434"/>
                  <a:pt x="2102321" y="5503"/>
                  <a:pt x="2029522" y="22303"/>
                </a:cubicBezTo>
                <a:cubicBezTo>
                  <a:pt x="2003404" y="28330"/>
                  <a:pt x="1986589" y="54921"/>
                  <a:pt x="1962614" y="66908"/>
                </a:cubicBezTo>
                <a:cubicBezTo>
                  <a:pt x="1941587" y="77421"/>
                  <a:pt x="1918009" y="81776"/>
                  <a:pt x="1895707" y="89210"/>
                </a:cubicBezTo>
                <a:cubicBezTo>
                  <a:pt x="1851102" y="118947"/>
                  <a:pt x="1799799" y="140513"/>
                  <a:pt x="1761892" y="178420"/>
                </a:cubicBezTo>
                <a:cubicBezTo>
                  <a:pt x="1609124" y="331188"/>
                  <a:pt x="1680564" y="277243"/>
                  <a:pt x="1561170" y="356839"/>
                </a:cubicBezTo>
                <a:cubicBezTo>
                  <a:pt x="1546302" y="379142"/>
                  <a:pt x="1535519" y="404793"/>
                  <a:pt x="1516566" y="423747"/>
                </a:cubicBezTo>
                <a:cubicBezTo>
                  <a:pt x="1497613" y="442701"/>
                  <a:pt x="1471102" y="452269"/>
                  <a:pt x="1449658" y="468352"/>
                </a:cubicBezTo>
                <a:cubicBezTo>
                  <a:pt x="1441247" y="474660"/>
                  <a:pt x="1434790" y="483220"/>
                  <a:pt x="1427356" y="490654"/>
                </a:cubicBezTo>
              </a:path>
            </a:pathLst>
          </a:custGeom>
          <a:noFill/>
          <a:ln w="79375">
            <a:solidFill>
              <a:srgbClr val="FA4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085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People discuss something">
            <a:extLst>
              <a:ext uri="{FF2B5EF4-FFF2-40B4-BE49-F238E27FC236}">
                <a16:creationId xmlns:a16="http://schemas.microsoft.com/office/drawing/2014/main" id="{AA6A75DC-BE31-480B-B034-B1DF7AFA509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3115389"/>
            <a:ext cx="12192000" cy="3742611"/>
          </a:xfrm>
        </p:spPr>
      </p:pic>
      <p:sp>
        <p:nvSpPr>
          <p:cNvPr id="12" name="object 3" descr="Blue rectangle">
            <a:extLst>
              <a:ext uri="{FF2B5EF4-FFF2-40B4-BE49-F238E27FC236}">
                <a16:creationId xmlns:a16="http://schemas.microsoft.com/office/drawing/2014/main" id="{CDEEA71D-C3B3-45BB-A776-D17D92A58127}"/>
              </a:ext>
            </a:extLst>
          </p:cNvPr>
          <p:cNvSpPr/>
          <p:nvPr/>
        </p:nvSpPr>
        <p:spPr>
          <a:xfrm>
            <a:off x="2400" y="3115389"/>
            <a:ext cx="12189600" cy="3742611"/>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80000"/>
            </a:schemeClr>
          </a:solidFill>
        </p:spPr>
        <p:txBody>
          <a:bodyPr wrap="square" lIns="0" tIns="0" rIns="0" bIns="0" rtlCol="0"/>
          <a:lstStyle/>
          <a:p>
            <a:endParaRPr lang="en-US" dirty="0"/>
          </a:p>
        </p:txBody>
      </p:sp>
      <p:sp>
        <p:nvSpPr>
          <p:cNvPr id="13" name="Oval 12" descr="Beige oval">
            <a:extLst>
              <a:ext uri="{FF2B5EF4-FFF2-40B4-BE49-F238E27FC236}">
                <a16:creationId xmlns:a16="http://schemas.microsoft.com/office/drawing/2014/main" id="{F336552F-CA64-452F-9BD8-01334388BFF5}"/>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9ADB42F-AE48-4323-897F-DB5A083BD103}"/>
              </a:ext>
            </a:extLst>
          </p:cNvPr>
          <p:cNvSpPr>
            <a:spLocks noGrp="1"/>
          </p:cNvSpPr>
          <p:nvPr>
            <p:ph type="title"/>
          </p:nvPr>
        </p:nvSpPr>
        <p:spPr>
          <a:xfrm>
            <a:off x="806168" y="365125"/>
            <a:ext cx="10515600" cy="1325563"/>
          </a:xfrm>
        </p:spPr>
        <p:txBody>
          <a:bodyPr/>
          <a:lstStyle/>
          <a:p>
            <a:r>
              <a:rPr lang="en-US" dirty="0"/>
              <a:t>First Meeting Plan – </a:t>
            </a:r>
            <a:r>
              <a:rPr lang="en-US" dirty="0" err="1"/>
              <a:t>iLearn</a:t>
            </a:r>
            <a:r>
              <a:rPr lang="en-US" dirty="0"/>
              <a:t> -  August 27</a:t>
            </a:r>
            <a:r>
              <a:rPr lang="en-US" baseline="30000" dirty="0"/>
              <a:t>th</a:t>
            </a:r>
            <a:r>
              <a:rPr lang="en-US" dirty="0"/>
              <a:t> P.M.</a:t>
            </a:r>
          </a:p>
        </p:txBody>
      </p:sp>
      <p:sp>
        <p:nvSpPr>
          <p:cNvPr id="4" name="Text Placeholder 3">
            <a:extLst>
              <a:ext uri="{FF2B5EF4-FFF2-40B4-BE49-F238E27FC236}">
                <a16:creationId xmlns:a16="http://schemas.microsoft.com/office/drawing/2014/main" id="{293C1E99-672F-46AE-BB08-DD22B0928366}"/>
              </a:ext>
            </a:extLst>
          </p:cNvPr>
          <p:cNvSpPr>
            <a:spLocks noGrp="1"/>
          </p:cNvSpPr>
          <p:nvPr>
            <p:ph type="body" idx="1"/>
          </p:nvPr>
        </p:nvSpPr>
        <p:spPr bwMode="white">
          <a:xfrm>
            <a:off x="4076050" y="1896918"/>
            <a:ext cx="3789362" cy="823912"/>
          </a:xfrm>
        </p:spPr>
        <p:txBody>
          <a:bodyPr/>
          <a:lstStyle/>
          <a:p>
            <a:r>
              <a:rPr lang="en-US" dirty="0"/>
              <a:t>Part 2 - Overview</a:t>
            </a:r>
          </a:p>
        </p:txBody>
      </p:sp>
      <p:sp>
        <p:nvSpPr>
          <p:cNvPr id="5" name="Content Placeholder 4">
            <a:extLst>
              <a:ext uri="{FF2B5EF4-FFF2-40B4-BE49-F238E27FC236}">
                <a16:creationId xmlns:a16="http://schemas.microsoft.com/office/drawing/2014/main" id="{6DEAD4F2-C5CC-44E9-A092-76413D5CA7F4}"/>
              </a:ext>
            </a:extLst>
          </p:cNvPr>
          <p:cNvSpPr>
            <a:spLocks noGrp="1"/>
          </p:cNvSpPr>
          <p:nvPr>
            <p:ph sz="half" idx="2"/>
          </p:nvPr>
        </p:nvSpPr>
        <p:spPr bwMode="white">
          <a:xfrm>
            <a:off x="3818541" y="3417579"/>
            <a:ext cx="3789362" cy="2755616"/>
          </a:xfrm>
        </p:spPr>
        <p:txBody>
          <a:bodyPr>
            <a:normAutofit fontScale="92500" lnSpcReduction="10000"/>
          </a:bodyPr>
          <a:lstStyle/>
          <a:p>
            <a:pPr>
              <a:lnSpc>
                <a:spcPct val="125000"/>
              </a:lnSpc>
              <a:spcBef>
                <a:spcPts val="100"/>
              </a:spcBef>
              <a:buClr>
                <a:schemeClr val="accent1"/>
              </a:buClr>
            </a:pPr>
            <a:r>
              <a:rPr lang="en-US" sz="1800" i="1" dirty="0">
                <a:solidFill>
                  <a:srgbClr val="FFFFFF"/>
                </a:solidFill>
                <a:cs typeface="Arial"/>
              </a:rPr>
              <a:t>Divide PLC into smaller teams </a:t>
            </a:r>
          </a:p>
          <a:p>
            <a:pPr>
              <a:lnSpc>
                <a:spcPct val="125000"/>
              </a:lnSpc>
              <a:spcBef>
                <a:spcPts val="100"/>
              </a:spcBef>
              <a:buClr>
                <a:schemeClr val="accent1"/>
              </a:buClr>
            </a:pPr>
            <a:r>
              <a:rPr lang="en-US" sz="1800" i="1" dirty="0">
                <a:solidFill>
                  <a:srgbClr val="FFFFFF"/>
                </a:solidFill>
                <a:cs typeface="Arial"/>
              </a:rPr>
              <a:t>(if over 10 members)</a:t>
            </a:r>
            <a:endParaRPr lang="en-US" sz="1800" i="1" dirty="0">
              <a:solidFill>
                <a:schemeClr val="accent1"/>
              </a:solidFill>
              <a:cs typeface="Arial"/>
            </a:endParaRPr>
          </a:p>
          <a:p>
            <a:pPr>
              <a:lnSpc>
                <a:spcPct val="125000"/>
              </a:lnSpc>
              <a:buClr>
                <a:schemeClr val="accent1"/>
              </a:buClr>
            </a:pPr>
            <a:r>
              <a:rPr lang="en-US" sz="1800" i="1" spc="-5" dirty="0">
                <a:solidFill>
                  <a:srgbClr val="FFFFFF"/>
                </a:solidFill>
                <a:cs typeface="Arial"/>
              </a:rPr>
              <a:t>Who is in the room? </a:t>
            </a:r>
            <a:r>
              <a:rPr lang="en-US" sz="1800" b="1" i="1" spc="-5" dirty="0">
                <a:solidFill>
                  <a:schemeClr val="accent1"/>
                </a:solidFill>
                <a:cs typeface="Arial"/>
              </a:rPr>
              <a:t>True Colors?</a:t>
            </a:r>
          </a:p>
          <a:p>
            <a:pPr>
              <a:lnSpc>
                <a:spcPct val="125000"/>
              </a:lnSpc>
              <a:buClr>
                <a:schemeClr val="accent1"/>
              </a:buClr>
            </a:pPr>
            <a:r>
              <a:rPr lang="en-US" sz="1800" i="1" spc="-5" dirty="0">
                <a:solidFill>
                  <a:srgbClr val="FFFFFF"/>
                </a:solidFill>
                <a:cs typeface="Arial"/>
              </a:rPr>
              <a:t>Why</a:t>
            </a:r>
            <a:r>
              <a:rPr lang="en-US" sz="1800" i="1" spc="-35" dirty="0">
                <a:solidFill>
                  <a:srgbClr val="FFFFFF"/>
                </a:solidFill>
                <a:cs typeface="Arial"/>
              </a:rPr>
              <a:t>:</a:t>
            </a:r>
            <a:r>
              <a:rPr lang="en-US" sz="1800" i="1" spc="-15" dirty="0">
                <a:solidFill>
                  <a:srgbClr val="FFFFFF"/>
                </a:solidFill>
                <a:cs typeface="Arial"/>
              </a:rPr>
              <a:t> Review/Clarify </a:t>
            </a:r>
            <a:r>
              <a:rPr lang="en-US" sz="1800" b="1" i="1" spc="-5" dirty="0">
                <a:solidFill>
                  <a:schemeClr val="accent1"/>
                </a:solidFill>
                <a:cs typeface="Arial"/>
              </a:rPr>
              <a:t>OUR why</a:t>
            </a:r>
          </a:p>
          <a:p>
            <a:pPr>
              <a:lnSpc>
                <a:spcPct val="125000"/>
              </a:lnSpc>
              <a:buClr>
                <a:schemeClr val="accent1"/>
              </a:buClr>
            </a:pPr>
            <a:r>
              <a:rPr lang="en-US" sz="1800" i="1" dirty="0">
                <a:solidFill>
                  <a:srgbClr val="FFFFFF"/>
                </a:solidFill>
                <a:cs typeface="Arial"/>
              </a:rPr>
              <a:t>What: Review/Clarify </a:t>
            </a:r>
            <a:r>
              <a:rPr lang="en-US" sz="1800" b="1" i="1" spc="-5" dirty="0">
                <a:solidFill>
                  <a:schemeClr val="accent1"/>
                </a:solidFill>
                <a:cs typeface="Arial"/>
              </a:rPr>
              <a:t>Our Definition</a:t>
            </a:r>
          </a:p>
          <a:p>
            <a:pPr>
              <a:lnSpc>
                <a:spcPct val="125000"/>
              </a:lnSpc>
              <a:buClr>
                <a:schemeClr val="accent1"/>
              </a:buClr>
            </a:pPr>
            <a:r>
              <a:rPr lang="en-US" sz="1800" i="1" spc="-25" dirty="0">
                <a:solidFill>
                  <a:srgbClr val="FFFFFF"/>
                </a:solidFill>
                <a:cs typeface="Arial"/>
              </a:rPr>
              <a:t>When</a:t>
            </a:r>
            <a:r>
              <a:rPr lang="en-US" sz="1800" i="1" dirty="0">
                <a:solidFill>
                  <a:srgbClr val="FFFFFF"/>
                </a:solidFill>
                <a:cs typeface="Arial"/>
              </a:rPr>
              <a:t>: Review</a:t>
            </a:r>
            <a:r>
              <a:rPr lang="en-US" sz="1800" i="1" spc="-60" dirty="0">
                <a:solidFill>
                  <a:srgbClr val="FFFFFF"/>
                </a:solidFill>
                <a:cs typeface="Arial"/>
              </a:rPr>
              <a:t> </a:t>
            </a:r>
            <a:r>
              <a:rPr lang="en-US" sz="1800" b="1" i="1" spc="-5" dirty="0">
                <a:solidFill>
                  <a:schemeClr val="accent1"/>
                </a:solidFill>
                <a:cs typeface="Arial"/>
              </a:rPr>
              <a:t>Dates</a:t>
            </a:r>
          </a:p>
        </p:txBody>
      </p:sp>
      <p:sp>
        <p:nvSpPr>
          <p:cNvPr id="6" name="Text Placeholder 5">
            <a:extLst>
              <a:ext uri="{FF2B5EF4-FFF2-40B4-BE49-F238E27FC236}">
                <a16:creationId xmlns:a16="http://schemas.microsoft.com/office/drawing/2014/main" id="{38A73375-FA03-4191-8AD5-B40CD9B59B94}"/>
              </a:ext>
            </a:extLst>
          </p:cNvPr>
          <p:cNvSpPr>
            <a:spLocks noGrp="1"/>
          </p:cNvSpPr>
          <p:nvPr>
            <p:ph type="body" sz="quarter" idx="3"/>
          </p:nvPr>
        </p:nvSpPr>
        <p:spPr bwMode="white">
          <a:xfrm>
            <a:off x="7865412" y="1875345"/>
            <a:ext cx="5183188" cy="823912"/>
          </a:xfrm>
        </p:spPr>
        <p:txBody>
          <a:bodyPr/>
          <a:lstStyle/>
          <a:p>
            <a:r>
              <a:rPr lang="en-US" dirty="0"/>
              <a:t>Part 3 – Let’s get </a:t>
            </a:r>
            <a:r>
              <a:rPr lang="en-US" dirty="0" err="1"/>
              <a:t>PLCing</a:t>
            </a:r>
            <a:endParaRPr lang="en-US" dirty="0"/>
          </a:p>
        </p:txBody>
      </p:sp>
      <p:sp>
        <p:nvSpPr>
          <p:cNvPr id="7" name="Content Placeholder 6">
            <a:extLst>
              <a:ext uri="{FF2B5EF4-FFF2-40B4-BE49-F238E27FC236}">
                <a16:creationId xmlns:a16="http://schemas.microsoft.com/office/drawing/2014/main" id="{7E0C6FDF-5982-4E37-B65D-F7B05D0FFB52}"/>
              </a:ext>
            </a:extLst>
          </p:cNvPr>
          <p:cNvSpPr>
            <a:spLocks noGrp="1"/>
          </p:cNvSpPr>
          <p:nvPr>
            <p:ph sz="quarter" idx="4"/>
          </p:nvPr>
        </p:nvSpPr>
        <p:spPr bwMode="white">
          <a:xfrm>
            <a:off x="7774577" y="3122837"/>
            <a:ext cx="4312920" cy="3760571"/>
          </a:xfrm>
        </p:spPr>
        <p:txBody>
          <a:bodyPr vert="horz" lIns="91440" tIns="45720" rIns="91440" bIns="45720" rtlCol="0" anchor="t">
            <a:normAutofit/>
          </a:bodyPr>
          <a:lstStyle/>
          <a:p>
            <a:pPr>
              <a:lnSpc>
                <a:spcPct val="125000"/>
              </a:lnSpc>
              <a:spcBef>
                <a:spcPts val="100"/>
              </a:spcBef>
              <a:buClr>
                <a:schemeClr val="accent1"/>
              </a:buClr>
            </a:pPr>
            <a:r>
              <a:rPr lang="en-US" sz="1800" i="1" spc="-5" dirty="0">
                <a:solidFill>
                  <a:srgbClr val="FFFFFF"/>
                </a:solidFill>
                <a:cs typeface="Arial"/>
              </a:rPr>
              <a:t>Norms</a:t>
            </a:r>
            <a:r>
              <a:rPr lang="en-US" sz="1800" i="1" dirty="0">
                <a:solidFill>
                  <a:srgbClr val="FFFFFF"/>
                </a:solidFill>
                <a:cs typeface="Arial"/>
              </a:rPr>
              <a:t>: </a:t>
            </a:r>
            <a:r>
              <a:rPr lang="en-US" sz="1800" b="1" i="1" spc="-5" dirty="0">
                <a:solidFill>
                  <a:schemeClr val="accent1"/>
                </a:solidFill>
                <a:cs typeface="Arial"/>
              </a:rPr>
              <a:t>Develop &amp; Consensus</a:t>
            </a:r>
          </a:p>
          <a:p>
            <a:pPr>
              <a:lnSpc>
                <a:spcPct val="125000"/>
              </a:lnSpc>
              <a:spcBef>
                <a:spcPts val="100"/>
              </a:spcBef>
              <a:buClr>
                <a:schemeClr val="accent1"/>
              </a:buClr>
            </a:pPr>
            <a:r>
              <a:rPr lang="en-US" sz="1800" b="1" i="1" spc="-5" dirty="0">
                <a:solidFill>
                  <a:schemeClr val="accent1"/>
                </a:solidFill>
                <a:cs typeface="Arial"/>
              </a:rPr>
              <a:t>RESOURCE BANK Group</a:t>
            </a:r>
          </a:p>
          <a:p>
            <a:pPr>
              <a:lnSpc>
                <a:spcPct val="125000"/>
              </a:lnSpc>
              <a:buClr>
                <a:schemeClr val="accent1"/>
              </a:buClr>
            </a:pPr>
            <a:r>
              <a:rPr lang="en-US" sz="1800" i="1" dirty="0">
                <a:solidFill>
                  <a:srgbClr val="FFFFFF"/>
                </a:solidFill>
                <a:cs typeface="Arial"/>
              </a:rPr>
              <a:t>Smart Goals: </a:t>
            </a:r>
            <a:r>
              <a:rPr lang="en-US" sz="1800" b="1" i="1" spc="-5" dirty="0">
                <a:solidFill>
                  <a:schemeClr val="accent1"/>
                </a:solidFill>
                <a:cs typeface="Arial"/>
              </a:rPr>
              <a:t>Discuss, develop, document</a:t>
            </a:r>
          </a:p>
          <a:p>
            <a:pPr>
              <a:lnSpc>
                <a:spcPct val="125000"/>
              </a:lnSpc>
              <a:buClr>
                <a:schemeClr val="accent1"/>
              </a:buClr>
            </a:pPr>
            <a:r>
              <a:rPr lang="en-US" sz="1800" i="1" dirty="0">
                <a:solidFill>
                  <a:srgbClr val="FFFFFF"/>
                </a:solidFill>
                <a:cs typeface="Arial"/>
              </a:rPr>
              <a:t>Next steps: </a:t>
            </a:r>
            <a:r>
              <a:rPr lang="en-US" sz="1800" b="1" i="1" spc="-5" dirty="0">
                <a:solidFill>
                  <a:schemeClr val="accent1"/>
                </a:solidFill>
                <a:cs typeface="Arial"/>
              </a:rPr>
              <a:t>Get going? Is there time on Day one?</a:t>
            </a:r>
          </a:p>
          <a:p>
            <a:pPr>
              <a:lnSpc>
                <a:spcPct val="125000"/>
              </a:lnSpc>
              <a:buClr>
                <a:schemeClr val="accent1"/>
              </a:buClr>
            </a:pPr>
            <a:r>
              <a:rPr lang="en-US" sz="1800" b="1" i="1" spc="-5">
                <a:solidFill>
                  <a:schemeClr val="bg1"/>
                </a:solidFill>
                <a:cs typeface="Arial"/>
              </a:rPr>
              <a:t>Divisional Supports </a:t>
            </a:r>
            <a:r>
              <a:rPr lang="en-US" sz="1800" b="1" i="1" spc="-5">
                <a:solidFill>
                  <a:schemeClr val="accent1"/>
                </a:solidFill>
                <a:cs typeface="Arial"/>
              </a:rPr>
              <a:t>needed?</a:t>
            </a:r>
            <a:endParaRPr lang="en-US" sz="1800" b="1" i="1" spc="-5" dirty="0">
              <a:solidFill>
                <a:schemeClr val="accent1"/>
              </a:solidFill>
              <a:cs typeface="Arial"/>
            </a:endParaRPr>
          </a:p>
          <a:p>
            <a:pPr>
              <a:lnSpc>
                <a:spcPct val="125000"/>
              </a:lnSpc>
              <a:buClr>
                <a:schemeClr val="accent1"/>
              </a:buClr>
            </a:pPr>
            <a:r>
              <a:rPr lang="en-US" sz="1800" i="1">
                <a:solidFill>
                  <a:srgbClr val="FFFFFF"/>
                </a:solidFill>
                <a:cs typeface="Arial"/>
              </a:rPr>
              <a:t>In </a:t>
            </a:r>
            <a:r>
              <a:rPr lang="en-US" sz="1800" i="1" dirty="0">
                <a:solidFill>
                  <a:srgbClr val="FFFFFF"/>
                </a:solidFill>
                <a:cs typeface="Arial"/>
              </a:rPr>
              <a:t>Between: </a:t>
            </a:r>
            <a:r>
              <a:rPr lang="en-US" sz="1800" b="1" i="1" spc="-5" dirty="0">
                <a:solidFill>
                  <a:schemeClr val="accent1"/>
                </a:solidFill>
                <a:cs typeface="Arial"/>
              </a:rPr>
              <a:t>Communication/Agenda for face-to-face meeting</a:t>
            </a:r>
          </a:p>
        </p:txBody>
      </p:sp>
      <p:sp>
        <p:nvSpPr>
          <p:cNvPr id="8" name="Slide Number Placeholder 7">
            <a:extLst>
              <a:ext uri="{FF2B5EF4-FFF2-40B4-BE49-F238E27FC236}">
                <a16:creationId xmlns:a16="http://schemas.microsoft.com/office/drawing/2014/main" id="{68F7FB6B-EAC9-40F7-9522-61A8D53EFAF9}"/>
              </a:ext>
            </a:extLst>
          </p:cNvPr>
          <p:cNvSpPr>
            <a:spLocks noGrp="1"/>
          </p:cNvSpPr>
          <p:nvPr>
            <p:ph type="sldNum" sz="quarter" idx="12"/>
          </p:nvPr>
        </p:nvSpPr>
        <p:spPr/>
        <p:txBody>
          <a:bodyPr/>
          <a:lstStyle/>
          <a:p>
            <a:fld id="{82EE24B5-652C-4DB5-B7C3-B5BBEC1280B1}" type="slidenum">
              <a:rPr lang="en-US" smtClean="0"/>
              <a:t>42</a:t>
            </a:fld>
            <a:endParaRPr lang="en-US" dirty="0"/>
          </a:p>
        </p:txBody>
      </p:sp>
      <p:sp>
        <p:nvSpPr>
          <p:cNvPr id="9" name="object 5" descr="Beige rectangle">
            <a:extLst>
              <a:ext uri="{FF2B5EF4-FFF2-40B4-BE49-F238E27FC236}">
                <a16:creationId xmlns:a16="http://schemas.microsoft.com/office/drawing/2014/main" id="{890F7762-BD37-4D33-9F80-1DA07B5E172E}"/>
              </a:ext>
            </a:extLst>
          </p:cNvPr>
          <p:cNvSpPr/>
          <p:nvPr/>
        </p:nvSpPr>
        <p:spPr>
          <a:xfrm>
            <a:off x="915637" y="1346384"/>
            <a:ext cx="3672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sp>
        <p:nvSpPr>
          <p:cNvPr id="14" name="Text Placeholder 3">
            <a:extLst>
              <a:ext uri="{FF2B5EF4-FFF2-40B4-BE49-F238E27FC236}">
                <a16:creationId xmlns:a16="http://schemas.microsoft.com/office/drawing/2014/main" id="{293C1E99-672F-46AE-BB08-DD22B0928366}"/>
              </a:ext>
            </a:extLst>
          </p:cNvPr>
          <p:cNvSpPr txBox="1">
            <a:spLocks/>
          </p:cNvSpPr>
          <p:nvPr/>
        </p:nvSpPr>
        <p:spPr bwMode="white">
          <a:xfrm>
            <a:off x="29179" y="2259991"/>
            <a:ext cx="378936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Part 1 – for all Sun West Teachers/admin </a:t>
            </a:r>
          </a:p>
        </p:txBody>
      </p:sp>
      <p:sp>
        <p:nvSpPr>
          <p:cNvPr id="15" name="Content Placeholder 4">
            <a:extLst>
              <a:ext uri="{FF2B5EF4-FFF2-40B4-BE49-F238E27FC236}">
                <a16:creationId xmlns:a16="http://schemas.microsoft.com/office/drawing/2014/main" id="{6DEAD4F2-C5CC-44E9-A092-76413D5CA7F4}"/>
              </a:ext>
            </a:extLst>
          </p:cNvPr>
          <p:cNvSpPr txBox="1">
            <a:spLocks/>
          </p:cNvSpPr>
          <p:nvPr/>
        </p:nvSpPr>
        <p:spPr bwMode="white">
          <a:xfrm>
            <a:off x="160064" y="3417579"/>
            <a:ext cx="3789362" cy="2755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100"/>
              </a:spcBef>
              <a:buClr>
                <a:schemeClr val="accent1"/>
              </a:buClr>
            </a:pPr>
            <a:r>
              <a:rPr lang="en-US" sz="1800" i="1" dirty="0">
                <a:solidFill>
                  <a:srgbClr val="FFFFFF"/>
                </a:solidFill>
                <a:cs typeface="Arial"/>
              </a:rPr>
              <a:t>Set the stage video</a:t>
            </a:r>
            <a:endParaRPr lang="en-US" sz="1800" i="1" dirty="0">
              <a:solidFill>
                <a:schemeClr val="accent1"/>
              </a:solidFill>
              <a:cs typeface="Arial"/>
            </a:endParaRPr>
          </a:p>
          <a:p>
            <a:pPr>
              <a:lnSpc>
                <a:spcPct val="125000"/>
              </a:lnSpc>
              <a:buClr>
                <a:schemeClr val="accent1"/>
              </a:buClr>
            </a:pPr>
            <a:r>
              <a:rPr lang="en-US" sz="1800" i="1" spc="-5" dirty="0">
                <a:solidFill>
                  <a:srgbClr val="FFFFFF"/>
                </a:solidFill>
                <a:cs typeface="Arial"/>
              </a:rPr>
              <a:t>Why</a:t>
            </a:r>
            <a:r>
              <a:rPr lang="en-US" sz="1800" i="1" spc="-35" dirty="0">
                <a:solidFill>
                  <a:srgbClr val="FFFFFF"/>
                </a:solidFill>
                <a:cs typeface="Arial"/>
              </a:rPr>
              <a:t>:</a:t>
            </a:r>
            <a:r>
              <a:rPr lang="en-US" sz="1800" i="1" spc="-15" dirty="0">
                <a:solidFill>
                  <a:srgbClr val="FFFFFF"/>
                </a:solidFill>
                <a:cs typeface="Arial"/>
              </a:rPr>
              <a:t> </a:t>
            </a:r>
            <a:r>
              <a:rPr lang="en-US" sz="1800" b="1" i="1" spc="-5" dirty="0">
                <a:solidFill>
                  <a:schemeClr val="accent1"/>
                </a:solidFill>
                <a:cs typeface="Arial"/>
              </a:rPr>
              <a:t>OUR why </a:t>
            </a:r>
            <a:r>
              <a:rPr lang="en-US" sz="1800" i="1" dirty="0">
                <a:solidFill>
                  <a:srgbClr val="FFFFFF"/>
                </a:solidFill>
                <a:cs typeface="Arial"/>
              </a:rPr>
              <a:t>Division What: </a:t>
            </a:r>
            <a:r>
              <a:rPr lang="en-US" sz="1800" b="1" i="1" spc="-5" dirty="0">
                <a:solidFill>
                  <a:schemeClr val="accent1"/>
                </a:solidFill>
                <a:cs typeface="Arial"/>
              </a:rPr>
              <a:t>Our Definition</a:t>
            </a:r>
          </a:p>
          <a:p>
            <a:pPr>
              <a:lnSpc>
                <a:spcPct val="125000"/>
              </a:lnSpc>
              <a:buClr>
                <a:schemeClr val="accent1"/>
              </a:buClr>
            </a:pPr>
            <a:r>
              <a:rPr lang="en-US" sz="1800" i="1" dirty="0">
                <a:solidFill>
                  <a:srgbClr val="FFFFFF"/>
                </a:solidFill>
                <a:cs typeface="Arial"/>
              </a:rPr>
              <a:t>What: </a:t>
            </a:r>
            <a:r>
              <a:rPr lang="en-US" sz="1800" b="1" i="1" spc="-5" dirty="0">
                <a:solidFill>
                  <a:schemeClr val="accent1"/>
                </a:solidFill>
                <a:cs typeface="Arial"/>
              </a:rPr>
              <a:t>Our Definition</a:t>
            </a:r>
          </a:p>
          <a:p>
            <a:pPr>
              <a:lnSpc>
                <a:spcPct val="125000"/>
              </a:lnSpc>
              <a:buClr>
                <a:schemeClr val="accent1"/>
              </a:buClr>
            </a:pPr>
            <a:r>
              <a:rPr lang="en-US" sz="1800" i="1" spc="-25" dirty="0">
                <a:solidFill>
                  <a:srgbClr val="FFFFFF"/>
                </a:solidFill>
                <a:cs typeface="Arial"/>
              </a:rPr>
              <a:t>When</a:t>
            </a:r>
            <a:r>
              <a:rPr lang="en-US" sz="1800" i="1" dirty="0">
                <a:solidFill>
                  <a:srgbClr val="FFFFFF"/>
                </a:solidFill>
                <a:cs typeface="Arial"/>
              </a:rPr>
              <a:t>:</a:t>
            </a:r>
            <a:r>
              <a:rPr lang="en-US" sz="1800" i="1" spc="-60" dirty="0">
                <a:solidFill>
                  <a:srgbClr val="FFFFFF"/>
                </a:solidFill>
                <a:cs typeface="Arial"/>
              </a:rPr>
              <a:t> </a:t>
            </a:r>
            <a:r>
              <a:rPr lang="en-US" sz="1800" b="1" i="1" spc="-5" dirty="0">
                <a:solidFill>
                  <a:schemeClr val="accent1"/>
                </a:solidFill>
                <a:cs typeface="Arial"/>
              </a:rPr>
              <a:t>Dates</a:t>
            </a:r>
          </a:p>
          <a:p>
            <a:pPr>
              <a:lnSpc>
                <a:spcPct val="125000"/>
              </a:lnSpc>
              <a:buClr>
                <a:schemeClr val="accent1"/>
              </a:buClr>
            </a:pPr>
            <a:endParaRPr lang="en-US" sz="1800" b="1" i="1" spc="-5" dirty="0">
              <a:solidFill>
                <a:schemeClr val="accent1"/>
              </a:solidFill>
              <a:cs typeface="Arial"/>
            </a:endParaRPr>
          </a:p>
          <a:p>
            <a:pPr>
              <a:lnSpc>
                <a:spcPct val="125000"/>
              </a:lnSpc>
              <a:buClr>
                <a:schemeClr val="accent1"/>
              </a:buClr>
            </a:pPr>
            <a:endParaRPr lang="en-US" sz="1800" b="1" i="1" spc="-5" dirty="0">
              <a:solidFill>
                <a:schemeClr val="accent1"/>
              </a:solidFill>
              <a:cs typeface="Arial"/>
            </a:endParaRPr>
          </a:p>
          <a:p>
            <a:pPr>
              <a:lnSpc>
                <a:spcPct val="125000"/>
              </a:lnSpc>
              <a:buClr>
                <a:schemeClr val="accent1"/>
              </a:buClr>
            </a:pPr>
            <a:endParaRPr lang="en-US" sz="1800" b="1" i="1" spc="-5" dirty="0">
              <a:solidFill>
                <a:schemeClr val="accent1"/>
              </a:solidFill>
              <a:cs typeface="Arial"/>
            </a:endParaRPr>
          </a:p>
        </p:txBody>
      </p:sp>
    </p:spTree>
    <p:extLst>
      <p:ext uri="{BB962C8B-B14F-4D97-AF65-F5344CB8AC3E}">
        <p14:creationId xmlns:p14="http://schemas.microsoft.com/office/powerpoint/2010/main" val="3327019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This is like the making your first pancake…….</a:t>
            </a:r>
          </a:p>
        </p:txBody>
      </p:sp>
      <p:sp>
        <p:nvSpPr>
          <p:cNvPr id="2" name="Slide Number Placeholder 1"/>
          <p:cNvSpPr>
            <a:spLocks noGrp="1"/>
          </p:cNvSpPr>
          <p:nvPr>
            <p:ph type="sldNum" sz="quarter" idx="12"/>
          </p:nvPr>
        </p:nvSpPr>
        <p:spPr/>
        <p:txBody>
          <a:bodyPr/>
          <a:lstStyle/>
          <a:p>
            <a:fld id="{82EE24B5-652C-4DB5-B7C3-B5BBEC1280B1}" type="slidenum">
              <a:rPr lang="en-US" noProof="0" smtClean="0"/>
              <a:t>43</a:t>
            </a:fld>
            <a:endParaRPr lang="en-US" noProof="0" dirty="0"/>
          </a:p>
        </p:txBody>
      </p:sp>
      <p:pic>
        <p:nvPicPr>
          <p:cNvPr id="1026" name="mtm-img" descr="High Quality Confused Little Girl Blank Meme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13" y="1446838"/>
            <a:ext cx="4865906" cy="48410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478" y="1804173"/>
            <a:ext cx="5962566" cy="44837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228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26" y="200775"/>
            <a:ext cx="9144000" cy="2128049"/>
          </a:xfrm>
        </p:spPr>
        <p:txBody>
          <a:bodyPr/>
          <a:lstStyle/>
          <a:p>
            <a:r>
              <a:rPr lang="en-US" dirty="0">
                <a:solidFill>
                  <a:srgbClr val="FFC000"/>
                </a:solidFill>
              </a:rPr>
              <a:t>Review Questions</a:t>
            </a:r>
          </a:p>
        </p:txBody>
      </p:sp>
      <p:sp>
        <p:nvSpPr>
          <p:cNvPr id="3" name="Subtitle 2"/>
          <p:cNvSpPr>
            <a:spLocks noGrp="1"/>
          </p:cNvSpPr>
          <p:nvPr>
            <p:ph type="subTitle" idx="1"/>
          </p:nvPr>
        </p:nvSpPr>
        <p:spPr>
          <a:xfrm>
            <a:off x="1524000" y="3339548"/>
            <a:ext cx="9144000" cy="2792896"/>
          </a:xfrm>
        </p:spPr>
        <p:txBody>
          <a:bodyPr>
            <a:normAutofit/>
          </a:bodyPr>
          <a:lstStyle/>
          <a:p>
            <a:r>
              <a:rPr lang="en-US" dirty="0"/>
              <a:t>Do you have the answers you need?</a:t>
            </a:r>
          </a:p>
          <a:p>
            <a:r>
              <a:rPr lang="en-US" dirty="0"/>
              <a:t>We will send these to you in an email!</a:t>
            </a:r>
          </a:p>
        </p:txBody>
      </p:sp>
    </p:spTree>
    <p:extLst>
      <p:ext uri="{BB962C8B-B14F-4D97-AF65-F5344CB8AC3E}">
        <p14:creationId xmlns:p14="http://schemas.microsoft.com/office/powerpoint/2010/main" val="1127456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766355" y="492351"/>
            <a:ext cx="10885714" cy="4327525"/>
          </a:xfrm>
        </p:spPr>
        <p:txBody>
          <a:bodyPr>
            <a:normAutofit/>
          </a:bodyPr>
          <a:lstStyle/>
          <a:p>
            <a:r>
              <a:rPr lang="en-US" sz="9600" dirty="0"/>
              <a:t>ARE YOU READY?</a:t>
            </a:r>
          </a:p>
        </p:txBody>
      </p:sp>
      <p:sp>
        <p:nvSpPr>
          <p:cNvPr id="8" name="Slide Number Placeholder 7"/>
          <p:cNvSpPr>
            <a:spLocks noGrp="1"/>
          </p:cNvSpPr>
          <p:nvPr>
            <p:ph type="sldNum" sz="quarter" idx="4294967295"/>
          </p:nvPr>
        </p:nvSpPr>
        <p:spPr>
          <a:xfrm>
            <a:off x="11473475" y="6184083"/>
            <a:ext cx="357187" cy="365125"/>
          </a:xfrm>
        </p:spPr>
        <p:txBody>
          <a:bodyPr/>
          <a:lstStyle/>
          <a:p>
            <a:fld id="{82EE24B5-652C-4DB5-B7C3-B5BBEC1280B1}" type="slidenum">
              <a:rPr lang="en-US" noProof="0" smtClean="0"/>
              <a:t>45</a:t>
            </a:fld>
            <a:endParaRPr lang="en-US" noProof="0" dirty="0"/>
          </a:p>
        </p:txBody>
      </p:sp>
      <p:pic>
        <p:nvPicPr>
          <p:cNvPr id="11" name="Picture 10" descr="Child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888" y="894952"/>
            <a:ext cx="6311391" cy="6311391"/>
          </a:xfrm>
          <a:prstGeom prst="rect">
            <a:avLst/>
          </a:prstGeom>
        </p:spPr>
      </p:pic>
    </p:spTree>
    <p:extLst>
      <p:ext uri="{BB962C8B-B14F-4D97-AF65-F5344CB8AC3E}">
        <p14:creationId xmlns:p14="http://schemas.microsoft.com/office/powerpoint/2010/main" val="224186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 Blog de MAM: ¿Tu empresa es 2.0? (Segunda Parte)"/>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74811" y="1158559"/>
            <a:ext cx="6117189" cy="4432890"/>
          </a:xfrm>
          <a:prstGeom prst="rect">
            <a:avLst/>
          </a:prstGeom>
        </p:spPr>
      </p:pic>
      <p:sp>
        <p:nvSpPr>
          <p:cNvPr id="5" name="Content Placeholder 4">
            <a:extLst>
              <a:ext uri="{FF2B5EF4-FFF2-40B4-BE49-F238E27FC236}">
                <a16:creationId xmlns:a16="http://schemas.microsoft.com/office/drawing/2014/main" id="{D5537408-2125-4CE5-92A7-F7E0FCBA31D0}"/>
              </a:ext>
            </a:extLst>
          </p:cNvPr>
          <p:cNvSpPr txBox="1">
            <a:spLocks/>
          </p:cNvSpPr>
          <p:nvPr/>
        </p:nvSpPr>
        <p:spPr>
          <a:xfrm>
            <a:off x="-1" y="1341439"/>
            <a:ext cx="6348413" cy="4140200"/>
          </a:xfrm>
          <a:prstGeom prst="rect">
            <a:avLst/>
          </a:prstGeom>
          <a:solidFill>
            <a:schemeClr val="accent2"/>
          </a:solidFill>
        </p:spPr>
        <p:txBody>
          <a:bodyPr lIns="1548000" tIns="21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Arial" panose="020B0604020202020204" pitchFamily="34" charset="0"/>
              <a:buNone/>
            </a:pPr>
            <a:r>
              <a:rPr lang="en-US" sz="2500" b="1" i="1" spc="60" dirty="0">
                <a:solidFill>
                  <a:schemeClr val="bg2">
                    <a:lumMod val="20000"/>
                    <a:lumOff val="80000"/>
                    <a:alpha val="75000"/>
                  </a:schemeClr>
                </a:solidFill>
                <a:cs typeface="Arial"/>
              </a:rPr>
              <a:t>Melissa, Carole,</a:t>
            </a:r>
            <a:br>
              <a:rPr lang="en-US" sz="2500" b="1" i="1" spc="60" dirty="0">
                <a:solidFill>
                  <a:schemeClr val="bg2">
                    <a:lumMod val="20000"/>
                    <a:lumOff val="80000"/>
                    <a:alpha val="75000"/>
                  </a:schemeClr>
                </a:solidFill>
                <a:cs typeface="Arial"/>
              </a:rPr>
            </a:br>
            <a:r>
              <a:rPr lang="en-US" sz="2500" b="1" i="1" spc="60" dirty="0">
                <a:solidFill>
                  <a:schemeClr val="bg2">
                    <a:lumMod val="20000"/>
                    <a:lumOff val="80000"/>
                    <a:alpha val="75000"/>
                  </a:schemeClr>
                </a:solidFill>
                <a:cs typeface="Arial"/>
              </a:rPr>
              <a:t>Vanessa &amp; Kelli</a:t>
            </a:r>
            <a:endParaRPr lang="en-US" sz="2500" b="1" i="1" dirty="0">
              <a:solidFill>
                <a:schemeClr val="bg2">
                  <a:lumMod val="20000"/>
                  <a:lumOff val="80000"/>
                  <a:alpha val="75000"/>
                </a:schemeClr>
              </a:solidFill>
              <a:cs typeface="Arial"/>
            </a:endParaRPr>
          </a:p>
          <a:p>
            <a:pPr marL="0" indent="0">
              <a:lnSpc>
                <a:spcPct val="125000"/>
              </a:lnSpc>
              <a:buFont typeface="Arial" panose="020B0604020202020204" pitchFamily="34" charset="0"/>
              <a:buNone/>
            </a:pPr>
            <a:endParaRPr lang="en-US" sz="2500" b="1" dirty="0">
              <a:solidFill>
                <a:schemeClr val="bg2">
                  <a:alpha val="50000"/>
                </a:schemeClr>
              </a:solidFill>
            </a:endParaRPr>
          </a:p>
        </p:txBody>
      </p:sp>
      <p:sp>
        <p:nvSpPr>
          <p:cNvPr id="6" name="object 6" descr="Beige rectangle">
            <a:extLst>
              <a:ext uri="{FF2B5EF4-FFF2-40B4-BE49-F238E27FC236}">
                <a16:creationId xmlns:a16="http://schemas.microsoft.com/office/drawing/2014/main" id="{B0C70F64-F3E5-413B-AF4F-E15CE944B761}"/>
              </a:ext>
            </a:extLst>
          </p:cNvPr>
          <p:cNvSpPr/>
          <p:nvPr/>
        </p:nvSpPr>
        <p:spPr bwMode="ltGray">
          <a:xfrm>
            <a:off x="931203" y="2894901"/>
            <a:ext cx="4176000" cy="0"/>
          </a:xfrm>
          <a:custGeom>
            <a:avLst/>
            <a:gdLst/>
            <a:ahLst/>
            <a:cxnLst/>
            <a:rect l="l" t="t" r="r" b="b"/>
            <a:pathLst>
              <a:path w="4206240">
                <a:moveTo>
                  <a:pt x="0" y="0"/>
                </a:moveTo>
                <a:lnTo>
                  <a:pt x="4206240" y="0"/>
                </a:lnTo>
              </a:path>
            </a:pathLst>
          </a:custGeom>
          <a:ln w="54863">
            <a:solidFill>
              <a:schemeClr val="accent1"/>
            </a:solidFill>
          </a:ln>
        </p:spPr>
        <p:txBody>
          <a:bodyPr wrap="square" lIns="0" tIns="0" rIns="0" bIns="0" rtlCol="0"/>
          <a:lstStyle/>
          <a:p>
            <a:endParaRPr lang="en-US" dirty="0"/>
          </a:p>
        </p:txBody>
      </p:sp>
      <p:sp>
        <p:nvSpPr>
          <p:cNvPr id="2" name="Title 1">
            <a:extLst>
              <a:ext uri="{FF2B5EF4-FFF2-40B4-BE49-F238E27FC236}">
                <a16:creationId xmlns:a16="http://schemas.microsoft.com/office/drawing/2014/main" id="{1BD43A5E-77DF-44FD-800D-158434A3ABC6}"/>
              </a:ext>
            </a:extLst>
          </p:cNvPr>
          <p:cNvSpPr>
            <a:spLocks noGrp="1"/>
          </p:cNvSpPr>
          <p:nvPr>
            <p:ph type="title"/>
          </p:nvPr>
        </p:nvSpPr>
        <p:spPr bwMode="ltGray">
          <a:xfrm>
            <a:off x="838200" y="1701559"/>
            <a:ext cx="4859215" cy="1325563"/>
          </a:xfrm>
        </p:spPr>
        <p:txBody>
          <a:bodyPr>
            <a:normAutofit/>
          </a:bodyPr>
          <a:lstStyle/>
          <a:p>
            <a:r>
              <a:rPr lang="en-US" sz="5000" dirty="0">
                <a:solidFill>
                  <a:schemeClr val="bg1"/>
                </a:solidFill>
              </a:rPr>
              <a:t>THANK YOU!</a:t>
            </a:r>
            <a:endParaRPr lang="en-US" sz="5000" dirty="0"/>
          </a:p>
        </p:txBody>
      </p:sp>
      <p:pic>
        <p:nvPicPr>
          <p:cNvPr id="11" name="Graphic 10" descr="Person icon">
            <a:extLst>
              <a:ext uri="{FF2B5EF4-FFF2-40B4-BE49-F238E27FC236}">
                <a16:creationId xmlns:a16="http://schemas.microsoft.com/office/drawing/2014/main" id="{623730AD-04DB-4D31-90B9-486007BC48F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5237" y="3470503"/>
            <a:ext cx="342900" cy="352425"/>
          </a:xfrm>
          <a:prstGeom prst="rect">
            <a:avLst/>
          </a:prstGeom>
        </p:spPr>
      </p:pic>
    </p:spTree>
    <p:extLst>
      <p:ext uri="{BB962C8B-B14F-4D97-AF65-F5344CB8AC3E}">
        <p14:creationId xmlns:p14="http://schemas.microsoft.com/office/powerpoint/2010/main" val="148695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Who is in the room?</a:t>
            </a:r>
          </a:p>
        </p:txBody>
      </p:sp>
      <p:sp>
        <p:nvSpPr>
          <p:cNvPr id="7" name="Text Placeholder 6"/>
          <p:cNvSpPr>
            <a:spLocks noGrp="1"/>
          </p:cNvSpPr>
          <p:nvPr>
            <p:ph type="body" idx="1"/>
          </p:nvPr>
        </p:nvSpPr>
        <p:spPr/>
        <p:txBody>
          <a:bodyPr/>
          <a:lstStyle/>
          <a:p>
            <a:r>
              <a:rPr lang="en-US" dirty="0"/>
              <a:t>Let’s find out….</a:t>
            </a:r>
          </a:p>
          <a:p>
            <a:r>
              <a:rPr lang="en-US" dirty="0"/>
              <a:t>Why is this important?</a:t>
            </a:r>
          </a:p>
        </p:txBody>
      </p:sp>
      <p:sp>
        <p:nvSpPr>
          <p:cNvPr id="2" name="Slide Number Placeholder 1"/>
          <p:cNvSpPr>
            <a:spLocks noGrp="1"/>
          </p:cNvSpPr>
          <p:nvPr>
            <p:ph type="sldNum" sz="quarter" idx="12"/>
          </p:nvPr>
        </p:nvSpPr>
        <p:spPr/>
        <p:txBody>
          <a:bodyPr/>
          <a:lstStyle/>
          <a:p>
            <a:fld id="{82EE24B5-652C-4DB5-B7C3-B5BBEC1280B1}" type="slidenum">
              <a:rPr lang="en-US" noProof="0" smtClean="0"/>
              <a:t>5</a:t>
            </a:fld>
            <a:endParaRPr lang="en-US" noProof="0" dirty="0"/>
          </a:p>
        </p:txBody>
      </p:sp>
    </p:spTree>
    <p:extLst>
      <p:ext uri="{BB962C8B-B14F-4D97-AF65-F5344CB8AC3E}">
        <p14:creationId xmlns:p14="http://schemas.microsoft.com/office/powerpoint/2010/main" val="371562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rue Colou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12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6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6900" y="9525"/>
            <a:ext cx="6515100" cy="6591300"/>
          </a:xfrm>
          <a:prstGeom prst="rect">
            <a:avLst/>
          </a:prstGeom>
        </p:spPr>
      </p:pic>
      <p:pic>
        <p:nvPicPr>
          <p:cNvPr id="5124" name="Picture 4" descr="true colours pt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09587"/>
            <a:ext cx="5591175" cy="559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638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85135" y="108155"/>
            <a:ext cx="11444749" cy="5524295"/>
          </a:xfrm>
        </p:spPr>
        <p:txBody>
          <a:bodyPr/>
          <a:lstStyle/>
          <a:p>
            <a:r>
              <a:rPr lang="en-US" dirty="0"/>
              <a:t>On a piece of paper write down your favorite and second favorite shape from those shown below. </a:t>
            </a:r>
          </a:p>
          <a:p>
            <a:r>
              <a:rPr lang="en-US" dirty="0">
                <a:solidFill>
                  <a:srgbClr val="44C4DF"/>
                </a:solidFill>
              </a:rPr>
              <a:t>Which two APPEAL to you most.</a:t>
            </a:r>
          </a:p>
        </p:txBody>
      </p:sp>
      <p:sp>
        <p:nvSpPr>
          <p:cNvPr id="3" name="Rectangle 2"/>
          <p:cNvSpPr/>
          <p:nvPr/>
        </p:nvSpPr>
        <p:spPr>
          <a:xfrm>
            <a:off x="639097" y="2694039"/>
            <a:ext cx="1651819" cy="1396180"/>
          </a:xfrm>
          <a:prstGeom prst="rect">
            <a:avLst/>
          </a:prstGeom>
          <a:solidFill>
            <a:srgbClr val="3D647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Isosceles Triangle 3"/>
          <p:cNvSpPr/>
          <p:nvPr/>
        </p:nvSpPr>
        <p:spPr>
          <a:xfrm>
            <a:off x="2880851" y="2694039"/>
            <a:ext cx="1661652" cy="1435509"/>
          </a:xfrm>
          <a:prstGeom prst="triangle">
            <a:avLst/>
          </a:prstGeom>
          <a:solidFill>
            <a:srgbClr val="3D647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Oval 4"/>
          <p:cNvSpPr/>
          <p:nvPr/>
        </p:nvSpPr>
        <p:spPr>
          <a:xfrm>
            <a:off x="5132438" y="2556028"/>
            <a:ext cx="1730477" cy="1711530"/>
          </a:xfrm>
          <a:prstGeom prst="ellipse">
            <a:avLst/>
          </a:prstGeom>
          <a:solidFill>
            <a:srgbClr val="3D647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ectangle 5"/>
          <p:cNvSpPr/>
          <p:nvPr/>
        </p:nvSpPr>
        <p:spPr>
          <a:xfrm>
            <a:off x="7570838" y="2625213"/>
            <a:ext cx="1071717" cy="1642345"/>
          </a:xfrm>
          <a:prstGeom prst="rect">
            <a:avLst/>
          </a:prstGeom>
          <a:solidFill>
            <a:srgbClr val="3D647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Freeform 6"/>
          <p:cNvSpPr/>
          <p:nvPr/>
        </p:nvSpPr>
        <p:spPr>
          <a:xfrm>
            <a:off x="9173497" y="2694039"/>
            <a:ext cx="2438400" cy="1645762"/>
          </a:xfrm>
          <a:custGeom>
            <a:avLst/>
            <a:gdLst>
              <a:gd name="connsiteX0" fmla="*/ 0 w 2438400"/>
              <a:gd name="connsiteY0" fmla="*/ 0 h 1645762"/>
              <a:gd name="connsiteX1" fmla="*/ 471948 w 2438400"/>
              <a:gd name="connsiteY1" fmla="*/ 481780 h 1645762"/>
              <a:gd name="connsiteX2" fmla="*/ 1366684 w 2438400"/>
              <a:gd name="connsiteY2" fmla="*/ 432619 h 1645762"/>
              <a:gd name="connsiteX3" fmla="*/ 1307690 w 2438400"/>
              <a:gd name="connsiteY3" fmla="*/ 1179871 h 1645762"/>
              <a:gd name="connsiteX4" fmla="*/ 2104103 w 2438400"/>
              <a:gd name="connsiteY4" fmla="*/ 1641987 h 1645762"/>
              <a:gd name="connsiteX5" fmla="*/ 2231922 w 2438400"/>
              <a:gd name="connsiteY5" fmla="*/ 934064 h 1645762"/>
              <a:gd name="connsiteX6" fmla="*/ 2438400 w 2438400"/>
              <a:gd name="connsiteY6" fmla="*/ 639096 h 164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0" h="1645762">
                <a:moveTo>
                  <a:pt x="0" y="0"/>
                </a:moveTo>
                <a:cubicBezTo>
                  <a:pt x="122083" y="204838"/>
                  <a:pt x="244167" y="409677"/>
                  <a:pt x="471948" y="481780"/>
                </a:cubicBezTo>
                <a:cubicBezTo>
                  <a:pt x="699729" y="553883"/>
                  <a:pt x="1227394" y="316271"/>
                  <a:pt x="1366684" y="432619"/>
                </a:cubicBezTo>
                <a:cubicBezTo>
                  <a:pt x="1505974" y="548968"/>
                  <a:pt x="1184787" y="978310"/>
                  <a:pt x="1307690" y="1179871"/>
                </a:cubicBezTo>
                <a:cubicBezTo>
                  <a:pt x="1430593" y="1381432"/>
                  <a:pt x="1950064" y="1682955"/>
                  <a:pt x="2104103" y="1641987"/>
                </a:cubicBezTo>
                <a:cubicBezTo>
                  <a:pt x="2258142" y="1601019"/>
                  <a:pt x="2176206" y="1101213"/>
                  <a:pt x="2231922" y="934064"/>
                </a:cubicBezTo>
                <a:cubicBezTo>
                  <a:pt x="2287638" y="766915"/>
                  <a:pt x="2363019" y="703005"/>
                  <a:pt x="2438400" y="639096"/>
                </a:cubicBezTo>
              </a:path>
            </a:pathLst>
          </a:custGeom>
          <a:ln w="142875">
            <a:solidFill>
              <a:srgbClr val="3D6477"/>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a:off x="3905178" y="5632450"/>
            <a:ext cx="5066102" cy="523220"/>
          </a:xfrm>
          <a:prstGeom prst="rect">
            <a:avLst/>
          </a:prstGeom>
        </p:spPr>
        <p:txBody>
          <a:bodyPr wrap="square">
            <a:spAutoFit/>
          </a:bodyPr>
          <a:lstStyle/>
          <a:p>
            <a:r>
              <a:rPr lang="en-US" sz="2800" b="1" dirty="0">
                <a:solidFill>
                  <a:srgbClr val="A3AAAE"/>
                </a:solidFill>
                <a:latin typeface="proxima-nova"/>
              </a:rPr>
              <a:t>https://bit.ly/2H1W7Zg</a:t>
            </a:r>
            <a:endParaRPr lang="en-US" sz="2800" b="1" dirty="0"/>
          </a:p>
        </p:txBody>
      </p:sp>
    </p:spTree>
    <p:extLst>
      <p:ext uri="{BB962C8B-B14F-4D97-AF65-F5344CB8AC3E}">
        <p14:creationId xmlns:p14="http://schemas.microsoft.com/office/powerpoint/2010/main" val="133566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 Ideas for Content that People Love to Share on Socia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71" y="0"/>
            <a:ext cx="6949385"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02275" y="1692008"/>
            <a:ext cx="6689725"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6198107" y="2331086"/>
            <a:ext cx="5165558" cy="833856"/>
          </a:xfrm>
        </p:spPr>
        <p:txBody>
          <a:bodyPr/>
          <a:lstStyle/>
          <a:p>
            <a:r>
              <a:rPr lang="en-US" dirty="0">
                <a:solidFill>
                  <a:schemeClr val="bg1"/>
                </a:solidFill>
              </a:rPr>
              <a:t>OUR BIG IDEA</a:t>
            </a:r>
            <a:endParaRPr lang="en-US" dirty="0"/>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9</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a:off x="6313932" y="3042424"/>
            <a:ext cx="29700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bwMode="white">
          <a:xfrm>
            <a:off x="6188242" y="3217631"/>
            <a:ext cx="5181600" cy="1603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spc="-25" dirty="0">
                <a:solidFill>
                  <a:schemeClr val="bg2">
                    <a:lumMod val="20000"/>
                    <a:lumOff val="80000"/>
                  </a:schemeClr>
                </a:solidFill>
                <a:cs typeface="Arial"/>
              </a:rPr>
              <a:t>Why PLCs in Sun West?</a:t>
            </a:r>
          </a:p>
          <a:p>
            <a:pPr marL="0" indent="0">
              <a:buNone/>
            </a:pPr>
            <a:r>
              <a:rPr lang="en-US" sz="3200" i="1" spc="-25" dirty="0">
                <a:solidFill>
                  <a:schemeClr val="bg2">
                    <a:lumMod val="20000"/>
                    <a:lumOff val="80000"/>
                  </a:schemeClr>
                </a:solidFill>
                <a:cs typeface="Arial"/>
              </a:rPr>
              <a:t>Our view</a:t>
            </a:r>
          </a:p>
        </p:txBody>
      </p:sp>
    </p:spTree>
    <p:extLst>
      <p:ext uri="{BB962C8B-B14F-4D97-AF65-F5344CB8AC3E}">
        <p14:creationId xmlns:p14="http://schemas.microsoft.com/office/powerpoint/2010/main" val="1793949734"/>
      </p:ext>
    </p:extLst>
  </p:cSld>
  <p:clrMapOvr>
    <a:masterClrMapping/>
  </p:clrMapOvr>
</p:sld>
</file>

<file path=ppt/theme/theme1.xml><?xml version="1.0" encoding="utf-8"?>
<a:theme xmlns:a="http://schemas.openxmlformats.org/drawingml/2006/main" name="Office Theme">
  <a:themeElements>
    <a:clrScheme name="Custom 30">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Custom 25">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23188392_Professional services pitch deck_SL_V1.potx" id="{A16A60D7-542B-43C6-BB27-7BA8168B4019}" vid="{8C6CFC53-4DED-4518-8264-5814B6A371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DAF9E5-DED4-4A50-A81B-4CC218A03F2B}">
  <ds:schemaRefs>
    <ds:schemaRef ds:uri="http://schemas.microsoft.com/sharepoint/v3/contenttype/forms"/>
  </ds:schemaRefs>
</ds:datastoreItem>
</file>

<file path=customXml/itemProps2.xml><?xml version="1.0" encoding="utf-8"?>
<ds:datastoreItem xmlns:ds="http://schemas.openxmlformats.org/officeDocument/2006/customXml" ds:itemID="{171946EF-A3EA-4ECB-8D9A-56C36FFF4075}">
  <ds:schemaRefs>
    <ds:schemaRef ds:uri="http://schemas.microsoft.com/office/2006/metadata/properties"/>
    <ds:schemaRef ds:uri="http://purl.org/dc/dcmitype/"/>
    <ds:schemaRef ds:uri="http://www.w3.org/XML/1998/namespace"/>
    <ds:schemaRef ds:uri="16c05727-aa75-4e4a-9b5f-8a80a1165891"/>
    <ds:schemaRef ds:uri="http://schemas.microsoft.com/office/infopath/2007/PartnerControls"/>
    <ds:schemaRef ds:uri="http://schemas.microsoft.com/office/2006/documentManagement/types"/>
    <ds:schemaRef ds:uri="http://schemas.openxmlformats.org/package/2006/metadata/core-properties"/>
    <ds:schemaRef ds:uri="71af3243-3dd4-4a8d-8c0d-dd76da1f02a5"/>
    <ds:schemaRef ds:uri="http://purl.org/dc/terms/"/>
    <ds:schemaRef ds:uri="http://purl.org/dc/elements/1.1/"/>
  </ds:schemaRefs>
</ds:datastoreItem>
</file>

<file path=customXml/itemProps3.xml><?xml version="1.0" encoding="utf-8"?>
<ds:datastoreItem xmlns:ds="http://schemas.openxmlformats.org/officeDocument/2006/customXml" ds:itemID="{FFDD087A-3273-4D74-8700-4C8E2BE50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Professional services pitch deck</Template>
  <TotalTime>0</TotalTime>
  <Words>2269</Words>
  <Application>Microsoft Office PowerPoint</Application>
  <PresentationFormat>Widescreen</PresentationFormat>
  <Paragraphs>421</Paragraphs>
  <Slides>46</Slides>
  <Notes>40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Arial </vt:lpstr>
      <vt:lpstr>Avenir Black</vt:lpstr>
      <vt:lpstr>Calibri</vt:lpstr>
      <vt:lpstr>等线</vt:lpstr>
      <vt:lpstr>Gill Sans MT</vt:lpstr>
      <vt:lpstr>proxima-nova</vt:lpstr>
      <vt:lpstr>Roboto</vt:lpstr>
      <vt:lpstr>Office Theme</vt:lpstr>
      <vt:lpstr>2019-2020 PLC Leader Training</vt:lpstr>
      <vt:lpstr>Questions</vt:lpstr>
      <vt:lpstr>Overview of the Day</vt:lpstr>
      <vt:lpstr>Video Set the Stage</vt:lpstr>
      <vt:lpstr>Who is in the room?</vt:lpstr>
      <vt:lpstr>PowerPoint Presentation</vt:lpstr>
      <vt:lpstr>PowerPoint Presentation</vt:lpstr>
      <vt:lpstr>PowerPoint Presentation</vt:lpstr>
      <vt:lpstr>OUR BIG IDEA</vt:lpstr>
      <vt:lpstr>OUR BIG IDEA</vt:lpstr>
      <vt:lpstr>OUR BIG IDEA</vt:lpstr>
      <vt:lpstr>OUR BIG IDEA</vt:lpstr>
      <vt:lpstr>How to define a concept….</vt:lpstr>
      <vt:lpstr>Your Turn</vt:lpstr>
      <vt:lpstr>Your Turn</vt:lpstr>
      <vt:lpstr>WHO:THE TEAM – Bringing the Team Together</vt:lpstr>
      <vt:lpstr>Teams</vt:lpstr>
      <vt:lpstr>Role of the PLC Leader or Facilitator???</vt:lpstr>
      <vt:lpstr>When</vt:lpstr>
      <vt:lpstr>How</vt:lpstr>
      <vt:lpstr>How</vt:lpstr>
      <vt:lpstr>How</vt:lpstr>
      <vt:lpstr>Dividing into Smaller Groups</vt:lpstr>
      <vt:lpstr>How</vt:lpstr>
      <vt:lpstr>How</vt:lpstr>
      <vt:lpstr>Norms</vt:lpstr>
      <vt:lpstr>Norms Video</vt:lpstr>
      <vt:lpstr>Let’s Build Norms Together</vt:lpstr>
      <vt:lpstr>How</vt:lpstr>
      <vt:lpstr>PowerPoint Presentation</vt:lpstr>
      <vt:lpstr>SMART Goals</vt:lpstr>
      <vt:lpstr>Smart Goals Video</vt:lpstr>
      <vt:lpstr>PLC Definitions of SMART</vt:lpstr>
      <vt:lpstr>Anticipate Your Goals</vt:lpstr>
      <vt:lpstr>How</vt:lpstr>
      <vt:lpstr>Transportation - Provided  </vt:lpstr>
      <vt:lpstr>Communication</vt:lpstr>
      <vt:lpstr>Resources/Support</vt:lpstr>
      <vt:lpstr>Resource Bank PLC Leader Group</vt:lpstr>
      <vt:lpstr>Setting up your Resource Bank Team</vt:lpstr>
      <vt:lpstr>How</vt:lpstr>
      <vt:lpstr>First Meeting Plan – iLearn -  August 27th P.M.</vt:lpstr>
      <vt:lpstr>This is like the making your first pancake…….</vt:lpstr>
      <vt:lpstr>Review Questions</vt:lpstr>
      <vt:lpstr>PowerPoint Presentation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2019-2020 PLC Leader Training</dc:title>
  <dc:creator/>
  <cp:lastModifiedBy/>
  <cp:revision>2</cp:revision>
  <dcterms:created xsi:type="dcterms:W3CDTF">2019-06-14T19:40:39Z</dcterms:created>
  <dcterms:modified xsi:type="dcterms:W3CDTF">2019-06-21T19:15:03Z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