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74"/>
  </p:normalViewPr>
  <p:slideViewPr>
    <p:cSldViewPr snapToGrid="0" snapToObjects="1">
      <p:cViewPr>
        <p:scale>
          <a:sx n="80" d="100"/>
          <a:sy n="80" d="100"/>
        </p:scale>
        <p:origin x="206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C748-4CB1-2A46-BC06-A8B8984D5FBE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8FB97-AE74-DB4E-9D66-CF286891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Ordering Transcripts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0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169" y="467635"/>
            <a:ext cx="9603275" cy="1049235"/>
          </a:xfrm>
        </p:spPr>
        <p:txBody>
          <a:bodyPr>
            <a:noAutofit/>
          </a:bodyPr>
          <a:lstStyle/>
          <a:p>
            <a:r>
              <a:rPr lang="en-US" sz="1600" dirty="0" smtClean="0"/>
              <a:t>U of s order example</a:t>
            </a:r>
            <a:br>
              <a:rPr lang="en-US" sz="1600" dirty="0" smtClean="0"/>
            </a:br>
            <a:r>
              <a:rPr lang="en-US" sz="1600" dirty="0" smtClean="0"/>
              <a:t>-3 need to be sent.  </a:t>
            </a:r>
            <a:br>
              <a:rPr lang="en-US" sz="1600" dirty="0" smtClean="0"/>
            </a:br>
            <a:r>
              <a:rPr lang="en-US" sz="1600" dirty="0" smtClean="0"/>
              <a:t>-now</a:t>
            </a:r>
            <a:br>
              <a:rPr lang="en-US" sz="1600" dirty="0" smtClean="0"/>
            </a:br>
            <a:r>
              <a:rPr lang="en-US" sz="1600" dirty="0" smtClean="0"/>
              <a:t>-after </a:t>
            </a:r>
            <a:r>
              <a:rPr lang="en-US" sz="1600" dirty="0" err="1" smtClean="0"/>
              <a:t>jan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-after </a:t>
            </a:r>
            <a:r>
              <a:rPr lang="en-US" sz="1600" dirty="0" err="1" smtClean="0"/>
              <a:t>june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-add to cart each time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20" y="2096335"/>
            <a:ext cx="7202716" cy="3449638"/>
          </a:xfrm>
        </p:spPr>
      </p:pic>
      <p:sp>
        <p:nvSpPr>
          <p:cNvPr id="6" name="TextBox 5"/>
          <p:cNvSpPr txBox="1"/>
          <p:nvPr/>
        </p:nvSpPr>
        <p:spPr>
          <a:xfrm>
            <a:off x="3272589" y="3080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9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jan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75" y="2016125"/>
            <a:ext cx="7949974" cy="3449638"/>
          </a:xfrm>
        </p:spPr>
      </p:pic>
    </p:spTree>
    <p:extLst>
      <p:ext uri="{BB962C8B-B14F-4D97-AF65-F5344CB8AC3E}">
        <p14:creationId xmlns:p14="http://schemas.microsoft.com/office/powerpoint/2010/main" val="39322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june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94" y="2016125"/>
            <a:ext cx="7362536" cy="3449638"/>
          </a:xfrm>
        </p:spPr>
      </p:pic>
    </p:spTree>
    <p:extLst>
      <p:ext uri="{BB962C8B-B14F-4D97-AF65-F5344CB8AC3E}">
        <p14:creationId xmlns:p14="http://schemas.microsoft.com/office/powerpoint/2010/main" val="30140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to self (after </a:t>
            </a:r>
            <a:r>
              <a:rPr lang="en-US" dirty="0" err="1" smtClean="0"/>
              <a:t>june</a:t>
            </a:r>
            <a:r>
              <a:rPr lang="en-US" dirty="0" smtClean="0"/>
              <a:t> only!)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57" y="2016125"/>
            <a:ext cx="6669810" cy="3449638"/>
          </a:xfrm>
        </p:spPr>
      </p:pic>
    </p:spTree>
    <p:extLst>
      <p:ext uri="{BB962C8B-B14F-4D97-AF65-F5344CB8AC3E}">
        <p14:creationId xmlns:p14="http://schemas.microsoft.com/office/powerpoint/2010/main" val="168309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83" y="2016125"/>
            <a:ext cx="4684359" cy="3449638"/>
          </a:xfrm>
        </p:spPr>
      </p:pic>
    </p:spTree>
    <p:extLst>
      <p:ext uri="{BB962C8B-B14F-4D97-AF65-F5344CB8AC3E}">
        <p14:creationId xmlns:p14="http://schemas.microsoft.com/office/powerpoint/2010/main" val="203181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Cart summary</a:t>
            </a:r>
            <a:br>
              <a:rPr lang="en-US" sz="2000" dirty="0" smtClean="0"/>
            </a:br>
            <a:r>
              <a:rPr lang="en-US" sz="2000" dirty="0" smtClean="0"/>
              <a:t>-if all is correct hit next to enter payment information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00" y="2016125"/>
            <a:ext cx="6823125" cy="3449638"/>
          </a:xfrm>
        </p:spPr>
      </p:pic>
    </p:spTree>
    <p:extLst>
      <p:ext uri="{BB962C8B-B14F-4D97-AF65-F5344CB8AC3E}">
        <p14:creationId xmlns:p14="http://schemas.microsoft.com/office/powerpoint/2010/main" val="204261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https://www.k12.gov.sk.ca/</a:t>
            </a:r>
            <a:r>
              <a:rPr lang="en-US" dirty="0" err="1"/>
              <a:t>etranscript</a:t>
            </a:r>
            <a:r>
              <a:rPr lang="en-US" dirty="0"/>
              <a:t>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39" y="2016125"/>
            <a:ext cx="4814047" cy="3449638"/>
          </a:xfrm>
        </p:spPr>
      </p:pic>
    </p:spTree>
    <p:extLst>
      <p:ext uri="{BB962C8B-B14F-4D97-AF65-F5344CB8AC3E}">
        <p14:creationId xmlns:p14="http://schemas.microsoft.com/office/powerpoint/2010/main" val="12168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 will need a credit card for ordering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6" y="2016125"/>
            <a:ext cx="3745573" cy="3449638"/>
          </a:xfrm>
        </p:spPr>
      </p:pic>
    </p:spTree>
    <p:extLst>
      <p:ext uri="{BB962C8B-B14F-4D97-AF65-F5344CB8AC3E}">
        <p14:creationId xmlns:p14="http://schemas.microsoft.com/office/powerpoint/2010/main" val="63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(use google chrome as browser)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73" y="2016125"/>
            <a:ext cx="5041778" cy="3449638"/>
          </a:xfrm>
        </p:spPr>
      </p:pic>
    </p:spTree>
    <p:extLst>
      <p:ext uri="{BB962C8B-B14F-4D97-AF65-F5344CB8AC3E}">
        <p14:creationId xmlns:p14="http://schemas.microsoft.com/office/powerpoint/2010/main" val="6874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change</a:t>
            </a:r>
            <a:br>
              <a:rPr lang="en-US" dirty="0" smtClean="0"/>
            </a:br>
            <a:r>
              <a:rPr lang="en-US" dirty="0" smtClean="0"/>
              <a:t>-you will probably need to click “no” 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79" y="2016125"/>
            <a:ext cx="4414367" cy="3449638"/>
          </a:xfrm>
        </p:spPr>
      </p:pic>
    </p:spTree>
    <p:extLst>
      <p:ext uri="{BB962C8B-B14F-4D97-AF65-F5344CB8AC3E}">
        <p14:creationId xmlns:p14="http://schemas.microsoft.com/office/powerpoint/2010/main" val="103695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3" y="2016125"/>
            <a:ext cx="5148798" cy="3449638"/>
          </a:xfrm>
        </p:spPr>
      </p:pic>
    </p:spTree>
    <p:extLst>
      <p:ext uri="{BB962C8B-B14F-4D97-AF65-F5344CB8AC3E}">
        <p14:creationId xmlns:p14="http://schemas.microsoft.com/office/powerpoint/2010/main" val="107917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High school info</a:t>
            </a:r>
            <a:br>
              <a:rPr lang="en-US" sz="2200" dirty="0" smtClean="0"/>
            </a:br>
            <a:r>
              <a:rPr lang="en-US" sz="2200" dirty="0" smtClean="0"/>
              <a:t>-for last year attended please use the year you will graduate for this section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716831"/>
            <a:ext cx="9604375" cy="2048225"/>
          </a:xfrm>
        </p:spPr>
      </p:pic>
    </p:spTree>
    <p:extLst>
      <p:ext uri="{BB962C8B-B14F-4D97-AF65-F5344CB8AC3E}">
        <p14:creationId xmlns:p14="http://schemas.microsoft.com/office/powerpoint/2010/main" val="98045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will need to click yes here if you are taking a class  this year and are graduating this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39" y="2016125"/>
            <a:ext cx="7477047" cy="3449638"/>
          </a:xfrm>
        </p:spPr>
      </p:pic>
    </p:spTree>
    <p:extLst>
      <p:ext uri="{BB962C8B-B14F-4D97-AF65-F5344CB8AC3E}">
        <p14:creationId xmlns:p14="http://schemas.microsoft.com/office/powerpoint/2010/main" val="85355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84" y="2016125"/>
            <a:ext cx="3881956" cy="3449638"/>
          </a:xfrm>
        </p:spPr>
      </p:pic>
    </p:spTree>
    <p:extLst>
      <p:ext uri="{BB962C8B-B14F-4D97-AF65-F5344CB8AC3E}">
        <p14:creationId xmlns:p14="http://schemas.microsoft.com/office/powerpoint/2010/main" val="17775130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</TotalTime>
  <Words>65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Arial</vt:lpstr>
      <vt:lpstr>Gallery</vt:lpstr>
      <vt:lpstr>Ordering Transcripts</vt:lpstr>
      <vt:lpstr>https://www.k12.gov.sk.ca/etranscript/</vt:lpstr>
      <vt:lpstr>You  will need a credit card for ordering  </vt:lpstr>
      <vt:lpstr>Requirements (use google chrome as browser)</vt:lpstr>
      <vt:lpstr>Name change -you will probably need to click “no” here</vt:lpstr>
      <vt:lpstr>Applicant information</vt:lpstr>
      <vt:lpstr>High school info -for last year attended please use the year you will graduate for this section </vt:lpstr>
      <vt:lpstr>You will need to click yes here if you are taking a class  this year and are graduating this year</vt:lpstr>
      <vt:lpstr>Order example</vt:lpstr>
      <vt:lpstr>U of s order example -3 need to be sent.   -now -after jan -after june -add to cart each time</vt:lpstr>
      <vt:lpstr>After jan</vt:lpstr>
      <vt:lpstr>after june </vt:lpstr>
      <vt:lpstr>Mail to self (after june only!)</vt:lpstr>
      <vt:lpstr>Other location</vt:lpstr>
      <vt:lpstr>Cart summary -if all is correct hit next to enter payment information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Transcripts</dc:title>
  <dc:creator>Ryan Johnson</dc:creator>
  <cp:lastModifiedBy>Ryan Johnson</cp:lastModifiedBy>
  <cp:revision>3</cp:revision>
  <dcterms:created xsi:type="dcterms:W3CDTF">2018-10-10T16:06:30Z</dcterms:created>
  <dcterms:modified xsi:type="dcterms:W3CDTF">2018-10-10T16:28:38Z</dcterms:modified>
</cp:coreProperties>
</file>