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55" r:id="rId2"/>
    <p:sldId id="391" r:id="rId3"/>
    <p:sldId id="375" r:id="rId4"/>
    <p:sldId id="419" r:id="rId5"/>
    <p:sldId id="416" r:id="rId6"/>
    <p:sldId id="426" r:id="rId7"/>
    <p:sldId id="383" r:id="rId8"/>
    <p:sldId id="385" r:id="rId9"/>
    <p:sldId id="399" r:id="rId10"/>
    <p:sldId id="404" r:id="rId11"/>
    <p:sldId id="420" r:id="rId12"/>
    <p:sldId id="418" r:id="rId13"/>
    <p:sldId id="394" r:id="rId14"/>
    <p:sldId id="395" r:id="rId15"/>
    <p:sldId id="424" r:id="rId16"/>
    <p:sldId id="423" r:id="rId17"/>
    <p:sldId id="425" r:id="rId18"/>
    <p:sldId id="421" r:id="rId19"/>
    <p:sldId id="403" r:id="rId20"/>
    <p:sldId id="387" r:id="rId21"/>
    <p:sldId id="405" r:id="rId22"/>
    <p:sldId id="406" r:id="rId23"/>
    <p:sldId id="407" r:id="rId24"/>
    <p:sldId id="408" r:id="rId25"/>
    <p:sldId id="409" r:id="rId26"/>
    <p:sldId id="410" r:id="rId27"/>
    <p:sldId id="422" r:id="rId28"/>
    <p:sldId id="400" r:id="rId29"/>
    <p:sldId id="321" r:id="rId30"/>
  </p:sldIdLst>
  <p:sldSz cx="12192000" cy="6858000"/>
  <p:notesSz cx="6858000" cy="167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Wilson" initials="CW" lastIdx="1" clrIdx="0">
    <p:extLst>
      <p:ext uri="{19B8F6BF-5375-455C-9EA6-DF929625EA0E}">
        <p15:presenceInfo xmlns:p15="http://schemas.microsoft.com/office/powerpoint/2012/main" userId="S-1-5-21-2762547371-2373892954-3645201444-1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C2"/>
    <a:srgbClr val="E1E3E6"/>
    <a:srgbClr val="F5F5F5"/>
    <a:srgbClr val="999999"/>
    <a:srgbClr val="66666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B89C1-EF2B-86B4-4196-62D95D14EF49}" v="13" dt="2019-08-27T00:43:41.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snapToGrid="0">
      <p:cViewPr varScale="1">
        <p:scale>
          <a:sx n="79" d="100"/>
          <a:sy n="79"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Lewis" userId="S::vanessa.lewis@sunwestsd.ca::ff8e74ba-4c0f-474e-9f9f-82475ea22a19" providerId="AD" clId="Web-{54E71568-96C5-4C62-44DC-7DECCC096769}"/>
    <pc:docChg chg="addSld modSld sldOrd">
      <pc:chgData name="Vanessa Lewis" userId="S::vanessa.lewis@sunwestsd.ca::ff8e74ba-4c0f-474e-9f9f-82475ea22a19" providerId="AD" clId="Web-{54E71568-96C5-4C62-44DC-7DECCC096769}" dt="2019-08-26T02:11:34.090" v="131"/>
      <pc:docMkLst>
        <pc:docMk/>
      </pc:docMkLst>
      <pc:sldChg chg="modSp ord">
        <pc:chgData name="Vanessa Lewis" userId="S::vanessa.lewis@sunwestsd.ca::ff8e74ba-4c0f-474e-9f9f-82475ea22a19" providerId="AD" clId="Web-{54E71568-96C5-4C62-44DC-7DECCC096769}" dt="2019-08-26T02:11:34.090" v="131"/>
        <pc:sldMkLst>
          <pc:docMk/>
          <pc:sldMk cId="1727114461" sldId="355"/>
        </pc:sldMkLst>
        <pc:spChg chg="mod">
          <ac:chgData name="Vanessa Lewis" userId="S::vanessa.lewis@sunwestsd.ca::ff8e74ba-4c0f-474e-9f9f-82475ea22a19" providerId="AD" clId="Web-{54E71568-96C5-4C62-44DC-7DECCC096769}" dt="2019-08-26T02:04:14.342" v="34" actId="20577"/>
          <ac:spMkLst>
            <pc:docMk/>
            <pc:sldMk cId="1727114461" sldId="355"/>
            <ac:spMk id="3" creationId="{2F52996E-638F-D048-B1CE-82AF7A8A21BA}"/>
          </ac:spMkLst>
        </pc:spChg>
      </pc:sldChg>
      <pc:sldChg chg="addSp delSp modSp add replId">
        <pc:chgData name="Vanessa Lewis" userId="S::vanessa.lewis@sunwestsd.ca::ff8e74ba-4c0f-474e-9f9f-82475ea22a19" providerId="AD" clId="Web-{54E71568-96C5-4C62-44DC-7DECCC096769}" dt="2019-08-26T02:10:42.762" v="128" actId="20577"/>
        <pc:sldMkLst>
          <pc:docMk/>
          <pc:sldMk cId="1054621363" sldId="418"/>
        </pc:sldMkLst>
        <pc:spChg chg="add mod">
          <ac:chgData name="Vanessa Lewis" userId="S::vanessa.lewis@sunwestsd.ca::ff8e74ba-4c0f-474e-9f9f-82475ea22a19" providerId="AD" clId="Web-{54E71568-96C5-4C62-44DC-7DECCC096769}" dt="2019-08-26T02:10:42.762" v="128" actId="20577"/>
          <ac:spMkLst>
            <pc:docMk/>
            <pc:sldMk cId="1054621363" sldId="418"/>
            <ac:spMk id="2" creationId="{4F17ADA6-3238-4867-8DDD-E8371847B97D}"/>
          </ac:spMkLst>
        </pc:spChg>
        <pc:spChg chg="mod">
          <ac:chgData name="Vanessa Lewis" userId="S::vanessa.lewis@sunwestsd.ca::ff8e74ba-4c0f-474e-9f9f-82475ea22a19" providerId="AD" clId="Web-{54E71568-96C5-4C62-44DC-7DECCC096769}" dt="2019-08-26T02:07:21.498" v="67" actId="1076"/>
          <ac:spMkLst>
            <pc:docMk/>
            <pc:sldMk cId="1054621363" sldId="418"/>
            <ac:spMk id="3" creationId="{00000000-0000-0000-0000-000000000000}"/>
          </ac:spMkLst>
        </pc:spChg>
        <pc:spChg chg="mod">
          <ac:chgData name="Vanessa Lewis" userId="S::vanessa.lewis@sunwestsd.ca::ff8e74ba-4c0f-474e-9f9f-82475ea22a19" providerId="AD" clId="Web-{54E71568-96C5-4C62-44DC-7DECCC096769}" dt="2019-08-26T02:07:15.748" v="66" actId="1076"/>
          <ac:spMkLst>
            <pc:docMk/>
            <pc:sldMk cId="1054621363" sldId="418"/>
            <ac:spMk id="10" creationId="{D5FCCEFF-3265-4463-9392-1752FB9CD64A}"/>
          </ac:spMkLst>
        </pc:spChg>
        <pc:picChg chg="del">
          <ac:chgData name="Vanessa Lewis" userId="S::vanessa.lewis@sunwestsd.ca::ff8e74ba-4c0f-474e-9f9f-82475ea22a19" providerId="AD" clId="Web-{54E71568-96C5-4C62-44DC-7DECCC096769}" dt="2019-08-26T02:07:09.357" v="64"/>
          <ac:picMkLst>
            <pc:docMk/>
            <pc:sldMk cId="1054621363" sldId="418"/>
            <ac:picMk id="4" creationId="{34D693FD-C475-49C5-ADA8-4D330AE21BD9}"/>
          </ac:picMkLst>
        </pc:picChg>
        <pc:picChg chg="add mod">
          <ac:chgData name="Vanessa Lewis" userId="S::vanessa.lewis@sunwestsd.ca::ff8e74ba-4c0f-474e-9f9f-82475ea22a19" providerId="AD" clId="Web-{54E71568-96C5-4C62-44DC-7DECCC096769}" dt="2019-08-26T02:08:18.669" v="73" actId="1076"/>
          <ac:picMkLst>
            <pc:docMk/>
            <pc:sldMk cId="1054621363" sldId="418"/>
            <ac:picMk id="5" creationId="{4AD3E37C-84E7-4ABD-B8A9-22BDEEED1EC8}"/>
          </ac:picMkLst>
        </pc:picChg>
        <pc:picChg chg="mod">
          <ac:chgData name="Vanessa Lewis" userId="S::vanessa.lewis@sunwestsd.ca::ff8e74ba-4c0f-474e-9f9f-82475ea22a19" providerId="AD" clId="Web-{54E71568-96C5-4C62-44DC-7DECCC096769}" dt="2019-08-26T02:07:12.982" v="65" actId="1076"/>
          <ac:picMkLst>
            <pc:docMk/>
            <pc:sldMk cId="1054621363" sldId="418"/>
            <ac:picMk id="8" creationId="{20C00B0A-FB81-47A6-BFC3-0BD6486D5F46}"/>
          </ac:picMkLst>
        </pc:picChg>
      </pc:sldChg>
    </pc:docChg>
  </pc:docChgLst>
  <pc:docChgLst>
    <pc:chgData name="Vanessa Lewis" userId="S::vanessa.lewis@sunwestsd.ca::ff8e74ba-4c0f-474e-9f9f-82475ea22a19" providerId="AD" clId="Web-{AC26E157-8F04-C05A-AC9A-E33771F31B3B}"/>
    <pc:docChg chg="addSld delSld modSld">
      <pc:chgData name="Vanessa Lewis" userId="S::vanessa.lewis@sunwestsd.ca::ff8e74ba-4c0f-474e-9f9f-82475ea22a19" providerId="AD" clId="Web-{AC26E157-8F04-C05A-AC9A-E33771F31B3B}" dt="2019-08-26T20:08:38.002" v="404" actId="20577"/>
      <pc:docMkLst>
        <pc:docMk/>
      </pc:docMkLst>
      <pc:sldChg chg="del">
        <pc:chgData name="Vanessa Lewis" userId="S::vanessa.lewis@sunwestsd.ca::ff8e74ba-4c0f-474e-9f9f-82475ea22a19" providerId="AD" clId="Web-{AC26E157-8F04-C05A-AC9A-E33771F31B3B}" dt="2019-08-26T19:44:14.840" v="139"/>
        <pc:sldMkLst>
          <pc:docMk/>
          <pc:sldMk cId="299132640" sldId="381"/>
        </pc:sldMkLst>
      </pc:sldChg>
      <pc:sldChg chg="delSp modSp">
        <pc:chgData name="Vanessa Lewis" userId="S::vanessa.lewis@sunwestsd.ca::ff8e74ba-4c0f-474e-9f9f-82475ea22a19" providerId="AD" clId="Web-{AC26E157-8F04-C05A-AC9A-E33771F31B3B}" dt="2019-08-26T20:08:38.002" v="403" actId="20577"/>
        <pc:sldMkLst>
          <pc:docMk/>
          <pc:sldMk cId="870562883" sldId="383"/>
        </pc:sldMkLst>
        <pc:spChg chg="mod">
          <ac:chgData name="Vanessa Lewis" userId="S::vanessa.lewis@sunwestsd.ca::ff8e74ba-4c0f-474e-9f9f-82475ea22a19" providerId="AD" clId="Web-{AC26E157-8F04-C05A-AC9A-E33771F31B3B}" dt="2019-08-26T20:08:38.002" v="403" actId="20577"/>
          <ac:spMkLst>
            <pc:docMk/>
            <pc:sldMk cId="870562883" sldId="383"/>
            <ac:spMk id="4" creationId="{00000000-0000-0000-0000-000000000000}"/>
          </ac:spMkLst>
        </pc:spChg>
        <pc:picChg chg="del">
          <ac:chgData name="Vanessa Lewis" userId="S::vanessa.lewis@sunwestsd.ca::ff8e74ba-4c0f-474e-9f9f-82475ea22a19" providerId="AD" clId="Web-{AC26E157-8F04-C05A-AC9A-E33771F31B3B}" dt="2019-08-26T20:08:34.705" v="402"/>
          <ac:picMkLst>
            <pc:docMk/>
            <pc:sldMk cId="870562883" sldId="383"/>
            <ac:picMk id="9" creationId="{3C1AD4F4-EA62-4779-BC7B-C607A2A6D8B7}"/>
          </ac:picMkLst>
        </pc:picChg>
      </pc:sldChg>
      <pc:sldChg chg="del">
        <pc:chgData name="Vanessa Lewis" userId="S::vanessa.lewis@sunwestsd.ca::ff8e74ba-4c0f-474e-9f9f-82475ea22a19" providerId="AD" clId="Web-{AC26E157-8F04-C05A-AC9A-E33771F31B3B}" dt="2019-08-26T19:44:12.793" v="138"/>
        <pc:sldMkLst>
          <pc:docMk/>
          <pc:sldMk cId="3094818730" sldId="388"/>
        </pc:sldMkLst>
      </pc:sldChg>
      <pc:sldChg chg="del">
        <pc:chgData name="Vanessa Lewis" userId="S::vanessa.lewis@sunwestsd.ca::ff8e74ba-4c0f-474e-9f9f-82475ea22a19" providerId="AD" clId="Web-{AC26E157-8F04-C05A-AC9A-E33771F31B3B}" dt="2019-08-26T20:05:01.566" v="401"/>
        <pc:sldMkLst>
          <pc:docMk/>
          <pc:sldMk cId="94570116" sldId="413"/>
        </pc:sldMkLst>
      </pc:sldChg>
      <pc:sldChg chg="del">
        <pc:chgData name="Vanessa Lewis" userId="S::vanessa.lewis@sunwestsd.ca::ff8e74ba-4c0f-474e-9f9f-82475ea22a19" providerId="AD" clId="Web-{AC26E157-8F04-C05A-AC9A-E33771F31B3B}" dt="2019-08-26T19:44:27.105" v="141"/>
        <pc:sldMkLst>
          <pc:docMk/>
          <pc:sldMk cId="3322264311" sldId="414"/>
        </pc:sldMkLst>
      </pc:sldChg>
      <pc:sldChg chg="del">
        <pc:chgData name="Vanessa Lewis" userId="S::vanessa.lewis@sunwestsd.ca::ff8e74ba-4c0f-474e-9f9f-82475ea22a19" providerId="AD" clId="Web-{AC26E157-8F04-C05A-AC9A-E33771F31B3B}" dt="2019-08-26T19:44:22.605" v="140"/>
        <pc:sldMkLst>
          <pc:docMk/>
          <pc:sldMk cId="1588658223" sldId="415"/>
        </pc:sldMkLst>
      </pc:sldChg>
      <pc:sldChg chg="addSp delSp modSp">
        <pc:chgData name="Vanessa Lewis" userId="S::vanessa.lewis@sunwestsd.ca::ff8e74ba-4c0f-474e-9f9f-82475ea22a19" providerId="AD" clId="Web-{AC26E157-8F04-C05A-AC9A-E33771F31B3B}" dt="2019-08-26T20:04:47.644" v="399" actId="1076"/>
        <pc:sldMkLst>
          <pc:docMk/>
          <pc:sldMk cId="2047214897" sldId="416"/>
        </pc:sldMkLst>
        <pc:spChg chg="mod">
          <ac:chgData name="Vanessa Lewis" userId="S::vanessa.lewis@sunwestsd.ca::ff8e74ba-4c0f-474e-9f9f-82475ea22a19" providerId="AD" clId="Web-{AC26E157-8F04-C05A-AC9A-E33771F31B3B}" dt="2019-08-26T19:56:17.913" v="238" actId="20577"/>
          <ac:spMkLst>
            <pc:docMk/>
            <pc:sldMk cId="2047214897" sldId="416"/>
            <ac:spMk id="2" creationId="{00000000-0000-0000-0000-000000000000}"/>
          </ac:spMkLst>
        </pc:spChg>
        <pc:spChg chg="add del">
          <ac:chgData name="Vanessa Lewis" userId="S::vanessa.lewis@sunwestsd.ca::ff8e74ba-4c0f-474e-9f9f-82475ea22a19" providerId="AD" clId="Web-{AC26E157-8F04-C05A-AC9A-E33771F31B3B}" dt="2019-08-26T19:56:43.460" v="246"/>
          <ac:spMkLst>
            <pc:docMk/>
            <pc:sldMk cId="2047214897" sldId="416"/>
            <ac:spMk id="3" creationId="{D9DCF17F-2A33-46EC-BACF-B04E0AB95397}"/>
          </ac:spMkLst>
        </pc:spChg>
        <pc:spChg chg="add del">
          <ac:chgData name="Vanessa Lewis" userId="S::vanessa.lewis@sunwestsd.ca::ff8e74ba-4c0f-474e-9f9f-82475ea22a19" providerId="AD" clId="Web-{AC26E157-8F04-C05A-AC9A-E33771F31B3B}" dt="2019-08-26T19:56:41.569" v="245"/>
          <ac:spMkLst>
            <pc:docMk/>
            <pc:sldMk cId="2047214897" sldId="416"/>
            <ac:spMk id="4" creationId="{33491228-F3FF-46CF-BB01-1D48AE66A2FC}"/>
          </ac:spMkLst>
        </pc:spChg>
        <pc:spChg chg="add mod">
          <ac:chgData name="Vanessa Lewis" userId="S::vanessa.lewis@sunwestsd.ca::ff8e74ba-4c0f-474e-9f9f-82475ea22a19" providerId="AD" clId="Web-{AC26E157-8F04-C05A-AC9A-E33771F31B3B}" dt="2019-08-26T19:59:18.084" v="397" actId="1076"/>
          <ac:spMkLst>
            <pc:docMk/>
            <pc:sldMk cId="2047214897" sldId="416"/>
            <ac:spMk id="6" creationId="{35417EB7-889D-4145-BC62-8A86535FF365}"/>
          </ac:spMkLst>
        </pc:spChg>
        <pc:picChg chg="mod">
          <ac:chgData name="Vanessa Lewis" userId="S::vanessa.lewis@sunwestsd.ca::ff8e74ba-4c0f-474e-9f9f-82475ea22a19" providerId="AD" clId="Web-{AC26E157-8F04-C05A-AC9A-E33771F31B3B}" dt="2019-08-26T20:04:47.644" v="399" actId="1076"/>
          <ac:picMkLst>
            <pc:docMk/>
            <pc:sldMk cId="2047214897" sldId="416"/>
            <ac:picMk id="5" creationId="{7EC54801-8796-4927-B931-1B98F7B7CB16}"/>
          </ac:picMkLst>
        </pc:picChg>
      </pc:sldChg>
      <pc:sldChg chg="del">
        <pc:chgData name="Vanessa Lewis" userId="S::vanessa.lewis@sunwestsd.ca::ff8e74ba-4c0f-474e-9f9f-82475ea22a19" providerId="AD" clId="Web-{AC26E157-8F04-C05A-AC9A-E33771F31B3B}" dt="2019-08-26T20:04:59.972" v="400"/>
        <pc:sldMkLst>
          <pc:docMk/>
          <pc:sldMk cId="1638242091" sldId="417"/>
        </pc:sldMkLst>
      </pc:sldChg>
      <pc:sldChg chg="modSp">
        <pc:chgData name="Vanessa Lewis" userId="S::vanessa.lewis@sunwestsd.ca::ff8e74ba-4c0f-474e-9f9f-82475ea22a19" providerId="AD" clId="Web-{AC26E157-8F04-C05A-AC9A-E33771F31B3B}" dt="2019-08-26T19:43:39.762" v="137" actId="1076"/>
        <pc:sldMkLst>
          <pc:docMk/>
          <pc:sldMk cId="1054621363" sldId="418"/>
        </pc:sldMkLst>
        <pc:spChg chg="mod">
          <ac:chgData name="Vanessa Lewis" userId="S::vanessa.lewis@sunwestsd.ca::ff8e74ba-4c0f-474e-9f9f-82475ea22a19" providerId="AD" clId="Web-{AC26E157-8F04-C05A-AC9A-E33771F31B3B}" dt="2019-08-26T19:43:20.981" v="133" actId="1076"/>
          <ac:spMkLst>
            <pc:docMk/>
            <pc:sldMk cId="1054621363" sldId="418"/>
            <ac:spMk id="2" creationId="{4F17ADA6-3238-4867-8DDD-E8371847B97D}"/>
          </ac:spMkLst>
        </pc:spChg>
        <pc:spChg chg="mod">
          <ac:chgData name="Vanessa Lewis" userId="S::vanessa.lewis@sunwestsd.ca::ff8e74ba-4c0f-474e-9f9f-82475ea22a19" providerId="AD" clId="Web-{AC26E157-8F04-C05A-AC9A-E33771F31B3B}" dt="2019-08-26T19:43:26.106" v="135" actId="1076"/>
          <ac:spMkLst>
            <pc:docMk/>
            <pc:sldMk cId="1054621363" sldId="418"/>
            <ac:spMk id="10" creationId="{D5FCCEFF-3265-4463-9392-1752FB9CD64A}"/>
          </ac:spMkLst>
        </pc:spChg>
        <pc:picChg chg="mod">
          <ac:chgData name="Vanessa Lewis" userId="S::vanessa.lewis@sunwestsd.ca::ff8e74ba-4c0f-474e-9f9f-82475ea22a19" providerId="AD" clId="Web-{AC26E157-8F04-C05A-AC9A-E33771F31B3B}" dt="2019-08-26T19:43:39.762" v="137" actId="1076"/>
          <ac:picMkLst>
            <pc:docMk/>
            <pc:sldMk cId="1054621363" sldId="418"/>
            <ac:picMk id="5" creationId="{4AD3E37C-84E7-4ABD-B8A9-22BDEEED1EC8}"/>
          </ac:picMkLst>
        </pc:picChg>
        <pc:picChg chg="mod">
          <ac:chgData name="Vanessa Lewis" userId="S::vanessa.lewis@sunwestsd.ca::ff8e74ba-4c0f-474e-9f9f-82475ea22a19" providerId="AD" clId="Web-{AC26E157-8F04-C05A-AC9A-E33771F31B3B}" dt="2019-08-26T19:43:22.293" v="134" actId="1076"/>
          <ac:picMkLst>
            <pc:docMk/>
            <pc:sldMk cId="1054621363" sldId="418"/>
            <ac:picMk id="8" creationId="{20C00B0A-FB81-47A6-BFC3-0BD6486D5F46}"/>
          </ac:picMkLst>
        </pc:picChg>
      </pc:sldChg>
      <pc:sldChg chg="addSp delSp modSp add mod replId setBg">
        <pc:chgData name="Vanessa Lewis" userId="S::vanessa.lewis@sunwestsd.ca::ff8e74ba-4c0f-474e-9f9f-82475ea22a19" providerId="AD" clId="Web-{AC26E157-8F04-C05A-AC9A-E33771F31B3B}" dt="2019-08-26T19:59:52.958" v="398" actId="1076"/>
        <pc:sldMkLst>
          <pc:docMk/>
          <pc:sldMk cId="2149054721" sldId="419"/>
        </pc:sldMkLst>
        <pc:spChg chg="del">
          <ac:chgData name="Vanessa Lewis" userId="S::vanessa.lewis@sunwestsd.ca::ff8e74ba-4c0f-474e-9f9f-82475ea22a19" providerId="AD" clId="Web-{AC26E157-8F04-C05A-AC9A-E33771F31B3B}" dt="2019-08-26T19:52:00.446" v="144"/>
          <ac:spMkLst>
            <pc:docMk/>
            <pc:sldMk cId="2149054721" sldId="419"/>
            <ac:spMk id="5" creationId="{2236E939-4E1F-4C07-BB32-7F9405AB868A}"/>
          </ac:spMkLst>
        </pc:spChg>
        <pc:grpChg chg="del">
          <ac:chgData name="Vanessa Lewis" userId="S::vanessa.lewis@sunwestsd.ca::ff8e74ba-4c0f-474e-9f9f-82475ea22a19" providerId="AD" clId="Web-{AC26E157-8F04-C05A-AC9A-E33771F31B3B}" dt="2019-08-26T19:51:56.712" v="143"/>
          <ac:grpSpMkLst>
            <pc:docMk/>
            <pc:sldMk cId="2149054721" sldId="419"/>
            <ac:grpSpMk id="36" creationId="{476380DD-F357-4085-84B9-42FADDF4BBFE}"/>
          </ac:grpSpMkLst>
        </pc:grpChg>
        <pc:picChg chg="add del mod">
          <ac:chgData name="Vanessa Lewis" userId="S::vanessa.lewis@sunwestsd.ca::ff8e74ba-4c0f-474e-9f9f-82475ea22a19" providerId="AD" clId="Web-{AC26E157-8F04-C05A-AC9A-E33771F31B3B}" dt="2019-08-26T19:52:05.977" v="146"/>
          <ac:picMkLst>
            <pc:docMk/>
            <pc:sldMk cId="2149054721" sldId="419"/>
            <ac:picMk id="2" creationId="{95076C33-733B-4696-8FEF-471F210EF07F}"/>
          </ac:picMkLst>
        </pc:picChg>
        <pc:picChg chg="add mod">
          <ac:chgData name="Vanessa Lewis" userId="S::vanessa.lewis@sunwestsd.ca::ff8e74ba-4c0f-474e-9f9f-82475ea22a19" providerId="AD" clId="Web-{AC26E157-8F04-C05A-AC9A-E33771F31B3B}" dt="2019-08-26T19:59:52.958" v="398" actId="1076"/>
          <ac:picMkLst>
            <pc:docMk/>
            <pc:sldMk cId="2149054721" sldId="419"/>
            <ac:picMk id="4" creationId="{43D0DD10-DC26-4D64-9F80-44668BC79FCC}"/>
          </ac:picMkLst>
        </pc:picChg>
      </pc:sldChg>
    </pc:docChg>
  </pc:docChgLst>
  <pc:docChgLst>
    <pc:chgData name="Shari Martin" userId="S::shari.martin@sunwestsd.ca::d59bca9a-3849-4062-a3e0-29cfc5b85a46" providerId="AD" clId="Web-{B14A204A-D44C-D189-F909-AE7B02ED7BE4}"/>
    <pc:docChg chg="modSld sldOrd">
      <pc:chgData name="Shari Martin" userId="S::shari.martin@sunwestsd.ca::d59bca9a-3849-4062-a3e0-29cfc5b85a46" providerId="AD" clId="Web-{B14A204A-D44C-D189-F909-AE7B02ED7BE4}" dt="2019-08-27T03:08:49.994" v="1984"/>
      <pc:docMkLst>
        <pc:docMk/>
      </pc:docMkLst>
      <pc:sldChg chg="modNotes">
        <pc:chgData name="Shari Martin" userId="S::shari.martin@sunwestsd.ca::d59bca9a-3849-4062-a3e0-29cfc5b85a46" providerId="AD" clId="Web-{B14A204A-D44C-D189-F909-AE7B02ED7BE4}" dt="2019-08-27T02:07:50.621" v="84"/>
        <pc:sldMkLst>
          <pc:docMk/>
          <pc:sldMk cId="2100021456" sldId="375"/>
        </pc:sldMkLst>
      </pc:sldChg>
      <pc:sldChg chg="modNotes">
        <pc:chgData name="Shari Martin" userId="S::shari.martin@sunwestsd.ca::d59bca9a-3849-4062-a3e0-29cfc5b85a46" providerId="AD" clId="Web-{B14A204A-D44C-D189-F909-AE7B02ED7BE4}" dt="2019-08-27T03:00:53.767" v="1273"/>
        <pc:sldMkLst>
          <pc:docMk/>
          <pc:sldMk cId="4265876891" sldId="404"/>
        </pc:sldMkLst>
      </pc:sldChg>
      <pc:sldChg chg="modNotes">
        <pc:chgData name="Shari Martin" userId="S::shari.martin@sunwestsd.ca::d59bca9a-3849-4062-a3e0-29cfc5b85a46" providerId="AD" clId="Web-{B14A204A-D44C-D189-F909-AE7B02ED7BE4}" dt="2019-08-27T02:57:25.030" v="942"/>
        <pc:sldMkLst>
          <pc:docMk/>
          <pc:sldMk cId="2149054721" sldId="419"/>
        </pc:sldMkLst>
      </pc:sldChg>
      <pc:sldChg chg="ord modNotes">
        <pc:chgData name="Shari Martin" userId="S::shari.martin@sunwestsd.ca::d59bca9a-3849-4062-a3e0-29cfc5b85a46" providerId="AD" clId="Web-{B14A204A-D44C-D189-F909-AE7B02ED7BE4}" dt="2019-08-27T03:06:47.384" v="1722"/>
        <pc:sldMkLst>
          <pc:docMk/>
          <pc:sldMk cId="3191059491" sldId="423"/>
        </pc:sldMkLst>
      </pc:sldChg>
      <pc:sldChg chg="modNotes">
        <pc:chgData name="Shari Martin" userId="S::shari.martin@sunwestsd.ca::d59bca9a-3849-4062-a3e0-29cfc5b85a46" providerId="AD" clId="Web-{B14A204A-D44C-D189-F909-AE7B02ED7BE4}" dt="2019-08-27T03:05:41.023" v="1546"/>
        <pc:sldMkLst>
          <pc:docMk/>
          <pc:sldMk cId="3105679498" sldId="424"/>
        </pc:sldMkLst>
      </pc:sldChg>
      <pc:sldChg chg="modNotes">
        <pc:chgData name="Shari Martin" userId="S::shari.martin@sunwestsd.ca::d59bca9a-3849-4062-a3e0-29cfc5b85a46" providerId="AD" clId="Web-{B14A204A-D44C-D189-F909-AE7B02ED7BE4}" dt="2019-08-27T03:08:49.994" v="1984"/>
        <pc:sldMkLst>
          <pc:docMk/>
          <pc:sldMk cId="3758119744" sldId="425"/>
        </pc:sldMkLst>
      </pc:sldChg>
      <pc:sldChg chg="modNotes">
        <pc:chgData name="Shari Martin" userId="S::shari.martin@sunwestsd.ca::d59bca9a-3849-4062-a3e0-29cfc5b85a46" providerId="AD" clId="Web-{B14A204A-D44C-D189-F909-AE7B02ED7BE4}" dt="2019-08-27T02:58:45.219" v="1070"/>
        <pc:sldMkLst>
          <pc:docMk/>
          <pc:sldMk cId="2940247014" sldId="426"/>
        </pc:sldMkLst>
      </pc:sldChg>
    </pc:docChg>
  </pc:docChgLst>
  <pc:docChgLst>
    <pc:chgData name="Vanessa Lewis" userId="S::vanessa.lewis@sunwestsd.ca::ff8e74ba-4c0f-474e-9f9f-82475ea22a19" providerId="AD" clId="Web-{E49B89C1-EF2B-86B4-4196-62D95D14EF49}"/>
    <pc:docChg chg="addSld delSld modSld sldOrd">
      <pc:chgData name="Vanessa Lewis" userId="S::vanessa.lewis@sunwestsd.ca::ff8e74ba-4c0f-474e-9f9f-82475ea22a19" providerId="AD" clId="Web-{E49B89C1-EF2B-86B4-4196-62D95D14EF49}" dt="2019-08-27T01:14:27.128" v="6147"/>
      <pc:docMkLst>
        <pc:docMk/>
      </pc:docMkLst>
      <pc:sldChg chg="del ord">
        <pc:chgData name="Vanessa Lewis" userId="S::vanessa.lewis@sunwestsd.ca::ff8e74ba-4c0f-474e-9f9f-82475ea22a19" providerId="AD" clId="Web-{E49B89C1-EF2B-86B4-4196-62D95D14EF49}" dt="2019-08-26T23:36:33.567" v="4144"/>
        <pc:sldMkLst>
          <pc:docMk/>
          <pc:sldMk cId="1163660637" sldId="309"/>
        </pc:sldMkLst>
      </pc:sldChg>
      <pc:sldChg chg="modNotes">
        <pc:chgData name="Vanessa Lewis" userId="S::vanessa.lewis@sunwestsd.ca::ff8e74ba-4c0f-474e-9f9f-82475ea22a19" providerId="AD" clId="Web-{E49B89C1-EF2B-86B4-4196-62D95D14EF49}" dt="2019-08-27T00:09:36.564" v="4828"/>
        <pc:sldMkLst>
          <pc:docMk/>
          <pc:sldMk cId="1346972625" sldId="321"/>
        </pc:sldMkLst>
      </pc:sldChg>
      <pc:sldChg chg="modSp modNotes">
        <pc:chgData name="Vanessa Lewis" userId="S::vanessa.lewis@sunwestsd.ca::ff8e74ba-4c0f-474e-9f9f-82475ea22a19" providerId="AD" clId="Web-{E49B89C1-EF2B-86B4-4196-62D95D14EF49}" dt="2019-08-27T00:09:55.220" v="4830"/>
        <pc:sldMkLst>
          <pc:docMk/>
          <pc:sldMk cId="1727114461" sldId="355"/>
        </pc:sldMkLst>
        <pc:spChg chg="mod">
          <ac:chgData name="Vanessa Lewis" userId="S::vanessa.lewis@sunwestsd.ca::ff8e74ba-4c0f-474e-9f9f-82475ea22a19" providerId="AD" clId="Web-{E49B89C1-EF2B-86B4-4196-62D95D14EF49}" dt="2019-08-27T00:02:38.528" v="4502" actId="20577"/>
          <ac:spMkLst>
            <pc:docMk/>
            <pc:sldMk cId="1727114461" sldId="355"/>
            <ac:spMk id="3" creationId="{2F52996E-638F-D048-B1CE-82AF7A8A21BA}"/>
          </ac:spMkLst>
        </pc:spChg>
      </pc:sldChg>
      <pc:sldChg chg="del">
        <pc:chgData name="Vanessa Lewis" userId="S::vanessa.lewis@sunwestsd.ca::ff8e74ba-4c0f-474e-9f9f-82475ea22a19" providerId="AD" clId="Web-{E49B89C1-EF2B-86B4-4196-62D95D14EF49}" dt="2019-08-26T23:37:39.474" v="4148"/>
        <pc:sldMkLst>
          <pc:docMk/>
          <pc:sldMk cId="1592278719" sldId="369"/>
        </pc:sldMkLst>
      </pc:sldChg>
      <pc:sldChg chg="modNotes">
        <pc:chgData name="Vanessa Lewis" userId="S::vanessa.lewis@sunwestsd.ca::ff8e74ba-4c0f-474e-9f9f-82475ea22a19" providerId="AD" clId="Web-{E49B89C1-EF2B-86B4-4196-62D95D14EF49}" dt="2019-08-27T00:13:07.644" v="4854"/>
        <pc:sldMkLst>
          <pc:docMk/>
          <pc:sldMk cId="2100021456" sldId="375"/>
        </pc:sldMkLst>
      </pc:sldChg>
      <pc:sldChg chg="modSp modNotes">
        <pc:chgData name="Vanessa Lewis" userId="S::vanessa.lewis@sunwestsd.ca::ff8e74ba-4c0f-474e-9f9f-82475ea22a19" providerId="AD" clId="Web-{E49B89C1-EF2B-86B4-4196-62D95D14EF49}" dt="2019-08-27T00:16:28.520" v="4922"/>
        <pc:sldMkLst>
          <pc:docMk/>
          <pc:sldMk cId="870562883" sldId="383"/>
        </pc:sldMkLst>
        <pc:spChg chg="mod">
          <ac:chgData name="Vanessa Lewis" userId="S::vanessa.lewis@sunwestsd.ca::ff8e74ba-4c0f-474e-9f9f-82475ea22a19" providerId="AD" clId="Web-{E49B89C1-EF2B-86B4-4196-62D95D14EF49}" dt="2019-08-26T20:30:49.656" v="175" actId="20577"/>
          <ac:spMkLst>
            <pc:docMk/>
            <pc:sldMk cId="870562883" sldId="383"/>
            <ac:spMk id="4" creationId="{00000000-0000-0000-0000-000000000000}"/>
          </ac:spMkLst>
        </pc:spChg>
      </pc:sldChg>
      <pc:sldChg chg="ord modNotes">
        <pc:chgData name="Vanessa Lewis" userId="S::vanessa.lewis@sunwestsd.ca::ff8e74ba-4c0f-474e-9f9f-82475ea22a19" providerId="AD" clId="Web-{E49B89C1-EF2B-86B4-4196-62D95D14EF49}" dt="2019-08-27T00:43:11.489" v="5572"/>
        <pc:sldMkLst>
          <pc:docMk/>
          <pc:sldMk cId="1314657125" sldId="385"/>
        </pc:sldMkLst>
      </pc:sldChg>
      <pc:sldChg chg="modNotes">
        <pc:chgData name="Vanessa Lewis" userId="S::vanessa.lewis@sunwestsd.ca::ff8e74ba-4c0f-474e-9f9f-82475ea22a19" providerId="AD" clId="Web-{E49B89C1-EF2B-86B4-4196-62D95D14EF49}" dt="2019-08-27T01:04:15.089" v="5755"/>
        <pc:sldMkLst>
          <pc:docMk/>
          <pc:sldMk cId="3890469607" sldId="387"/>
        </pc:sldMkLst>
      </pc:sldChg>
      <pc:sldChg chg="del">
        <pc:chgData name="Vanessa Lewis" userId="S::vanessa.lewis@sunwestsd.ca::ff8e74ba-4c0f-474e-9f9f-82475ea22a19" providerId="AD" clId="Web-{E49B89C1-EF2B-86B4-4196-62D95D14EF49}" dt="2019-08-26T23:37:40.364" v="4149"/>
        <pc:sldMkLst>
          <pc:docMk/>
          <pc:sldMk cId="3602962960" sldId="389"/>
        </pc:sldMkLst>
      </pc:sldChg>
      <pc:sldChg chg="del">
        <pc:chgData name="Vanessa Lewis" userId="S::vanessa.lewis@sunwestsd.ca::ff8e74ba-4c0f-474e-9f9f-82475ea22a19" providerId="AD" clId="Web-{E49B89C1-EF2B-86B4-4196-62D95D14EF49}" dt="2019-08-26T23:37:40.942" v="4150"/>
        <pc:sldMkLst>
          <pc:docMk/>
          <pc:sldMk cId="2826118503" sldId="390"/>
        </pc:sldMkLst>
      </pc:sldChg>
      <pc:sldChg chg="modSp modNotes">
        <pc:chgData name="Vanessa Lewis" userId="S::vanessa.lewis@sunwestsd.ca::ff8e74ba-4c0f-474e-9f9f-82475ea22a19" providerId="AD" clId="Web-{E49B89C1-EF2B-86B4-4196-62D95D14EF49}" dt="2019-08-27T00:12:54.143" v="4852"/>
        <pc:sldMkLst>
          <pc:docMk/>
          <pc:sldMk cId="1506811901" sldId="391"/>
        </pc:sldMkLst>
        <pc:spChg chg="mod">
          <ac:chgData name="Vanessa Lewis" userId="S::vanessa.lewis@sunwestsd.ca::ff8e74ba-4c0f-474e-9f9f-82475ea22a19" providerId="AD" clId="Web-{E49B89C1-EF2B-86B4-4196-62D95D14EF49}" dt="2019-08-27T00:09:04.783" v="4807" actId="20577"/>
          <ac:spMkLst>
            <pc:docMk/>
            <pc:sldMk cId="1506811901" sldId="391"/>
            <ac:spMk id="3" creationId="{818851F3-084C-40F7-9A72-72DEC506B0B1}"/>
          </ac:spMkLst>
        </pc:spChg>
      </pc:sldChg>
      <pc:sldChg chg="del">
        <pc:chgData name="Vanessa Lewis" userId="S::vanessa.lewis@sunwestsd.ca::ff8e74ba-4c0f-474e-9f9f-82475ea22a19" providerId="AD" clId="Web-{E49B89C1-EF2B-86B4-4196-62D95D14EF49}" dt="2019-08-26T20:56:50.571" v="1745"/>
        <pc:sldMkLst>
          <pc:docMk/>
          <pc:sldMk cId="2995167735" sldId="392"/>
        </pc:sldMkLst>
      </pc:sldChg>
      <pc:sldChg chg="modNotes">
        <pc:chgData name="Vanessa Lewis" userId="S::vanessa.lewis@sunwestsd.ca::ff8e74ba-4c0f-474e-9f9f-82475ea22a19" providerId="AD" clId="Web-{E49B89C1-EF2B-86B4-4196-62D95D14EF49}" dt="2019-08-27T00:23:58.043" v="5445"/>
        <pc:sldMkLst>
          <pc:docMk/>
          <pc:sldMk cId="927031553" sldId="394"/>
        </pc:sldMkLst>
      </pc:sldChg>
      <pc:sldChg chg="modSp modNotes">
        <pc:chgData name="Vanessa Lewis" userId="S::vanessa.lewis@sunwestsd.ca::ff8e74ba-4c0f-474e-9f9f-82475ea22a19" providerId="AD" clId="Web-{E49B89C1-EF2B-86B4-4196-62D95D14EF49}" dt="2019-08-27T00:24:55.871" v="5457"/>
        <pc:sldMkLst>
          <pc:docMk/>
          <pc:sldMk cId="2202009700" sldId="395"/>
        </pc:sldMkLst>
        <pc:picChg chg="mod">
          <ac:chgData name="Vanessa Lewis" userId="S::vanessa.lewis@sunwestsd.ca::ff8e74ba-4c0f-474e-9f9f-82475ea22a19" providerId="AD" clId="Web-{E49B89C1-EF2B-86B4-4196-62D95D14EF49}" dt="2019-08-26T21:01:51.040" v="2242" actId="1076"/>
          <ac:picMkLst>
            <pc:docMk/>
            <pc:sldMk cId="2202009700" sldId="395"/>
            <ac:picMk id="4" creationId="{00000000-0000-0000-0000-000000000000}"/>
          </ac:picMkLst>
        </pc:picChg>
      </pc:sldChg>
      <pc:sldChg chg="del">
        <pc:chgData name="Vanessa Lewis" userId="S::vanessa.lewis@sunwestsd.ca::ff8e74ba-4c0f-474e-9f9f-82475ea22a19" providerId="AD" clId="Web-{E49B89C1-EF2B-86B4-4196-62D95D14EF49}" dt="2019-08-26T20:56:11.820" v="1743"/>
        <pc:sldMkLst>
          <pc:docMk/>
          <pc:sldMk cId="1066333621" sldId="396"/>
        </pc:sldMkLst>
      </pc:sldChg>
      <pc:sldChg chg="del">
        <pc:chgData name="Vanessa Lewis" userId="S::vanessa.lewis@sunwestsd.ca::ff8e74ba-4c0f-474e-9f9f-82475ea22a19" providerId="AD" clId="Web-{E49B89C1-EF2B-86B4-4196-62D95D14EF49}" dt="2019-08-26T20:56:14.789" v="1744"/>
        <pc:sldMkLst>
          <pc:docMk/>
          <pc:sldMk cId="3214796446" sldId="397"/>
        </pc:sldMkLst>
      </pc:sldChg>
      <pc:sldChg chg="addSp delSp modSp mod setBg setClrOvrMap modNotes">
        <pc:chgData name="Vanessa Lewis" userId="S::vanessa.lewis@sunwestsd.ca::ff8e74ba-4c0f-474e-9f9f-82475ea22a19" providerId="AD" clId="Web-{E49B89C1-EF2B-86B4-4196-62D95D14EF49}" dt="2019-08-27T00:19:02.260" v="5068"/>
        <pc:sldMkLst>
          <pc:docMk/>
          <pc:sldMk cId="2515787696" sldId="399"/>
        </pc:sldMkLst>
        <pc:spChg chg="mod">
          <ac:chgData name="Vanessa Lewis" userId="S::vanessa.lewis@sunwestsd.ca::ff8e74ba-4c0f-474e-9f9f-82475ea22a19" providerId="AD" clId="Web-{E49B89C1-EF2B-86B4-4196-62D95D14EF49}" dt="2019-08-26T20:53:17.273" v="1252"/>
          <ac:spMkLst>
            <pc:docMk/>
            <pc:sldMk cId="2515787696" sldId="399"/>
            <ac:spMk id="2" creationId="{00000000-0000-0000-0000-000000000000}"/>
          </ac:spMkLst>
        </pc:spChg>
        <pc:spChg chg="del">
          <ac:chgData name="Vanessa Lewis" userId="S::vanessa.lewis@sunwestsd.ca::ff8e74ba-4c0f-474e-9f9f-82475ea22a19" providerId="AD" clId="Web-{E49B89C1-EF2B-86B4-4196-62D95D14EF49}" dt="2019-08-26T20:33:50.173" v="224"/>
          <ac:spMkLst>
            <pc:docMk/>
            <pc:sldMk cId="2515787696" sldId="399"/>
            <ac:spMk id="28" creationId="{73DE2CFE-42F2-48F0-8706-5264E012B10C}"/>
          </ac:spMkLst>
        </pc:spChg>
        <pc:spChg chg="add del">
          <ac:chgData name="Vanessa Lewis" userId="S::vanessa.lewis@sunwestsd.ca::ff8e74ba-4c0f-474e-9f9f-82475ea22a19" providerId="AD" clId="Web-{E49B89C1-EF2B-86B4-4196-62D95D14EF49}" dt="2019-08-26T20:53:17.273" v="1252"/>
          <ac:spMkLst>
            <pc:docMk/>
            <pc:sldMk cId="2515787696" sldId="399"/>
            <ac:spMk id="33" creationId="{0700D48D-C9AA-4000-A912-29A4FEA98A9F}"/>
          </ac:spMkLst>
        </pc:spChg>
        <pc:spChg chg="add">
          <ac:chgData name="Vanessa Lewis" userId="S::vanessa.lewis@sunwestsd.ca::ff8e74ba-4c0f-474e-9f9f-82475ea22a19" providerId="AD" clId="Web-{E49B89C1-EF2B-86B4-4196-62D95D14EF49}" dt="2019-08-26T20:53:17.273" v="1252"/>
          <ac:spMkLst>
            <pc:docMk/>
            <pc:sldMk cId="2515787696" sldId="399"/>
            <ac:spMk id="42" creationId="{C18DD249-7BAF-43E4-96D2-897DF8277025}"/>
          </ac:spMkLst>
        </pc:spChg>
        <pc:spChg chg="add">
          <ac:chgData name="Vanessa Lewis" userId="S::vanessa.lewis@sunwestsd.ca::ff8e74ba-4c0f-474e-9f9f-82475ea22a19" providerId="AD" clId="Web-{E49B89C1-EF2B-86B4-4196-62D95D14EF49}" dt="2019-08-26T20:53:17.273" v="1252"/>
          <ac:spMkLst>
            <pc:docMk/>
            <pc:sldMk cId="2515787696" sldId="399"/>
            <ac:spMk id="44" creationId="{93709A93-4FBF-496D-9228-3D3DBCF5064D}"/>
          </ac:spMkLst>
        </pc:spChg>
        <pc:spChg chg="add">
          <ac:chgData name="Vanessa Lewis" userId="S::vanessa.lewis@sunwestsd.ca::ff8e74ba-4c0f-474e-9f9f-82475ea22a19" providerId="AD" clId="Web-{E49B89C1-EF2B-86B4-4196-62D95D14EF49}" dt="2019-08-26T20:53:17.273" v="1252"/>
          <ac:spMkLst>
            <pc:docMk/>
            <pc:sldMk cId="2515787696" sldId="399"/>
            <ac:spMk id="46" creationId="{AC6F8F5A-EAFE-459F-8F54-9D86D539F12E}"/>
          </ac:spMkLst>
        </pc:spChg>
        <pc:spChg chg="add">
          <ac:chgData name="Vanessa Lewis" userId="S::vanessa.lewis@sunwestsd.ca::ff8e74ba-4c0f-474e-9f9f-82475ea22a19" providerId="AD" clId="Web-{E49B89C1-EF2B-86B4-4196-62D95D14EF49}" dt="2019-08-26T20:53:17.273" v="1252"/>
          <ac:spMkLst>
            <pc:docMk/>
            <pc:sldMk cId="2515787696" sldId="399"/>
            <ac:spMk id="48" creationId="{C3FD65E3-4E8F-40F8-B00F-C3CA65D8A3BE}"/>
          </ac:spMkLst>
        </pc:spChg>
        <pc:spChg chg="add">
          <ac:chgData name="Vanessa Lewis" userId="S::vanessa.lewis@sunwestsd.ca::ff8e74ba-4c0f-474e-9f9f-82475ea22a19" providerId="AD" clId="Web-{E49B89C1-EF2B-86B4-4196-62D95D14EF49}" dt="2019-08-26T20:53:17.273" v="1252"/>
          <ac:spMkLst>
            <pc:docMk/>
            <pc:sldMk cId="2515787696" sldId="399"/>
            <ac:spMk id="50" creationId="{5DFA2231-FFDF-4250-983C-D460855A37B8}"/>
          </ac:spMkLst>
        </pc:spChg>
        <pc:picChg chg="add mod ord">
          <ac:chgData name="Vanessa Lewis" userId="S::vanessa.lewis@sunwestsd.ca::ff8e74ba-4c0f-474e-9f9f-82475ea22a19" providerId="AD" clId="Web-{E49B89C1-EF2B-86B4-4196-62D95D14EF49}" dt="2019-08-26T20:53:44.898" v="1262" actId="1076"/>
          <ac:picMkLst>
            <pc:docMk/>
            <pc:sldMk cId="2515787696" sldId="399"/>
            <ac:picMk id="3" creationId="{A479C4E8-27A2-4468-A596-55B3D667223C}"/>
          </ac:picMkLst>
        </pc:picChg>
        <pc:picChg chg="add mod">
          <ac:chgData name="Vanessa Lewis" userId="S::vanessa.lewis@sunwestsd.ca::ff8e74ba-4c0f-474e-9f9f-82475ea22a19" providerId="AD" clId="Web-{E49B89C1-EF2B-86B4-4196-62D95D14EF49}" dt="2019-08-26T20:53:17.273" v="1252"/>
          <ac:picMkLst>
            <pc:docMk/>
            <pc:sldMk cId="2515787696" sldId="399"/>
            <ac:picMk id="5" creationId="{201EEB8D-7250-4D87-93AC-AEE93E8D74CE}"/>
          </ac:picMkLst>
        </pc:picChg>
        <pc:picChg chg="del">
          <ac:chgData name="Vanessa Lewis" userId="S::vanessa.lewis@sunwestsd.ca::ff8e74ba-4c0f-474e-9f9f-82475ea22a19" providerId="AD" clId="Web-{E49B89C1-EF2B-86B4-4196-62D95D14EF49}" dt="2019-08-26T20:31:11.578" v="220"/>
          <ac:picMkLst>
            <pc:docMk/>
            <pc:sldMk cId="2515787696" sldId="399"/>
            <ac:picMk id="6" creationId="{00000000-0000-0000-0000-000000000000}"/>
          </ac:picMkLst>
        </pc:picChg>
        <pc:picChg chg="add mod ord">
          <ac:chgData name="Vanessa Lewis" userId="S::vanessa.lewis@sunwestsd.ca::ff8e74ba-4c0f-474e-9f9f-82475ea22a19" providerId="AD" clId="Web-{E49B89C1-EF2B-86B4-4196-62D95D14EF49}" dt="2019-08-26T20:53:35.445" v="1259" actId="1076"/>
          <ac:picMkLst>
            <pc:docMk/>
            <pc:sldMk cId="2515787696" sldId="399"/>
            <ac:picMk id="8" creationId="{49E8D230-7C4B-4961-ABBC-78FED303400A}"/>
          </ac:picMkLst>
        </pc:picChg>
        <pc:cxnChg chg="add del">
          <ac:chgData name="Vanessa Lewis" userId="S::vanessa.lewis@sunwestsd.ca::ff8e74ba-4c0f-474e-9f9f-82475ea22a19" providerId="AD" clId="Web-{E49B89C1-EF2B-86B4-4196-62D95D14EF49}" dt="2019-08-26T20:53:17.273" v="1252"/>
          <ac:cxnSpMkLst>
            <pc:docMk/>
            <pc:sldMk cId="2515787696" sldId="399"/>
            <ac:cxnSpMk id="35" creationId="{805E69BC-D844-4AB5-9E35-ED458EE29655}"/>
          </ac:cxnSpMkLst>
        </pc:cxnChg>
        <pc:cxnChg chg="add del">
          <ac:chgData name="Vanessa Lewis" userId="S::vanessa.lewis@sunwestsd.ca::ff8e74ba-4c0f-474e-9f9f-82475ea22a19" providerId="AD" clId="Web-{E49B89C1-EF2B-86B4-4196-62D95D14EF49}" dt="2019-08-26T20:53:17.273" v="1252"/>
          <ac:cxnSpMkLst>
            <pc:docMk/>
            <pc:sldMk cId="2515787696" sldId="399"/>
            <ac:cxnSpMk id="37" creationId="{4312C673-8179-457E-AD2A-D1FAE4CC961A}"/>
          </ac:cxnSpMkLst>
        </pc:cxnChg>
      </pc:sldChg>
      <pc:sldChg chg="del">
        <pc:chgData name="Vanessa Lewis" userId="S::vanessa.lewis@sunwestsd.ca::ff8e74ba-4c0f-474e-9f9f-82475ea22a19" providerId="AD" clId="Web-{E49B89C1-EF2B-86B4-4196-62D95D14EF49}" dt="2019-08-26T23:37:32.864" v="4147"/>
        <pc:sldMkLst>
          <pc:docMk/>
          <pc:sldMk cId="2499823574" sldId="401"/>
        </pc:sldMkLst>
      </pc:sldChg>
      <pc:sldChg chg="add del ord modNotes">
        <pc:chgData name="Vanessa Lewis" userId="S::vanessa.lewis@sunwestsd.ca::ff8e74ba-4c0f-474e-9f9f-82475ea22a19" providerId="AD" clId="Web-{E49B89C1-EF2B-86B4-4196-62D95D14EF49}" dt="2019-08-27T01:04:05.105" v="5752"/>
        <pc:sldMkLst>
          <pc:docMk/>
          <pc:sldMk cId="595879100" sldId="402"/>
        </pc:sldMkLst>
      </pc:sldChg>
      <pc:sldChg chg="modNotes">
        <pc:chgData name="Vanessa Lewis" userId="S::vanessa.lewis@sunwestsd.ca::ff8e74ba-4c0f-474e-9f9f-82475ea22a19" providerId="AD" clId="Web-{E49B89C1-EF2B-86B4-4196-62D95D14EF49}" dt="2019-08-27T01:04:51.730" v="5829"/>
        <pc:sldMkLst>
          <pc:docMk/>
          <pc:sldMk cId="2614027001" sldId="403"/>
        </pc:sldMkLst>
      </pc:sldChg>
      <pc:sldChg chg="ord modNotes">
        <pc:chgData name="Vanessa Lewis" userId="S::vanessa.lewis@sunwestsd.ca::ff8e74ba-4c0f-474e-9f9f-82475ea22a19" providerId="AD" clId="Web-{E49B89C1-EF2B-86B4-4196-62D95D14EF49}" dt="2019-08-27T00:20:10.135" v="5117"/>
        <pc:sldMkLst>
          <pc:docMk/>
          <pc:sldMk cId="4265876891" sldId="404"/>
        </pc:sldMkLst>
      </pc:sldChg>
      <pc:sldChg chg="modNotes">
        <pc:chgData name="Vanessa Lewis" userId="S::vanessa.lewis@sunwestsd.ca::ff8e74ba-4c0f-474e-9f9f-82475ea22a19" providerId="AD" clId="Web-{E49B89C1-EF2B-86B4-4196-62D95D14EF49}" dt="2019-08-27T01:06:21.984" v="5898"/>
        <pc:sldMkLst>
          <pc:docMk/>
          <pc:sldMk cId="1099019430" sldId="405"/>
        </pc:sldMkLst>
      </pc:sldChg>
      <pc:sldChg chg="modNotes">
        <pc:chgData name="Vanessa Lewis" userId="S::vanessa.lewis@sunwestsd.ca::ff8e74ba-4c0f-474e-9f9f-82475ea22a19" providerId="AD" clId="Web-{E49B89C1-EF2B-86B4-4196-62D95D14EF49}" dt="2019-08-27T01:12:41.753" v="6139"/>
        <pc:sldMkLst>
          <pc:docMk/>
          <pc:sldMk cId="1117607699" sldId="406"/>
        </pc:sldMkLst>
      </pc:sldChg>
      <pc:sldChg chg="addSp modSp modNotes">
        <pc:chgData name="Vanessa Lewis" userId="S::vanessa.lewis@sunwestsd.ca::ff8e74ba-4c0f-474e-9f9f-82475ea22a19" providerId="AD" clId="Web-{E49B89C1-EF2B-86B4-4196-62D95D14EF49}" dt="2019-08-27T01:14:09.972" v="6144" actId="1076"/>
        <pc:sldMkLst>
          <pc:docMk/>
          <pc:sldMk cId="2808222163" sldId="407"/>
        </pc:sldMkLst>
        <pc:picChg chg="add mod">
          <ac:chgData name="Vanessa Lewis" userId="S::vanessa.lewis@sunwestsd.ca::ff8e74ba-4c0f-474e-9f9f-82475ea22a19" providerId="AD" clId="Web-{E49B89C1-EF2B-86B4-4196-62D95D14EF49}" dt="2019-08-27T01:14:09.972" v="6144" actId="1076"/>
          <ac:picMkLst>
            <pc:docMk/>
            <pc:sldMk cId="2808222163" sldId="407"/>
            <ac:picMk id="3" creationId="{BAD0FE65-71B6-481E-A610-5CB485AD4C04}"/>
          </ac:picMkLst>
        </pc:picChg>
      </pc:sldChg>
      <pc:sldChg chg="modNotes">
        <pc:chgData name="Vanessa Lewis" userId="S::vanessa.lewis@sunwestsd.ca::ff8e74ba-4c0f-474e-9f9f-82475ea22a19" providerId="AD" clId="Web-{E49B89C1-EF2B-86B4-4196-62D95D14EF49}" dt="2019-08-27T01:14:27.128" v="6147"/>
        <pc:sldMkLst>
          <pc:docMk/>
          <pc:sldMk cId="475042945" sldId="408"/>
        </pc:sldMkLst>
      </pc:sldChg>
      <pc:sldChg chg="addSp modSp modNotes">
        <pc:chgData name="Vanessa Lewis" userId="S::vanessa.lewis@sunwestsd.ca::ff8e74ba-4c0f-474e-9f9f-82475ea22a19" providerId="AD" clId="Web-{E49B89C1-EF2B-86B4-4196-62D95D14EF49}" dt="2019-08-26T23:55:16.130" v="4161" actId="20577"/>
        <pc:sldMkLst>
          <pc:docMk/>
          <pc:sldMk cId="3609845479" sldId="409"/>
        </pc:sldMkLst>
        <pc:spChg chg="add mod">
          <ac:chgData name="Vanessa Lewis" userId="S::vanessa.lewis@sunwestsd.ca::ff8e74ba-4c0f-474e-9f9f-82475ea22a19" providerId="AD" clId="Web-{E49B89C1-EF2B-86B4-4196-62D95D14EF49}" dt="2019-08-26T23:55:16.130" v="4161" actId="20577"/>
          <ac:spMkLst>
            <pc:docMk/>
            <pc:sldMk cId="3609845479" sldId="409"/>
            <ac:spMk id="4" creationId="{C16D78A6-B756-4935-A736-F327D93DE06A}"/>
          </ac:spMkLst>
        </pc:spChg>
        <pc:picChg chg="mod">
          <ac:chgData name="Vanessa Lewis" userId="S::vanessa.lewis@sunwestsd.ca::ff8e74ba-4c0f-474e-9f9f-82475ea22a19" providerId="AD" clId="Web-{E49B89C1-EF2B-86B4-4196-62D95D14EF49}" dt="2019-08-26T23:35:53.332" v="4111" actId="1076"/>
          <ac:picMkLst>
            <pc:docMk/>
            <pc:sldMk cId="3609845479" sldId="409"/>
            <ac:picMk id="3" creationId="{9D65F616-326D-477E-83CD-CCAF70E39D2A}"/>
          </ac:picMkLst>
        </pc:picChg>
        <pc:picChg chg="add mod">
          <ac:chgData name="Vanessa Lewis" userId="S::vanessa.lewis@sunwestsd.ca::ff8e74ba-4c0f-474e-9f9f-82475ea22a19" providerId="AD" clId="Web-{E49B89C1-EF2B-86B4-4196-62D95D14EF49}" dt="2019-08-26T23:36:00.035" v="4113" actId="1076"/>
          <ac:picMkLst>
            <pc:docMk/>
            <pc:sldMk cId="3609845479" sldId="409"/>
            <ac:picMk id="5" creationId="{4C1149A2-B60C-4688-93D2-C9C9203B684A}"/>
          </ac:picMkLst>
        </pc:picChg>
      </pc:sldChg>
      <pc:sldChg chg="modNotes">
        <pc:chgData name="Vanessa Lewis" userId="S::vanessa.lewis@sunwestsd.ca::ff8e74ba-4c0f-474e-9f9f-82475ea22a19" providerId="AD" clId="Web-{E49B89C1-EF2B-86B4-4196-62D95D14EF49}" dt="2019-08-26T23:04:44.497" v="3443"/>
        <pc:sldMkLst>
          <pc:docMk/>
          <pc:sldMk cId="1946473788" sldId="410"/>
        </pc:sldMkLst>
      </pc:sldChg>
      <pc:sldChg chg="del ord">
        <pc:chgData name="Vanessa Lewis" userId="S::vanessa.lewis@sunwestsd.ca::ff8e74ba-4c0f-474e-9f9f-82475ea22a19" providerId="AD" clId="Web-{E49B89C1-EF2B-86B4-4196-62D95D14EF49}" dt="2019-08-26T23:10:45.079" v="3495"/>
        <pc:sldMkLst>
          <pc:docMk/>
          <pc:sldMk cId="543957633" sldId="412"/>
        </pc:sldMkLst>
      </pc:sldChg>
      <pc:sldChg chg="modSp modNotes">
        <pc:chgData name="Vanessa Lewis" userId="S::vanessa.lewis@sunwestsd.ca::ff8e74ba-4c0f-474e-9f9f-82475ea22a19" providerId="AD" clId="Web-{E49B89C1-EF2B-86B4-4196-62D95D14EF49}" dt="2019-08-26T23:37:06.770" v="4146" actId="1076"/>
        <pc:sldMkLst>
          <pc:docMk/>
          <pc:sldMk cId="2047214897" sldId="416"/>
        </pc:sldMkLst>
        <pc:spChg chg="mod">
          <ac:chgData name="Vanessa Lewis" userId="S::vanessa.lewis@sunwestsd.ca::ff8e74ba-4c0f-474e-9f9f-82475ea22a19" providerId="AD" clId="Web-{E49B89C1-EF2B-86B4-4196-62D95D14EF49}" dt="2019-08-26T20:29:44.078" v="49" actId="20577"/>
          <ac:spMkLst>
            <pc:docMk/>
            <pc:sldMk cId="2047214897" sldId="416"/>
            <ac:spMk id="6" creationId="{35417EB7-889D-4145-BC62-8A86535FF365}"/>
          </ac:spMkLst>
        </pc:spChg>
        <pc:picChg chg="mod">
          <ac:chgData name="Vanessa Lewis" userId="S::vanessa.lewis@sunwestsd.ca::ff8e74ba-4c0f-474e-9f9f-82475ea22a19" providerId="AD" clId="Web-{E49B89C1-EF2B-86B4-4196-62D95D14EF49}" dt="2019-08-26T23:37:06.770" v="4146" actId="1076"/>
          <ac:picMkLst>
            <pc:docMk/>
            <pc:sldMk cId="2047214897" sldId="416"/>
            <ac:picMk id="7" creationId="{2CAC2AAC-C3F1-408D-9BF2-B8ADEAFCB3C6}"/>
          </ac:picMkLst>
        </pc:picChg>
      </pc:sldChg>
      <pc:sldChg chg="modSp ord">
        <pc:chgData name="Vanessa Lewis" userId="S::vanessa.lewis@sunwestsd.ca::ff8e74ba-4c0f-474e-9f9f-82475ea22a19" providerId="AD" clId="Web-{E49B89C1-EF2B-86B4-4196-62D95D14EF49}" dt="2019-08-26T20:46:18.800" v="627"/>
        <pc:sldMkLst>
          <pc:docMk/>
          <pc:sldMk cId="1054621363" sldId="418"/>
        </pc:sldMkLst>
        <pc:spChg chg="mod">
          <ac:chgData name="Vanessa Lewis" userId="S::vanessa.lewis@sunwestsd.ca::ff8e74ba-4c0f-474e-9f9f-82475ea22a19" providerId="AD" clId="Web-{E49B89C1-EF2B-86B4-4196-62D95D14EF49}" dt="2019-08-26T20:29:05.781" v="34" actId="20577"/>
          <ac:spMkLst>
            <pc:docMk/>
            <pc:sldMk cId="1054621363" sldId="418"/>
            <ac:spMk id="2" creationId="{4F17ADA6-3238-4867-8DDD-E8371847B97D}"/>
          </ac:spMkLst>
        </pc:spChg>
        <pc:spChg chg="mod">
          <ac:chgData name="Vanessa Lewis" userId="S::vanessa.lewis@sunwestsd.ca::ff8e74ba-4c0f-474e-9f9f-82475ea22a19" providerId="AD" clId="Web-{E49B89C1-EF2B-86B4-4196-62D95D14EF49}" dt="2019-08-26T20:45:56.050" v="624" actId="20577"/>
          <ac:spMkLst>
            <pc:docMk/>
            <pc:sldMk cId="1054621363" sldId="418"/>
            <ac:spMk id="3" creationId="{00000000-0000-0000-0000-000000000000}"/>
          </ac:spMkLst>
        </pc:spChg>
      </pc:sldChg>
      <pc:sldChg chg="modNotes">
        <pc:chgData name="Vanessa Lewis" userId="S::vanessa.lewis@sunwestsd.ca::ff8e74ba-4c0f-474e-9f9f-82475ea22a19" providerId="AD" clId="Web-{E49B89C1-EF2B-86B4-4196-62D95D14EF49}" dt="2019-08-27T00:13:45.769" v="4858"/>
        <pc:sldMkLst>
          <pc:docMk/>
          <pc:sldMk cId="2149054721" sldId="419"/>
        </pc:sldMkLst>
      </pc:sldChg>
      <pc:sldChg chg="add replId modNotes">
        <pc:chgData name="Vanessa Lewis" userId="S::vanessa.lewis@sunwestsd.ca::ff8e74ba-4c0f-474e-9f9f-82475ea22a19" providerId="AD" clId="Web-{E49B89C1-EF2B-86B4-4196-62D95D14EF49}" dt="2019-08-27T00:20:32.041" v="5161"/>
        <pc:sldMkLst>
          <pc:docMk/>
          <pc:sldMk cId="3485188071" sldId="420"/>
        </pc:sldMkLst>
      </pc:sldChg>
      <pc:sldChg chg="addSp delSp modSp add ord replId modNotes">
        <pc:chgData name="Vanessa Lewis" userId="S::vanessa.lewis@sunwestsd.ca::ff8e74ba-4c0f-474e-9f9f-82475ea22a19" providerId="AD" clId="Web-{E49B89C1-EF2B-86B4-4196-62D95D14EF49}" dt="2019-08-27T00:26:03.325" v="5563"/>
        <pc:sldMkLst>
          <pc:docMk/>
          <pc:sldMk cId="1401014861" sldId="421"/>
        </pc:sldMkLst>
        <pc:spChg chg="mod">
          <ac:chgData name="Vanessa Lewis" userId="S::vanessa.lewis@sunwestsd.ca::ff8e74ba-4c0f-474e-9f9f-82475ea22a19" providerId="AD" clId="Web-{E49B89C1-EF2B-86B4-4196-62D95D14EF49}" dt="2019-08-26T22:01:08.034" v="2820"/>
          <ac:spMkLst>
            <pc:docMk/>
            <pc:sldMk cId="1401014861" sldId="421"/>
            <ac:spMk id="2" creationId="{00000000-0000-0000-0000-000000000000}"/>
          </ac:spMkLst>
        </pc:spChg>
        <pc:spChg chg="add del">
          <ac:chgData name="Vanessa Lewis" userId="S::vanessa.lewis@sunwestsd.ca::ff8e74ba-4c0f-474e-9f9f-82475ea22a19" providerId="AD" clId="Web-{E49B89C1-EF2B-86B4-4196-62D95D14EF49}" dt="2019-08-26T22:01:08.034" v="2820"/>
          <ac:spMkLst>
            <pc:docMk/>
            <pc:sldMk cId="1401014861" sldId="421"/>
            <ac:spMk id="15" creationId="{D4771268-CB57-404A-9271-370EB28F6090}"/>
          </ac:spMkLst>
        </pc:spChg>
        <pc:spChg chg="add del">
          <ac:chgData name="Vanessa Lewis" userId="S::vanessa.lewis@sunwestsd.ca::ff8e74ba-4c0f-474e-9f9f-82475ea22a19" providerId="AD" clId="Web-{E49B89C1-EF2B-86B4-4196-62D95D14EF49}" dt="2019-08-26T22:01:08.034" v="2820"/>
          <ac:spMkLst>
            <pc:docMk/>
            <pc:sldMk cId="1401014861" sldId="421"/>
            <ac:spMk id="20" creationId="{823AC064-BC96-4F32-8AE1-B2FD38754823}"/>
          </ac:spMkLst>
        </pc:spChg>
        <pc:picChg chg="del">
          <ac:chgData name="Vanessa Lewis" userId="S::vanessa.lewis@sunwestsd.ca::ff8e74ba-4c0f-474e-9f9f-82475ea22a19" providerId="AD" clId="Web-{E49B89C1-EF2B-86B4-4196-62D95D14EF49}" dt="2019-08-26T22:00:42.674" v="2816"/>
          <ac:picMkLst>
            <pc:docMk/>
            <pc:sldMk cId="1401014861" sldId="421"/>
            <ac:picMk id="3" creationId="{DF335BD1-932A-48A7-8530-83612F62BB80}"/>
          </ac:picMkLst>
        </pc:picChg>
        <pc:picChg chg="add mod ord">
          <ac:chgData name="Vanessa Lewis" userId="S::vanessa.lewis@sunwestsd.ca::ff8e74ba-4c0f-474e-9f9f-82475ea22a19" providerId="AD" clId="Web-{E49B89C1-EF2B-86B4-4196-62D95D14EF49}" dt="2019-08-26T22:01:20.362" v="2826" actId="1076"/>
          <ac:picMkLst>
            <pc:docMk/>
            <pc:sldMk cId="1401014861" sldId="421"/>
            <ac:picMk id="4" creationId="{26FE4D8F-5766-4592-98C5-9ABEA996A0C7}"/>
          </ac:picMkLst>
        </pc:picChg>
        <pc:picChg chg="add mod">
          <ac:chgData name="Vanessa Lewis" userId="S::vanessa.lewis@sunwestsd.ca::ff8e74ba-4c0f-474e-9f9f-82475ea22a19" providerId="AD" clId="Web-{E49B89C1-EF2B-86B4-4196-62D95D14EF49}" dt="2019-08-26T22:01:21.877" v="2827" actId="1076"/>
          <ac:picMkLst>
            <pc:docMk/>
            <pc:sldMk cId="1401014861" sldId="421"/>
            <ac:picMk id="6" creationId="{1AADF99A-AE3F-47CD-A95D-07B88CC7AA9E}"/>
          </ac:picMkLst>
        </pc:picChg>
        <pc:cxnChg chg="add del">
          <ac:chgData name="Vanessa Lewis" userId="S::vanessa.lewis@sunwestsd.ca::ff8e74ba-4c0f-474e-9f9f-82475ea22a19" providerId="AD" clId="Web-{E49B89C1-EF2B-86B4-4196-62D95D14EF49}" dt="2019-08-26T22:01:08.034" v="2820"/>
          <ac:cxnSpMkLst>
            <pc:docMk/>
            <pc:sldMk cId="1401014861" sldId="421"/>
            <ac:cxnSpMk id="22" creationId="{7E7C77BC-7138-40B1-A15B-20F57A494629}"/>
          </ac:cxnSpMkLst>
        </pc:cxnChg>
        <pc:cxnChg chg="add del">
          <ac:chgData name="Vanessa Lewis" userId="S::vanessa.lewis@sunwestsd.ca::ff8e74ba-4c0f-474e-9f9f-82475ea22a19" providerId="AD" clId="Web-{E49B89C1-EF2B-86B4-4196-62D95D14EF49}" dt="2019-08-26T22:01:08.034" v="2820"/>
          <ac:cxnSpMkLst>
            <pc:docMk/>
            <pc:sldMk cId="1401014861" sldId="421"/>
            <ac:cxnSpMk id="24" creationId="{DB146403-F3D6-484B-B2ED-97F9565D0370}"/>
          </ac:cxnSpMkLst>
        </pc:cxnChg>
      </pc:sldChg>
      <pc:sldChg chg="addSp delSp modSp add replId modNotes">
        <pc:chgData name="Vanessa Lewis" userId="S::vanessa.lewis@sunwestsd.ca::ff8e74ba-4c0f-474e-9f9f-82475ea22a19" providerId="AD" clId="Web-{E49B89C1-EF2B-86B4-4196-62D95D14EF49}" dt="2019-08-26T23:58:04.604" v="4402"/>
        <pc:sldMkLst>
          <pc:docMk/>
          <pc:sldMk cId="1020887299" sldId="422"/>
        </pc:sldMkLst>
        <pc:spChg chg="mod">
          <ac:chgData name="Vanessa Lewis" userId="S::vanessa.lewis@sunwestsd.ca::ff8e74ba-4c0f-474e-9f9f-82475ea22a19" providerId="AD" clId="Web-{E49B89C1-EF2B-86B4-4196-62D95D14EF49}" dt="2019-08-26T23:09:03.625" v="3484" actId="20577"/>
          <ac:spMkLst>
            <pc:docMk/>
            <pc:sldMk cId="1020887299" sldId="422"/>
            <ac:spMk id="2" creationId="{00000000-0000-0000-0000-000000000000}"/>
          </ac:spMkLst>
        </pc:spChg>
        <pc:picChg chg="del">
          <ac:chgData name="Vanessa Lewis" userId="S::vanessa.lewis@sunwestsd.ca::ff8e74ba-4c0f-474e-9f9f-82475ea22a19" providerId="AD" clId="Web-{E49B89C1-EF2B-86B4-4196-62D95D14EF49}" dt="2019-08-26T23:09:08.344" v="3488"/>
          <ac:picMkLst>
            <pc:docMk/>
            <pc:sldMk cId="1020887299" sldId="422"/>
            <ac:picMk id="3" creationId="{CE5D526D-F913-4430-86D1-12E7DCD2E333}"/>
          </ac:picMkLst>
        </pc:picChg>
        <pc:picChg chg="add del mod">
          <ac:chgData name="Vanessa Lewis" userId="S::vanessa.lewis@sunwestsd.ca::ff8e74ba-4c0f-474e-9f9f-82475ea22a19" providerId="AD" clId="Web-{E49B89C1-EF2B-86B4-4196-62D95D14EF49}" dt="2019-08-26T23:09:14.079" v="3490"/>
          <ac:picMkLst>
            <pc:docMk/>
            <pc:sldMk cId="1020887299" sldId="422"/>
            <ac:picMk id="4" creationId="{35585F3E-4955-4AB7-8483-DDFE7D1E01A7}"/>
          </ac:picMkLst>
        </pc:picChg>
        <pc:picChg chg="add mod">
          <ac:chgData name="Vanessa Lewis" userId="S::vanessa.lewis@sunwestsd.ca::ff8e74ba-4c0f-474e-9f9f-82475ea22a19" providerId="AD" clId="Web-{E49B89C1-EF2B-86B4-4196-62D95D14EF49}" dt="2019-08-26T23:55:57.290" v="4196" actId="1076"/>
          <ac:picMkLst>
            <pc:docMk/>
            <pc:sldMk cId="1020887299" sldId="422"/>
            <ac:picMk id="6" creationId="{680CB295-87E3-40AA-941B-8F061EB54D5A}"/>
          </ac:picMkLst>
        </pc:picChg>
      </pc:sldChg>
      <pc:sldChg chg="addSp delSp modSp add mod replId setBg modNotes">
        <pc:chgData name="Vanessa Lewis" userId="S::vanessa.lewis@sunwestsd.ca::ff8e74ba-4c0f-474e-9f9f-82475ea22a19" providerId="AD" clId="Web-{E49B89C1-EF2B-86B4-4196-62D95D14EF49}" dt="2019-08-26T23:15:32.909" v="3510"/>
        <pc:sldMkLst>
          <pc:docMk/>
          <pc:sldMk cId="3191059491" sldId="423"/>
        </pc:sldMkLst>
        <pc:picChg chg="add mod">
          <ac:chgData name="Vanessa Lewis" userId="S::vanessa.lewis@sunwestsd.ca::ff8e74ba-4c0f-474e-9f9f-82475ea22a19" providerId="AD" clId="Web-{E49B89C1-EF2B-86B4-4196-62D95D14EF49}" dt="2019-08-26T23:12:44.392" v="3504"/>
          <ac:picMkLst>
            <pc:docMk/>
            <pc:sldMk cId="3191059491" sldId="423"/>
            <ac:picMk id="2" creationId="{1B1DC747-75DB-4B33-9CF8-CA0A7F22BBA5}"/>
          </ac:picMkLst>
        </pc:picChg>
        <pc:picChg chg="del">
          <ac:chgData name="Vanessa Lewis" userId="S::vanessa.lewis@sunwestsd.ca::ff8e74ba-4c0f-474e-9f9f-82475ea22a19" providerId="AD" clId="Web-{E49B89C1-EF2B-86B4-4196-62D95D14EF49}" dt="2019-08-26T23:11:05.626" v="3498"/>
          <ac:picMkLst>
            <pc:docMk/>
            <pc:sldMk cId="3191059491" sldId="423"/>
            <ac:picMk id="3" creationId="{938B48C0-6C52-4657-A14B-ED4FB9D267B1}"/>
          </ac:picMkLst>
        </pc:picChg>
        <pc:picChg chg="add mod">
          <ac:chgData name="Vanessa Lewis" userId="S::vanessa.lewis@sunwestsd.ca::ff8e74ba-4c0f-474e-9f9f-82475ea22a19" providerId="AD" clId="Web-{E49B89C1-EF2B-86B4-4196-62D95D14EF49}" dt="2019-08-26T23:12:44.392" v="3504"/>
          <ac:picMkLst>
            <pc:docMk/>
            <pc:sldMk cId="3191059491" sldId="423"/>
            <ac:picMk id="5" creationId="{9A451D91-C176-46C3-AECE-5CF7615CBEA0}"/>
          </ac:picMkLst>
        </pc:picChg>
      </pc:sldChg>
      <pc:sldChg chg="addSp delSp modSp add mod replId setBg modNotes">
        <pc:chgData name="Vanessa Lewis" userId="S::vanessa.lewis@sunwestsd.ca::ff8e74ba-4c0f-474e-9f9f-82475ea22a19" providerId="AD" clId="Web-{E49B89C1-EF2B-86B4-4196-62D95D14EF49}" dt="2019-08-27T00:11:09.190" v="4832" actId="1076"/>
        <pc:sldMkLst>
          <pc:docMk/>
          <pc:sldMk cId="3105679498" sldId="424"/>
        </pc:sldMkLst>
        <pc:picChg chg="add mod">
          <ac:chgData name="Vanessa Lewis" userId="S::vanessa.lewis@sunwestsd.ca::ff8e74ba-4c0f-474e-9f9f-82475ea22a19" providerId="AD" clId="Web-{E49B89C1-EF2B-86B4-4196-62D95D14EF49}" dt="2019-08-27T00:11:09.190" v="4832" actId="1076"/>
          <ac:picMkLst>
            <pc:docMk/>
            <pc:sldMk cId="3105679498" sldId="424"/>
            <ac:picMk id="2" creationId="{B57C9E2F-32E3-4339-AF12-31431DF96FDE}"/>
          </ac:picMkLst>
        </pc:picChg>
        <pc:picChg chg="del">
          <ac:chgData name="Vanessa Lewis" userId="S::vanessa.lewis@sunwestsd.ca::ff8e74ba-4c0f-474e-9f9f-82475ea22a19" providerId="AD" clId="Web-{E49B89C1-EF2B-86B4-4196-62D95D14EF49}" dt="2019-08-26T23:11:08.564" v="3499"/>
          <ac:picMkLst>
            <pc:docMk/>
            <pc:sldMk cId="3105679498" sldId="424"/>
            <ac:picMk id="3" creationId="{938B48C0-6C52-4657-A14B-ED4FB9D267B1}"/>
          </ac:picMkLst>
        </pc:picChg>
      </pc:sldChg>
      <pc:sldChg chg="addSp delSp modSp add mod ord replId setBg modNotes">
        <pc:chgData name="Vanessa Lewis" userId="S::vanessa.lewis@sunwestsd.ca::ff8e74ba-4c0f-474e-9f9f-82475ea22a19" providerId="AD" clId="Web-{E49B89C1-EF2B-86B4-4196-62D95D14EF49}" dt="2019-08-27T00:25:17.825" v="5460" actId="20577"/>
        <pc:sldMkLst>
          <pc:docMk/>
          <pc:sldMk cId="3758119744" sldId="425"/>
        </pc:sldMkLst>
        <pc:spChg chg="mod">
          <ac:chgData name="Vanessa Lewis" userId="S::vanessa.lewis@sunwestsd.ca::ff8e74ba-4c0f-474e-9f9f-82475ea22a19" providerId="AD" clId="Web-{E49B89C1-EF2B-86B4-4196-62D95D14EF49}" dt="2019-08-26T23:23:16.616" v="4005" actId="1076"/>
          <ac:spMkLst>
            <pc:docMk/>
            <pc:sldMk cId="3758119744" sldId="425"/>
            <ac:spMk id="2" creationId="{00000000-0000-0000-0000-000000000000}"/>
          </ac:spMkLst>
        </pc:spChg>
        <pc:spChg chg="add mod">
          <ac:chgData name="Vanessa Lewis" userId="S::vanessa.lewis@sunwestsd.ca::ff8e74ba-4c0f-474e-9f9f-82475ea22a19" providerId="AD" clId="Web-{E49B89C1-EF2B-86B4-4196-62D95D14EF49}" dt="2019-08-27T00:25:17.825" v="5460" actId="20577"/>
          <ac:spMkLst>
            <pc:docMk/>
            <pc:sldMk cId="3758119744" sldId="425"/>
            <ac:spMk id="4" creationId="{3B37D881-6093-4690-80D8-C21EC533D163}"/>
          </ac:spMkLst>
        </pc:spChg>
        <pc:picChg chg="del">
          <ac:chgData name="Vanessa Lewis" userId="S::vanessa.lewis@sunwestsd.ca::ff8e74ba-4c0f-474e-9f9f-82475ea22a19" providerId="AD" clId="Web-{E49B89C1-EF2B-86B4-4196-62D95D14EF49}" dt="2019-08-26T23:18:41.723" v="3519"/>
          <ac:picMkLst>
            <pc:docMk/>
            <pc:sldMk cId="3758119744" sldId="425"/>
            <ac:picMk id="3" creationId="{6F653B9A-96B1-44EB-B7A9-D97627D50B23}"/>
          </ac:picMkLst>
        </pc:picChg>
        <pc:picChg chg="add mod">
          <ac:chgData name="Vanessa Lewis" userId="S::vanessa.lewis@sunwestsd.ca::ff8e74ba-4c0f-474e-9f9f-82475ea22a19" providerId="AD" clId="Web-{E49B89C1-EF2B-86B4-4196-62D95D14EF49}" dt="2019-08-26T23:22:47.256" v="3997"/>
          <ac:picMkLst>
            <pc:docMk/>
            <pc:sldMk cId="3758119744" sldId="425"/>
            <ac:picMk id="5" creationId="{2B633FF8-A186-4901-8970-E10668F9DA6C}"/>
          </ac:picMkLst>
        </pc:picChg>
      </pc:sldChg>
      <pc:sldChg chg="addSp modSp add replId">
        <pc:chgData name="Vanessa Lewis" userId="S::vanessa.lewis@sunwestsd.ca::ff8e74ba-4c0f-474e-9f9f-82475ea22a19" providerId="AD" clId="Web-{E49B89C1-EF2B-86B4-4196-62D95D14EF49}" dt="2019-08-27T00:45:40.943" v="5717" actId="14100"/>
        <pc:sldMkLst>
          <pc:docMk/>
          <pc:sldMk cId="2940247014" sldId="426"/>
        </pc:sldMkLst>
        <pc:spChg chg="mod">
          <ac:chgData name="Vanessa Lewis" userId="S::vanessa.lewis@sunwestsd.ca::ff8e74ba-4c0f-474e-9f9f-82475ea22a19" providerId="AD" clId="Web-{E49B89C1-EF2B-86B4-4196-62D95D14EF49}" dt="2019-08-27T00:44:30.349" v="5699" actId="20577"/>
          <ac:spMkLst>
            <pc:docMk/>
            <pc:sldMk cId="2940247014" sldId="426"/>
            <ac:spMk id="6" creationId="{35417EB7-889D-4145-BC62-8A86535FF365}"/>
          </ac:spMkLst>
        </pc:spChg>
        <pc:spChg chg="mod">
          <ac:chgData name="Vanessa Lewis" userId="S::vanessa.lewis@sunwestsd.ca::ff8e74ba-4c0f-474e-9f9f-82475ea22a19" providerId="AD" clId="Web-{E49B89C1-EF2B-86B4-4196-62D95D14EF49}" dt="2019-08-27T00:45:37.693" v="5716" actId="1076"/>
          <ac:spMkLst>
            <pc:docMk/>
            <pc:sldMk cId="2940247014" sldId="426"/>
            <ac:spMk id="9" creationId="{5E803010-2E98-4771-92CA-A306FF55C895}"/>
          </ac:spMkLst>
        </pc:spChg>
        <pc:picChg chg="add mod">
          <ac:chgData name="Vanessa Lewis" userId="S::vanessa.lewis@sunwestsd.ca::ff8e74ba-4c0f-474e-9f9f-82475ea22a19" providerId="AD" clId="Web-{E49B89C1-EF2B-86B4-4196-62D95D14EF49}" dt="2019-08-27T00:45:40.943" v="5717" actId="14100"/>
          <ac:picMkLst>
            <pc:docMk/>
            <pc:sldMk cId="2940247014" sldId="426"/>
            <ac:picMk id="3" creationId="{196A98B0-6456-4129-8FCB-680FEDF16E68}"/>
          </ac:picMkLst>
        </pc:picChg>
        <pc:picChg chg="mod">
          <ac:chgData name="Vanessa Lewis" userId="S::vanessa.lewis@sunwestsd.ca::ff8e74ba-4c0f-474e-9f9f-82475ea22a19" providerId="AD" clId="Web-{E49B89C1-EF2B-86B4-4196-62D95D14EF49}" dt="2019-08-27T00:45:29.615" v="5714" actId="1076"/>
          <ac:picMkLst>
            <pc:docMk/>
            <pc:sldMk cId="2940247014" sldId="426"/>
            <ac:picMk id="5" creationId="{7EC54801-8796-4927-B931-1B98F7B7CB16}"/>
          </ac:picMkLst>
        </pc:picChg>
        <pc:picChg chg="mod">
          <ac:chgData name="Vanessa Lewis" userId="S::vanessa.lewis@sunwestsd.ca::ff8e74ba-4c0f-474e-9f9f-82475ea22a19" providerId="AD" clId="Web-{E49B89C1-EF2B-86B4-4196-62D95D14EF49}" dt="2019-08-27T00:45:23.365" v="5712" actId="1076"/>
          <ac:picMkLst>
            <pc:docMk/>
            <pc:sldMk cId="2940247014" sldId="426"/>
            <ac:picMk id="7" creationId="{2CAC2AAC-C3F1-408D-9BF2-B8ADEAFCB3C6}"/>
          </ac:picMkLst>
        </pc:picChg>
      </pc:sldChg>
    </pc:docChg>
  </pc:docChgLst>
  <pc:docChgLst>
    <pc:chgData name="Shari Martin" userId="S::shari.martin@sunwestsd.ca::d59bca9a-3849-4062-a3e0-29cfc5b85a46" providerId="AD" clId="Web-{1357C9B8-A2DB-BDB0-7A62-157D17F04280}"/>
    <pc:docChg chg="modSld">
      <pc:chgData name="Shari Martin" userId="S::shari.martin@sunwestsd.ca::d59bca9a-3849-4062-a3e0-29cfc5b85a46" providerId="AD" clId="Web-{1357C9B8-A2DB-BDB0-7A62-157D17F04280}" dt="2019-08-27T01:48:11.217" v="391"/>
      <pc:docMkLst>
        <pc:docMk/>
      </pc:docMkLst>
      <pc:sldChg chg="modNotes">
        <pc:chgData name="Shari Martin" userId="S::shari.martin@sunwestsd.ca::d59bca9a-3849-4062-a3e0-29cfc5b85a46" providerId="AD" clId="Web-{1357C9B8-A2DB-BDB0-7A62-157D17F04280}" dt="2019-08-27T01:48:11.217" v="391"/>
        <pc:sldMkLst>
          <pc:docMk/>
          <pc:sldMk cId="1727114461"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1917852"/>
          </a:xfrm>
          <a:prstGeom prst="rect">
            <a:avLst/>
          </a:prstGeom>
        </p:spPr>
        <p:txBody>
          <a:bodyPr vert="horz" lIns="174129" tIns="87065" rIns="174129" bIns="87065" rtlCol="0"/>
          <a:lstStyle>
            <a:lvl1pPr algn="l">
              <a:defRPr sz="2300"/>
            </a:lvl1pPr>
          </a:lstStyle>
          <a:p>
            <a:endParaRPr lang="en-US"/>
          </a:p>
        </p:txBody>
      </p:sp>
      <p:sp>
        <p:nvSpPr>
          <p:cNvPr id="3" name="Date Placeholder 2"/>
          <p:cNvSpPr>
            <a:spLocks noGrp="1"/>
          </p:cNvSpPr>
          <p:nvPr>
            <p:ph type="dt" idx="1"/>
          </p:nvPr>
        </p:nvSpPr>
        <p:spPr>
          <a:xfrm>
            <a:off x="5265809" y="0"/>
            <a:ext cx="4028440" cy="1917852"/>
          </a:xfrm>
          <a:prstGeom prst="rect">
            <a:avLst/>
          </a:prstGeom>
        </p:spPr>
        <p:txBody>
          <a:bodyPr vert="horz" lIns="174129" tIns="87065" rIns="174129" bIns="87065" rtlCol="0"/>
          <a:lstStyle>
            <a:lvl1pPr algn="r">
              <a:defRPr sz="2300"/>
            </a:lvl1pPr>
          </a:lstStyle>
          <a:p>
            <a:fld id="{983A6704-1E8C-4F8B-B9EE-32640AE75B12}" type="datetimeFigureOut">
              <a:rPr lang="en-US" smtClean="0"/>
              <a:t>8/27/2019</a:t>
            </a:fld>
            <a:endParaRPr lang="en-US"/>
          </a:p>
        </p:txBody>
      </p:sp>
      <p:sp>
        <p:nvSpPr>
          <p:cNvPr id="4" name="Slide Image Placeholder 3"/>
          <p:cNvSpPr>
            <a:spLocks noGrp="1" noRot="1" noChangeAspect="1"/>
          </p:cNvSpPr>
          <p:nvPr>
            <p:ph type="sldImg" idx="2"/>
          </p:nvPr>
        </p:nvSpPr>
        <p:spPr>
          <a:xfrm>
            <a:off x="-6816725" y="4778375"/>
            <a:ext cx="22929850" cy="12898438"/>
          </a:xfrm>
          <a:prstGeom prst="rect">
            <a:avLst/>
          </a:prstGeom>
          <a:noFill/>
          <a:ln w="12700">
            <a:solidFill>
              <a:prstClr val="black"/>
            </a:solidFill>
          </a:ln>
        </p:spPr>
        <p:txBody>
          <a:bodyPr vert="horz" lIns="174129" tIns="87065" rIns="174129" bIns="87065" rtlCol="0" anchor="ctr"/>
          <a:lstStyle/>
          <a:p>
            <a:endParaRPr lang="en-US"/>
          </a:p>
        </p:txBody>
      </p:sp>
      <p:sp>
        <p:nvSpPr>
          <p:cNvPr id="5" name="Notes Placeholder 4"/>
          <p:cNvSpPr>
            <a:spLocks noGrp="1"/>
          </p:cNvSpPr>
          <p:nvPr>
            <p:ph type="body" sz="quarter" idx="3"/>
          </p:nvPr>
        </p:nvSpPr>
        <p:spPr>
          <a:xfrm>
            <a:off x="929640" y="18395448"/>
            <a:ext cx="7437120" cy="15050822"/>
          </a:xfrm>
          <a:prstGeom prst="rect">
            <a:avLst/>
          </a:prstGeom>
        </p:spPr>
        <p:txBody>
          <a:bodyPr vert="horz" lIns="174129" tIns="87065" rIns="174129" bIns="870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6306459"/>
            <a:ext cx="4028440" cy="1917847"/>
          </a:xfrm>
          <a:prstGeom prst="rect">
            <a:avLst/>
          </a:prstGeom>
        </p:spPr>
        <p:txBody>
          <a:bodyPr vert="horz" lIns="174129" tIns="87065" rIns="174129" bIns="87065" rtlCol="0" anchor="b"/>
          <a:lstStyle>
            <a:lvl1pPr algn="l">
              <a:defRPr sz="2300"/>
            </a:lvl1pPr>
          </a:lstStyle>
          <a:p>
            <a:endParaRPr lang="en-US"/>
          </a:p>
        </p:txBody>
      </p:sp>
      <p:sp>
        <p:nvSpPr>
          <p:cNvPr id="7" name="Slide Number Placeholder 6"/>
          <p:cNvSpPr>
            <a:spLocks noGrp="1"/>
          </p:cNvSpPr>
          <p:nvPr>
            <p:ph type="sldNum" sz="quarter" idx="5"/>
          </p:nvPr>
        </p:nvSpPr>
        <p:spPr>
          <a:xfrm>
            <a:off x="5265809" y="36306459"/>
            <a:ext cx="4028440" cy="1917847"/>
          </a:xfrm>
          <a:prstGeom prst="rect">
            <a:avLst/>
          </a:prstGeom>
        </p:spPr>
        <p:txBody>
          <a:bodyPr vert="horz" lIns="174129" tIns="87065" rIns="174129" bIns="87065" rtlCol="0" anchor="b"/>
          <a:lstStyle>
            <a:lvl1pPr algn="r">
              <a:defRPr sz="2300"/>
            </a:lvl1pPr>
          </a:lstStyle>
          <a:p>
            <a:fld id="{A84368DB-6C3E-4F01-B0C7-916EA799F0C5}" type="slidenum">
              <a:rPr lang="en-US" smtClean="0"/>
              <a:t>‹#›</a:t>
            </a:fld>
            <a:endParaRPr lang="en-US"/>
          </a:p>
        </p:txBody>
      </p:sp>
    </p:spTree>
    <p:extLst>
      <p:ext uri="{BB962C8B-B14F-4D97-AF65-F5344CB8AC3E}">
        <p14:creationId xmlns:p14="http://schemas.microsoft.com/office/powerpoint/2010/main" val="265639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lti.bbcollab.com/collab/ui/session/playback/load/6be6965a35fc4447bc9b3456e806446c"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a-lti.bbcollab.com/collab/ui/session/playback/load/58d09e45b43e4703a079a7491656ef9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to the </a:t>
            </a:r>
            <a:r>
              <a:rPr lang="en-US" err="1">
                <a:cs typeface="Calibri"/>
              </a:rPr>
              <a:t>MySchoolSask</a:t>
            </a:r>
            <a:r>
              <a:rPr lang="en-US">
                <a:cs typeface="Calibri"/>
              </a:rPr>
              <a:t> School Lead Training</a:t>
            </a:r>
          </a:p>
          <a:p>
            <a:r>
              <a:rPr lang="en-US">
                <a:cs typeface="+mn-lt"/>
              </a:rPr>
              <a:t>Today's agenda is set up to review some processes and to highlight the supports we have available for working with your staff to lead them in MSS training.  We will be posting the </a:t>
            </a:r>
            <a:r>
              <a:rPr lang="en-US" err="1">
                <a:cs typeface="+mn-lt"/>
              </a:rPr>
              <a:t>powerpoint</a:t>
            </a:r>
            <a:r>
              <a:rPr lang="en-US">
                <a:cs typeface="+mn-lt"/>
              </a:rPr>
              <a:t> on the Resource bank and feel free to download and edit/change the powerpoint to suit your needs at the school </a:t>
            </a:r>
          </a:p>
          <a:p>
            <a:r>
              <a:rPr lang="en-US">
                <a:cs typeface="+mn-lt"/>
              </a:rPr>
              <a:t>As we learn together, we are hoping school leads and advisory team will help us by SHARING successes and challenges with us so we can all keep everyone in the loop.  </a:t>
            </a:r>
          </a:p>
          <a:p>
            <a:r>
              <a:rPr lang="en-US">
                <a:cs typeface="+mn-lt"/>
              </a:rPr>
              <a:t>Preparing for today, we realize staffs across the division are at different places in their rollout, so we realize </a:t>
            </a: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77420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we mentioned in June, MySchoolSask</a:t>
            </a:r>
            <a:r>
              <a:rPr lang="en-US" dirty="0">
                <a:cs typeface="Calibri"/>
              </a:rPr>
              <a:t> will have a family portal for students and parents.  </a:t>
            </a:r>
            <a:endParaRPr lang="en-US"/>
          </a:p>
          <a:p>
            <a:endParaRPr lang="en-US" dirty="0">
              <a:cs typeface="+mn-lt"/>
            </a:endParaRPr>
          </a:p>
          <a:p>
            <a:r>
              <a:rPr lang="en-US">
                <a:cs typeface="+mn-lt"/>
              </a:rPr>
              <a:t>To give teachers time to learn how to use MSS, the family portal will not be opened up or activated until teachers are ready and the data they are entering is displaying correctly.</a:t>
            </a:r>
            <a:r>
              <a:rPr lang="en-US" dirty="0">
                <a:cs typeface="+mn-lt"/>
              </a:rPr>
              <a:t/>
            </a:r>
            <a:br>
              <a:rPr lang="en-US" dirty="0">
                <a:cs typeface="+mn-lt"/>
              </a:rPr>
            </a:br>
            <a:r>
              <a:rPr lang="en-US" dirty="0">
                <a:cs typeface="+mn-lt"/>
              </a:rPr>
              <a:t/>
            </a:r>
            <a:br>
              <a:rPr lang="en-US" dirty="0">
                <a:cs typeface="+mn-lt"/>
              </a:rPr>
            </a:br>
            <a:r>
              <a:rPr lang="en-US" dirty="0">
                <a:cs typeface="Calibri"/>
              </a:rPr>
              <a:t>Roll out and Training information on how to set up the portal and instructions for parents as well as a video on how to use the portal will be created to assist schools in training students and their families.</a:t>
            </a:r>
          </a:p>
          <a:p>
            <a:endParaRPr lang="en-US">
              <a:cs typeface="Calibri"/>
            </a:endParaRPr>
          </a:p>
          <a:p>
            <a:r>
              <a:rPr lang="en-US">
                <a:cs typeface="Calibri"/>
              </a:rPr>
              <a:t>We will work collaboratively as a school division to determine how best to roll out the Family Portal.  It will be closed</a:t>
            </a:r>
            <a:r>
              <a:rPr lang="en-US" baseline="0">
                <a:cs typeface="Calibri"/>
              </a:rPr>
              <a:t> at the beginning of the school year until we become more comfortable as Teachers with MSS.</a:t>
            </a:r>
          </a:p>
          <a:p>
            <a:endParaRPr lang="en-US" dirty="0">
              <a:cs typeface="Calibri"/>
            </a:endParaRPr>
          </a:p>
          <a:p>
            <a:r>
              <a:rPr lang="en-US">
                <a:cs typeface="Calibri"/>
              </a:rPr>
              <a:t>We expect the portal to be opened in October </a:t>
            </a:r>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41822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Brief</a:t>
            </a:r>
            <a:r>
              <a:rPr lang="en-US" baseline="0">
                <a:cs typeface="Calibri"/>
              </a:rPr>
              <a:t> discussion of importance of privacy in this </a:t>
            </a:r>
            <a:r>
              <a:rPr lang="en-US">
                <a:cs typeface="Calibri"/>
              </a:rPr>
              <a:t>LIVE environment</a:t>
            </a:r>
            <a:r>
              <a:rPr lang="en-US" baseline="0">
                <a:cs typeface="Calibri"/>
              </a:rPr>
              <a:t>…be sensitive, responsible, and professional.</a:t>
            </a:r>
            <a:r>
              <a:rPr lang="en-US">
                <a:cs typeface="Calibri"/>
              </a:rPr>
              <a:t>  </a:t>
            </a:r>
          </a:p>
          <a:p>
            <a:endParaRPr lang="en-US">
              <a:cs typeface="+mn-lt"/>
            </a:endParaRPr>
          </a:p>
          <a:p>
            <a:r>
              <a:rPr lang="en-US">
                <a:cs typeface="+mn-lt"/>
              </a:rPr>
              <a:t>We care able to help each other as we learn this new program, but we must be very careful to follow privacy protocols when dealing with live and unscrambled data.  </a:t>
            </a:r>
            <a:r>
              <a:rPr lang="en-US"/>
              <a:t>This is extremely personal and sensitive information.  </a:t>
            </a:r>
            <a:endParaRPr lang="en-US">
              <a:cs typeface="Calibri"/>
            </a:endParaRPr>
          </a:p>
          <a:p>
            <a:endParaRPr lang="en-US">
              <a:cs typeface="Calibri"/>
            </a:endParaRPr>
          </a:p>
          <a:p>
            <a:r>
              <a:rPr lang="en-US">
                <a:cs typeface="Calibri"/>
              </a:rPr>
              <a:t>AGAIN, proceed carefully with caution.</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11407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a:t>
            </a:r>
          </a:p>
          <a:p>
            <a:endParaRPr lang="en-US">
              <a:cs typeface="Calibri"/>
            </a:endParaRPr>
          </a:p>
        </p:txBody>
      </p:sp>
      <p:sp>
        <p:nvSpPr>
          <p:cNvPr id="4" name="Slide Number Placeholder 3"/>
          <p:cNvSpPr>
            <a:spLocks noGrp="1"/>
          </p:cNvSpPr>
          <p:nvPr>
            <p:ph type="sldNum" sz="quarter" idx="10"/>
          </p:nvPr>
        </p:nvSpPr>
        <p:spPr/>
        <p:txBody>
          <a:bodyPr/>
          <a:lstStyle/>
          <a:p>
            <a:fld id="{A84368DB-6C3E-4F01-B0C7-916EA799F0C5}" type="slidenum">
              <a:rPr lang="en-US" smtClean="0"/>
              <a:t>12</a:t>
            </a:fld>
            <a:endParaRPr lang="en-US"/>
          </a:p>
        </p:txBody>
      </p:sp>
    </p:spTree>
    <p:extLst>
      <p:ext uri="{BB962C8B-B14F-4D97-AF65-F5344CB8AC3E}">
        <p14:creationId xmlns:p14="http://schemas.microsoft.com/office/powerpoint/2010/main" val="24075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Can show the Training Video as a refresher.  </a:t>
            </a:r>
            <a:r>
              <a:rPr lang="en-US">
                <a:cs typeface="+mn-lt"/>
              </a:rPr>
              <a:t/>
            </a:r>
            <a:br>
              <a:rPr lang="en-US">
                <a:cs typeface="+mn-lt"/>
              </a:rPr>
            </a:br>
            <a:r>
              <a:rPr lang="en-US">
                <a:cs typeface="Calibri"/>
              </a:rPr>
              <a:t>Under Resource Bank, MSS Group, Video Folder, Staff View Setup and Navigation Orientation Video.</a:t>
            </a:r>
            <a:r>
              <a:rPr lang="en-US">
                <a:cs typeface="+mn-lt"/>
              </a:rPr>
              <a:t/>
            </a:r>
            <a:br>
              <a:rPr lang="en-US">
                <a:cs typeface="+mn-lt"/>
              </a:rPr>
            </a:br>
            <a:r>
              <a:rPr lang="en-US">
                <a:cs typeface="+mn-lt"/>
              </a:rPr>
              <a:t>Keep in mind, this involved the steps when we were in the TRAINING environment.  We are now LIVE so some options are different.  This will provide teachers with an overview, however, as not too much has changed.  </a:t>
            </a:r>
            <a:br>
              <a:rPr lang="en-US">
                <a:cs typeface="+mn-lt"/>
              </a:rPr>
            </a:br>
            <a:r>
              <a:rPr lang="en-US">
                <a:cs typeface="+mn-lt"/>
              </a:rPr>
              <a:t/>
            </a:r>
            <a:br>
              <a:rPr lang="en-US">
                <a:cs typeface="+mn-lt"/>
              </a:rPr>
            </a:br>
            <a:r>
              <a:rPr lang="en-US" b="1">
                <a:cs typeface="Calibri"/>
              </a:rPr>
              <a:t>Biggest Change from training video to LIVE:</a:t>
            </a:r>
            <a:r>
              <a:rPr lang="en-US">
                <a:cs typeface="Calibri"/>
              </a:rPr>
              <a:t>  Teachers will NOT have to change their password in LIVE environment as James has done an amazing job of signing us up with single signin.</a:t>
            </a:r>
            <a:r>
              <a:rPr lang="en-US">
                <a:cs typeface="+mn-lt"/>
              </a:rPr>
              <a:t/>
            </a:r>
            <a:br>
              <a:rPr lang="en-US">
                <a:cs typeface="+mn-lt"/>
              </a:rPr>
            </a:br>
            <a:endParaRPr lang="en-US"/>
          </a:p>
          <a:p>
            <a:r>
              <a:rPr lang="en-US">
                <a:cs typeface="Calibri"/>
              </a:rPr>
              <a:t>NOTE:</a:t>
            </a:r>
            <a:r>
              <a:rPr lang="en-US">
                <a:cs typeface="+mn-lt"/>
              </a:rPr>
              <a:t/>
            </a:r>
            <a:br>
              <a:rPr lang="en-US">
                <a:cs typeface="+mn-lt"/>
              </a:rPr>
            </a:br>
            <a:r>
              <a:rPr lang="en-US">
                <a:cs typeface="Calibri"/>
              </a:rPr>
              <a:t>This video does not include any details on the extras you can do in staff view and navigation so feel free to take some time to demo field sets/queries/filters/reports if you wish.  </a:t>
            </a:r>
            <a:r>
              <a:rPr lang="en-US">
                <a:cs typeface="+mn-lt"/>
              </a:rPr>
              <a:t/>
            </a:r>
            <a:br>
              <a:rPr lang="en-US">
                <a:cs typeface="+mn-lt"/>
              </a:rPr>
            </a:br>
            <a:endParaRPr lang="en-US">
              <a:cs typeface="Calibri"/>
            </a:endParaRPr>
          </a:p>
          <a:p>
            <a:r>
              <a:rPr lang="en-US">
                <a:cs typeface="Calibri"/>
              </a:rPr>
              <a:t>Information Handout on Resource Bank (and in lead Binder):  </a:t>
            </a:r>
            <a:r>
              <a:rPr lang="en-US" b="1">
                <a:cs typeface="Calibri"/>
              </a:rPr>
              <a:t>Staff View Setup and Navigation document available in your lead binder.</a:t>
            </a:r>
            <a:endParaRPr lang="en-US">
              <a:cs typeface="Calibri"/>
            </a:endParaRPr>
          </a:p>
          <a:p>
            <a:endParaRPr lang="en-US">
              <a:cs typeface="Calibri"/>
            </a:endParaRPr>
          </a:p>
          <a:p>
            <a:r>
              <a:rPr lang="en-US" b="1">
                <a:cs typeface="Calibri"/>
              </a:rPr>
              <a:t>Goal is to demonstrate a few details using videos and/or your own live demo then allow teachers time to explore.</a:t>
            </a:r>
            <a:r>
              <a:rPr lang="en-US" b="1">
                <a:cs typeface="+mn-lt"/>
              </a:rPr>
              <a:t/>
            </a:r>
            <a:br>
              <a:rPr lang="en-US" b="1">
                <a:cs typeface="+mn-lt"/>
              </a:rPr>
            </a:br>
            <a:r>
              <a:rPr lang="en-US">
                <a:cs typeface="+mn-lt"/>
              </a:rPr>
              <a:t/>
            </a:r>
            <a:br>
              <a:rPr lang="en-US">
                <a:cs typeface="+mn-lt"/>
              </a:rPr>
            </a:br>
            <a:r>
              <a:rPr lang="en-US" b="1">
                <a:cs typeface="+mn-lt"/>
              </a:rPr>
              <a:t/>
            </a:r>
            <a:br>
              <a:rPr lang="en-US" b="1">
                <a:cs typeface="+mn-lt"/>
              </a:rPr>
            </a:br>
            <a:endParaRPr lang="en-US" b="1">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13</a:t>
            </a:fld>
            <a:endParaRPr lang="en-US"/>
          </a:p>
        </p:txBody>
      </p:sp>
    </p:spTree>
    <p:extLst>
      <p:ext uri="{BB962C8B-B14F-4D97-AF65-F5344CB8AC3E}">
        <p14:creationId xmlns:p14="http://schemas.microsoft.com/office/powerpoint/2010/main" val="322363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show the Training Video as a refresher.  </a:t>
            </a:r>
            <a:r>
              <a:rPr lang="en-US">
                <a:cs typeface="+mn-lt"/>
              </a:rPr>
              <a:t/>
            </a:r>
            <a:br>
              <a:rPr lang="en-US">
                <a:cs typeface="+mn-lt"/>
              </a:rPr>
            </a:br>
            <a:r>
              <a:rPr lang="en-US"/>
              <a:t>Under Resource Bank, MSS Group, Video Folder, Attendance and Seating Chart Video.</a:t>
            </a:r>
            <a:r>
              <a:rPr lang="en-US">
                <a:cs typeface="+mn-lt"/>
              </a:rPr>
              <a:t/>
            </a:r>
            <a:br>
              <a:rPr lang="en-US">
                <a:cs typeface="+mn-lt"/>
              </a:rPr>
            </a:br>
            <a:r>
              <a:rPr lang="en-US"/>
              <a:t>Keep in mind, this involved the steps when we were in the TRAINING environment.  We are now LIVE so some options are different.  This will provide teachers with an overview, however, as not too much has changed.  </a:t>
            </a:r>
            <a:br>
              <a:rPr lang="en-US"/>
            </a:br>
            <a:endParaRPr lang="en-US">
              <a:cs typeface="Calibri"/>
            </a:endParaRPr>
          </a:p>
          <a:p>
            <a:r>
              <a:rPr lang="en-US">
                <a:cs typeface="Calibri"/>
              </a:rPr>
              <a:t>Notes:  </a:t>
            </a:r>
            <a:r>
              <a:rPr lang="en-US">
                <a:cs typeface="+mn-lt"/>
              </a:rPr>
              <a:t/>
            </a:r>
            <a:br>
              <a:rPr lang="en-US">
                <a:cs typeface="+mn-lt"/>
              </a:rPr>
            </a:br>
            <a:r>
              <a:rPr lang="en-US">
                <a:cs typeface="Calibri"/>
              </a:rPr>
              <a:t>There are a couple of different ways to take attendance and use the seating chart.  We will demonstrate a couple of options then you will have time to explore.</a:t>
            </a:r>
            <a:r>
              <a:rPr lang="en-US">
                <a:cs typeface="+mn-lt"/>
              </a:rPr>
              <a:t/>
            </a:r>
            <a:br>
              <a:rPr lang="en-US">
                <a:cs typeface="+mn-lt"/>
              </a:rPr>
            </a:br>
            <a:endParaRPr lang="en-US"/>
          </a:p>
          <a:p>
            <a:r>
              <a:rPr lang="en-US"/>
              <a:t>Information Handout on Resource Bank (and in lead Binder):  </a:t>
            </a:r>
            <a:r>
              <a:rPr lang="en-US" b="1">
                <a:cs typeface="Calibri"/>
              </a:rPr>
              <a:t>Can also reference Pages 14 and 15 of</a:t>
            </a:r>
            <a:r>
              <a:rPr lang="en-US" b="1" baseline="0">
                <a:cs typeface="Calibri"/>
              </a:rPr>
              <a:t> Staff View Setup and Navigation</a:t>
            </a:r>
            <a:endParaRPr lang="en-US"/>
          </a:p>
          <a:p>
            <a:endParaRPr lang="en-US" b="1">
              <a:cs typeface="Calibri"/>
            </a:endParaRPr>
          </a:p>
          <a:p>
            <a:r>
              <a:rPr lang="en-US" b="1">
                <a:cs typeface="Calibri"/>
              </a:rPr>
              <a:t>Demo then time to pause and practice.</a:t>
            </a:r>
            <a:endParaRPr lang="en-US"/>
          </a:p>
        </p:txBody>
      </p:sp>
      <p:sp>
        <p:nvSpPr>
          <p:cNvPr id="4" name="Slide Number Placeholder 3"/>
          <p:cNvSpPr>
            <a:spLocks noGrp="1"/>
          </p:cNvSpPr>
          <p:nvPr>
            <p:ph type="sldNum" sz="quarter" idx="5"/>
          </p:nvPr>
        </p:nvSpPr>
        <p:spPr/>
        <p:txBody>
          <a:bodyPr/>
          <a:lstStyle/>
          <a:p>
            <a:fld id="{A84368DB-6C3E-4F01-B0C7-916EA799F0C5}" type="slidenum">
              <a:rPr lang="en-US" smtClean="0"/>
              <a:t>14</a:t>
            </a:fld>
            <a:endParaRPr lang="en-US"/>
          </a:p>
        </p:txBody>
      </p:sp>
    </p:spTree>
    <p:extLst>
      <p:ext uri="{BB962C8B-B14F-4D97-AF65-F5344CB8AC3E}">
        <p14:creationId xmlns:p14="http://schemas.microsoft.com/office/powerpoint/2010/main" val="203165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Because Sun West is also working to adopt the common provincial 4 point rubric and replace the 5 point rubric previously used by Sun west.   Administrators received this powerpoint which details the background behind the switch and explains the rubric and how it will be used.  This should be shown to staff to explaint he why behind the switch.</a:t>
            </a:r>
          </a:p>
          <a:p>
            <a:endParaRPr lang="en-US">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15</a:t>
            </a:fld>
            <a:endParaRPr lang="en-US"/>
          </a:p>
        </p:txBody>
      </p:sp>
    </p:spTree>
    <p:extLst>
      <p:ext uri="{BB962C8B-B14F-4D97-AF65-F5344CB8AC3E}">
        <p14:creationId xmlns:p14="http://schemas.microsoft.com/office/powerpoint/2010/main" val="100819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2 page handout explaining the new rubric – academic scale 1-4 and also FASA  Factors Affecting Student achievement.</a:t>
            </a:r>
          </a:p>
          <a:p>
            <a:r>
              <a:rPr lang="en-US">
                <a:cs typeface="Calibri"/>
              </a:rPr>
              <a:t>This should be shared with families as well to explain the transition to the provincial rubric.</a:t>
            </a:r>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16</a:t>
            </a:fld>
            <a:endParaRPr lang="en-US"/>
          </a:p>
        </p:txBody>
      </p:sp>
    </p:spTree>
    <p:extLst>
      <p:ext uri="{BB962C8B-B14F-4D97-AF65-F5344CB8AC3E}">
        <p14:creationId xmlns:p14="http://schemas.microsoft.com/office/powerpoint/2010/main" val="2248771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
            </a:r>
            <a:br>
              <a:rPr lang="en-US" dirty="0">
                <a:cs typeface="+mn-lt"/>
              </a:rPr>
            </a:br>
            <a:r>
              <a:rPr lang="en-US">
                <a:cs typeface="+mn-lt"/>
              </a:rPr>
              <a:t>Great opportunity for schools to disucss their collaborative practices regarding students and their progress at non academic but very important skills.  In some schools, techer steams meet to collaboratively assign a mark depicting the student achievment in all subjcts..  One per student per reporting period.</a:t>
            </a:r>
            <a:r>
              <a:rPr lang="en-US" dirty="0">
                <a:cs typeface="+mn-lt"/>
              </a:rPr>
              <a:t/>
            </a:r>
            <a:br>
              <a:rPr lang="en-US" dirty="0">
                <a:cs typeface="+mn-lt"/>
              </a:rPr>
            </a:b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811336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now take some time to explore teacher gradebook.  Many of the concepts are similar to Power School.  The "How to Do" pieces are a little different, however.</a:t>
            </a:r>
            <a:br>
              <a:rPr lang="en-US">
                <a:cs typeface="Calibri"/>
              </a:rPr>
            </a:br>
            <a:r>
              <a:rPr lang="en-US">
                <a:cs typeface="Calibri"/>
              </a:rPr>
              <a:t/>
            </a:r>
            <a:br>
              <a:rPr lang="en-US">
                <a:cs typeface="Calibri"/>
              </a:rPr>
            </a:br>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9552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share an overview of the Teacher Gradebook before we begin demoing and practicing with it.</a:t>
            </a:r>
            <a:r>
              <a:rPr lang="en-US">
                <a:cs typeface="+mn-lt"/>
              </a:rPr>
              <a:t/>
            </a:r>
            <a:br>
              <a:rPr lang="en-US">
                <a:cs typeface="+mn-lt"/>
              </a:rPr>
            </a:br>
            <a:r>
              <a:rPr lang="en-US">
                <a:cs typeface="+mn-lt"/>
              </a:rPr>
              <a:t/>
            </a:r>
            <a:br>
              <a:rPr lang="en-US">
                <a:cs typeface="+mn-lt"/>
              </a:rPr>
            </a:br>
            <a:r>
              <a:rPr lang="en-US"/>
              <a:t>Keep in mind, this video was made in TRAINING and there have been changes to given features since then.  As such, please to not focus in on the details, use this video as an OVERVIEW of what gradebook can do.  The basics are here – the details will come as we become more familiar with the environment and create more specific how-to's that are responsive to needs/questions of teachers.  (If not using the video, the slides below might be used as a starting point before showing your LIVE demo – whatever works!!)</a:t>
            </a:r>
            <a:r>
              <a:rPr lang="en-US">
                <a:cs typeface="+mn-lt"/>
              </a:rPr>
              <a:t/>
            </a:r>
            <a:br>
              <a:rPr lang="en-US">
                <a:cs typeface="+mn-lt"/>
              </a:rPr>
            </a:br>
            <a:r>
              <a:rPr lang="en-US">
                <a:cs typeface="+mn-lt"/>
              </a:rPr>
              <a:t/>
            </a:r>
            <a:br>
              <a:rPr lang="en-US">
                <a:cs typeface="+mn-lt"/>
              </a:rPr>
            </a:br>
            <a:r>
              <a:rPr lang="en-US"/>
              <a:t>Can show the Training Video as a refresher.  </a:t>
            </a:r>
            <a:r>
              <a:rPr lang="en-US">
                <a:cs typeface="+mn-lt"/>
              </a:rPr>
              <a:t/>
            </a:r>
            <a:br>
              <a:rPr lang="en-US">
                <a:cs typeface="+mn-lt"/>
              </a:rPr>
            </a:br>
            <a:r>
              <a:rPr lang="en-US"/>
              <a:t>Under Resource Bank, MSS Group,</a:t>
            </a:r>
            <a:r>
              <a:rPr lang="en-US" baseline="0"/>
              <a:t> </a:t>
            </a:r>
            <a:r>
              <a:rPr lang="en-US"/>
              <a:t>Video Folder, </a:t>
            </a:r>
            <a:r>
              <a:rPr lang="en-US" b="1" baseline="0"/>
              <a:t>Using Gradebook</a:t>
            </a:r>
            <a:r>
              <a:rPr lang="en-US" b="1"/>
              <a:t>:  Basic Overview – SWSD Training</a:t>
            </a:r>
            <a:endParaRPr lang="en-US"/>
          </a:p>
        </p:txBody>
      </p:sp>
      <p:sp>
        <p:nvSpPr>
          <p:cNvPr id="4" name="Slide Number Placeholder 3"/>
          <p:cNvSpPr>
            <a:spLocks noGrp="1"/>
          </p:cNvSpPr>
          <p:nvPr>
            <p:ph type="sldNum" sz="quarter" idx="5"/>
          </p:nvPr>
        </p:nvSpPr>
        <p:spPr/>
        <p:txBody>
          <a:bodyPr/>
          <a:lstStyle/>
          <a:p>
            <a:fld id="{A84368DB-6C3E-4F01-B0C7-916EA799F0C5}" type="slidenum">
              <a:rPr lang="en-US" smtClean="0"/>
              <a:t>19</a:t>
            </a:fld>
            <a:endParaRPr lang="en-US"/>
          </a:p>
        </p:txBody>
      </p:sp>
    </p:spTree>
    <p:extLst>
      <p:ext uri="{BB962C8B-B14F-4D97-AF65-F5344CB8AC3E}">
        <p14:creationId xmlns:p14="http://schemas.microsoft.com/office/powerpoint/2010/main" val="349196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Review</a:t>
            </a:r>
            <a:r>
              <a:rPr lang="en-US" baseline="0">
                <a:cs typeface="Calibri"/>
              </a:rPr>
              <a:t> Agenda</a:t>
            </a:r>
            <a:r>
              <a:rPr lang="en-US" baseline="0">
                <a:cs typeface="+mn-lt"/>
              </a:rPr>
              <a:t/>
            </a:r>
            <a:br>
              <a:rPr lang="en-US" baseline="0">
                <a:cs typeface="+mn-lt"/>
              </a:rPr>
            </a:br>
            <a:r>
              <a:rPr lang="en-US" baseline="0">
                <a:cs typeface="Calibri"/>
              </a:rPr>
              <a:t>Remember to set up the parking lot activity</a:t>
            </a:r>
            <a:endParaRPr lang="en-US"/>
          </a:p>
          <a:p>
            <a:endParaRPr lang="en-US">
              <a:cs typeface="Calibri"/>
            </a:endParaRPr>
          </a:p>
          <a:p>
            <a:endParaRPr lang="en-US"/>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2</a:t>
            </a:fld>
            <a:endParaRPr lang="en-US"/>
          </a:p>
        </p:txBody>
      </p:sp>
    </p:spTree>
    <p:extLst>
      <p:ext uri="{BB962C8B-B14F-4D97-AF65-F5344CB8AC3E}">
        <p14:creationId xmlns:p14="http://schemas.microsoft.com/office/powerpoint/2010/main" val="199008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walk together through</a:t>
            </a:r>
            <a:r>
              <a:rPr lang="en-US" baseline="0">
                <a:cs typeface="Calibri"/>
              </a:rPr>
              <a:t> some steps involving Gradebook Preferences</a:t>
            </a:r>
            <a:r>
              <a:rPr lang="en-US" baseline="0">
                <a:cs typeface="+mn-lt"/>
              </a:rPr>
              <a:t/>
            </a:r>
            <a:br>
              <a:rPr lang="en-US" baseline="0">
                <a:cs typeface="+mn-lt"/>
              </a:rPr>
            </a:br>
            <a:r>
              <a:rPr lang="en-US" b="1" baseline="0">
                <a:cs typeface="Calibri"/>
              </a:rPr>
              <a:t>Pages 6 through 10 of Using Gradebook </a:t>
            </a:r>
            <a:r>
              <a:rPr lang="en-US" b="1">
                <a:cs typeface="Calibri"/>
              </a:rPr>
              <a:t>Handbook</a:t>
            </a:r>
            <a:r>
              <a:rPr lang="en-US">
                <a:cs typeface="+mn-lt"/>
              </a:rPr>
              <a:t/>
            </a:r>
            <a:br>
              <a:rPr lang="en-US">
                <a:cs typeface="+mn-lt"/>
              </a:rPr>
            </a:br>
            <a:r>
              <a:rPr lang="en-US">
                <a:cs typeface="+mn-lt"/>
              </a:rPr>
              <a:t/>
            </a:r>
            <a:br>
              <a:rPr lang="en-US">
                <a:cs typeface="+mn-lt"/>
              </a:rPr>
            </a:br>
            <a:endParaRPr lang="en-US" baseline="0">
              <a:cs typeface="Calibri"/>
            </a:endParaRPr>
          </a:p>
          <a:p>
            <a:endParaRPr lang="en-US" baseline="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95028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Pages 10 through middle of 13 of Using Gradebook</a:t>
            </a:r>
            <a:r>
              <a:rPr lang="en-US">
                <a:cs typeface="+mn-lt"/>
              </a:rPr>
              <a:t/>
            </a:r>
            <a:br>
              <a:rPr lang="en-US">
                <a:cs typeface="+mn-lt"/>
              </a:rPr>
            </a:br>
            <a:r>
              <a:rPr lang="en-US">
                <a:cs typeface="+mn-lt"/>
              </a:rPr>
              <a:t/>
            </a:r>
            <a:br>
              <a:rPr lang="en-US">
                <a:cs typeface="+mn-lt"/>
              </a:rPr>
            </a:br>
            <a:r>
              <a:rPr lang="en-US">
                <a:cs typeface="Calibri"/>
              </a:rPr>
              <a:t>There are videos on Blackboard in Training to help with Gradebook if needed</a:t>
            </a:r>
            <a:r>
              <a:rPr lang="en-US" baseline="0">
                <a:cs typeface="Calibri"/>
              </a:rPr>
              <a:t> (they are long and were the ones shared with the Advisory Team, but sections may be useful if needing live demos.</a:t>
            </a:r>
            <a:r>
              <a:rPr lang="en-US">
                <a:cs typeface="Calibri"/>
              </a:rPr>
              <a:t>  Not sure if you will want to use these or not but available for reference.)</a:t>
            </a:r>
            <a:r>
              <a:rPr lang="en-US">
                <a:cs typeface="+mn-lt"/>
              </a:rPr>
              <a:t/>
            </a:r>
            <a:br>
              <a:rPr lang="en-US">
                <a:cs typeface="+mn-lt"/>
              </a:rPr>
            </a:br>
            <a:r>
              <a:rPr lang="en-US">
                <a:hlinkClick r:id="rId3"/>
              </a:rPr>
              <a:t>https://ca-lti.bbcollab.com/collab/ui/session/playback/load/6be6965a35fc4447bc9b3456e806446c</a:t>
            </a:r>
            <a:endParaRPr lang="en-US">
              <a:cs typeface="Calibri"/>
            </a:endParaRPr>
          </a:p>
          <a:p>
            <a:r>
              <a:rPr lang="en-US">
                <a:hlinkClick r:id="rId4"/>
              </a:rPr>
              <a:t>https://ca-lti.bbcollab.com/collab/ui/session/playback/load/58d09e45b43e4703a079a7491656ef93</a:t>
            </a:r>
            <a:endParaRPr lang="en-US"/>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657218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Pages 13-26 of Using Gradebook</a:t>
            </a:r>
            <a:endParaRPr lang="en-US"/>
          </a:p>
          <a:p>
            <a:endParaRPr lang="en-US" b="1">
              <a:cs typeface="Calibri"/>
            </a:endParaRPr>
          </a:p>
          <a:p>
            <a:r>
              <a:rPr lang="en-US" b="1">
                <a:cs typeface="Calibri"/>
              </a:rPr>
              <a:t>Categories:</a:t>
            </a:r>
            <a:r>
              <a:rPr lang="en-US">
                <a:cs typeface="+mn-lt"/>
              </a:rPr>
              <a:t/>
            </a:r>
            <a:br>
              <a:rPr lang="en-US">
                <a:cs typeface="+mn-lt"/>
              </a:rPr>
            </a:br>
            <a:r>
              <a:rPr lang="en-US">
                <a:cs typeface="+mn-lt"/>
              </a:rPr>
              <a:t>I prefer the second option Gradebook TT&gt;Select a Class&gt;Categories Side Tab (then maybe show how to go in the other way and make changes?)</a:t>
            </a:r>
            <a:br>
              <a:rPr lang="en-US">
                <a:cs typeface="+mn-lt"/>
              </a:rPr>
            </a:br>
            <a:r>
              <a:rPr lang="en-US">
                <a:cs typeface="+mn-lt"/>
              </a:rPr>
              <a:t/>
            </a:r>
            <a:br>
              <a:rPr lang="en-US">
                <a:cs typeface="+mn-lt"/>
              </a:rPr>
            </a:br>
            <a:r>
              <a:rPr lang="en-US">
                <a:cs typeface="+mn-lt"/>
              </a:rPr>
              <a:t>Note: </a:t>
            </a:r>
            <a:r>
              <a:rPr lang="en-US" baseline="0">
                <a:cs typeface="+mn-lt"/>
              </a:rPr>
              <a:t> Must create Categories (or buckets) prior to adding assignments.</a:t>
            </a:r>
            <a:r>
              <a:rPr lang="en-US">
                <a:cs typeface="+mn-lt"/>
              </a:rPr>
              <a:t>  </a:t>
            </a:r>
            <a:br>
              <a:rPr lang="en-US">
                <a:cs typeface="+mn-lt"/>
              </a:rPr>
            </a:br>
            <a:r>
              <a:rPr lang="en-US">
                <a:cs typeface="+mn-lt"/>
              </a:rPr>
              <a:t/>
            </a:r>
            <a:br>
              <a:rPr lang="en-US">
                <a:cs typeface="+mn-lt"/>
              </a:rPr>
            </a:br>
            <a:r>
              <a:rPr lang="en-US">
                <a:cs typeface="+mn-lt"/>
              </a:rPr>
              <a:t>DIFFERENCES BETWEEN K-9 and 10-12</a:t>
            </a:r>
            <a:br>
              <a:rPr lang="en-US">
                <a:cs typeface="+mn-lt"/>
              </a:rPr>
            </a:br>
            <a:r>
              <a:rPr lang="en-US">
                <a:cs typeface="+mn-lt"/>
              </a:rPr>
              <a:t>K-9:  Maybe one Category such as Evidence of Learning as reporting Outcomes Based</a:t>
            </a:r>
          </a:p>
          <a:p>
            <a:r>
              <a:rPr lang="en-US">
                <a:cs typeface="+mn-lt"/>
              </a:rPr>
              <a:t>10-12:  Reporting traditionally and will use FASA outcomes at reporting periods.  (There is an option for outcomes and FASA but if more than one teacher at the school, we will have to look at what this would mean).</a:t>
            </a:r>
            <a:br>
              <a:rPr lang="en-US">
                <a:cs typeface="+mn-lt"/>
              </a:rPr>
            </a:br>
            <a:endParaRPr lang="en-US">
              <a:cs typeface="Calibri"/>
            </a:endParaRPr>
          </a:p>
          <a:p>
            <a:r>
              <a:rPr lang="en-US" b="1">
                <a:cs typeface="Calibri"/>
              </a:rPr>
              <a:t>Assignments:</a:t>
            </a:r>
            <a:r>
              <a:rPr lang="en-US">
                <a:cs typeface="+mn-lt"/>
              </a:rPr>
              <a:t/>
            </a:r>
            <a:br>
              <a:rPr lang="en-US">
                <a:cs typeface="+mn-lt"/>
              </a:rPr>
            </a:br>
            <a:r>
              <a:rPr lang="en-US"/>
              <a:t>Assignments can be created in various ways within our Staff View (as with most functions within MSS, there are various ways of doing things).</a:t>
            </a:r>
            <a:br>
              <a:rPr lang="en-US"/>
            </a:br>
            <a:r>
              <a:rPr lang="en-US"/>
              <a:t/>
            </a:r>
            <a:br>
              <a:rPr lang="en-US"/>
            </a:br>
            <a:r>
              <a:rPr lang="en-US"/>
              <a:t>Single assignments can be added as can multiples.</a:t>
            </a:r>
          </a:p>
          <a:p>
            <a:endParaRPr lang="en-US"/>
          </a:p>
          <a:p>
            <a:r>
              <a:rPr lang="en-US"/>
              <a:t>Note:  Traditional View is looking at the Transcript Definition.  The Standards View is looking at the rubric. </a:t>
            </a: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426687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
            </a:r>
            <a:br>
              <a:rPr lang="en-US">
                <a:cs typeface="+mn-lt"/>
              </a:rPr>
            </a:br>
            <a:r>
              <a:rPr lang="en-US">
                <a:cs typeface="+mn-lt"/>
              </a:rPr>
              <a:t/>
            </a:r>
            <a:br>
              <a:rPr lang="en-US">
                <a:cs typeface="+mn-lt"/>
              </a:rPr>
            </a:br>
            <a:r>
              <a:rPr lang="en-US">
                <a:cs typeface="+mn-lt"/>
              </a:rPr>
              <a:t/>
            </a:r>
            <a:br>
              <a:rPr lang="en-US">
                <a:cs typeface="+mn-lt"/>
              </a:rPr>
            </a:br>
            <a:r>
              <a:rPr lang="en-US">
                <a:cs typeface="+mn-lt"/>
              </a:rPr>
              <a:t/>
            </a:r>
            <a:br>
              <a:rPr lang="en-US">
                <a:cs typeface="+mn-lt"/>
              </a:rPr>
            </a:br>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05221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Posting Grades – a process (similar to 'submitting' grades in Power School)</a:t>
            </a:r>
          </a:p>
          <a:p>
            <a:r>
              <a:rPr lang="en-US">
                <a:cs typeface="+mn-lt"/>
              </a:rPr>
              <a:t>This will happen closer to report card time.</a:t>
            </a:r>
            <a:br>
              <a:rPr lang="en-US">
                <a:cs typeface="+mn-lt"/>
              </a:rPr>
            </a:br>
            <a:r>
              <a:rPr lang="en-US">
                <a:cs typeface="+mn-lt"/>
              </a:rPr>
              <a:t/>
            </a:r>
            <a:br>
              <a:rPr lang="en-US">
                <a:cs typeface="+mn-lt"/>
              </a:rPr>
            </a:br>
            <a:r>
              <a:rPr lang="en-US" b="1">
                <a:cs typeface="+mn-lt"/>
              </a:rPr>
              <a:t>DO NOT POST </a:t>
            </a:r>
            <a:r>
              <a:rPr lang="en-US">
                <a:cs typeface="+mn-lt"/>
              </a:rPr>
              <a:t>when you are </a:t>
            </a:r>
            <a:r>
              <a:rPr lang="en-US" b="1">
                <a:cs typeface="+mn-lt"/>
              </a:rPr>
              <a:t>experimenting with Categories and Assignments and ENTRIES </a:t>
            </a:r>
            <a:r>
              <a:rPr lang="en-US">
                <a:cs typeface="+mn-lt"/>
              </a:rPr>
              <a:t>in the LIVE environment.  You will POST actual data closer to report card time.</a:t>
            </a:r>
            <a:br>
              <a:rPr lang="en-US">
                <a:cs typeface="+mn-lt"/>
              </a:rPr>
            </a:br>
            <a:r>
              <a:rPr lang="en-US">
                <a:cs typeface="+mn-lt"/>
              </a:rPr>
              <a:t/>
            </a:r>
            <a:br>
              <a:rPr lang="en-US">
                <a:cs typeface="+mn-lt"/>
              </a:rPr>
            </a:br>
            <a:r>
              <a:rPr lang="en-US">
                <a:cs typeface="+mn-lt"/>
              </a:rPr>
              <a:t/>
            </a:r>
            <a:br>
              <a:rPr lang="en-US">
                <a:cs typeface="+mn-lt"/>
              </a:rPr>
            </a:b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249254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Planner is actually fairly simple and intuitive. </a:t>
            </a:r>
            <a:br>
              <a:rPr lang="en-US">
                <a:cs typeface="Calibri"/>
              </a:rPr>
            </a:br>
            <a:endParaRPr lang="en-US"/>
          </a:p>
          <a:p>
            <a:r>
              <a:rPr lang="en-US">
                <a:cs typeface="+mn-lt"/>
              </a:rPr>
              <a:t>Automatically gets populated as you add things to your Gradebook.  No need for double entering, etc.  </a:t>
            </a:r>
            <a:br>
              <a:rPr lang="en-US">
                <a:cs typeface="+mn-lt"/>
              </a:rPr>
            </a:br>
            <a:r>
              <a:rPr lang="en-US">
                <a:cs typeface="+mn-lt"/>
              </a:rPr>
              <a:t/>
            </a:r>
            <a:br>
              <a:rPr lang="en-US">
                <a:cs typeface="+mn-lt"/>
              </a:rPr>
            </a:br>
            <a:r>
              <a:rPr lang="en-US">
                <a:cs typeface="+mn-lt"/>
              </a:rPr>
              <a:t>Once more familiar with MSS, it will be fairly easy for teachers to navigate and use. </a:t>
            </a:r>
            <a:br>
              <a:rPr lang="en-US">
                <a:cs typeface="+mn-lt"/>
              </a:rPr>
            </a:br>
            <a:r>
              <a:rPr lang="en-US">
                <a:cs typeface="+mn-lt"/>
              </a:rPr>
              <a:t>- can show/hide courses</a:t>
            </a:r>
            <a:br>
              <a:rPr lang="en-US">
                <a:cs typeface="+mn-lt"/>
              </a:rPr>
            </a:br>
            <a:r>
              <a:rPr lang="en-US">
                <a:cs typeface="+mn-lt"/>
              </a:rPr>
              <a:t>- can view day, week, month depending on preferences</a:t>
            </a:r>
            <a:endParaRPr lang="en-US"/>
          </a:p>
          <a:p>
            <a:r>
              <a:rPr lang="en-US">
                <a:cs typeface="Calibri"/>
              </a:rPr>
              <a:t>- can add assignments right from the planner if you prefer – takes you back to the same window as earlier (you do have to pick the class)</a:t>
            </a:r>
            <a:endParaRPr lang="en-US" baseline="0">
              <a:cs typeface="+mn-lt"/>
            </a:endParaRPr>
          </a:p>
          <a:p>
            <a:r>
              <a:rPr lang="en-US">
                <a:cs typeface="Calibri"/>
              </a:rPr>
              <a:t>- can add appointments</a:t>
            </a:r>
          </a:p>
          <a:p>
            <a:endParaRPr lang="en-US">
              <a:cs typeface="Calibri"/>
            </a:endParaRPr>
          </a:p>
          <a:p>
            <a:r>
              <a:rPr lang="en-US" b="1">
                <a:cs typeface="Calibri"/>
              </a:rPr>
              <a:t>A version of planner will be available for students/parents to view in portals, etc.  Not printable or emailable.  (AGAIN, this will not happen till in live environment.  For now, secretaries know how to print student schedules).</a:t>
            </a:r>
            <a:r>
              <a:rPr lang="en-US">
                <a:cs typeface="+mn-lt"/>
              </a:rPr>
              <a:t/>
            </a:r>
            <a:br>
              <a:rPr lang="en-US">
                <a:cs typeface="+mn-lt"/>
              </a:rPr>
            </a:br>
            <a:r>
              <a:rPr lang="en-US">
                <a:cs typeface="+mn-lt"/>
              </a:rPr>
              <a:t/>
            </a:r>
            <a:br>
              <a:rPr lang="en-US">
                <a:cs typeface="+mn-lt"/>
              </a:rPr>
            </a:b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32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cs typeface="Calibri"/>
              </a:rPr>
              <a:t>There is a lengthy document in the L1 station regarding Groups and Pages</a:t>
            </a:r>
            <a:r>
              <a:rPr lang="en-US">
                <a:cs typeface="Calibri"/>
              </a:rPr>
              <a:t> (It is now added to Resource Bank)  </a:t>
            </a:r>
            <a:r>
              <a:rPr lang="en-US" baseline="0">
                <a:cs typeface="+mn-lt"/>
              </a:rPr>
              <a:t/>
            </a:r>
            <a:br>
              <a:rPr lang="en-US" baseline="0">
                <a:cs typeface="+mn-lt"/>
              </a:rPr>
            </a:br>
            <a:r>
              <a:rPr lang="en-US">
                <a:cs typeface="+mn-lt"/>
              </a:rPr>
              <a:t>These features can come...not really required for Day 1. </a:t>
            </a:r>
            <a:br>
              <a:rPr lang="en-US">
                <a:cs typeface="+mn-lt"/>
              </a:rPr>
            </a:br>
            <a:r>
              <a:rPr lang="en-US">
                <a:cs typeface="+mn-lt"/>
              </a:rPr>
              <a:t/>
            </a:r>
            <a:br>
              <a:rPr lang="en-US">
                <a:cs typeface="+mn-lt"/>
              </a:rPr>
            </a:br>
            <a:r>
              <a:rPr lang="en-US" baseline="0">
                <a:cs typeface="Calibri"/>
              </a:rPr>
              <a:t>Provide a basic overview</a:t>
            </a:r>
            <a:r>
              <a:rPr lang="en-US" baseline="0">
                <a:cs typeface="+mn-lt"/>
              </a:rPr>
              <a:t/>
            </a:r>
            <a:br>
              <a:rPr lang="en-US" baseline="0">
                <a:cs typeface="+mn-lt"/>
              </a:rPr>
            </a:br>
            <a:r>
              <a:rPr lang="en-US" baseline="0">
                <a:cs typeface="Calibri"/>
              </a:rPr>
              <a:t>Engage in conversation around how this might be utilized</a:t>
            </a:r>
          </a:p>
          <a:p>
            <a:r>
              <a:rPr lang="en-US" baseline="0">
                <a:cs typeface="Calibri"/>
              </a:rPr>
              <a:t>Allow some practice time</a:t>
            </a:r>
            <a:r>
              <a:rPr lang="en-US" baseline="0">
                <a:cs typeface="+mn-lt"/>
              </a:rPr>
              <a:t/>
            </a:r>
            <a:br>
              <a:rPr lang="en-US" baseline="0">
                <a:cs typeface="+mn-lt"/>
              </a:rPr>
            </a:br>
            <a:r>
              <a:rPr lang="en-US" baseline="0">
                <a:cs typeface="+mn-lt"/>
              </a:rPr>
              <a:t/>
            </a:r>
            <a:br>
              <a:rPr lang="en-US" baseline="0">
                <a:cs typeface="+mn-lt"/>
              </a:rPr>
            </a:br>
            <a:endParaRPr lang="en-US" baseline="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48601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mn-lt"/>
              </a:rPr>
              <a:t>Processes for Internal Help</a:t>
            </a:r>
          </a:p>
          <a:p>
            <a:r>
              <a:rPr lang="en-US">
                <a:cs typeface="+mn-lt"/>
              </a:rPr>
              <a:t>Classroom Teacher – Troubleshoot</a:t>
            </a:r>
          </a:p>
          <a:p>
            <a:r>
              <a:rPr lang="en-US">
                <a:cs typeface="+mn-lt"/>
              </a:rPr>
              <a:t>School Teacher Lead – to support classroom teacher then, if needed, send information into the Division Lead if further help is required (processes to follow)</a:t>
            </a:r>
            <a:r>
              <a:rPr lang="en-US" baseline="0">
                <a:cs typeface="+mn-lt"/>
              </a:rPr>
              <a:t/>
            </a:r>
            <a:br>
              <a:rPr lang="en-US" baseline="0">
                <a:cs typeface="+mn-lt"/>
              </a:rPr>
            </a:br>
            <a:r>
              <a:rPr lang="en-US">
                <a:cs typeface="+mn-lt"/>
              </a:rPr>
              <a:t>Division Lead – will try to troubleshoot then will go through HEAT if needed  </a:t>
            </a:r>
            <a:br>
              <a:rPr lang="en-US">
                <a:cs typeface="+mn-lt"/>
              </a:rPr>
            </a:br>
            <a:r>
              <a:rPr lang="en-US">
                <a:cs typeface="+mn-lt"/>
              </a:rPr>
              <a:t>Provincial Lead – HEAT request </a:t>
            </a:r>
            <a:br>
              <a:rPr lang="en-US">
                <a:cs typeface="+mn-lt"/>
              </a:rPr>
            </a:br>
            <a:r>
              <a:rPr lang="en-US">
                <a:cs typeface="+mn-lt"/>
              </a:rPr>
              <a:t/>
            </a:r>
            <a:br>
              <a:rPr lang="en-US">
                <a:cs typeface="+mn-lt"/>
              </a:rPr>
            </a:br>
            <a:r>
              <a:rPr lang="en-US">
                <a:cs typeface="+mn-lt"/>
              </a:rPr>
              <a:t/>
            </a:r>
            <a:br>
              <a:rPr lang="en-US">
                <a:cs typeface="+mn-lt"/>
              </a:rPr>
            </a:br>
            <a:r>
              <a:rPr lang="en-US">
                <a:cs typeface="+mn-lt"/>
              </a:rPr>
              <a:t/>
            </a:r>
            <a:br>
              <a:rPr lang="en-US">
                <a:cs typeface="+mn-lt"/>
              </a:rPr>
            </a:br>
            <a:endParaRPr lang="en-US" baseline="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88381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Review Parking Lot Items</a:t>
            </a:r>
          </a:p>
        </p:txBody>
      </p:sp>
      <p:sp>
        <p:nvSpPr>
          <p:cNvPr id="4" name="Slide Number Placeholder 3"/>
          <p:cNvSpPr>
            <a:spLocks noGrp="1"/>
          </p:cNvSpPr>
          <p:nvPr>
            <p:ph type="sldNum" sz="quarter" idx="5"/>
          </p:nvPr>
        </p:nvSpPr>
        <p:spPr/>
        <p:txBody>
          <a:bodyPr/>
          <a:lstStyle/>
          <a:p>
            <a:fld id="{A84368DB-6C3E-4F01-B0C7-916EA799F0C5}" type="slidenum">
              <a:rPr lang="en-US" smtClean="0"/>
              <a:t>28</a:t>
            </a:fld>
            <a:endParaRPr lang="en-US"/>
          </a:p>
        </p:txBody>
      </p:sp>
    </p:spTree>
    <p:extLst>
      <p:ext uri="{BB962C8B-B14F-4D97-AF65-F5344CB8AC3E}">
        <p14:creationId xmlns:p14="http://schemas.microsoft.com/office/powerpoint/2010/main" val="3588455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next steps and determine support</a:t>
            </a:r>
            <a:r>
              <a:rPr lang="en-US" baseline="0"/>
              <a:t>s needed.</a:t>
            </a:r>
          </a:p>
          <a:p>
            <a:endParaRPr lang="en-US">
              <a:cs typeface="Calibri"/>
            </a:endParaRPr>
          </a:p>
          <a:p>
            <a:r>
              <a:rPr lang="en-US">
                <a:cs typeface="Calibri"/>
              </a:rPr>
              <a:t>Collaboration Plan to support one another moving forward.</a:t>
            </a:r>
          </a:p>
        </p:txBody>
      </p:sp>
      <p:sp>
        <p:nvSpPr>
          <p:cNvPr id="4" name="Slide Number Placeholder 3"/>
          <p:cNvSpPr>
            <a:spLocks noGrp="1"/>
          </p:cNvSpPr>
          <p:nvPr>
            <p:ph type="sldNum" sz="quarter" idx="10"/>
          </p:nvPr>
        </p:nvSpPr>
        <p:spPr/>
        <p:txBody>
          <a:bodyPr/>
          <a:lstStyle/>
          <a:p>
            <a:fld id="{A84368DB-6C3E-4F01-B0C7-916EA799F0C5}" type="slidenum">
              <a:rPr lang="en-US" smtClean="0"/>
              <a:t>29</a:t>
            </a:fld>
            <a:endParaRPr lang="en-US"/>
          </a:p>
        </p:txBody>
      </p:sp>
    </p:spTree>
    <p:extLst>
      <p:ext uri="{BB962C8B-B14F-4D97-AF65-F5344CB8AC3E}">
        <p14:creationId xmlns:p14="http://schemas.microsoft.com/office/powerpoint/2010/main" val="279886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remember the Adoption Curve from the introductory video and from the </a:t>
            </a:r>
            <a:r>
              <a:rPr lang="en-US"/>
              <a:t>June training.  we are smoving into the trial and the adoption phase of this journey, but please note that we still need increased time and increased engagement on the axis is required for this change to take effect.  It will not be overnight.</a:t>
            </a:r>
          </a:p>
          <a:p>
            <a:endParaRPr lang="en-US"/>
          </a:p>
          <a:p>
            <a:r>
              <a:rPr lang="en-US"/>
              <a:t> But as we know, even if a change is needed and agreed upon, there are still many things  to consider when introducing a change.  This diagram shows the progression from the way an organization currently does things  to the awareness and understanding phase.  These initial phases are followed by the trial phase where learners are experimenting and learning about the new system and then adoption.  finally after using the new program, it will replace the system we currently have and become the "new" way we do things</a:t>
            </a:r>
          </a:p>
          <a:p>
            <a:r>
              <a:rPr lang="en-US"/>
              <a:t>At all times during this adoption cycle, it is important to communicate, educate, train/support and reinforce learning and use</a:t>
            </a:r>
          </a:p>
          <a:p>
            <a:r>
              <a:rPr lang="en-US"/>
              <a:t>Sun West has a plan in place to address all parts of the adoption curve and if you are a member of the </a:t>
            </a:r>
            <a:r>
              <a:rPr lang="en-US" err="1"/>
              <a:t>MySchoolSask</a:t>
            </a:r>
            <a:r>
              <a:rPr lang="en-US"/>
              <a:t> group in the Resource bank, you are already aware of communications and have worked to view and educate yourselves about the new system.  </a:t>
            </a:r>
          </a:p>
          <a:p>
            <a:endParaRPr lang="en-US">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23131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Looking at this implementation dip, with the MSS lens, it is true...we are solidly in the awkward phase!  This is, interestingly enough, the time when many new initiatives get abandoned by individuals and organizations.  This is impoortant to remember that practice over time will help and having grit and  a growth mindset as we work to learn the changes.  The good news is we don't have to be stuck in this phase as with increased practice over time, we will experience growth and success and move to becoming more skilled.  We recognize students need this support and we as learners need that too!</a:t>
            </a:r>
            <a:endParaRPr lang="en-US">
              <a:cs typeface="Calibri" panose="020F0502020204030204"/>
            </a:endParaRPr>
          </a:p>
          <a:p>
            <a:r>
              <a:rPr lang="en-US"/>
              <a:t>Remember, even if a change is needed and agreed upon, like MSS, this is still a change and the progression from the way an organization currently does things to a new way of operating will always follow this implementation dip where things seem awkward and unnatural and we yearn for the old and comfortable way of doing things.  As we perseverethrough this phase, we progress form the unconsciously skilled to the consciously skilled phase.</a:t>
            </a:r>
          </a:p>
          <a:p>
            <a:endParaRPr lang="en-US">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9659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Available for Reference – till October.</a:t>
            </a:r>
            <a:br>
              <a:rPr lang="en-US">
                <a:cs typeface="+mn-lt"/>
              </a:rPr>
            </a:br>
            <a:r>
              <a:rPr lang="en-US">
                <a:cs typeface="+mn-lt"/>
              </a:rPr>
              <a:t/>
            </a:r>
            <a:br>
              <a:rPr lang="en-US">
                <a:cs typeface="+mn-lt"/>
              </a:rPr>
            </a:br>
            <a:r>
              <a:rPr lang="en-US">
                <a:cs typeface="+mn-lt"/>
              </a:rPr>
              <a:t>This is good for reference purposes which will be good for teachers.</a:t>
            </a:r>
            <a:br>
              <a:rPr lang="en-US">
                <a:cs typeface="+mn-lt"/>
              </a:rPr>
            </a:br>
            <a:r>
              <a:rPr lang="en-US">
                <a:cs typeface="+mn-lt"/>
              </a:rPr>
              <a:t/>
            </a:r>
            <a:br>
              <a:rPr lang="en-US">
                <a:cs typeface="+mn-lt"/>
              </a:rPr>
            </a:br>
            <a:r>
              <a:rPr lang="en-US">
                <a:cs typeface="+mn-lt"/>
              </a:rPr>
              <a:t>Feel free to go in and look at your classes from last year, see what you did for S1, S2, Yearlong courses in terms of Categories and Assignments.  </a:t>
            </a:r>
            <a:br>
              <a:rPr lang="en-US">
                <a:cs typeface="+mn-lt"/>
              </a:rPr>
            </a:br>
            <a:r>
              <a:rPr lang="en-US">
                <a:cs typeface="+mn-lt"/>
              </a:rPr>
              <a:t/>
            </a:r>
            <a:br>
              <a:rPr lang="en-US">
                <a:cs typeface="+mn-lt"/>
              </a:rPr>
            </a:br>
            <a:r>
              <a:rPr lang="en-US">
                <a:cs typeface="+mn-lt"/>
              </a:rPr>
              <a:t>Just, DO NOT CHANGE anything in Power School</a:t>
            </a:r>
            <a:br>
              <a:rPr lang="en-US">
                <a:cs typeface="+mn-lt"/>
              </a:rPr>
            </a:br>
            <a:r>
              <a:rPr lang="en-US">
                <a:cs typeface="+mn-lt"/>
              </a:rPr>
              <a:t/>
            </a:r>
            <a:br>
              <a:rPr lang="en-US">
                <a:cs typeface="+mn-lt"/>
              </a:rPr>
            </a:br>
            <a:endParaRPr lang="en-US">
              <a:cs typeface="Calibri"/>
            </a:endParaRPr>
          </a:p>
          <a:p>
            <a:endParaRPr lang="en-US">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3714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
            </a:r>
            <a:br>
              <a:rPr lang="en-US" dirty="0">
                <a:cs typeface="+mn-lt"/>
              </a:rPr>
            </a:br>
            <a:r>
              <a:rPr lang="en-US">
                <a:cs typeface="+mn-lt"/>
              </a:rPr>
              <a:t>Principals learned on Friday that we have a communication for parents regarding this change and what to expect.  This should be shared in the first newsletter or during Parent night.</a:t>
            </a:r>
            <a:r>
              <a:rPr lang="en-US" dirty="0">
                <a:cs typeface="+mn-lt"/>
              </a:rPr>
              <a:t/>
            </a:r>
            <a:br>
              <a:rPr lang="en-US" dirty="0">
                <a:cs typeface="+mn-lt"/>
              </a:rPr>
            </a:br>
            <a:r>
              <a:rPr lang="en-US" dirty="0">
                <a:cs typeface="+mn-lt"/>
              </a:rPr>
              <a:t/>
            </a:r>
            <a:br>
              <a:rPr lang="en-US" dirty="0">
                <a:cs typeface="+mn-lt"/>
              </a:rPr>
            </a:br>
            <a:endParaRPr lang="en-US" dirty="0">
              <a:cs typeface="+mn-lt"/>
            </a:endParaRPr>
          </a:p>
          <a:p>
            <a:endParaRPr lang="en-US">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19478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June, you would have viewed the Fundamentals Video, had access to MSS Communication Updates, and received school level training from your school leads.  </a:t>
            </a:r>
            <a:r>
              <a:rPr lang="en-US">
                <a:cs typeface="+mn-lt"/>
              </a:rPr>
              <a:t/>
            </a:r>
            <a:br>
              <a:rPr lang="en-US">
                <a:cs typeface="+mn-lt"/>
              </a:rPr>
            </a:br>
            <a:endParaRPr lang="en-US"/>
          </a:p>
          <a:p>
            <a:r>
              <a:rPr lang="en-US">
                <a:cs typeface="Calibri"/>
              </a:rPr>
              <a:t>Reminder:  If you haven't already joined the </a:t>
            </a:r>
            <a:r>
              <a:rPr lang="en-US" err="1">
                <a:cs typeface="Calibri"/>
              </a:rPr>
              <a:t>MySchoolSask</a:t>
            </a:r>
            <a:r>
              <a:rPr lang="en-US">
                <a:cs typeface="Calibri"/>
              </a:rPr>
              <a:t> page on the Resource bank, we invite you to sign up as this is where our resources will be housed.  Once you start using </a:t>
            </a:r>
            <a:r>
              <a:rPr lang="en-US" err="1">
                <a:cs typeface="Calibri"/>
              </a:rPr>
              <a:t>MyschoolSask</a:t>
            </a:r>
            <a:r>
              <a:rPr lang="en-US">
                <a:cs typeface="Calibri"/>
              </a:rPr>
              <a:t>, step by step resource booklets and help guides are also located within the platform and are a click away. </a:t>
            </a:r>
            <a:r>
              <a:rPr lang="en-US">
                <a:cs typeface="+mn-lt"/>
              </a:rPr>
              <a:t/>
            </a:r>
            <a:br>
              <a:rPr lang="en-US">
                <a:cs typeface="+mn-lt"/>
              </a:rPr>
            </a:br>
            <a:r>
              <a:rPr lang="en-US">
                <a:cs typeface="+mn-lt"/>
              </a:rPr>
              <a:t/>
            </a:r>
            <a:br>
              <a:rPr lang="en-US">
                <a:cs typeface="+mn-lt"/>
              </a:rPr>
            </a:br>
            <a:r>
              <a:rPr lang="en-US">
                <a:cs typeface="Calibri"/>
              </a:rPr>
              <a:t>(Note</a:t>
            </a:r>
            <a:r>
              <a:rPr lang="en-US" baseline="0">
                <a:cs typeface="Calibri"/>
              </a:rPr>
              <a:t>:</a:t>
            </a:r>
            <a:r>
              <a:rPr lang="en-US">
                <a:cs typeface="Calibri"/>
              </a:rPr>
              <a:t> </a:t>
            </a:r>
            <a:r>
              <a:rPr lang="en-US" baseline="0">
                <a:cs typeface="Calibri"/>
              </a:rPr>
              <a:t> the L1 Station within </a:t>
            </a:r>
            <a:r>
              <a:rPr lang="en-US" baseline="0" err="1">
                <a:cs typeface="Calibri"/>
              </a:rPr>
              <a:t>MySchoolSask</a:t>
            </a:r>
            <a:r>
              <a:rPr lang="en-US" baseline="0">
                <a:cs typeface="Calibri"/>
              </a:rPr>
              <a:t> will be the location in which all updated copies of any MSS resource booklets will be housed.</a:t>
            </a:r>
            <a:r>
              <a:rPr lang="en-US">
                <a:cs typeface="Calibri"/>
              </a:rPr>
              <a:t> </a:t>
            </a:r>
            <a:r>
              <a:rPr lang="en-US" baseline="0">
                <a:cs typeface="Calibri"/>
              </a:rPr>
              <a:t> We</a:t>
            </a:r>
            <a:r>
              <a:rPr lang="en-US">
                <a:cs typeface="Calibri"/>
              </a:rPr>
              <a:t> thought everyone could add to their profiles but this doesn't seem to be the case.  As such, we will be adding pertinent information and updates to our Resource Bank We</a:t>
            </a:r>
            <a:r>
              <a:rPr lang="en-US" baseline="0">
                <a:cs typeface="Calibri"/>
              </a:rPr>
              <a:t> are thinking we may not include these in the resource bank as the intent is for teachers to be able to receive updated supports within the MSS platform.)</a:t>
            </a:r>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1864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Review specific MSS terminology</a:t>
            </a:r>
          </a:p>
          <a:p>
            <a:r>
              <a:rPr lang="en-US">
                <a:cs typeface="Calibri"/>
              </a:rPr>
              <a:t>See Glossary – some helpful terms.  The above are the ones we noticed meaning something slightly different than what we understand them to be in other contexts.  </a:t>
            </a:r>
          </a:p>
          <a:p>
            <a:r>
              <a:rPr lang="en-US">
                <a:cs typeface="Calibri"/>
              </a:rPr>
              <a:t/>
            </a:r>
            <a:br>
              <a:rPr lang="en-US">
                <a:cs typeface="Calibri"/>
              </a:rPr>
            </a:br>
            <a:r>
              <a:rPr lang="en-US">
                <a:cs typeface="Calibri"/>
              </a:rPr>
              <a:t>ex.</a:t>
            </a:r>
            <a:br>
              <a:rPr lang="en-US">
                <a:cs typeface="Calibri"/>
              </a:rPr>
            </a:br>
            <a:r>
              <a:rPr lang="en-US">
                <a:cs typeface="Calibri"/>
              </a:rPr>
              <a:t>Standard</a:t>
            </a:r>
            <a:r>
              <a:rPr lang="en-US" baseline="0">
                <a:cs typeface="Calibri"/>
              </a:rPr>
              <a:t> is equivalent to our Saskatchewan Outcome term.</a:t>
            </a:r>
            <a:r>
              <a:rPr lang="en-US">
                <a:cs typeface="Calibri"/>
              </a:rPr>
              <a:t/>
            </a:r>
            <a:br>
              <a:rPr lang="en-US">
                <a:cs typeface="Calibri"/>
              </a:rPr>
            </a:br>
            <a:r>
              <a:rPr lang="en-US">
                <a:cs typeface="Calibri"/>
              </a:rPr>
              <a:t>Primary – The</a:t>
            </a:r>
            <a:r>
              <a:rPr lang="en-US" baseline="0">
                <a:cs typeface="Calibri"/>
              </a:rPr>
              <a:t> “home” or base school of record</a:t>
            </a:r>
            <a:br>
              <a:rPr lang="en-US" baseline="0">
                <a:cs typeface="Calibri"/>
              </a:rPr>
            </a:br>
            <a:r>
              <a:rPr lang="en-US" baseline="0">
                <a:cs typeface="Calibri"/>
              </a:rPr>
              <a:t>Primary Student – Student who have a primary or base relationship with the school</a:t>
            </a:r>
            <a:br>
              <a:rPr lang="en-US" baseline="0">
                <a:cs typeface="Calibri"/>
              </a:rPr>
            </a:br>
            <a:r>
              <a:rPr lang="en-US" baseline="0">
                <a:cs typeface="Calibri"/>
              </a:rPr>
              <a:t>Secondary – The secondary or “non base” school where the student is cross-enrolled.</a:t>
            </a:r>
            <a:br>
              <a:rPr lang="en-US" baseline="0">
                <a:cs typeface="Calibri"/>
              </a:rPr>
            </a:br>
            <a:r>
              <a:rPr lang="en-US" baseline="0">
                <a:cs typeface="Calibri"/>
              </a:rPr>
              <a:t>Secondary student – Students who have a secondary (non-base) relationship with the school.</a:t>
            </a:r>
            <a:br>
              <a:rPr lang="en-US" baseline="0">
                <a:cs typeface="Calibri"/>
              </a:rPr>
            </a:br>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1513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We are all learning in this new MSS LIVE environment (no longer in training!).  </a:t>
            </a:r>
            <a:endParaRPr lang="en-US"/>
          </a:p>
          <a:p>
            <a:pPr>
              <a:defRPr/>
            </a:pPr>
            <a:endParaRPr lang="en-US">
              <a:cs typeface="Calibri"/>
            </a:endParaRPr>
          </a:p>
          <a:p>
            <a:pPr>
              <a:defRPr/>
            </a:pPr>
            <a:r>
              <a:rPr lang="en-US">
                <a:cs typeface="Calibri"/>
              </a:rPr>
              <a:t>This is will be OK.  Just a reminder that data is real and changes we make are real!  If unsure of something, please ask and we will figure things out together.</a:t>
            </a:r>
          </a:p>
          <a:p>
            <a:pPr>
              <a:defRPr/>
            </a:pPr>
            <a:endParaRPr lang="en-US">
              <a:cs typeface="+mn-lt"/>
            </a:endParaRPr>
          </a:p>
          <a:p>
            <a:pPr>
              <a:defRPr/>
            </a:pPr>
            <a:r>
              <a:rPr lang="en-US">
                <a:cs typeface="+mn-lt"/>
              </a:rPr>
              <a:t>To allow time to practice, family portal will not be open for a while...October roll-out</a:t>
            </a:r>
            <a:br>
              <a:rPr lang="en-US">
                <a:cs typeface="+mn-lt"/>
              </a:rPr>
            </a:br>
            <a:endParaRPr lang="en-US">
              <a:cs typeface="+mn-lt"/>
            </a:endParaRPr>
          </a:p>
          <a:p>
            <a:pPr>
              <a:defRPr/>
            </a:pPr>
            <a:r>
              <a:rPr lang="en-US">
                <a:cs typeface="+mn-lt"/>
              </a:rPr>
              <a:t>AS WELL, we have taken every precaution we can think of right now to ensure Secretaries are setting up schools properly.  However, this is new to all of us and there could be challenges as we learn this new system and gain a better understanding of how all of our setup choices impact all aspects of the program – including gradebook.  As such, TEACHERS PLEASE BACKUP your grades in some fashion - daybook/excel/or whatever works for you.  Just be sure you keep record – just in case!  </a:t>
            </a:r>
          </a:p>
          <a:p>
            <a:pPr>
              <a:defRPr/>
            </a:pPr>
            <a:endParaRPr lang="en-US">
              <a:cs typeface="+mn-lt"/>
            </a:endParaRPr>
          </a:p>
          <a:p>
            <a:pPr>
              <a:defRPr/>
            </a:pPr>
            <a:r>
              <a:rPr lang="en-US">
                <a:cs typeface="+mn-lt"/>
              </a:rPr>
              <a:t>IF PRACTICING in LIVE – and experimenting with entering grades, just don't SAVE/POST as that will send it to the transcript.</a:t>
            </a:r>
            <a:br>
              <a:rPr lang="en-US">
                <a:cs typeface="+mn-lt"/>
              </a:rPr>
            </a:br>
            <a:endParaRPr lang="en-US">
              <a:cs typeface="+mn-lt"/>
            </a:endParaRPr>
          </a:p>
          <a:p>
            <a:pPr>
              <a:defRPr/>
            </a:pPr>
            <a:r>
              <a:rPr lang="en-US">
                <a:cs typeface="+mn-lt"/>
              </a:rPr>
              <a:t>AGAIN, WE ARE LIVE – but this is OK.  Just PROCEED CAREFULLY!</a:t>
            </a:r>
            <a:br>
              <a:rPr lang="en-US">
                <a:cs typeface="+mn-lt"/>
              </a:rPr>
            </a:br>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84198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14C2-2DF2-1D47-BF8A-96D2F80F86E3}"/>
              </a:ext>
            </a:extLst>
          </p:cNvPr>
          <p:cNvSpPr>
            <a:spLocks noGrp="1"/>
          </p:cNvSpPr>
          <p:nvPr>
            <p:ph type="ctrTitle"/>
          </p:nvPr>
        </p:nvSpPr>
        <p:spPr>
          <a:xfrm>
            <a:off x="1524000" y="2857501"/>
            <a:ext cx="9144000" cy="1599520"/>
          </a:xfrm>
        </p:spPr>
        <p:txBody>
          <a:bodyPr anchor="b">
            <a:normAutofit/>
          </a:bodyPr>
          <a:lstStyle>
            <a:lvl1pPr algn="ctr">
              <a:defRPr sz="54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765D739-E53E-5E4B-885F-1C9907525ED9}"/>
              </a:ext>
            </a:extLst>
          </p:cNvPr>
          <p:cNvSpPr>
            <a:spLocks noGrp="1"/>
          </p:cNvSpPr>
          <p:nvPr>
            <p:ph type="subTitle" idx="1"/>
          </p:nvPr>
        </p:nvSpPr>
        <p:spPr>
          <a:xfrm>
            <a:off x="1524000" y="4549096"/>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EB8E6-D820-0E4B-92EB-D04090476FA4}"/>
              </a:ext>
            </a:extLst>
          </p:cNvPr>
          <p:cNvSpPr>
            <a:spLocks noGrp="1"/>
          </p:cNvSpPr>
          <p:nvPr>
            <p:ph type="dt" sz="half" idx="10"/>
          </p:nvPr>
        </p:nvSpPr>
        <p:spPr/>
        <p:txBody>
          <a:bodyPr/>
          <a:lstStyle/>
          <a:p>
            <a:fld id="{DD2F7BDE-4716-7645-85A8-4CC0C73C1D08}" type="datetimeFigureOut">
              <a:rPr lang="en-US" smtClean="0"/>
              <a:t>8/27/2019</a:t>
            </a:fld>
            <a:endParaRPr lang="en-US"/>
          </a:p>
        </p:txBody>
      </p:sp>
      <p:sp>
        <p:nvSpPr>
          <p:cNvPr id="5" name="Footer Placeholder 4">
            <a:extLst>
              <a:ext uri="{FF2B5EF4-FFF2-40B4-BE49-F238E27FC236}">
                <a16:creationId xmlns:a16="http://schemas.microsoft.com/office/drawing/2014/main" id="{99D40E9B-FBA7-3C47-B58E-61EE4889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F5F0-5486-7346-A3FB-87B71E3AA874}"/>
              </a:ext>
            </a:extLst>
          </p:cNvPr>
          <p:cNvSpPr>
            <a:spLocks noGrp="1"/>
          </p:cNvSpPr>
          <p:nvPr>
            <p:ph type="sldNum" sz="quarter" idx="12"/>
          </p:nvPr>
        </p:nvSpPr>
        <p:spPr/>
        <p:txBody>
          <a:bodyPr/>
          <a:lstStyle/>
          <a:p>
            <a:fld id="{09A51CC7-205E-124A-8CC5-3774EC65AD9F}" type="slidenum">
              <a:rPr lang="en-US" smtClean="0"/>
              <a:t>‹#›</a:t>
            </a:fld>
            <a:endParaRPr lang="en-US"/>
          </a:p>
        </p:txBody>
      </p:sp>
      <p:pic>
        <p:nvPicPr>
          <p:cNvPr id="10" name="Picture 9">
            <a:extLst>
              <a:ext uri="{FF2B5EF4-FFF2-40B4-BE49-F238E27FC236}">
                <a16:creationId xmlns:a16="http://schemas.microsoft.com/office/drawing/2014/main" id="{DC2B44A8-2389-9649-9368-11887E3926CE}"/>
              </a:ext>
            </a:extLst>
          </p:cNvPr>
          <p:cNvPicPr>
            <a:picLocks noChangeAspect="1"/>
          </p:cNvPicPr>
          <p:nvPr userDrawn="1"/>
        </p:nvPicPr>
        <p:blipFill>
          <a:blip r:embed="rId2"/>
          <a:stretch>
            <a:fillRect/>
          </a:stretch>
        </p:blipFill>
        <p:spPr>
          <a:xfrm>
            <a:off x="4884505" y="2409288"/>
            <a:ext cx="1861356" cy="2982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16" y="470835"/>
            <a:ext cx="8628743" cy="1846378"/>
          </a:xfrm>
          <a:prstGeom prst="rect">
            <a:avLst/>
          </a:prstGeom>
        </p:spPr>
      </p:pic>
    </p:spTree>
    <p:extLst>
      <p:ext uri="{BB962C8B-B14F-4D97-AF65-F5344CB8AC3E}">
        <p14:creationId xmlns:p14="http://schemas.microsoft.com/office/powerpoint/2010/main" val="1278209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9559-E46F-2C4F-A9F8-427AE4C27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3EB1F-3400-EC4B-9D90-A2BDD800D8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C400454D-9CB8-2141-B316-398C07D4438D}"/>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10" name="Footer Placeholder 4">
            <a:extLst>
              <a:ext uri="{FF2B5EF4-FFF2-40B4-BE49-F238E27FC236}">
                <a16:creationId xmlns:a16="http://schemas.microsoft.com/office/drawing/2014/main" id="{BA769C95-6F24-F443-8603-FFE45884A23D}"/>
              </a:ext>
            </a:extLst>
          </p:cNvPr>
          <p:cNvSpPr>
            <a:spLocks noGrp="1"/>
          </p:cNvSpPr>
          <p:nvPr>
            <p:ph type="ftr" sz="quarter" idx="11"/>
          </p:nvPr>
        </p:nvSpPr>
        <p:spPr>
          <a:xfrm>
            <a:off x="4747162" y="6356350"/>
            <a:ext cx="3406238" cy="365125"/>
          </a:xfrm>
        </p:spPr>
        <p:txBody>
          <a:bodyPr/>
          <a:lstStyle/>
          <a:p>
            <a:endParaRPr lang="en-US"/>
          </a:p>
        </p:txBody>
      </p:sp>
      <p:sp>
        <p:nvSpPr>
          <p:cNvPr id="11" name="Slide Number Placeholder 5">
            <a:extLst>
              <a:ext uri="{FF2B5EF4-FFF2-40B4-BE49-F238E27FC236}">
                <a16:creationId xmlns:a16="http://schemas.microsoft.com/office/drawing/2014/main" id="{2051F858-AD6C-D941-BDD0-C398E41EB936}"/>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3" name="Picture 12">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85524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0B458-9C0F-B542-8267-C9BC944B0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66CB0-CCA8-5E4A-B1FD-26A249DC71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9FF5F-8011-F048-AF7B-8C679EC65B2C}"/>
              </a:ext>
            </a:extLst>
          </p:cNvPr>
          <p:cNvSpPr>
            <a:spLocks noGrp="1"/>
          </p:cNvSpPr>
          <p:nvPr>
            <p:ph type="dt" sz="half" idx="10"/>
          </p:nvPr>
        </p:nvSpPr>
        <p:spPr/>
        <p:txBody>
          <a:bodyPr/>
          <a:lstStyle/>
          <a:p>
            <a:fld id="{DD2F7BDE-4716-7645-85A8-4CC0C73C1D08}" type="datetimeFigureOut">
              <a:rPr lang="en-US" smtClean="0"/>
              <a:t>8/27/2019</a:t>
            </a:fld>
            <a:endParaRPr lang="en-US"/>
          </a:p>
        </p:txBody>
      </p:sp>
      <p:sp>
        <p:nvSpPr>
          <p:cNvPr id="5" name="Footer Placeholder 4">
            <a:extLst>
              <a:ext uri="{FF2B5EF4-FFF2-40B4-BE49-F238E27FC236}">
                <a16:creationId xmlns:a16="http://schemas.microsoft.com/office/drawing/2014/main" id="{BE81D7BC-1C9E-EF46-A017-1BF82C2E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88812-5E3F-5A43-BECD-7B44635293E4}"/>
              </a:ext>
            </a:extLst>
          </p:cNvPr>
          <p:cNvSpPr>
            <a:spLocks noGrp="1"/>
          </p:cNvSpPr>
          <p:nvPr>
            <p:ph type="sldNum" sz="quarter" idx="12"/>
          </p:nvPr>
        </p:nvSpPr>
        <p:spPr/>
        <p:txBody>
          <a:bodyPr/>
          <a:lstStyle/>
          <a:p>
            <a:fld id="{09A51CC7-205E-124A-8CC5-3774EC65AD9F}" type="slidenum">
              <a:rPr lang="en-US" smtClean="0"/>
              <a:t>‹#›</a:t>
            </a:fld>
            <a:endParaRPr lang="en-US"/>
          </a:p>
        </p:txBody>
      </p:sp>
    </p:spTree>
    <p:extLst>
      <p:ext uri="{BB962C8B-B14F-4D97-AF65-F5344CB8AC3E}">
        <p14:creationId xmlns:p14="http://schemas.microsoft.com/office/powerpoint/2010/main" val="40064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89AC33-F0B8-4647-AF27-A562CE9CE6DD}"/>
              </a:ext>
            </a:extLst>
          </p:cNvPr>
          <p:cNvPicPr>
            <a:picLocks noChangeAspect="1"/>
          </p:cNvPicPr>
          <p:nvPr userDrawn="1"/>
        </p:nvPicPr>
        <p:blipFill>
          <a:blip r:embed="rId2"/>
          <a:stretch>
            <a:fillRect/>
          </a:stretch>
        </p:blipFill>
        <p:spPr>
          <a:xfrm>
            <a:off x="869574" y="6272057"/>
            <a:ext cx="1695550" cy="271723"/>
          </a:xfrm>
          <a:prstGeom prst="rect">
            <a:avLst/>
          </a:prstGeom>
        </p:spPr>
      </p:pic>
      <p:sp>
        <p:nvSpPr>
          <p:cNvPr id="2" name="Title 1">
            <a:extLst>
              <a:ext uri="{FF2B5EF4-FFF2-40B4-BE49-F238E27FC236}">
                <a16:creationId xmlns:a16="http://schemas.microsoft.com/office/drawing/2014/main" id="{5A86869B-FC8A-694E-8469-B74A1319DA05}"/>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4CB16AC-E746-5944-AC2A-824A43D7129E}"/>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144" y="6131954"/>
            <a:ext cx="1452187" cy="560845"/>
          </a:xfrm>
          <a:prstGeom prst="rect">
            <a:avLst/>
          </a:prstGeom>
        </p:spPr>
      </p:pic>
    </p:spTree>
    <p:extLst>
      <p:ext uri="{BB962C8B-B14F-4D97-AF65-F5344CB8AC3E}">
        <p14:creationId xmlns:p14="http://schemas.microsoft.com/office/powerpoint/2010/main" val="77401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DBB9-FCDD-B74B-A47E-1329714F9F25}"/>
              </a:ext>
            </a:extLst>
          </p:cNvPr>
          <p:cNvSpPr>
            <a:spLocks noGrp="1"/>
          </p:cNvSpPr>
          <p:nvPr>
            <p:ph type="title"/>
          </p:nvPr>
        </p:nvSpPr>
        <p:spPr>
          <a:xfrm>
            <a:off x="831850" y="2889504"/>
            <a:ext cx="10515600" cy="167297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00D7F-5B72-734E-BB2C-BAE5DBDA4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F0A936-4881-9B4A-AFC9-A6285BEA8D73}"/>
              </a:ext>
            </a:extLst>
          </p:cNvPr>
          <p:cNvSpPr>
            <a:spLocks noGrp="1"/>
          </p:cNvSpPr>
          <p:nvPr>
            <p:ph type="dt" sz="half" idx="10"/>
          </p:nvPr>
        </p:nvSpPr>
        <p:spPr/>
        <p:txBody>
          <a:bodyPr/>
          <a:lstStyle/>
          <a:p>
            <a:fld id="{DD2F7BDE-4716-7645-85A8-4CC0C73C1D08}" type="datetimeFigureOut">
              <a:rPr lang="en-US" smtClean="0"/>
              <a:t>8/27/2019</a:t>
            </a:fld>
            <a:endParaRPr lang="en-US"/>
          </a:p>
        </p:txBody>
      </p:sp>
      <p:sp>
        <p:nvSpPr>
          <p:cNvPr id="5" name="Footer Placeholder 4">
            <a:extLst>
              <a:ext uri="{FF2B5EF4-FFF2-40B4-BE49-F238E27FC236}">
                <a16:creationId xmlns:a16="http://schemas.microsoft.com/office/drawing/2014/main" id="{2BB52BCC-92DD-8B44-BB41-63EBF1BA0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F0AA1-4FA3-1D4F-A35F-B06C6A158CFC}"/>
              </a:ext>
            </a:extLst>
          </p:cNvPr>
          <p:cNvSpPr>
            <a:spLocks noGrp="1"/>
          </p:cNvSpPr>
          <p:nvPr>
            <p:ph type="sldNum" sz="quarter" idx="12"/>
          </p:nvPr>
        </p:nvSpPr>
        <p:spPr/>
        <p:txBody>
          <a:bodyPr/>
          <a:lstStyle/>
          <a:p>
            <a:fld id="{09A51CC7-205E-124A-8CC5-3774EC65AD9F}"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16" y="470835"/>
            <a:ext cx="8628743" cy="1846378"/>
          </a:xfrm>
          <a:prstGeom prst="rect">
            <a:avLst/>
          </a:prstGeom>
        </p:spPr>
      </p:pic>
    </p:spTree>
    <p:extLst>
      <p:ext uri="{BB962C8B-B14F-4D97-AF65-F5344CB8AC3E}">
        <p14:creationId xmlns:p14="http://schemas.microsoft.com/office/powerpoint/2010/main" val="175879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7A17-40A9-4841-BA9D-6EE0C46153D6}"/>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A66529-F86A-634A-854F-1C9A5D927C4B}"/>
              </a:ext>
            </a:extLst>
          </p:cNvPr>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96CC8-1BE2-984F-9B2E-1D4E30BFCAB4}"/>
              </a:ext>
            </a:extLst>
          </p:cNvPr>
          <p:cNvSpPr>
            <a:spLocks noGrp="1"/>
          </p:cNvSpPr>
          <p:nvPr>
            <p:ph sz="half" idx="2"/>
          </p:nvPr>
        </p:nvSpPr>
        <p:spPr>
          <a:xfrm>
            <a:off x="6172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sp>
        <p:nvSpPr>
          <p:cNvPr id="13" name="Date Placeholder 3">
            <a:extLst>
              <a:ext uri="{FF2B5EF4-FFF2-40B4-BE49-F238E27FC236}">
                <a16:creationId xmlns:a16="http://schemas.microsoft.com/office/drawing/2014/main" id="{09629E87-2E34-314D-A7A6-0EB045790D4A}"/>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14" name="Footer Placeholder 4">
            <a:extLst>
              <a:ext uri="{FF2B5EF4-FFF2-40B4-BE49-F238E27FC236}">
                <a16:creationId xmlns:a16="http://schemas.microsoft.com/office/drawing/2014/main" id="{53D57464-F8DC-A142-90EC-99384412281B}"/>
              </a:ext>
            </a:extLst>
          </p:cNvPr>
          <p:cNvSpPr>
            <a:spLocks noGrp="1"/>
          </p:cNvSpPr>
          <p:nvPr>
            <p:ph type="ftr" sz="quarter" idx="11"/>
          </p:nvPr>
        </p:nvSpPr>
        <p:spPr>
          <a:xfrm>
            <a:off x="4747162" y="6356350"/>
            <a:ext cx="3406238" cy="365125"/>
          </a:xfrm>
        </p:spPr>
        <p:txBody>
          <a:bodyPr/>
          <a:lstStyle/>
          <a:p>
            <a:endParaRPr lang="en-US"/>
          </a:p>
        </p:txBody>
      </p:sp>
      <p:sp>
        <p:nvSpPr>
          <p:cNvPr id="15" name="Slide Number Placeholder 5">
            <a:extLst>
              <a:ext uri="{FF2B5EF4-FFF2-40B4-BE49-F238E27FC236}">
                <a16:creationId xmlns:a16="http://schemas.microsoft.com/office/drawing/2014/main" id="{DC7E2E20-2EBF-0142-BA7A-3D34BE77AB2F}"/>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18696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D2D5-477C-5A4E-9A35-E33A56C01E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180F9-9466-8344-AC30-578FD1FAF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78B883-803D-4F43-AD3A-0AE7F75084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43A063-D260-2A4B-84DE-751873804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50FF0B-8FDA-2C4F-9B9D-C182F39AFC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57EBEAFA-61FC-D54B-99ED-C70998FFBD6C}"/>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13" name="Footer Placeholder 4">
            <a:extLst>
              <a:ext uri="{FF2B5EF4-FFF2-40B4-BE49-F238E27FC236}">
                <a16:creationId xmlns:a16="http://schemas.microsoft.com/office/drawing/2014/main" id="{B0B8A406-0A6E-C048-ACC0-C4CFA9040A70}"/>
              </a:ext>
            </a:extLst>
          </p:cNvPr>
          <p:cNvSpPr>
            <a:spLocks noGrp="1"/>
          </p:cNvSpPr>
          <p:nvPr>
            <p:ph type="ftr" sz="quarter" idx="11"/>
          </p:nvPr>
        </p:nvSpPr>
        <p:spPr>
          <a:xfrm>
            <a:off x="4747162" y="6356350"/>
            <a:ext cx="3406238" cy="365125"/>
          </a:xfrm>
        </p:spPr>
        <p:txBody>
          <a:bodyPr/>
          <a:lstStyle/>
          <a:p>
            <a:endParaRPr lang="en-US"/>
          </a:p>
        </p:txBody>
      </p:sp>
      <p:sp>
        <p:nvSpPr>
          <p:cNvPr id="14" name="Slide Number Placeholder 5">
            <a:extLst>
              <a:ext uri="{FF2B5EF4-FFF2-40B4-BE49-F238E27FC236}">
                <a16:creationId xmlns:a16="http://schemas.microsoft.com/office/drawing/2014/main" id="{DD9D0A2A-26F0-F94A-887F-CADE3BDAB4C3}"/>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7" name="Picture 16">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6379" y="6102570"/>
            <a:ext cx="1569009" cy="6059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59398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238E-0CE1-D24C-B793-DD9F432AC30D}"/>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6C246E20-9419-4943-8872-BC069663F920}"/>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9" name="Footer Placeholder 4">
            <a:extLst>
              <a:ext uri="{FF2B5EF4-FFF2-40B4-BE49-F238E27FC236}">
                <a16:creationId xmlns:a16="http://schemas.microsoft.com/office/drawing/2014/main" id="{BC02B235-6138-204A-A9E7-29A3A9097ED2}"/>
              </a:ext>
            </a:extLst>
          </p:cNvPr>
          <p:cNvSpPr>
            <a:spLocks noGrp="1"/>
          </p:cNvSpPr>
          <p:nvPr>
            <p:ph type="ftr" sz="quarter" idx="11"/>
          </p:nvPr>
        </p:nvSpPr>
        <p:spPr>
          <a:xfrm>
            <a:off x="4747162" y="6356350"/>
            <a:ext cx="3406238" cy="365125"/>
          </a:xfrm>
        </p:spPr>
        <p:txBody>
          <a:bodyPr/>
          <a:lstStyle/>
          <a:p>
            <a:endParaRPr lang="en-US"/>
          </a:p>
        </p:txBody>
      </p:sp>
      <p:sp>
        <p:nvSpPr>
          <p:cNvPr id="10" name="Slide Number Placeholder 5">
            <a:extLst>
              <a:ext uri="{FF2B5EF4-FFF2-40B4-BE49-F238E27FC236}">
                <a16:creationId xmlns:a16="http://schemas.microsoft.com/office/drawing/2014/main" id="{06282F6C-B6B0-284B-9739-86A10C316C43}"/>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2" name="Picture 11">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1484" y="6056592"/>
            <a:ext cx="1552316" cy="59951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114425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DA4EE7A-9539-7140-916F-78AA2C7218D9}"/>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8" name="Footer Placeholder 4">
            <a:extLst>
              <a:ext uri="{FF2B5EF4-FFF2-40B4-BE49-F238E27FC236}">
                <a16:creationId xmlns:a16="http://schemas.microsoft.com/office/drawing/2014/main" id="{3835C2CF-9A76-3545-98F4-351677E3BEA2}"/>
              </a:ext>
            </a:extLst>
          </p:cNvPr>
          <p:cNvSpPr>
            <a:spLocks noGrp="1"/>
          </p:cNvSpPr>
          <p:nvPr>
            <p:ph type="ftr" sz="quarter" idx="11"/>
          </p:nvPr>
        </p:nvSpPr>
        <p:spPr>
          <a:xfrm>
            <a:off x="4747162" y="6356350"/>
            <a:ext cx="3406238" cy="365125"/>
          </a:xfrm>
        </p:spPr>
        <p:txBody>
          <a:bodyPr/>
          <a:lstStyle/>
          <a:p>
            <a:endParaRPr lang="en-US"/>
          </a:p>
        </p:txBody>
      </p:sp>
      <p:sp>
        <p:nvSpPr>
          <p:cNvPr id="9" name="Slide Number Placeholder 5">
            <a:extLst>
              <a:ext uri="{FF2B5EF4-FFF2-40B4-BE49-F238E27FC236}">
                <a16:creationId xmlns:a16="http://schemas.microsoft.com/office/drawing/2014/main" id="{E47AE6B8-70FA-1243-A761-7EFF1B294AC5}"/>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1" name="Picture 10">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405889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FCD3-F1B6-2D47-A4EE-CD8F9826C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1FFD2-B987-4A40-B4C7-A29ED732C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64A1F-CC8F-E542-A081-BA9429F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Date Placeholder 3">
            <a:extLst>
              <a:ext uri="{FF2B5EF4-FFF2-40B4-BE49-F238E27FC236}">
                <a16:creationId xmlns:a16="http://schemas.microsoft.com/office/drawing/2014/main" id="{325729A8-1782-8B4B-BBA4-5D1D8045326E}"/>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11" name="Footer Placeholder 4">
            <a:extLst>
              <a:ext uri="{FF2B5EF4-FFF2-40B4-BE49-F238E27FC236}">
                <a16:creationId xmlns:a16="http://schemas.microsoft.com/office/drawing/2014/main" id="{632D76B9-CEEE-7847-8D49-D03267B89391}"/>
              </a:ext>
            </a:extLst>
          </p:cNvPr>
          <p:cNvSpPr>
            <a:spLocks noGrp="1"/>
          </p:cNvSpPr>
          <p:nvPr>
            <p:ph type="ftr" sz="quarter" idx="11"/>
          </p:nvPr>
        </p:nvSpPr>
        <p:spPr>
          <a:xfrm>
            <a:off x="4747162" y="6356350"/>
            <a:ext cx="3406238" cy="365125"/>
          </a:xfrm>
        </p:spPr>
        <p:txBody>
          <a:bodyPr/>
          <a:lstStyle/>
          <a:p>
            <a:endParaRPr lang="en-US"/>
          </a:p>
        </p:txBody>
      </p:sp>
      <p:sp>
        <p:nvSpPr>
          <p:cNvPr id="12" name="Slide Number Placeholder 5">
            <a:extLst>
              <a:ext uri="{FF2B5EF4-FFF2-40B4-BE49-F238E27FC236}">
                <a16:creationId xmlns:a16="http://schemas.microsoft.com/office/drawing/2014/main" id="{02C5E2D4-B62B-0E4D-A296-F4347982DD0C}"/>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4" name="Picture 13">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274096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5995-4AEA-9545-8269-712D474B3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A0ED7-F8BD-4142-85C6-E08A89AB0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E7FB5-68A6-0341-A9DB-E7360A4EC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Date Placeholder 3">
            <a:extLst>
              <a:ext uri="{FF2B5EF4-FFF2-40B4-BE49-F238E27FC236}">
                <a16:creationId xmlns:a16="http://schemas.microsoft.com/office/drawing/2014/main" id="{0DA2D48F-8307-514E-A242-3AC7405D34B0}"/>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8/27/2019</a:t>
            </a:fld>
            <a:endParaRPr lang="en-US"/>
          </a:p>
        </p:txBody>
      </p:sp>
      <p:sp>
        <p:nvSpPr>
          <p:cNvPr id="11" name="Footer Placeholder 4">
            <a:extLst>
              <a:ext uri="{FF2B5EF4-FFF2-40B4-BE49-F238E27FC236}">
                <a16:creationId xmlns:a16="http://schemas.microsoft.com/office/drawing/2014/main" id="{4AAF0442-E785-4E4D-A976-62EFE8002E6D}"/>
              </a:ext>
            </a:extLst>
          </p:cNvPr>
          <p:cNvSpPr>
            <a:spLocks noGrp="1"/>
          </p:cNvSpPr>
          <p:nvPr>
            <p:ph type="ftr" sz="quarter" idx="11"/>
          </p:nvPr>
        </p:nvSpPr>
        <p:spPr>
          <a:xfrm>
            <a:off x="4747162" y="6356350"/>
            <a:ext cx="3406238" cy="365125"/>
          </a:xfrm>
        </p:spPr>
        <p:txBody>
          <a:bodyPr/>
          <a:lstStyle/>
          <a:p>
            <a:endParaRPr lang="en-US"/>
          </a:p>
        </p:txBody>
      </p:sp>
      <p:sp>
        <p:nvSpPr>
          <p:cNvPr id="12" name="Slide Number Placeholder 5">
            <a:extLst>
              <a:ext uri="{FF2B5EF4-FFF2-40B4-BE49-F238E27FC236}">
                <a16:creationId xmlns:a16="http://schemas.microsoft.com/office/drawing/2014/main" id="{DDC85DA1-7AD9-B34F-B52A-41F9DA4DCDF4}"/>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4" name="Picture 13">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157454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000">
              <a:srgbClr val="F5F5F5">
                <a:alpha val="47000"/>
              </a:srgbClr>
            </a:gs>
            <a:gs pos="66000">
              <a:srgbClr val="E1E3E6">
                <a:alpha val="11000"/>
                <a:lumMod val="83000"/>
              </a:srgbClr>
            </a:gs>
            <a:gs pos="100000">
              <a:srgbClr val="F5F5F5">
                <a:alpha val="64000"/>
              </a:srgbClr>
            </a:gs>
          </a:gsLst>
          <a:lin ang="5400000" scaled="1"/>
          <a:tileRect/>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261E077-D317-2F42-B77F-CF9898954261}"/>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r="5618" b="28967"/>
          <a:stretch/>
        </p:blipFill>
        <p:spPr>
          <a:xfrm>
            <a:off x="0" y="2139041"/>
            <a:ext cx="12192000" cy="4718959"/>
          </a:xfrm>
          <a:prstGeom prst="rect">
            <a:avLst/>
          </a:prstGeom>
        </p:spPr>
      </p:pic>
      <p:sp>
        <p:nvSpPr>
          <p:cNvPr id="2" name="Title Placeholder 1">
            <a:extLst>
              <a:ext uri="{FF2B5EF4-FFF2-40B4-BE49-F238E27FC236}">
                <a16:creationId xmlns:a16="http://schemas.microsoft.com/office/drawing/2014/main" id="{157054C5-D342-8A4B-80AC-A16AB5722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426F2-A543-7049-B04D-7511BD087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74559-70C1-9E43-91ED-79A126EA1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77"/>
              </a:defRPr>
            </a:lvl1pPr>
          </a:lstStyle>
          <a:p>
            <a:fld id="{DD2F7BDE-4716-7645-85A8-4CC0C73C1D08}" type="datetimeFigureOut">
              <a:rPr lang="en-US" smtClean="0"/>
              <a:pPr/>
              <a:t>8/27/2019</a:t>
            </a:fld>
            <a:endParaRPr lang="en-US"/>
          </a:p>
        </p:txBody>
      </p:sp>
      <p:sp>
        <p:nvSpPr>
          <p:cNvPr id="5" name="Footer Placeholder 4">
            <a:extLst>
              <a:ext uri="{FF2B5EF4-FFF2-40B4-BE49-F238E27FC236}">
                <a16:creationId xmlns:a16="http://schemas.microsoft.com/office/drawing/2014/main" id="{20329926-131D-7943-B62C-4B9B02B4D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77"/>
              </a:defRPr>
            </a:lvl1pPr>
          </a:lstStyle>
          <a:p>
            <a:endParaRPr lang="en-US"/>
          </a:p>
        </p:txBody>
      </p:sp>
      <p:sp>
        <p:nvSpPr>
          <p:cNvPr id="6" name="Slide Number Placeholder 5">
            <a:extLst>
              <a:ext uri="{FF2B5EF4-FFF2-40B4-BE49-F238E27FC236}">
                <a16:creationId xmlns:a16="http://schemas.microsoft.com/office/drawing/2014/main" id="{60FF0C91-FD49-EF49-80E6-E9A37ADCF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77"/>
              </a:defRPr>
            </a:lvl1pPr>
          </a:lstStyle>
          <a:p>
            <a:fld id="{09A51CC7-205E-124A-8CC5-3774EC65AD9F}" type="slidenum">
              <a:rPr lang="en-US" smtClean="0"/>
              <a:pPr/>
              <a:t>‹#›</a:t>
            </a:fld>
            <a:endParaRPr lang="en-US"/>
          </a:p>
        </p:txBody>
      </p:sp>
    </p:spTree>
    <p:extLst>
      <p:ext uri="{BB962C8B-B14F-4D97-AF65-F5344CB8AC3E}">
        <p14:creationId xmlns:p14="http://schemas.microsoft.com/office/powerpoint/2010/main" val="371050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yschoolsask.ca/aspen/home.do" TargetMode="External"/><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junior1.cumbresblogs.com/2014/02/25/welcome-to-junior-1-2/" TargetMode="External"/><Relationship Id="rId5" Type="http://schemas.openxmlformats.org/officeDocument/2006/relationships/hyperlink" Target="https://creativecommons.org/licenses/by-nc-sa/3.0/"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0503-E497-884F-B297-4E685BCD81C0}"/>
              </a:ext>
            </a:extLst>
          </p:cNvPr>
          <p:cNvSpPr>
            <a:spLocks noGrp="1"/>
          </p:cNvSpPr>
          <p:nvPr>
            <p:ph type="ctrTitle"/>
          </p:nvPr>
        </p:nvSpPr>
        <p:spPr>
          <a:xfrm>
            <a:off x="2211740" y="4539083"/>
            <a:ext cx="7964130" cy="1476617"/>
          </a:xfrm>
        </p:spPr>
        <p:txBody>
          <a:bodyPr>
            <a:normAutofit fontScale="90000"/>
          </a:bodyPr>
          <a:lstStyle/>
          <a:p>
            <a:r>
              <a:rPr lang="en-US" b="1" err="1">
                <a:latin typeface="Calibri"/>
                <a:cs typeface="Calibri"/>
              </a:rPr>
              <a:t>MySchoolSask</a:t>
            </a:r>
            <a:r>
              <a:rPr lang="en-US" b="1">
                <a:latin typeface="Calibri"/>
                <a:cs typeface="Calibri"/>
              </a:rPr>
              <a:t/>
            </a:r>
            <a:br>
              <a:rPr lang="en-US" b="1">
                <a:latin typeface="Calibri"/>
                <a:cs typeface="Calibri"/>
              </a:rPr>
            </a:br>
            <a:r>
              <a:rPr lang="en-US" b="1">
                <a:latin typeface="Calibri"/>
                <a:cs typeface="Calibri"/>
              </a:rPr>
              <a:t>School Lead Training</a:t>
            </a:r>
            <a:br>
              <a:rPr lang="en-US" b="1">
                <a:latin typeface="Calibri"/>
                <a:cs typeface="Calibri"/>
              </a:rPr>
            </a:br>
            <a:r>
              <a:rPr lang="en-US" b="1">
                <a:latin typeface="Calibri"/>
                <a:cs typeface="Calibri"/>
              </a:rPr>
              <a:t>Principals and Teachers</a:t>
            </a:r>
          </a:p>
        </p:txBody>
      </p:sp>
      <p:sp>
        <p:nvSpPr>
          <p:cNvPr id="3" name="Subtitle 2">
            <a:extLst>
              <a:ext uri="{FF2B5EF4-FFF2-40B4-BE49-F238E27FC236}">
                <a16:creationId xmlns:a16="http://schemas.microsoft.com/office/drawing/2014/main" id="{2F52996E-638F-D048-B1CE-82AF7A8A21BA}"/>
              </a:ext>
            </a:extLst>
          </p:cNvPr>
          <p:cNvSpPr>
            <a:spLocks noGrp="1"/>
          </p:cNvSpPr>
          <p:nvPr>
            <p:ph type="subTitle" idx="1"/>
          </p:nvPr>
        </p:nvSpPr>
        <p:spPr>
          <a:xfrm>
            <a:off x="1524000" y="5627713"/>
            <a:ext cx="9144000" cy="1098958"/>
          </a:xfrm>
        </p:spPr>
        <p:txBody>
          <a:bodyPr vert="horz" lIns="91440" tIns="45720" rIns="91440" bIns="45720" rtlCol="0" anchor="t">
            <a:normAutofit/>
          </a:bodyPr>
          <a:lstStyle/>
          <a:p>
            <a:endParaRPr lang="en-US"/>
          </a:p>
          <a:p>
            <a:r>
              <a:rPr lang="en-US" sz="3200" b="1"/>
              <a:t>iLearn Session – August 27, 2019</a:t>
            </a:r>
            <a:endParaRPr lang="en-US" sz="3200" b="1">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07" y="4777869"/>
            <a:ext cx="1628586" cy="17100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538" y="2958137"/>
            <a:ext cx="5542779" cy="1065253"/>
          </a:xfrm>
          <a:prstGeom prst="rect">
            <a:avLst/>
          </a:prstGeom>
        </p:spPr>
      </p:pic>
    </p:spTree>
    <p:extLst>
      <p:ext uri="{BB962C8B-B14F-4D97-AF65-F5344CB8AC3E}">
        <p14:creationId xmlns:p14="http://schemas.microsoft.com/office/powerpoint/2010/main" val="172711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Family</a:t>
            </a:r>
            <a:r>
              <a:rPr lang="en-US" sz="3600" b="1" kern="1200">
                <a:solidFill>
                  <a:srgbClr val="FFFFFF"/>
                </a:solidFill>
                <a:latin typeface="+mj-lt"/>
                <a:ea typeface="+mj-ea"/>
                <a:cs typeface="+mj-cs"/>
              </a:rPr>
              <a:t> Portal</a:t>
            </a:r>
            <a:endParaRPr lang="en-US" sz="3600" kern="1200">
              <a:solidFill>
                <a:srgbClr val="FFFFFF"/>
              </a:solidFill>
              <a:latin typeface="+mj-lt"/>
              <a:ea typeface="+mj-ea"/>
              <a:cs typeface="+mj-cs"/>
            </a:endParaRPr>
          </a:p>
        </p:txBody>
      </p:sp>
      <p:pic>
        <p:nvPicPr>
          <p:cNvPr id="3" name="Picture 3" descr="A screenshot of a cell phone&#10;&#10;Description generated with very high confidence">
            <a:extLst>
              <a:ext uri="{FF2B5EF4-FFF2-40B4-BE49-F238E27FC236}">
                <a16:creationId xmlns:a16="http://schemas.microsoft.com/office/drawing/2014/main" id="{DF335BD1-932A-48A7-8530-83612F62BB80}"/>
              </a:ext>
            </a:extLst>
          </p:cNvPr>
          <p:cNvPicPr>
            <a:picLocks noChangeAspect="1"/>
          </p:cNvPicPr>
          <p:nvPr/>
        </p:nvPicPr>
        <p:blipFill>
          <a:blip r:embed="rId3"/>
          <a:stretch>
            <a:fillRect/>
          </a:stretch>
        </p:blipFill>
        <p:spPr>
          <a:xfrm rot="780000">
            <a:off x="5216616" y="414057"/>
            <a:ext cx="4315772" cy="5568739"/>
          </a:xfrm>
          <a:prstGeom prst="rect">
            <a:avLst/>
          </a:prstGeom>
        </p:spPr>
      </p:pic>
    </p:spTree>
    <p:extLst>
      <p:ext uri="{BB962C8B-B14F-4D97-AF65-F5344CB8AC3E}">
        <p14:creationId xmlns:p14="http://schemas.microsoft.com/office/powerpoint/2010/main" val="426587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932" y="1204109"/>
            <a:ext cx="10023398" cy="857894"/>
          </a:xfrm>
        </p:spPr>
        <p:txBody>
          <a:bodyPr vert="horz" lIns="91440" tIns="45720" rIns="91440" bIns="45720" rtlCol="0" anchor="ctr">
            <a:normAutofit/>
          </a:bodyPr>
          <a:lstStyle/>
          <a:p>
            <a:r>
              <a:rPr lang="en-US" b="1">
                <a:solidFill>
                  <a:srgbClr val="FFFFFF"/>
                </a:solidFill>
                <a:latin typeface="+mj-lt"/>
                <a:cs typeface="+mj-cs"/>
              </a:rPr>
              <a:t>Privacy of Data</a:t>
            </a:r>
            <a:endParaRPr lang="en-US" b="1" kern="1200">
              <a:solidFill>
                <a:srgbClr val="FFFFFF"/>
              </a:solidFill>
              <a:latin typeface="+mj-lt"/>
              <a:ea typeface="+mj-ea"/>
              <a:cs typeface="+mj-cs"/>
            </a:endParaRPr>
          </a:p>
        </p:txBody>
      </p:sp>
      <p:pic>
        <p:nvPicPr>
          <p:cNvPr id="6" name="Picture 5"/>
          <p:cNvPicPr>
            <a:picLocks noChangeAspect="1"/>
          </p:cNvPicPr>
          <p:nvPr/>
        </p:nvPicPr>
        <p:blipFill>
          <a:blip r:embed="rId3"/>
          <a:stretch>
            <a:fillRect/>
          </a:stretch>
        </p:blipFill>
        <p:spPr>
          <a:xfrm>
            <a:off x="3918146" y="2559090"/>
            <a:ext cx="4760970" cy="3906059"/>
          </a:xfrm>
          <a:prstGeom prst="rect">
            <a:avLst/>
          </a:prstGeom>
        </p:spPr>
      </p:pic>
    </p:spTree>
    <p:extLst>
      <p:ext uri="{BB962C8B-B14F-4D97-AF65-F5344CB8AC3E}">
        <p14:creationId xmlns:p14="http://schemas.microsoft.com/office/powerpoint/2010/main" val="3485188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3586" y="296021"/>
            <a:ext cx="8333116" cy="1251625"/>
          </a:xfrm>
          <a:prstGeom prst="rect">
            <a:avLst/>
          </a:prstGeom>
        </p:spPr>
        <p:txBody>
          <a:bodyPr wrap="square" anchor="t">
            <a:spAutoFit/>
          </a:bodyPr>
          <a:lstStyle/>
          <a:p>
            <a:pPr algn="ctr">
              <a:lnSpc>
                <a:spcPct val="107000"/>
              </a:lnSpc>
              <a:spcAft>
                <a:spcPts val="800"/>
              </a:spcAft>
            </a:pPr>
            <a:r>
              <a:rPr lang="en-US" sz="3600" b="1">
                <a:latin typeface="Calibri"/>
                <a:ea typeface="Calibri" panose="020F0502020204030204" pitchFamily="34" charset="0"/>
                <a:cs typeface="Times New Roman"/>
              </a:rPr>
              <a:t>MSS (LIVE!)</a:t>
            </a:r>
            <a:r>
              <a:rPr lang="en-US" sz="3600">
                <a:latin typeface="Calibri" panose="020F0502020204030204" pitchFamily="34" charset="0"/>
                <a:ea typeface="Calibri" panose="020F0502020204030204" pitchFamily="34" charset="0"/>
                <a:cs typeface="Times New Roman" panose="02020603050405020304" pitchFamily="18" charset="0"/>
              </a:rPr>
              <a:t/>
            </a:r>
            <a:br>
              <a:rPr lang="en-US" sz="3600">
                <a:latin typeface="Calibri" panose="020F0502020204030204" pitchFamily="34" charset="0"/>
                <a:ea typeface="Calibri" panose="020F0502020204030204" pitchFamily="34" charset="0"/>
                <a:cs typeface="Times New Roman" panose="02020603050405020304" pitchFamily="18" charset="0"/>
              </a:rPr>
            </a:br>
            <a:r>
              <a:rPr lang="en-US" sz="3600" b="1" u="sng">
                <a:ea typeface="+mn-lt"/>
                <a:cs typeface="+mn-lt"/>
                <a:hlinkClick r:id="rId3"/>
              </a:rPr>
              <a:t>https://myschoolsask.ca/aspen/home.do</a:t>
            </a:r>
            <a:r>
              <a:rPr lang="en-US" sz="3600">
                <a:solidFill>
                  <a:srgbClr val="212121"/>
                </a:solidFill>
                <a:latin typeface="Calibri"/>
                <a:ea typeface="Calibri" panose="020F0502020204030204" pitchFamily="34" charset="0"/>
                <a:cs typeface="Calibri"/>
              </a:rPr>
              <a:t> </a:t>
            </a:r>
            <a:endParaRPr lang="en-US" sz="3600" u="sng">
              <a:solidFill>
                <a:srgbClr val="800080"/>
              </a:solidFill>
              <a:latin typeface="Calibri"/>
              <a:ea typeface="Calibri" panose="020F0502020204030204" pitchFamily="34" charset="0"/>
              <a:cs typeface="Calibri"/>
            </a:endParaRPr>
          </a:p>
        </p:txBody>
      </p:sp>
      <p:pic>
        <p:nvPicPr>
          <p:cNvPr id="8" name="Picture 8" descr="A drawing of a face&#10;&#10;Description generated with high confidence">
            <a:extLst>
              <a:ext uri="{FF2B5EF4-FFF2-40B4-BE49-F238E27FC236}">
                <a16:creationId xmlns:a16="http://schemas.microsoft.com/office/drawing/2014/main" id="{20C00B0A-FB81-47A6-BFC3-0BD6486D5F46}"/>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56898" y="289063"/>
            <a:ext cx="2151798" cy="1585128"/>
          </a:xfrm>
          <a:prstGeom prst="rect">
            <a:avLst/>
          </a:prstGeom>
        </p:spPr>
      </p:pic>
      <p:sp>
        <p:nvSpPr>
          <p:cNvPr id="10" name="TextBox 9">
            <a:extLst>
              <a:ext uri="{FF2B5EF4-FFF2-40B4-BE49-F238E27FC236}">
                <a16:creationId xmlns:a16="http://schemas.microsoft.com/office/drawing/2014/main" id="{D5FCCEFF-3265-4463-9392-1752FB9CD64A}"/>
              </a:ext>
            </a:extLst>
          </p:cNvPr>
          <p:cNvSpPr txBox="1"/>
          <p:nvPr/>
        </p:nvSpPr>
        <p:spPr>
          <a:xfrm>
            <a:off x="585652" y="1865662"/>
            <a:ext cx="2117678" cy="249262"/>
          </a:xfrm>
          <a:prstGeom prst="rect">
            <a:avLst/>
          </a:prstGeom>
        </p:spPr>
        <p:txBody>
          <a:bodyPr>
            <a:normAutofit fontScale="32500" lnSpcReduction="20000"/>
          </a:bodyPr>
          <a:lstStyle/>
          <a:p>
            <a:r>
              <a:rPr lang="en-US">
                <a:hlinkClick r:id="rId6"/>
              </a:rPr>
              <a:t>This Photo</a:t>
            </a:r>
            <a:r>
              <a:rPr lang="en-US"/>
              <a:t> by Unknown author is licensed under </a:t>
            </a:r>
            <a:r>
              <a:rPr lang="en-US">
                <a:hlinkClick r:id="rId5"/>
              </a:rPr>
              <a:t>CC BY-SA-NC</a:t>
            </a:r>
            <a:r>
              <a:rPr lang="en-US"/>
              <a:t>.</a:t>
            </a:r>
          </a:p>
        </p:txBody>
      </p:sp>
      <p:sp>
        <p:nvSpPr>
          <p:cNvPr id="2" name="TextBox 1">
            <a:extLst>
              <a:ext uri="{FF2B5EF4-FFF2-40B4-BE49-F238E27FC236}">
                <a16:creationId xmlns:a16="http://schemas.microsoft.com/office/drawing/2014/main" id="{4F17ADA6-3238-4867-8DDD-E8371847B97D}"/>
              </a:ext>
            </a:extLst>
          </p:cNvPr>
          <p:cNvSpPr txBox="1"/>
          <p:nvPr/>
        </p:nvSpPr>
        <p:spPr>
          <a:xfrm>
            <a:off x="1446363" y="2309004"/>
            <a:ext cx="686950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IF FIRST TIME IN:</a:t>
            </a:r>
          </a:p>
          <a:p>
            <a:endParaRPr lang="en-US" b="1">
              <a:cs typeface="Calibri"/>
            </a:endParaRPr>
          </a:p>
          <a:p>
            <a:r>
              <a:rPr lang="en-US" b="1">
                <a:cs typeface="Calibri"/>
              </a:rPr>
              <a:t>Go to LIVE MSS link</a:t>
            </a:r>
            <a:br>
              <a:rPr lang="en-US" b="1">
                <a:cs typeface="Calibri"/>
              </a:rPr>
            </a:br>
            <a:r>
              <a:rPr lang="en-US" b="1">
                <a:cs typeface="Calibri"/>
              </a:rPr>
              <a:t/>
            </a:r>
            <a:br>
              <a:rPr lang="en-US" b="1">
                <a:cs typeface="Calibri"/>
              </a:rPr>
            </a:br>
            <a:r>
              <a:rPr lang="en-US" b="1">
                <a:cs typeface="Calibri"/>
              </a:rPr>
              <a:t>Begin by:</a:t>
            </a:r>
            <a:br>
              <a:rPr lang="en-US" b="1">
                <a:cs typeface="Calibri"/>
              </a:rPr>
            </a:br>
            <a:r>
              <a:rPr lang="en-US" b="1">
                <a:cs typeface="Calibri"/>
              </a:rPr>
              <a:t/>
            </a:r>
            <a:br>
              <a:rPr lang="en-US" b="1">
                <a:cs typeface="Calibri"/>
              </a:rPr>
            </a:br>
            <a:r>
              <a:rPr lang="en-US" b="1">
                <a:cs typeface="Calibri"/>
              </a:rPr>
              <a:t>Login using:  Sun West SD 207</a:t>
            </a:r>
            <a:br>
              <a:rPr lang="en-US" b="1">
                <a:cs typeface="Calibri"/>
              </a:rPr>
            </a:br>
            <a:r>
              <a:rPr lang="en-US" b="1">
                <a:cs typeface="Calibri"/>
              </a:rPr>
              <a:t/>
            </a:r>
            <a:br>
              <a:rPr lang="en-US" b="1">
                <a:cs typeface="Calibri"/>
              </a:rPr>
            </a:br>
            <a:r>
              <a:rPr lang="en-US" b="1">
                <a:cs typeface="Calibri"/>
              </a:rPr>
              <a:t>Click on AASP</a:t>
            </a:r>
            <a:br>
              <a:rPr lang="en-US" b="1">
                <a:cs typeface="Calibri"/>
              </a:rPr>
            </a:br>
            <a:r>
              <a:rPr lang="en-US" b="1">
                <a:cs typeface="Calibri"/>
              </a:rPr>
              <a:t/>
            </a:r>
            <a:br>
              <a:rPr lang="en-US" b="1">
                <a:cs typeface="Calibri"/>
              </a:rPr>
            </a:br>
            <a:r>
              <a:rPr lang="en-US" b="1">
                <a:cs typeface="Calibri"/>
              </a:rPr>
              <a:t>THEN </a:t>
            </a:r>
            <a:br>
              <a:rPr lang="en-US" b="1">
                <a:cs typeface="Calibri"/>
              </a:rPr>
            </a:br>
            <a:endParaRPr lang="en-US" b="1">
              <a:cs typeface="Calibri"/>
            </a:endParaRPr>
          </a:p>
          <a:p>
            <a:r>
              <a:rPr lang="en-US" b="1"/>
              <a:t>sign</a:t>
            </a:r>
            <a:r>
              <a:rPr lang="en-US" b="1">
                <a:cs typeface="Calibri"/>
              </a:rPr>
              <a:t> n to Microsoft using usual Username and Password</a:t>
            </a:r>
            <a:endParaRPr lang="en-US">
              <a:cs typeface="Calibri"/>
            </a:endParaRPr>
          </a:p>
        </p:txBody>
      </p:sp>
      <p:pic>
        <p:nvPicPr>
          <p:cNvPr id="5" name="Picture 5" descr="A screenshot of a cell phone&#10;&#10;Description generated with very high confidence">
            <a:extLst>
              <a:ext uri="{FF2B5EF4-FFF2-40B4-BE49-F238E27FC236}">
                <a16:creationId xmlns:a16="http://schemas.microsoft.com/office/drawing/2014/main" id="{4AD3E37C-84E7-4ABD-B8A9-22BDEEED1EC8}"/>
              </a:ext>
            </a:extLst>
          </p:cNvPr>
          <p:cNvPicPr>
            <a:picLocks noChangeAspect="1"/>
          </p:cNvPicPr>
          <p:nvPr/>
        </p:nvPicPr>
        <p:blipFill>
          <a:blip r:embed="rId7"/>
          <a:stretch>
            <a:fillRect/>
          </a:stretch>
        </p:blipFill>
        <p:spPr>
          <a:xfrm>
            <a:off x="7858664" y="2307979"/>
            <a:ext cx="3548332" cy="3435361"/>
          </a:xfrm>
          <a:prstGeom prst="rect">
            <a:avLst/>
          </a:prstGeom>
        </p:spPr>
      </p:pic>
    </p:spTree>
    <p:extLst>
      <p:ext uri="{BB962C8B-B14F-4D97-AF65-F5344CB8AC3E}">
        <p14:creationId xmlns:p14="http://schemas.microsoft.com/office/powerpoint/2010/main" val="105462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Staff View Setup and Navigation </a:t>
            </a:r>
            <a:br>
              <a:rPr lang="en-US" b="1">
                <a:latin typeface="Calibri"/>
                <a:cs typeface="Calibri"/>
              </a:rPr>
            </a:br>
            <a:r>
              <a:rPr lang="en-US" b="1">
                <a:latin typeface="Calibri"/>
                <a:cs typeface="Calibri"/>
              </a:rPr>
              <a:t>(April 2019 v.1.1)</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p:txBody>
          <a:bodyPr vert="horz" lIns="91440" tIns="45720" rIns="91440" bIns="45720" rtlCol="0" anchor="t">
            <a:normAutofit/>
          </a:bodyPr>
          <a:lstStyle/>
          <a:p>
            <a:r>
              <a:rPr lang="en-US">
                <a:cs typeface="Calibri"/>
              </a:rPr>
              <a:t>User Preferences</a:t>
            </a:r>
          </a:p>
          <a:p>
            <a:r>
              <a:rPr lang="en-US">
                <a:cs typeface="Calibri"/>
              </a:rPr>
              <a:t>Teacher Classes Widget</a:t>
            </a:r>
          </a:p>
          <a:p>
            <a:r>
              <a:rPr lang="en-US">
                <a:cs typeface="Calibri"/>
              </a:rPr>
              <a:t>Navigation Tools</a:t>
            </a:r>
          </a:p>
          <a:p>
            <a:r>
              <a:rPr lang="en-US">
                <a:cs typeface="Calibri"/>
              </a:rPr>
              <a:t>Help, Menus, Icons</a:t>
            </a:r>
          </a:p>
          <a:p>
            <a:r>
              <a:rPr lang="en-US">
                <a:cs typeface="Calibri"/>
              </a:rPr>
              <a:t>Field Sets, Queries, Filters</a:t>
            </a:r>
          </a:p>
          <a:p>
            <a:r>
              <a:rPr lang="en-US">
                <a:cs typeface="Calibri"/>
              </a:rPr>
              <a:t>Reports and Extracts</a:t>
            </a:r>
          </a:p>
          <a:p>
            <a:r>
              <a:rPr lang="en-US">
                <a:cs typeface="Calibri"/>
              </a:rPr>
              <a:t>Emails and Rosters</a:t>
            </a:r>
          </a:p>
        </p:txBody>
      </p:sp>
      <p:pic>
        <p:nvPicPr>
          <p:cNvPr id="4" name="Picture 3"/>
          <p:cNvPicPr>
            <a:picLocks noChangeAspect="1"/>
          </p:cNvPicPr>
          <p:nvPr/>
        </p:nvPicPr>
        <p:blipFill>
          <a:blip r:embed="rId3"/>
          <a:stretch>
            <a:fillRect/>
          </a:stretch>
        </p:blipFill>
        <p:spPr>
          <a:xfrm rot="680992">
            <a:off x="5592776" y="1660484"/>
            <a:ext cx="4135986" cy="4150079"/>
          </a:xfrm>
          <a:prstGeom prst="rect">
            <a:avLst/>
          </a:prstGeom>
        </p:spPr>
      </p:pic>
    </p:spTree>
    <p:extLst>
      <p:ext uri="{BB962C8B-B14F-4D97-AF65-F5344CB8AC3E}">
        <p14:creationId xmlns:p14="http://schemas.microsoft.com/office/powerpoint/2010/main" val="92703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fontScale="90000"/>
          </a:bodyPr>
          <a:lstStyle/>
          <a:p>
            <a:r>
              <a:rPr lang="en-US" b="1">
                <a:latin typeface="Calibri"/>
                <a:cs typeface="Calibri"/>
              </a:rPr>
              <a:t>Class Attendance</a:t>
            </a:r>
            <a:br>
              <a:rPr lang="en-US" b="1">
                <a:latin typeface="Calibri"/>
                <a:cs typeface="Calibri"/>
              </a:rPr>
            </a:br>
            <a:r>
              <a:rPr lang="en-US" b="1">
                <a:latin typeface="Calibri"/>
                <a:cs typeface="Calibri"/>
              </a:rPr>
              <a:t>(May 2019 v.1.0) and Staff View Setup and Navigation (April 2019 v1.1)</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a:xfrm>
            <a:off x="914400" y="2222440"/>
            <a:ext cx="5181600" cy="4351338"/>
          </a:xfrm>
        </p:spPr>
        <p:txBody>
          <a:bodyPr vert="horz" lIns="91440" tIns="45720" rIns="91440" bIns="45720" rtlCol="0" anchor="t">
            <a:normAutofit/>
          </a:bodyPr>
          <a:lstStyle/>
          <a:p>
            <a:r>
              <a:rPr lang="en-US">
                <a:cs typeface="Calibri"/>
              </a:rPr>
              <a:t>Class Attendance</a:t>
            </a:r>
          </a:p>
          <a:p>
            <a:r>
              <a:rPr lang="en-US">
                <a:cs typeface="Calibri"/>
              </a:rPr>
              <a:t>Seating Chart</a:t>
            </a:r>
          </a:p>
        </p:txBody>
      </p:sp>
      <p:pic>
        <p:nvPicPr>
          <p:cNvPr id="4" name="Picture 3"/>
          <p:cNvPicPr>
            <a:picLocks noChangeAspect="1"/>
          </p:cNvPicPr>
          <p:nvPr/>
        </p:nvPicPr>
        <p:blipFill>
          <a:blip r:embed="rId3"/>
          <a:stretch>
            <a:fillRect/>
          </a:stretch>
        </p:blipFill>
        <p:spPr>
          <a:xfrm>
            <a:off x="4497237" y="2052998"/>
            <a:ext cx="4721614" cy="4161204"/>
          </a:xfrm>
          <a:prstGeom prst="rect">
            <a:avLst/>
          </a:prstGeom>
        </p:spPr>
      </p:pic>
    </p:spTree>
    <p:extLst>
      <p:ext uri="{BB962C8B-B14F-4D97-AF65-F5344CB8AC3E}">
        <p14:creationId xmlns:p14="http://schemas.microsoft.com/office/powerpoint/2010/main" val="2202009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screenshot of a cell phone&#10;&#10;Description generated with high confidence">
            <a:extLst>
              <a:ext uri="{FF2B5EF4-FFF2-40B4-BE49-F238E27FC236}">
                <a16:creationId xmlns:a16="http://schemas.microsoft.com/office/drawing/2014/main" id="{B57C9E2F-32E3-4339-AF12-31431DF96FDE}"/>
              </a:ext>
            </a:extLst>
          </p:cNvPr>
          <p:cNvPicPr>
            <a:picLocks noChangeAspect="1"/>
          </p:cNvPicPr>
          <p:nvPr/>
        </p:nvPicPr>
        <p:blipFill>
          <a:blip r:embed="rId3"/>
          <a:stretch>
            <a:fillRect/>
          </a:stretch>
        </p:blipFill>
        <p:spPr>
          <a:xfrm>
            <a:off x="1557519" y="571579"/>
            <a:ext cx="9393265" cy="5197256"/>
          </a:xfrm>
          <a:prstGeom prst="rect">
            <a:avLst/>
          </a:prstGeom>
        </p:spPr>
      </p:pic>
    </p:spTree>
    <p:extLst>
      <p:ext uri="{BB962C8B-B14F-4D97-AF65-F5344CB8AC3E}">
        <p14:creationId xmlns:p14="http://schemas.microsoft.com/office/powerpoint/2010/main" val="3105679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screenshot of a cell phone&#10;&#10;Description generated with high confidence">
            <a:extLst>
              <a:ext uri="{FF2B5EF4-FFF2-40B4-BE49-F238E27FC236}">
                <a16:creationId xmlns:a16="http://schemas.microsoft.com/office/drawing/2014/main" id="{1B1DC747-75DB-4B33-9CF8-CA0A7F22BBA5}"/>
              </a:ext>
            </a:extLst>
          </p:cNvPr>
          <p:cNvPicPr>
            <a:picLocks noChangeAspect="1"/>
          </p:cNvPicPr>
          <p:nvPr/>
        </p:nvPicPr>
        <p:blipFill>
          <a:blip r:embed="rId3"/>
          <a:stretch>
            <a:fillRect/>
          </a:stretch>
        </p:blipFill>
        <p:spPr>
          <a:xfrm>
            <a:off x="928561" y="643467"/>
            <a:ext cx="4721478" cy="5571066"/>
          </a:xfrm>
          <a:prstGeom prst="rect">
            <a:avLst/>
          </a:prstGeom>
        </p:spPr>
      </p:pic>
      <p:pic>
        <p:nvPicPr>
          <p:cNvPr id="5" name="Picture 5" descr="A screenshot of a cell phone&#10;&#10;Description generated with high confidence">
            <a:extLst>
              <a:ext uri="{FF2B5EF4-FFF2-40B4-BE49-F238E27FC236}">
                <a16:creationId xmlns:a16="http://schemas.microsoft.com/office/drawing/2014/main" id="{9A451D91-C176-46C3-AECE-5CF7615CBEA0}"/>
              </a:ext>
            </a:extLst>
          </p:cNvPr>
          <p:cNvPicPr>
            <a:picLocks noChangeAspect="1"/>
          </p:cNvPicPr>
          <p:nvPr/>
        </p:nvPicPr>
        <p:blipFill>
          <a:blip r:embed="rId4"/>
          <a:stretch>
            <a:fillRect/>
          </a:stretch>
        </p:blipFill>
        <p:spPr>
          <a:xfrm>
            <a:off x="6360900" y="643467"/>
            <a:ext cx="5083597" cy="5571066"/>
          </a:xfrm>
          <a:prstGeom prst="rect">
            <a:avLst/>
          </a:prstGeom>
        </p:spPr>
      </p:pic>
    </p:spTree>
    <p:extLst>
      <p:ext uri="{BB962C8B-B14F-4D97-AF65-F5344CB8AC3E}">
        <p14:creationId xmlns:p14="http://schemas.microsoft.com/office/powerpoint/2010/main" val="3191059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370474"/>
            <a:ext cx="5127031" cy="1676603"/>
          </a:xfrm>
        </p:spPr>
        <p:txBody>
          <a:bodyPr vert="horz" lIns="91440" tIns="45720" rIns="91440" bIns="45720" rtlCol="0" anchor="ctr">
            <a:normAutofit/>
          </a:bodyPr>
          <a:lstStyle/>
          <a:p>
            <a:r>
              <a:rPr lang="en-US" b="1">
                <a:latin typeface="+mj-lt"/>
                <a:cs typeface="+mj-cs"/>
              </a:rPr>
              <a:t>FASA and GRADEBOOK</a:t>
            </a:r>
            <a:endParaRPr lang="en-US">
              <a:latin typeface="+mj-lt"/>
              <a:cs typeface="+mj-cs"/>
            </a:endParaRPr>
          </a:p>
        </p:txBody>
      </p:sp>
      <p:sp>
        <p:nvSpPr>
          <p:cNvPr id="4" name="TextBox 3">
            <a:extLst>
              <a:ext uri="{FF2B5EF4-FFF2-40B4-BE49-F238E27FC236}">
                <a16:creationId xmlns:a16="http://schemas.microsoft.com/office/drawing/2014/main" id="{3B37D881-6093-4690-80D8-C21EC533D163}"/>
              </a:ext>
            </a:extLst>
          </p:cNvPr>
          <p:cNvSpPr txBox="1"/>
          <p:nvPr/>
        </p:nvSpPr>
        <p:spPr>
          <a:xfrm>
            <a:off x="648930" y="2280249"/>
            <a:ext cx="5127029" cy="31096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b="1">
                <a:ea typeface="+mn-lt"/>
                <a:cs typeface="+mn-lt"/>
              </a:rPr>
              <a:t>Elementary and Mddle Level FASA:</a:t>
            </a:r>
            <a:r>
              <a:rPr lang="en-US"/>
              <a:t/>
            </a:r>
            <a:br>
              <a:rPr lang="en-US"/>
            </a:br>
            <a:r>
              <a:rPr lang="en-US">
                <a:ea typeface="+mn-lt"/>
                <a:cs typeface="+mn-lt"/>
              </a:rPr>
              <a:t>FASA Class has been added and wil be assigned to a homeroom/desginated teacher.</a:t>
            </a:r>
          </a:p>
          <a:p>
            <a:pPr lvl="1" indent="-228600">
              <a:lnSpc>
                <a:spcPct val="90000"/>
              </a:lnSpc>
              <a:spcAft>
                <a:spcPts val="600"/>
              </a:spcAft>
              <a:buFont typeface="Arial" panose="020B0604020202020204" pitchFamily="34" charset="0"/>
              <a:buChar char="•"/>
            </a:pPr>
            <a:r>
              <a:rPr lang="en-US">
                <a:ea typeface="+mn-lt"/>
                <a:cs typeface="+mn-lt"/>
              </a:rPr>
              <a:t>Collaboration at school level will be needed as to process.</a:t>
            </a:r>
          </a:p>
          <a:p>
            <a:pPr indent="-228600">
              <a:lnSpc>
                <a:spcPct val="90000"/>
              </a:lnSpc>
              <a:spcAft>
                <a:spcPts val="600"/>
              </a:spcAft>
              <a:buFont typeface="Arial" panose="020B0604020202020204" pitchFamily="34" charset="0"/>
              <a:buChar char="•"/>
            </a:pPr>
            <a:endParaRPr lang="en-US">
              <a:ea typeface="+mn-lt"/>
              <a:cs typeface="+mn-lt"/>
            </a:endParaRPr>
          </a:p>
          <a:p>
            <a:pPr>
              <a:lnSpc>
                <a:spcPct val="90000"/>
              </a:lnSpc>
              <a:spcAft>
                <a:spcPts val="600"/>
              </a:spcAft>
            </a:pPr>
            <a:r>
              <a:rPr lang="en-US" b="1">
                <a:ea typeface="+mn-lt"/>
                <a:cs typeface="+mn-lt"/>
              </a:rPr>
              <a:t>High School FASA:</a:t>
            </a:r>
            <a:r>
              <a:rPr lang="en-US"/>
              <a:t/>
            </a:r>
            <a:br>
              <a:rPr lang="en-US"/>
            </a:br>
            <a:r>
              <a:rPr lang="en-US">
                <a:ea typeface="+mn-lt"/>
                <a:cs typeface="+mn-lt"/>
              </a:rPr>
              <a:t>FASA Rubric has been added to the the traditional high school transcript definition for each course.</a:t>
            </a:r>
          </a:p>
          <a:p>
            <a:pPr lvl="1" indent="-228600">
              <a:lnSpc>
                <a:spcPct val="90000"/>
              </a:lnSpc>
              <a:spcAft>
                <a:spcPts val="600"/>
              </a:spcAft>
              <a:buFont typeface="Arial" panose="020B0604020202020204" pitchFamily="34" charset="0"/>
              <a:buChar char="•"/>
            </a:pPr>
            <a:r>
              <a:rPr lang="en-US">
                <a:ea typeface="+mn-lt"/>
                <a:cs typeface="+mn-lt"/>
              </a:rPr>
              <a:t>Each teacher will be able to report on FASA elements</a:t>
            </a:r>
          </a:p>
          <a:p>
            <a:pPr indent="-228600">
              <a:lnSpc>
                <a:spcPct val="90000"/>
              </a:lnSpc>
              <a:spcAft>
                <a:spcPts val="600"/>
              </a:spcAft>
              <a:buFont typeface="Arial" panose="020B0604020202020204" pitchFamily="34" charset="0"/>
              <a:buChar char="•"/>
            </a:pPr>
            <a:endParaRPr lang="en-US" sz="1700">
              <a:ea typeface="+mn-lt"/>
              <a:cs typeface="+mn-lt"/>
            </a:endParaRPr>
          </a:p>
          <a:p>
            <a:pPr indent="-228600">
              <a:lnSpc>
                <a:spcPct val="90000"/>
              </a:lnSpc>
              <a:spcAft>
                <a:spcPts val="600"/>
              </a:spcAft>
              <a:buFont typeface="Arial" panose="020B0604020202020204" pitchFamily="34" charset="0"/>
              <a:buChar char="•"/>
            </a:pPr>
            <a:endParaRPr lang="en-US" sz="1700">
              <a:cs typeface="Calibri"/>
            </a:endParaRPr>
          </a:p>
        </p:txBody>
      </p:sp>
      <p:pic>
        <p:nvPicPr>
          <p:cNvPr id="5" name="Picture 5">
            <a:extLst>
              <a:ext uri="{FF2B5EF4-FFF2-40B4-BE49-F238E27FC236}">
                <a16:creationId xmlns:a16="http://schemas.microsoft.com/office/drawing/2014/main" id="{2B633FF8-A186-4901-8970-E10668F9DA6C}"/>
              </a:ext>
            </a:extLst>
          </p:cNvPr>
          <p:cNvPicPr>
            <a:picLocks noChangeAspect="1"/>
          </p:cNvPicPr>
          <p:nvPr/>
        </p:nvPicPr>
        <p:blipFill rotWithShape="1">
          <a:blip r:embed="rId3"/>
          <a:srcRect l="3746" r="3385" b="2"/>
          <a:stretch/>
        </p:blipFill>
        <p:spPr>
          <a:xfrm>
            <a:off x="6090613" y="640082"/>
            <a:ext cx="5461724" cy="5577837"/>
          </a:xfrm>
          <a:prstGeom prst="rect">
            <a:avLst/>
          </a:prstGeom>
          <a:effectLst/>
        </p:spPr>
      </p:pic>
    </p:spTree>
    <p:extLst>
      <p:ext uri="{BB962C8B-B14F-4D97-AF65-F5344CB8AC3E}">
        <p14:creationId xmlns:p14="http://schemas.microsoft.com/office/powerpoint/2010/main" val="3758119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Gradebook</a:t>
            </a:r>
            <a:endParaRPr lang="en-US" sz="3600" kern="1200">
              <a:solidFill>
                <a:srgbClr val="FFFFFF"/>
              </a:solidFill>
              <a:latin typeface="+mj-lt"/>
              <a:ea typeface="+mj-ea"/>
              <a:cs typeface="+mj-cs"/>
            </a:endParaRPr>
          </a:p>
        </p:txBody>
      </p:sp>
      <p:pic>
        <p:nvPicPr>
          <p:cNvPr id="4" name="Picture 3" descr="A screenshot of a cell phone&#10;&#10;Description generated with very high confidence">
            <a:extLst>
              <a:ext uri="{FF2B5EF4-FFF2-40B4-BE49-F238E27FC236}">
                <a16:creationId xmlns:a16="http://schemas.microsoft.com/office/drawing/2014/main" id="{26FE4D8F-5766-4592-98C5-9ABEA996A0C7}"/>
              </a:ext>
            </a:extLst>
          </p:cNvPr>
          <p:cNvPicPr>
            <a:picLocks noChangeAspect="1"/>
          </p:cNvPicPr>
          <p:nvPr/>
        </p:nvPicPr>
        <p:blipFill>
          <a:blip r:embed="rId3"/>
          <a:stretch>
            <a:fillRect/>
          </a:stretch>
        </p:blipFill>
        <p:spPr>
          <a:xfrm rot="-1020000">
            <a:off x="4551968" y="929087"/>
            <a:ext cx="2898476" cy="2069119"/>
          </a:xfrm>
          <a:prstGeom prst="rect">
            <a:avLst/>
          </a:prstGeom>
        </p:spPr>
      </p:pic>
      <p:pic>
        <p:nvPicPr>
          <p:cNvPr id="6" name="Picture 5" descr="A screenshot of a cell phone&#10;&#10;Description generated with very high confidence">
            <a:extLst>
              <a:ext uri="{FF2B5EF4-FFF2-40B4-BE49-F238E27FC236}">
                <a16:creationId xmlns:a16="http://schemas.microsoft.com/office/drawing/2014/main" id="{1AADF99A-AE3F-47CD-A95D-07B88CC7AA9E}"/>
              </a:ext>
            </a:extLst>
          </p:cNvPr>
          <p:cNvPicPr>
            <a:picLocks noChangeAspect="1"/>
          </p:cNvPicPr>
          <p:nvPr/>
        </p:nvPicPr>
        <p:blipFill>
          <a:blip r:embed="rId4"/>
          <a:stretch>
            <a:fillRect/>
          </a:stretch>
        </p:blipFill>
        <p:spPr>
          <a:xfrm rot="840000">
            <a:off x="8845119" y="2730890"/>
            <a:ext cx="2392248" cy="2479466"/>
          </a:xfrm>
          <a:prstGeom prst="rect">
            <a:avLst/>
          </a:prstGeom>
        </p:spPr>
      </p:pic>
    </p:spTree>
    <p:extLst>
      <p:ext uri="{BB962C8B-B14F-4D97-AF65-F5344CB8AC3E}">
        <p14:creationId xmlns:p14="http://schemas.microsoft.com/office/powerpoint/2010/main" val="1401014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fontScale="90000"/>
          </a:bodyPr>
          <a:lstStyle/>
          <a:p>
            <a:r>
              <a:rPr lang="en-US" b="1">
                <a:latin typeface="Calibri"/>
                <a:cs typeface="Calibri"/>
              </a:rPr>
              <a:t>Teacher Gradebook</a:t>
            </a:r>
            <a:br>
              <a:rPr lang="en-US" b="1">
                <a:latin typeface="Calibri"/>
                <a:cs typeface="Calibri"/>
              </a:rPr>
            </a:br>
            <a:r>
              <a:rPr lang="en-US" b="1">
                <a:latin typeface="Calibri"/>
                <a:cs typeface="Calibri"/>
              </a:rPr>
              <a:t>(May 2019 v1.0 and Using Gradebook (March 2019 v1.0)</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a:xfrm>
            <a:off x="966926" y="1980901"/>
            <a:ext cx="7884543" cy="4351338"/>
          </a:xfrm>
        </p:spPr>
        <p:txBody>
          <a:bodyPr vert="horz" lIns="91440" tIns="45720" rIns="91440" bIns="45720" rtlCol="0" anchor="t">
            <a:normAutofit lnSpcReduction="10000"/>
          </a:bodyPr>
          <a:lstStyle/>
          <a:p>
            <a:r>
              <a:rPr lang="en-US">
                <a:cs typeface="Calibri"/>
              </a:rPr>
              <a:t>Gradebook preferences</a:t>
            </a:r>
          </a:p>
          <a:p>
            <a:r>
              <a:rPr lang="en-US">
                <a:cs typeface="Calibri"/>
              </a:rPr>
              <a:t>Gradebook:  linking classes, grade calculation weights, categories, reporting standards.</a:t>
            </a:r>
          </a:p>
          <a:p>
            <a:r>
              <a:rPr lang="en-US">
                <a:cs typeface="Calibri"/>
              </a:rPr>
              <a:t>Creating Categories and Assignments</a:t>
            </a:r>
          </a:p>
          <a:p>
            <a:r>
              <a:rPr lang="en-US">
                <a:cs typeface="Calibri"/>
              </a:rPr>
              <a:t>Entering Assignments and Scores</a:t>
            </a:r>
          </a:p>
          <a:p>
            <a:r>
              <a:rPr lang="en-US">
                <a:cs typeface="Calibri"/>
              </a:rPr>
              <a:t>Posting Grades</a:t>
            </a:r>
          </a:p>
          <a:p>
            <a:r>
              <a:rPr lang="en-US">
                <a:cs typeface="Calibri"/>
              </a:rPr>
              <a:t>The Planner</a:t>
            </a:r>
          </a:p>
          <a:p>
            <a:r>
              <a:rPr lang="en-US">
                <a:cs typeface="Calibri"/>
              </a:rPr>
              <a:t>Tools Tab</a:t>
            </a:r>
          </a:p>
          <a:p>
            <a:r>
              <a:rPr lang="en-US">
                <a:cs typeface="Calibri"/>
              </a:rPr>
              <a:t>Class Pages</a:t>
            </a:r>
          </a:p>
        </p:txBody>
      </p:sp>
      <p:pic>
        <p:nvPicPr>
          <p:cNvPr id="5" name="Picture 4"/>
          <p:cNvPicPr>
            <a:picLocks noChangeAspect="1"/>
          </p:cNvPicPr>
          <p:nvPr/>
        </p:nvPicPr>
        <p:blipFill>
          <a:blip r:embed="rId3"/>
          <a:stretch>
            <a:fillRect/>
          </a:stretch>
        </p:blipFill>
        <p:spPr>
          <a:xfrm>
            <a:off x="8980194" y="1187880"/>
            <a:ext cx="2898476" cy="2069119"/>
          </a:xfrm>
          <a:prstGeom prst="rect">
            <a:avLst/>
          </a:prstGeom>
        </p:spPr>
      </p:pic>
      <p:pic>
        <p:nvPicPr>
          <p:cNvPr id="6" name="Picture 5"/>
          <p:cNvPicPr>
            <a:picLocks noChangeAspect="1"/>
          </p:cNvPicPr>
          <p:nvPr/>
        </p:nvPicPr>
        <p:blipFill>
          <a:blip r:embed="rId4"/>
          <a:stretch>
            <a:fillRect/>
          </a:stretch>
        </p:blipFill>
        <p:spPr>
          <a:xfrm>
            <a:off x="9233308" y="3421003"/>
            <a:ext cx="2392248" cy="2479466"/>
          </a:xfrm>
          <a:prstGeom prst="rect">
            <a:avLst/>
          </a:prstGeom>
        </p:spPr>
      </p:pic>
    </p:spTree>
    <p:extLst>
      <p:ext uri="{BB962C8B-B14F-4D97-AF65-F5344CB8AC3E}">
        <p14:creationId xmlns:p14="http://schemas.microsoft.com/office/powerpoint/2010/main" val="261402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Agenda</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a:xfrm>
            <a:off x="838200" y="1595587"/>
            <a:ext cx="6274279" cy="4351338"/>
          </a:xfrm>
        </p:spPr>
        <p:txBody>
          <a:bodyPr vert="horz" lIns="91440" tIns="45720" rIns="91440" bIns="45720" rtlCol="0" anchor="t">
            <a:normAutofit fontScale="92500" lnSpcReduction="20000"/>
          </a:bodyPr>
          <a:lstStyle/>
          <a:p>
            <a:r>
              <a:rPr lang="en-US">
                <a:cs typeface="Calibri"/>
              </a:rPr>
              <a:t>Welcome </a:t>
            </a:r>
          </a:p>
          <a:p>
            <a:r>
              <a:rPr lang="en-US">
                <a:cs typeface="Calibri"/>
              </a:rPr>
              <a:t>Overview and Recap</a:t>
            </a:r>
          </a:p>
          <a:p>
            <a:r>
              <a:rPr lang="en-US">
                <a:cs typeface="Calibri"/>
              </a:rPr>
              <a:t>MSS LIVE signin</a:t>
            </a:r>
          </a:p>
          <a:p>
            <a:r>
              <a:rPr lang="en-US">
                <a:cs typeface="Calibri"/>
              </a:rPr>
              <a:t>Staff View Setup and Navigation </a:t>
            </a:r>
          </a:p>
          <a:p>
            <a:r>
              <a:rPr lang="en-US">
                <a:cs typeface="Calibri"/>
              </a:rPr>
              <a:t>Attendance</a:t>
            </a:r>
          </a:p>
          <a:p>
            <a:r>
              <a:rPr lang="en-US">
                <a:cs typeface="Calibri"/>
              </a:rPr>
              <a:t>Provincial Rubric, Report Cards, FASA</a:t>
            </a:r>
          </a:p>
          <a:p>
            <a:r>
              <a:rPr lang="en-US">
                <a:cs typeface="Calibri"/>
              </a:rPr>
              <a:t>Teacher Gradebook</a:t>
            </a:r>
          </a:p>
          <a:p>
            <a:r>
              <a:rPr lang="en-US">
                <a:cs typeface="Calibri"/>
              </a:rPr>
              <a:t>Help Process</a:t>
            </a:r>
          </a:p>
          <a:p>
            <a:r>
              <a:rPr lang="en-US">
                <a:cs typeface="Calibri"/>
              </a:rPr>
              <a:t>Parking Lot</a:t>
            </a:r>
          </a:p>
          <a:p>
            <a:r>
              <a:rPr lang="en-US">
                <a:cs typeface="Calibri"/>
              </a:rPr>
              <a:t>Wrap Up and Next Steps</a:t>
            </a:r>
          </a:p>
        </p:txBody>
      </p:sp>
      <p:pic>
        <p:nvPicPr>
          <p:cNvPr id="4" name="Picture 3"/>
          <p:cNvPicPr>
            <a:picLocks noChangeAspect="1"/>
          </p:cNvPicPr>
          <p:nvPr/>
        </p:nvPicPr>
        <p:blipFill>
          <a:blip r:embed="rId3"/>
          <a:stretch>
            <a:fillRect/>
          </a:stretch>
        </p:blipFill>
        <p:spPr>
          <a:xfrm>
            <a:off x="7410466" y="1825625"/>
            <a:ext cx="3703412" cy="3467024"/>
          </a:xfrm>
          <a:prstGeom prst="rect">
            <a:avLst/>
          </a:prstGeom>
        </p:spPr>
      </p:pic>
    </p:spTree>
    <p:extLst>
      <p:ext uri="{BB962C8B-B14F-4D97-AF65-F5344CB8AC3E}">
        <p14:creationId xmlns:p14="http://schemas.microsoft.com/office/powerpoint/2010/main" val="1506811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Preferences</a:t>
            </a:r>
            <a:endParaRPr lang="en-US" sz="3600" kern="1200">
              <a:solidFill>
                <a:srgbClr val="FFFFFF"/>
              </a:solidFill>
              <a:latin typeface="+mj-lt"/>
              <a:ea typeface="+mj-ea"/>
              <a:cs typeface="+mj-cs"/>
            </a:endParaRPr>
          </a:p>
        </p:txBody>
      </p:sp>
      <p:pic>
        <p:nvPicPr>
          <p:cNvPr id="4" name="Picture 3"/>
          <p:cNvPicPr>
            <a:picLocks noChangeAspect="1"/>
          </p:cNvPicPr>
          <p:nvPr/>
        </p:nvPicPr>
        <p:blipFill>
          <a:blip r:embed="rId3"/>
          <a:stretch>
            <a:fillRect/>
          </a:stretch>
        </p:blipFill>
        <p:spPr>
          <a:xfrm>
            <a:off x="4527804" y="888190"/>
            <a:ext cx="7235058" cy="4705408"/>
          </a:xfrm>
          <a:prstGeom prst="rect">
            <a:avLst/>
          </a:prstGeom>
        </p:spPr>
      </p:pic>
    </p:spTree>
    <p:extLst>
      <p:ext uri="{BB962C8B-B14F-4D97-AF65-F5344CB8AC3E}">
        <p14:creationId xmlns:p14="http://schemas.microsoft.com/office/powerpoint/2010/main" val="3890469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b="1" kern="1200">
                <a:solidFill>
                  <a:srgbClr val="FFFFFF"/>
                </a:solidFill>
                <a:latin typeface="+mj-lt"/>
                <a:ea typeface="+mj-ea"/>
                <a:cs typeface="+mj-cs"/>
              </a:rPr>
              <a:t>Gradebook:</a:t>
            </a:r>
            <a:br>
              <a:rPr lang="en-US" sz="3600" b="1" kern="1200">
                <a:solidFill>
                  <a:srgbClr val="FFFFFF"/>
                </a:solidFill>
                <a:latin typeface="+mj-lt"/>
                <a:ea typeface="+mj-ea"/>
                <a:cs typeface="+mj-cs"/>
              </a:rPr>
            </a:br>
            <a:r>
              <a:rPr lang="en-US" sz="2700" b="1" kern="1200">
                <a:solidFill>
                  <a:srgbClr val="FFFFFF"/>
                </a:solidFill>
                <a:latin typeface="+mj-lt"/>
                <a:cs typeface="+mj-cs"/>
              </a:rPr>
              <a:t>Linking Classes,</a:t>
            </a:r>
            <a:br>
              <a:rPr lang="en-US" sz="2700" b="1" kern="1200">
                <a:solidFill>
                  <a:srgbClr val="FFFFFF"/>
                </a:solidFill>
                <a:latin typeface="+mj-lt"/>
                <a:cs typeface="+mj-cs"/>
              </a:rPr>
            </a:br>
            <a:r>
              <a:rPr lang="en-US" sz="2700" b="1" kern="1200">
                <a:solidFill>
                  <a:srgbClr val="FFFFFF"/>
                </a:solidFill>
                <a:latin typeface="+mj-lt"/>
                <a:cs typeface="+mj-cs"/>
              </a:rPr>
              <a:t>Grade Calculations,</a:t>
            </a:r>
            <a:br>
              <a:rPr lang="en-US" sz="2700" b="1" kern="1200">
                <a:solidFill>
                  <a:srgbClr val="FFFFFF"/>
                </a:solidFill>
                <a:latin typeface="+mj-lt"/>
                <a:cs typeface="+mj-cs"/>
              </a:rPr>
            </a:br>
            <a:r>
              <a:rPr lang="en-US" sz="2700" b="1">
                <a:solidFill>
                  <a:srgbClr val="FFFFFF"/>
                </a:solidFill>
                <a:latin typeface="+mj-lt"/>
                <a:cs typeface="+mj-cs"/>
              </a:rPr>
              <a:t>Categories , Reporting Standards</a:t>
            </a:r>
            <a:endParaRPr lang="en-US" sz="2700" kern="1200">
              <a:solidFill>
                <a:srgbClr val="FFFFFF"/>
              </a:solidFill>
              <a:latin typeface="+mj-lt"/>
              <a:cs typeface="+mj-cs"/>
            </a:endParaRPr>
          </a:p>
        </p:txBody>
      </p:sp>
      <p:pic>
        <p:nvPicPr>
          <p:cNvPr id="3" name="Picture 2"/>
          <p:cNvPicPr>
            <a:picLocks noChangeAspect="1"/>
          </p:cNvPicPr>
          <p:nvPr/>
        </p:nvPicPr>
        <p:blipFill>
          <a:blip r:embed="rId3"/>
          <a:stretch>
            <a:fillRect/>
          </a:stretch>
        </p:blipFill>
        <p:spPr>
          <a:xfrm>
            <a:off x="4527804" y="1574019"/>
            <a:ext cx="7322811" cy="3336493"/>
          </a:xfrm>
          <a:prstGeom prst="rect">
            <a:avLst/>
          </a:prstGeom>
        </p:spPr>
      </p:pic>
    </p:spTree>
    <p:extLst>
      <p:ext uri="{BB962C8B-B14F-4D97-AF65-F5344CB8AC3E}">
        <p14:creationId xmlns:p14="http://schemas.microsoft.com/office/powerpoint/2010/main" val="109901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Creating Categories &amp; Assignments</a:t>
            </a:r>
            <a:endParaRPr lang="en-US" sz="2700" kern="1200">
              <a:solidFill>
                <a:srgbClr val="FFFFFF"/>
              </a:solidFill>
              <a:latin typeface="+mj-lt"/>
              <a:cs typeface="+mj-cs"/>
            </a:endParaRPr>
          </a:p>
        </p:txBody>
      </p:sp>
      <p:pic>
        <p:nvPicPr>
          <p:cNvPr id="4" name="Picture 3"/>
          <p:cNvPicPr>
            <a:picLocks noChangeAspect="1"/>
          </p:cNvPicPr>
          <p:nvPr/>
        </p:nvPicPr>
        <p:blipFill>
          <a:blip r:embed="rId3"/>
          <a:stretch>
            <a:fillRect/>
          </a:stretch>
        </p:blipFill>
        <p:spPr>
          <a:xfrm>
            <a:off x="4727275" y="722071"/>
            <a:ext cx="6325499" cy="4792310"/>
          </a:xfrm>
          <a:prstGeom prst="rect">
            <a:avLst/>
          </a:prstGeom>
        </p:spPr>
      </p:pic>
    </p:spTree>
    <p:extLst>
      <p:ext uri="{BB962C8B-B14F-4D97-AF65-F5344CB8AC3E}">
        <p14:creationId xmlns:p14="http://schemas.microsoft.com/office/powerpoint/2010/main" val="1117607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Entering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Assignments</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&amp;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Scores</a:t>
            </a:r>
            <a:endParaRPr lang="en-US" sz="2700" kern="1200">
              <a:solidFill>
                <a:srgbClr val="FFFFFF"/>
              </a:solidFill>
              <a:latin typeface="+mj-lt"/>
              <a:cs typeface="+mj-cs"/>
            </a:endParaRPr>
          </a:p>
        </p:txBody>
      </p:sp>
      <p:pic>
        <p:nvPicPr>
          <p:cNvPr id="3" name="Picture 3" descr="A screenshot of a cell phone&#10;&#10;Description generated with very high confidence">
            <a:extLst>
              <a:ext uri="{FF2B5EF4-FFF2-40B4-BE49-F238E27FC236}">
                <a16:creationId xmlns:a16="http://schemas.microsoft.com/office/drawing/2014/main" id="{BAD0FE65-71B6-481E-A610-5CB485AD4C04}"/>
              </a:ext>
            </a:extLst>
          </p:cNvPr>
          <p:cNvPicPr>
            <a:picLocks noChangeAspect="1"/>
          </p:cNvPicPr>
          <p:nvPr/>
        </p:nvPicPr>
        <p:blipFill>
          <a:blip r:embed="rId3"/>
          <a:stretch>
            <a:fillRect/>
          </a:stretch>
        </p:blipFill>
        <p:spPr>
          <a:xfrm>
            <a:off x="4523117" y="1310857"/>
            <a:ext cx="6740105" cy="3848099"/>
          </a:xfrm>
          <a:prstGeom prst="rect">
            <a:avLst/>
          </a:prstGeom>
        </p:spPr>
      </p:pic>
    </p:spTree>
    <p:extLst>
      <p:ext uri="{BB962C8B-B14F-4D97-AF65-F5344CB8AC3E}">
        <p14:creationId xmlns:p14="http://schemas.microsoft.com/office/powerpoint/2010/main" val="280822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Posting Grades</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Reports</a:t>
            </a:r>
            <a:br>
              <a:rPr lang="en-US" sz="3600" b="1" kern="1200">
                <a:solidFill>
                  <a:srgbClr val="FFFFFF"/>
                </a:solidFill>
                <a:latin typeface="+mj-lt"/>
                <a:ea typeface="+mj-ea"/>
                <a:cs typeface="+mj-cs"/>
              </a:rPr>
            </a:br>
            <a:endParaRPr lang="en-US" sz="2700" kern="1200">
              <a:solidFill>
                <a:srgbClr val="FFFFFF"/>
              </a:solidFill>
              <a:latin typeface="+mj-lt"/>
              <a:cs typeface="+mj-cs"/>
            </a:endParaRPr>
          </a:p>
        </p:txBody>
      </p:sp>
      <p:pic>
        <p:nvPicPr>
          <p:cNvPr id="3" name="Picture 3" descr="A screenshot of a cell phone&#10;&#10;Description generated with very high confidence">
            <a:extLst>
              <a:ext uri="{FF2B5EF4-FFF2-40B4-BE49-F238E27FC236}">
                <a16:creationId xmlns:a16="http://schemas.microsoft.com/office/drawing/2014/main" id="{A40F4352-0EC9-4280-B43B-ED999FC2DCA2}"/>
              </a:ext>
            </a:extLst>
          </p:cNvPr>
          <p:cNvPicPr>
            <a:picLocks noChangeAspect="1"/>
          </p:cNvPicPr>
          <p:nvPr/>
        </p:nvPicPr>
        <p:blipFill>
          <a:blip r:embed="rId3"/>
          <a:stretch>
            <a:fillRect/>
          </a:stretch>
        </p:blipFill>
        <p:spPr>
          <a:xfrm>
            <a:off x="5098212" y="1339634"/>
            <a:ext cx="5388633" cy="3991827"/>
          </a:xfrm>
          <a:prstGeom prst="rect">
            <a:avLst/>
          </a:prstGeom>
        </p:spPr>
      </p:pic>
    </p:spTree>
    <p:extLst>
      <p:ext uri="{BB962C8B-B14F-4D97-AF65-F5344CB8AC3E}">
        <p14:creationId xmlns:p14="http://schemas.microsoft.com/office/powerpoint/2010/main" val="475042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208803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The Planner</a:t>
            </a:r>
            <a:br>
              <a:rPr lang="en-US" sz="3600" b="1">
                <a:solidFill>
                  <a:srgbClr val="FFFFFF"/>
                </a:solidFill>
                <a:latin typeface="+mj-lt"/>
                <a:cs typeface="+mj-cs"/>
              </a:rPr>
            </a:br>
            <a:r>
              <a:rPr lang="en-US" sz="3600" b="1">
                <a:solidFill>
                  <a:srgbClr val="FFFFFF"/>
                </a:solidFill>
                <a:latin typeface="+mj-lt"/>
                <a:cs typeface="+mj-cs"/>
              </a:rPr>
              <a:t>&amp;</a:t>
            </a:r>
            <a:br>
              <a:rPr lang="en-US" sz="3600" b="1">
                <a:solidFill>
                  <a:srgbClr val="FFFFFF"/>
                </a:solidFill>
                <a:latin typeface="+mj-lt"/>
                <a:cs typeface="+mj-cs"/>
              </a:rPr>
            </a:br>
            <a:r>
              <a:rPr lang="en-US" sz="3600" b="1">
                <a:solidFill>
                  <a:srgbClr val="FFFFFF"/>
                </a:solidFill>
                <a:latin typeface="+mj-lt"/>
                <a:cs typeface="+mj-cs"/>
              </a:rPr>
              <a:t>Tools</a:t>
            </a:r>
            <a:r>
              <a:rPr lang="en-US" sz="3600" b="1" kern="1200">
                <a:solidFill>
                  <a:srgbClr val="FFFFFF"/>
                </a:solidFill>
                <a:latin typeface="+mj-lt"/>
                <a:ea typeface="+mj-ea"/>
                <a:cs typeface="+mj-cs"/>
              </a:rPr>
              <a:t/>
            </a:r>
            <a:br>
              <a:rPr lang="en-US" sz="3600" b="1" kern="1200">
                <a:solidFill>
                  <a:srgbClr val="FFFFFF"/>
                </a:solidFill>
                <a:latin typeface="+mj-lt"/>
                <a:ea typeface="+mj-ea"/>
                <a:cs typeface="+mj-cs"/>
              </a:rPr>
            </a:br>
            <a:endParaRPr lang="en-US" sz="2700" kern="1200">
              <a:solidFill>
                <a:srgbClr val="FFFFFF"/>
              </a:solidFill>
              <a:latin typeface="+mj-lt"/>
              <a:cs typeface="+mj-cs"/>
            </a:endParaRPr>
          </a:p>
        </p:txBody>
      </p:sp>
      <p:pic>
        <p:nvPicPr>
          <p:cNvPr id="3" name="Picture 3" descr="A screenshot of a social media post&#10;&#10;Description generated with very high confidence">
            <a:extLst>
              <a:ext uri="{FF2B5EF4-FFF2-40B4-BE49-F238E27FC236}">
                <a16:creationId xmlns:a16="http://schemas.microsoft.com/office/drawing/2014/main" id="{9D65F616-326D-477E-83CD-CCAF70E39D2A}"/>
              </a:ext>
            </a:extLst>
          </p:cNvPr>
          <p:cNvPicPr>
            <a:picLocks noChangeAspect="1"/>
          </p:cNvPicPr>
          <p:nvPr/>
        </p:nvPicPr>
        <p:blipFill>
          <a:blip r:embed="rId3"/>
          <a:stretch>
            <a:fillRect/>
          </a:stretch>
        </p:blipFill>
        <p:spPr>
          <a:xfrm>
            <a:off x="4638137" y="411270"/>
            <a:ext cx="6811992" cy="1909160"/>
          </a:xfrm>
          <a:prstGeom prst="rect">
            <a:avLst/>
          </a:prstGeom>
        </p:spPr>
      </p:pic>
      <p:sp>
        <p:nvSpPr>
          <p:cNvPr id="4" name="TextBox 3">
            <a:extLst>
              <a:ext uri="{FF2B5EF4-FFF2-40B4-BE49-F238E27FC236}">
                <a16:creationId xmlns:a16="http://schemas.microsoft.com/office/drawing/2014/main" id="{C16D78A6-B756-4935-A736-F327D93DE06A}"/>
              </a:ext>
            </a:extLst>
          </p:cNvPr>
          <p:cNvSpPr txBox="1"/>
          <p:nvPr/>
        </p:nvSpPr>
        <p:spPr>
          <a:xfrm>
            <a:off x="4638135" y="2884098"/>
            <a:ext cx="3763992" cy="32316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TOOLS:</a:t>
            </a:r>
            <a:br>
              <a:rPr lang="en-US" sz="2800" b="1">
                <a:cs typeface="Calibri"/>
              </a:rPr>
            </a:br>
            <a:r>
              <a:rPr lang="en-US" sz="2800" b="1">
                <a:cs typeface="Calibri"/>
              </a:rPr>
              <a:t>SPECIAL CODE vs. FOOTNOTES</a:t>
            </a:r>
            <a:endParaRPr lang="en-US" sz="2800">
              <a:cs typeface="Calibri"/>
            </a:endParaRPr>
          </a:p>
          <a:p>
            <a:pPr algn="ctr"/>
            <a:endParaRPr lang="en-US" sz="2400">
              <a:cs typeface="Calibri"/>
            </a:endParaRPr>
          </a:p>
          <a:p>
            <a:pPr algn="ctr"/>
            <a:r>
              <a:rPr lang="en-US" sz="2400" b="1">
                <a:cs typeface="Calibri"/>
              </a:rPr>
              <a:t>Excused</a:t>
            </a:r>
          </a:p>
          <a:p>
            <a:pPr algn="ctr"/>
            <a:r>
              <a:rPr lang="en-US" sz="2400" b="1">
                <a:cs typeface="Calibri"/>
              </a:rPr>
              <a:t>Incomplete</a:t>
            </a:r>
            <a:br>
              <a:rPr lang="en-US" sz="2400" b="1">
                <a:cs typeface="Calibri"/>
              </a:rPr>
            </a:br>
            <a:r>
              <a:rPr lang="en-US" sz="2400" b="1">
                <a:cs typeface="Calibri"/>
              </a:rPr>
              <a:t>Missing</a:t>
            </a:r>
            <a:br>
              <a:rPr lang="en-US" sz="2400" b="1">
                <a:cs typeface="Calibri"/>
              </a:rPr>
            </a:br>
            <a:r>
              <a:rPr lang="en-US" sz="2400" b="1">
                <a:cs typeface="Calibri"/>
              </a:rPr>
              <a:t>Late </a:t>
            </a:r>
          </a:p>
        </p:txBody>
      </p:sp>
      <p:pic>
        <p:nvPicPr>
          <p:cNvPr id="5" name="Picture 5" descr="A close up of a sign&#10;&#10;Description generated with very high confidence">
            <a:extLst>
              <a:ext uri="{FF2B5EF4-FFF2-40B4-BE49-F238E27FC236}">
                <a16:creationId xmlns:a16="http://schemas.microsoft.com/office/drawing/2014/main" id="{4C1149A2-B60C-4688-93D2-C9C9203B684A}"/>
              </a:ext>
            </a:extLst>
          </p:cNvPr>
          <p:cNvPicPr>
            <a:picLocks noChangeAspect="1"/>
          </p:cNvPicPr>
          <p:nvPr/>
        </p:nvPicPr>
        <p:blipFill rotWithShape="1">
          <a:blip r:embed="rId4"/>
          <a:srcRect l="3746" r="3385" b="2"/>
          <a:stretch/>
        </p:blipFill>
        <p:spPr>
          <a:xfrm>
            <a:off x="8894198" y="2739176"/>
            <a:ext cx="2873800" cy="2989912"/>
          </a:xfrm>
          <a:prstGeom prst="rect">
            <a:avLst/>
          </a:prstGeom>
          <a:effectLst/>
        </p:spPr>
      </p:pic>
    </p:spTree>
    <p:extLst>
      <p:ext uri="{BB962C8B-B14F-4D97-AF65-F5344CB8AC3E}">
        <p14:creationId xmlns:p14="http://schemas.microsoft.com/office/powerpoint/2010/main" val="360984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208803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Groups &amp;</a:t>
            </a:r>
            <a:br>
              <a:rPr lang="en-US" sz="3600" b="1">
                <a:solidFill>
                  <a:srgbClr val="FFFFFF"/>
                </a:solidFill>
                <a:latin typeface="+mj-lt"/>
                <a:cs typeface="+mj-cs"/>
              </a:rPr>
            </a:br>
            <a:r>
              <a:rPr lang="en-US" sz="3600" b="1">
                <a:solidFill>
                  <a:srgbClr val="FFFFFF"/>
                </a:solidFill>
                <a:latin typeface="+mj-lt"/>
                <a:cs typeface="+mj-cs"/>
              </a:rPr>
              <a:t>Pages</a:t>
            </a:r>
            <a:r>
              <a:rPr lang="en-US" sz="3600" b="1" kern="1200">
                <a:solidFill>
                  <a:srgbClr val="FFFFFF"/>
                </a:solidFill>
                <a:latin typeface="+mj-lt"/>
                <a:ea typeface="+mj-ea"/>
                <a:cs typeface="+mj-cs"/>
              </a:rPr>
              <a:t/>
            </a:r>
            <a:br>
              <a:rPr lang="en-US" sz="3600" b="1" kern="1200">
                <a:solidFill>
                  <a:srgbClr val="FFFFFF"/>
                </a:solidFill>
                <a:latin typeface="+mj-lt"/>
                <a:ea typeface="+mj-ea"/>
                <a:cs typeface="+mj-cs"/>
              </a:rPr>
            </a:br>
            <a:endParaRPr lang="en-US" sz="2700" kern="1200">
              <a:solidFill>
                <a:srgbClr val="FFFFFF"/>
              </a:solidFill>
              <a:latin typeface="+mj-lt"/>
              <a:cs typeface="+mj-cs"/>
            </a:endParaRPr>
          </a:p>
        </p:txBody>
      </p:sp>
      <p:pic>
        <p:nvPicPr>
          <p:cNvPr id="3" name="Picture 3">
            <a:extLst>
              <a:ext uri="{FF2B5EF4-FFF2-40B4-BE49-F238E27FC236}">
                <a16:creationId xmlns:a16="http://schemas.microsoft.com/office/drawing/2014/main" id="{CE5D526D-F913-4430-86D1-12E7DCD2E333}"/>
              </a:ext>
            </a:extLst>
          </p:cNvPr>
          <p:cNvPicPr>
            <a:picLocks noChangeAspect="1"/>
          </p:cNvPicPr>
          <p:nvPr/>
        </p:nvPicPr>
        <p:blipFill>
          <a:blip r:embed="rId3"/>
          <a:stretch>
            <a:fillRect/>
          </a:stretch>
        </p:blipFill>
        <p:spPr>
          <a:xfrm>
            <a:off x="4623759" y="1021684"/>
            <a:ext cx="6078746" cy="4670859"/>
          </a:xfrm>
          <a:prstGeom prst="rect">
            <a:avLst/>
          </a:prstGeom>
        </p:spPr>
      </p:pic>
    </p:spTree>
    <p:extLst>
      <p:ext uri="{BB962C8B-B14F-4D97-AF65-F5344CB8AC3E}">
        <p14:creationId xmlns:p14="http://schemas.microsoft.com/office/powerpoint/2010/main" val="1946473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208803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Help</a:t>
            </a:r>
            <a:r>
              <a:rPr lang="en-US" sz="3600" b="1" kern="1200">
                <a:solidFill>
                  <a:srgbClr val="FFFFFF"/>
                </a:solidFill>
                <a:latin typeface="+mj-lt"/>
                <a:cs typeface="Calibri Light"/>
              </a:rPr>
              <a:t/>
            </a:r>
            <a:br>
              <a:rPr lang="en-US" sz="3600" b="1" kern="1200">
                <a:solidFill>
                  <a:srgbClr val="FFFFFF"/>
                </a:solidFill>
                <a:latin typeface="+mj-lt"/>
                <a:cs typeface="Calibri Light"/>
              </a:rPr>
            </a:br>
            <a:r>
              <a:rPr lang="en-US" sz="3600" b="1">
                <a:solidFill>
                  <a:srgbClr val="FFFFFF"/>
                </a:solidFill>
                <a:latin typeface="+mj-lt"/>
                <a:cs typeface="Calibri Light"/>
              </a:rPr>
              <a:t>Process</a:t>
            </a:r>
            <a:r>
              <a:rPr lang="en-US" sz="3600" b="1">
                <a:latin typeface="+mj-lt"/>
                <a:cs typeface="+mj-cs"/>
              </a:rPr>
              <a:t/>
            </a:r>
            <a:br>
              <a:rPr lang="en-US" sz="3600" b="1">
                <a:latin typeface="+mj-lt"/>
                <a:cs typeface="+mj-cs"/>
              </a:rPr>
            </a:br>
            <a:endParaRPr lang="en-US" sz="2700" kern="1200">
              <a:solidFill>
                <a:srgbClr val="FFFFFF"/>
              </a:solidFill>
              <a:latin typeface="+mj-lt"/>
              <a:cs typeface="Calibri Light"/>
            </a:endParaRPr>
          </a:p>
        </p:txBody>
      </p:sp>
      <p:pic>
        <p:nvPicPr>
          <p:cNvPr id="6" name="Picture 6" descr="A close up of a sign&#10;&#10;Description generated with high confidence">
            <a:extLst>
              <a:ext uri="{FF2B5EF4-FFF2-40B4-BE49-F238E27FC236}">
                <a16:creationId xmlns:a16="http://schemas.microsoft.com/office/drawing/2014/main" id="{680CB295-87E3-40AA-941B-8F061EB54D5A}"/>
              </a:ext>
            </a:extLst>
          </p:cNvPr>
          <p:cNvPicPr>
            <a:picLocks noChangeAspect="1"/>
          </p:cNvPicPr>
          <p:nvPr/>
        </p:nvPicPr>
        <p:blipFill>
          <a:blip r:embed="rId3"/>
          <a:stretch>
            <a:fillRect/>
          </a:stretch>
        </p:blipFill>
        <p:spPr>
          <a:xfrm>
            <a:off x="4350589" y="2359945"/>
            <a:ext cx="7545237" cy="1749924"/>
          </a:xfrm>
          <a:prstGeom prst="rect">
            <a:avLst/>
          </a:prstGeom>
        </p:spPr>
      </p:pic>
    </p:spTree>
    <p:extLst>
      <p:ext uri="{BB962C8B-B14F-4D97-AF65-F5344CB8AC3E}">
        <p14:creationId xmlns:p14="http://schemas.microsoft.com/office/powerpoint/2010/main" val="1020887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Parking Lot</a:t>
            </a:r>
            <a:endParaRPr lang="en-US" b="1"/>
          </a:p>
        </p:txBody>
      </p:sp>
      <p:pic>
        <p:nvPicPr>
          <p:cNvPr id="4" name="Picture 3"/>
          <p:cNvPicPr>
            <a:picLocks noChangeAspect="1"/>
          </p:cNvPicPr>
          <p:nvPr/>
        </p:nvPicPr>
        <p:blipFill>
          <a:blip r:embed="rId3"/>
          <a:stretch>
            <a:fillRect/>
          </a:stretch>
        </p:blipFill>
        <p:spPr>
          <a:xfrm>
            <a:off x="4244294" y="1911889"/>
            <a:ext cx="3703412" cy="3467024"/>
          </a:xfrm>
          <a:prstGeom prst="rect">
            <a:avLst/>
          </a:prstGeom>
        </p:spPr>
      </p:pic>
    </p:spTree>
    <p:extLst>
      <p:ext uri="{BB962C8B-B14F-4D97-AF65-F5344CB8AC3E}">
        <p14:creationId xmlns:p14="http://schemas.microsoft.com/office/powerpoint/2010/main" val="77878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0503-E497-884F-B297-4E685BCD81C0}"/>
              </a:ext>
            </a:extLst>
          </p:cNvPr>
          <p:cNvSpPr>
            <a:spLocks noGrp="1"/>
          </p:cNvSpPr>
          <p:nvPr>
            <p:ph type="ctrTitle"/>
          </p:nvPr>
        </p:nvSpPr>
        <p:spPr>
          <a:xfrm>
            <a:off x="1598431" y="3608795"/>
            <a:ext cx="9144000" cy="1101429"/>
          </a:xfrm>
        </p:spPr>
        <p:txBody>
          <a:bodyPr/>
          <a:lstStyle/>
          <a:p>
            <a:r>
              <a:rPr lang="en-US" b="1"/>
              <a:t> Wrap-Up and Next Steps</a:t>
            </a:r>
          </a:p>
        </p:txBody>
      </p:sp>
    </p:spTree>
    <p:extLst>
      <p:ext uri="{BB962C8B-B14F-4D97-AF65-F5344CB8AC3E}">
        <p14:creationId xmlns:p14="http://schemas.microsoft.com/office/powerpoint/2010/main" val="134697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36E939-4E1F-4C07-BB32-7F9405AB868A}"/>
              </a:ext>
            </a:extLst>
          </p:cNvPr>
          <p:cNvSpPr txBox="1">
            <a:spLocks/>
          </p:cNvSpPr>
          <p:nvPr/>
        </p:nvSpPr>
        <p:spPr>
          <a:xfrm>
            <a:off x="9538444" y="2458659"/>
            <a:ext cx="2300682" cy="171948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n-lt"/>
                <a:ea typeface="+mj-ea"/>
                <a:cs typeface="Calibri" panose="020F0502020204030204" pitchFamily="34" charset="0"/>
              </a:defRPr>
            </a:lvl1pPr>
          </a:lstStyle>
          <a:p>
            <a:r>
              <a:rPr lang="en-US" b="1"/>
              <a:t>The Adoption Curve</a:t>
            </a:r>
          </a:p>
        </p:txBody>
      </p:sp>
      <p:grpSp>
        <p:nvGrpSpPr>
          <p:cNvPr id="36" name="Group 63">
            <a:extLst>
              <a:ext uri="{FF2B5EF4-FFF2-40B4-BE49-F238E27FC236}">
                <a16:creationId xmlns:a16="http://schemas.microsoft.com/office/drawing/2014/main" id="{476380DD-F357-4085-84B9-42FADDF4BBFE}"/>
              </a:ext>
            </a:extLst>
          </p:cNvPr>
          <p:cNvGrpSpPr>
            <a:grpSpLocks/>
          </p:cNvGrpSpPr>
          <p:nvPr/>
        </p:nvGrpSpPr>
        <p:grpSpPr bwMode="auto">
          <a:xfrm>
            <a:off x="369316" y="412739"/>
            <a:ext cx="9130761" cy="5905218"/>
            <a:chOff x="105722833" y="107022900"/>
            <a:chExt cx="9137521" cy="6644465"/>
          </a:xfrm>
        </p:grpSpPr>
        <p:grpSp>
          <p:nvGrpSpPr>
            <p:cNvPr id="7" name="Group 64">
              <a:extLst>
                <a:ext uri="{FF2B5EF4-FFF2-40B4-BE49-F238E27FC236}">
                  <a16:creationId xmlns:a16="http://schemas.microsoft.com/office/drawing/2014/main" id="{4D59E955-15DB-4EE7-B81C-ACF16DF6391D}"/>
                </a:ext>
              </a:extLst>
            </p:cNvPr>
            <p:cNvGrpSpPr>
              <a:grpSpLocks/>
            </p:cNvGrpSpPr>
            <p:nvPr/>
          </p:nvGrpSpPr>
          <p:grpSpPr bwMode="auto">
            <a:xfrm>
              <a:off x="106268724" y="107022900"/>
              <a:ext cx="8383527" cy="6180318"/>
              <a:chOff x="105609787" y="106914093"/>
              <a:chExt cx="8589831" cy="6771725"/>
            </a:xfrm>
          </p:grpSpPr>
          <p:cxnSp>
            <p:nvCxnSpPr>
              <p:cNvPr id="34" name="AutoShape 65">
                <a:extLst>
                  <a:ext uri="{FF2B5EF4-FFF2-40B4-BE49-F238E27FC236}">
                    <a16:creationId xmlns:a16="http://schemas.microsoft.com/office/drawing/2014/main" id="{BE252752-FADD-41F0-A2D8-D90FCFF91760}"/>
                  </a:ext>
                </a:extLst>
              </p:cNvPr>
              <p:cNvCxnSpPr>
                <a:cxnSpLocks noChangeShapeType="1"/>
              </p:cNvCxnSpPr>
              <p:nvPr/>
            </p:nvCxnSpPr>
            <p:spPr bwMode="auto">
              <a:xfrm flipV="1">
                <a:off x="105609787" y="106914093"/>
                <a:ext cx="28771" cy="6771725"/>
              </a:xfrm>
              <a:prstGeom prst="straightConnector1">
                <a:avLst/>
              </a:prstGeom>
              <a:noFill/>
              <a:ln w="152400">
                <a:solidFill>
                  <a:srgbClr val="92D05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806000">
                          <a:alpha val="50000"/>
                        </a:srgbClr>
                      </a:outerShdw>
                    </a:effectLst>
                  </a14:hiddenEffects>
                </a:ext>
              </a:extLst>
            </p:spPr>
          </p:cxnSp>
          <p:cxnSp>
            <p:nvCxnSpPr>
              <p:cNvPr id="35" name="AutoShape 66">
                <a:extLst>
                  <a:ext uri="{FF2B5EF4-FFF2-40B4-BE49-F238E27FC236}">
                    <a16:creationId xmlns:a16="http://schemas.microsoft.com/office/drawing/2014/main" id="{AE21105F-75A0-4CBF-A271-1B7EDBDD7ED9}"/>
                  </a:ext>
                </a:extLst>
              </p:cNvPr>
              <p:cNvCxnSpPr>
                <a:cxnSpLocks noChangeShapeType="1"/>
              </p:cNvCxnSpPr>
              <p:nvPr/>
            </p:nvCxnSpPr>
            <p:spPr bwMode="auto">
              <a:xfrm>
                <a:off x="105626265" y="113614200"/>
                <a:ext cx="8573353" cy="5582"/>
              </a:xfrm>
              <a:prstGeom prst="straightConnector1">
                <a:avLst/>
              </a:prstGeom>
              <a:noFill/>
              <a:ln w="152400" algn="ctr">
                <a:solidFill>
                  <a:srgbClr val="92D05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806000">
                          <a:alpha val="50000"/>
                        </a:srgbClr>
                      </a:outerShdw>
                    </a:effectLst>
                  </a14:hiddenEffects>
                </a:ext>
              </a:extLst>
            </p:spPr>
          </p:cxnSp>
        </p:grpSp>
        <p:sp>
          <p:nvSpPr>
            <p:cNvPr id="8" name="Text Box 67">
              <a:extLst>
                <a:ext uri="{FF2B5EF4-FFF2-40B4-BE49-F238E27FC236}">
                  <a16:creationId xmlns:a16="http://schemas.microsoft.com/office/drawing/2014/main" id="{C9BAD6E1-E6D2-406D-A6EA-73494A52BC89}"/>
                </a:ext>
              </a:extLst>
            </p:cNvPr>
            <p:cNvSpPr txBox="1">
              <a:spLocks noChangeArrowheads="1"/>
            </p:cNvSpPr>
            <p:nvPr/>
          </p:nvSpPr>
          <p:spPr bwMode="auto">
            <a:xfrm>
              <a:off x="105722833" y="107264200"/>
              <a:ext cx="554603" cy="543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C000"/>
                  </a:solidFill>
                  <a:effectLst/>
                  <a:uLnTx/>
                  <a:uFillTx/>
                  <a:latin typeface="Calibri" panose="020F0502020204030204" pitchFamily="34" charset="0"/>
                  <a:ea typeface="+mn-ea"/>
                  <a:cs typeface="+mn-cs"/>
                </a:rPr>
                <a:t>Engagement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 Box 68">
              <a:extLst>
                <a:ext uri="{FF2B5EF4-FFF2-40B4-BE49-F238E27FC236}">
                  <a16:creationId xmlns:a16="http://schemas.microsoft.com/office/drawing/2014/main" id="{0B0421B4-23D4-4FCD-9C97-5EBB8D21BCC2}"/>
                </a:ext>
              </a:extLst>
            </p:cNvPr>
            <p:cNvSpPr txBox="1">
              <a:spLocks noChangeArrowheads="1"/>
            </p:cNvSpPr>
            <p:nvPr/>
          </p:nvSpPr>
          <p:spPr bwMode="auto">
            <a:xfrm rot="-5400000">
              <a:off x="110261400" y="110695565"/>
              <a:ext cx="508000" cy="543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C000"/>
                  </a:solidFill>
                  <a:effectLst/>
                  <a:uLnTx/>
                  <a:uFillTx/>
                  <a:latin typeface="Calibri" panose="020F0502020204030204" pitchFamily="34" charset="0"/>
                  <a:ea typeface="+mn-ea"/>
                  <a:cs typeface="+mn-cs"/>
                </a:rPr>
                <a:t>Time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0" name="Group 69">
              <a:extLst>
                <a:ext uri="{FF2B5EF4-FFF2-40B4-BE49-F238E27FC236}">
                  <a16:creationId xmlns:a16="http://schemas.microsoft.com/office/drawing/2014/main" id="{D0819A74-3E21-4A9A-9073-A5A7548F34AE}"/>
                </a:ext>
              </a:extLst>
            </p:cNvPr>
            <p:cNvGrpSpPr>
              <a:grpSpLocks/>
            </p:cNvGrpSpPr>
            <p:nvPr/>
          </p:nvGrpSpPr>
          <p:grpSpPr bwMode="auto">
            <a:xfrm>
              <a:off x="106586668" y="107112021"/>
              <a:ext cx="7387329" cy="5491784"/>
              <a:chOff x="106586668" y="106857800"/>
              <a:chExt cx="7785100" cy="5873601"/>
            </a:xfrm>
          </p:grpSpPr>
          <p:grpSp>
            <p:nvGrpSpPr>
              <p:cNvPr id="26" name="Group 70">
                <a:extLst>
                  <a:ext uri="{FF2B5EF4-FFF2-40B4-BE49-F238E27FC236}">
                    <a16:creationId xmlns:a16="http://schemas.microsoft.com/office/drawing/2014/main" id="{9D80DD34-D04C-4D63-B5FE-C8908CA0DE0E}"/>
                  </a:ext>
                </a:extLst>
              </p:cNvPr>
              <p:cNvGrpSpPr>
                <a:grpSpLocks/>
              </p:cNvGrpSpPr>
              <p:nvPr/>
            </p:nvGrpSpPr>
            <p:grpSpPr bwMode="auto">
              <a:xfrm>
                <a:off x="106586668" y="106927501"/>
                <a:ext cx="7708900" cy="5803900"/>
                <a:chOff x="106629200" y="106959400"/>
                <a:chExt cx="7708900" cy="5803900"/>
              </a:xfrm>
            </p:grpSpPr>
            <p:sp>
              <p:nvSpPr>
                <p:cNvPr id="28" name="Freeform 71">
                  <a:extLst>
                    <a:ext uri="{FF2B5EF4-FFF2-40B4-BE49-F238E27FC236}">
                      <a16:creationId xmlns:a16="http://schemas.microsoft.com/office/drawing/2014/main" id="{85B4F9C2-808A-47B2-A214-AD4A6F05C55F}"/>
                    </a:ext>
                  </a:extLst>
                </p:cNvPr>
                <p:cNvSpPr>
                  <a:spLocks/>
                </p:cNvSpPr>
                <p:nvPr/>
              </p:nvSpPr>
              <p:spPr bwMode="auto">
                <a:xfrm>
                  <a:off x="106730800" y="106959400"/>
                  <a:ext cx="7607300" cy="5638800"/>
                </a:xfrm>
                <a:custGeom>
                  <a:avLst/>
                  <a:gdLst>
                    <a:gd name="T0" fmla="*/ 0 w 7607300"/>
                    <a:gd name="T1" fmla="*/ 5638800 h 5638800"/>
                    <a:gd name="T2" fmla="*/ 1244600 w 7607300"/>
                    <a:gd name="T3" fmla="*/ 4737100 h 5638800"/>
                    <a:gd name="T4" fmla="*/ 2768600 w 7607300"/>
                    <a:gd name="T5" fmla="*/ 3911600 h 5638800"/>
                    <a:gd name="T6" fmla="*/ 3898900 w 7607300"/>
                    <a:gd name="T7" fmla="*/ 2882900 h 5638800"/>
                    <a:gd name="T8" fmla="*/ 5905500 w 7607300"/>
                    <a:gd name="T9" fmla="*/ 2133600 h 5638800"/>
                    <a:gd name="T10" fmla="*/ 7607300 w 7607300"/>
                    <a:gd name="T11" fmla="*/ 0 h 5638800"/>
                  </a:gdLst>
                  <a:ahLst/>
                  <a:cxnLst>
                    <a:cxn ang="0">
                      <a:pos x="T0" y="T1"/>
                    </a:cxn>
                    <a:cxn ang="0">
                      <a:pos x="T2" y="T3"/>
                    </a:cxn>
                    <a:cxn ang="0">
                      <a:pos x="T4" y="T5"/>
                    </a:cxn>
                    <a:cxn ang="0">
                      <a:pos x="T6" y="T7"/>
                    </a:cxn>
                    <a:cxn ang="0">
                      <a:pos x="T8" y="T9"/>
                    </a:cxn>
                    <a:cxn ang="0">
                      <a:pos x="T10" y="T11"/>
                    </a:cxn>
                  </a:cxnLst>
                  <a:rect l="0" t="0" r="r" b="b"/>
                  <a:pathLst>
                    <a:path w="7607300" h="5638800">
                      <a:moveTo>
                        <a:pt x="0" y="5638800"/>
                      </a:moveTo>
                      <a:cubicBezTo>
                        <a:pt x="391583" y="5331883"/>
                        <a:pt x="783167" y="5024967"/>
                        <a:pt x="1244600" y="4737100"/>
                      </a:cubicBezTo>
                      <a:cubicBezTo>
                        <a:pt x="1706033" y="4449233"/>
                        <a:pt x="2326217" y="4220633"/>
                        <a:pt x="2768600" y="3911600"/>
                      </a:cubicBezTo>
                      <a:cubicBezTo>
                        <a:pt x="3210983" y="3602567"/>
                        <a:pt x="3376083" y="3179233"/>
                        <a:pt x="3898900" y="2882900"/>
                      </a:cubicBezTo>
                      <a:cubicBezTo>
                        <a:pt x="4421717" y="2586567"/>
                        <a:pt x="5287433" y="2614083"/>
                        <a:pt x="5905500" y="2133600"/>
                      </a:cubicBezTo>
                      <a:cubicBezTo>
                        <a:pt x="6523567" y="1653117"/>
                        <a:pt x="7334250" y="340783"/>
                        <a:pt x="7607300" y="0"/>
                      </a:cubicBezTo>
                    </a:path>
                  </a:pathLst>
                </a:custGeom>
                <a:noFill/>
                <a:ln w="63500" cap="flat" cmpd="sng">
                  <a:solidFill>
                    <a:srgbClr val="92D050"/>
                  </a:solidFill>
                  <a:prstDash val="solid"/>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AutoShape 72">
                  <a:extLst>
                    <a:ext uri="{FF2B5EF4-FFF2-40B4-BE49-F238E27FC236}">
                      <a16:creationId xmlns:a16="http://schemas.microsoft.com/office/drawing/2014/main" id="{FDD9E987-9CC0-452C-B16C-71FC20D234EB}"/>
                    </a:ext>
                  </a:extLst>
                </p:cNvPr>
                <p:cNvSpPr>
                  <a:spLocks noChangeArrowheads="1"/>
                </p:cNvSpPr>
                <p:nvPr/>
              </p:nvSpPr>
              <p:spPr bwMode="auto">
                <a:xfrm>
                  <a:off x="106629200" y="1124966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73">
                  <a:extLst>
                    <a:ext uri="{FF2B5EF4-FFF2-40B4-BE49-F238E27FC236}">
                      <a16:creationId xmlns:a16="http://schemas.microsoft.com/office/drawing/2014/main" id="{160E6F5E-B702-4395-8611-3419AEA076C6}"/>
                    </a:ext>
                  </a:extLst>
                </p:cNvPr>
                <p:cNvSpPr>
                  <a:spLocks noChangeArrowheads="1"/>
                </p:cNvSpPr>
                <p:nvPr/>
              </p:nvSpPr>
              <p:spPr bwMode="auto">
                <a:xfrm>
                  <a:off x="108737400" y="1110615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74">
                  <a:extLst>
                    <a:ext uri="{FF2B5EF4-FFF2-40B4-BE49-F238E27FC236}">
                      <a16:creationId xmlns:a16="http://schemas.microsoft.com/office/drawing/2014/main" id="{01371058-FF5B-4627-8022-07777788E4BA}"/>
                    </a:ext>
                  </a:extLst>
                </p:cNvPr>
                <p:cNvSpPr>
                  <a:spLocks noChangeArrowheads="1"/>
                </p:cNvSpPr>
                <p:nvPr/>
              </p:nvSpPr>
              <p:spPr bwMode="auto">
                <a:xfrm>
                  <a:off x="110413800" y="1096899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AutoShape 75">
                  <a:extLst>
                    <a:ext uri="{FF2B5EF4-FFF2-40B4-BE49-F238E27FC236}">
                      <a16:creationId xmlns:a16="http://schemas.microsoft.com/office/drawing/2014/main" id="{18B9C2D4-7024-4F56-AB6B-89187A2CDB08}"/>
                    </a:ext>
                  </a:extLst>
                </p:cNvPr>
                <p:cNvSpPr>
                  <a:spLocks noChangeArrowheads="1"/>
                </p:cNvSpPr>
                <p:nvPr/>
              </p:nvSpPr>
              <p:spPr bwMode="auto">
                <a:xfrm>
                  <a:off x="112864900" y="1085723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utoShape 76">
                  <a:extLst>
                    <a:ext uri="{FF2B5EF4-FFF2-40B4-BE49-F238E27FC236}">
                      <a16:creationId xmlns:a16="http://schemas.microsoft.com/office/drawing/2014/main" id="{C44EEEA9-5F65-4630-BC27-41EDB3F815E5}"/>
                    </a:ext>
                  </a:extLst>
                </p:cNvPr>
                <p:cNvSpPr>
                  <a:spLocks noChangeArrowheads="1"/>
                </p:cNvSpPr>
                <p:nvPr/>
              </p:nvSpPr>
              <p:spPr bwMode="auto">
                <a:xfrm>
                  <a:off x="107327700" y="1118489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AutoShape 77">
                <a:extLst>
                  <a:ext uri="{FF2B5EF4-FFF2-40B4-BE49-F238E27FC236}">
                    <a16:creationId xmlns:a16="http://schemas.microsoft.com/office/drawing/2014/main" id="{0D696761-18F3-41CC-9DA4-A0E67156AEEA}"/>
                  </a:ext>
                </a:extLst>
              </p:cNvPr>
              <p:cNvSpPr>
                <a:spLocks noChangeArrowheads="1"/>
              </p:cNvSpPr>
              <p:nvPr/>
            </p:nvSpPr>
            <p:spPr bwMode="auto">
              <a:xfrm>
                <a:off x="114117768" y="1068578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 Box 78">
              <a:extLst>
                <a:ext uri="{FF2B5EF4-FFF2-40B4-BE49-F238E27FC236}">
                  <a16:creationId xmlns:a16="http://schemas.microsoft.com/office/drawing/2014/main" id="{2E357248-FD04-4A31-8A49-48547E04A1DE}"/>
                </a:ext>
              </a:extLst>
            </p:cNvPr>
            <p:cNvSpPr txBox="1">
              <a:spLocks noChangeArrowheads="1"/>
            </p:cNvSpPr>
            <p:nvPr/>
          </p:nvSpPr>
          <p:spPr bwMode="auto">
            <a:xfrm>
              <a:off x="106963534" y="112367833"/>
              <a:ext cx="3314700" cy="35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way we do things now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 Box 79">
              <a:extLst>
                <a:ext uri="{FF2B5EF4-FFF2-40B4-BE49-F238E27FC236}">
                  <a16:creationId xmlns:a16="http://schemas.microsoft.com/office/drawing/2014/main" id="{B9F0F458-3950-44C0-94FA-75E2FAC96913}"/>
                </a:ext>
              </a:extLst>
            </p:cNvPr>
            <p:cNvSpPr txBox="1">
              <a:spLocks noChangeArrowheads="1"/>
            </p:cNvSpPr>
            <p:nvPr/>
          </p:nvSpPr>
          <p:spPr bwMode="auto">
            <a:xfrm>
              <a:off x="109810997" y="109376715"/>
              <a:ext cx="1168400" cy="368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Trial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 Box 80">
              <a:extLst>
                <a:ext uri="{FF2B5EF4-FFF2-40B4-BE49-F238E27FC236}">
                  <a16:creationId xmlns:a16="http://schemas.microsoft.com/office/drawing/2014/main" id="{2C34F3D4-994B-4DFA-AFC3-2D1BF9F3304F}"/>
                </a:ext>
              </a:extLst>
            </p:cNvPr>
            <p:cNvSpPr txBox="1">
              <a:spLocks noChangeArrowheads="1"/>
            </p:cNvSpPr>
            <p:nvPr/>
          </p:nvSpPr>
          <p:spPr bwMode="auto">
            <a:xfrm>
              <a:off x="106565700" y="111325776"/>
              <a:ext cx="1549400" cy="342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Awareness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 Box 81">
              <a:extLst>
                <a:ext uri="{FF2B5EF4-FFF2-40B4-BE49-F238E27FC236}">
                  <a16:creationId xmlns:a16="http://schemas.microsoft.com/office/drawing/2014/main" id="{7EB212B6-80F6-42B5-B442-A7087595F457}"/>
                </a:ext>
              </a:extLst>
            </p:cNvPr>
            <p:cNvSpPr txBox="1">
              <a:spLocks noChangeArrowheads="1"/>
            </p:cNvSpPr>
            <p:nvPr/>
          </p:nvSpPr>
          <p:spPr bwMode="auto">
            <a:xfrm>
              <a:off x="111635722" y="108371986"/>
              <a:ext cx="1168400" cy="368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Adoption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82">
              <a:extLst>
                <a:ext uri="{FF2B5EF4-FFF2-40B4-BE49-F238E27FC236}">
                  <a16:creationId xmlns:a16="http://schemas.microsoft.com/office/drawing/2014/main" id="{B42C9A9D-FAAC-435E-8BE9-F584E0C6D97D}"/>
                </a:ext>
              </a:extLst>
            </p:cNvPr>
            <p:cNvSpPr txBox="1">
              <a:spLocks noChangeArrowheads="1"/>
            </p:cNvSpPr>
            <p:nvPr/>
          </p:nvSpPr>
          <p:spPr bwMode="auto">
            <a:xfrm>
              <a:off x="110418920" y="107022900"/>
              <a:ext cx="3225800"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way we do things now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 Box 83">
              <a:extLst>
                <a:ext uri="{FF2B5EF4-FFF2-40B4-BE49-F238E27FC236}">
                  <a16:creationId xmlns:a16="http://schemas.microsoft.com/office/drawing/2014/main" id="{7D4136E8-86CE-4370-B237-3BD2895C6545}"/>
                </a:ext>
              </a:extLst>
            </p:cNvPr>
            <p:cNvSpPr txBox="1">
              <a:spLocks noChangeArrowheads="1"/>
            </p:cNvSpPr>
            <p:nvPr/>
          </p:nvSpPr>
          <p:spPr bwMode="auto">
            <a:xfrm>
              <a:off x="107443750" y="110590833"/>
              <a:ext cx="1676400" cy="406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Understanding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 Box 84">
              <a:extLst>
                <a:ext uri="{FF2B5EF4-FFF2-40B4-BE49-F238E27FC236}">
                  <a16:creationId xmlns:a16="http://schemas.microsoft.com/office/drawing/2014/main" id="{6CEA521F-8DA4-422B-874E-F616359E1046}"/>
                </a:ext>
              </a:extLst>
            </p:cNvPr>
            <p:cNvSpPr txBox="1">
              <a:spLocks noChangeArrowheads="1"/>
            </p:cNvSpPr>
            <p:nvPr/>
          </p:nvSpPr>
          <p:spPr bwMode="auto">
            <a:xfrm>
              <a:off x="106827690" y="107207386"/>
              <a:ext cx="3860800" cy="1676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The Change </a:t>
              </a:r>
              <a:b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br>
              <a: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Management </a:t>
              </a:r>
              <a:b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br>
              <a: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Cycle</a:t>
              </a:r>
              <a:endParaRPr kumimoji="0" lang="en-US" altLang="en-US" sz="4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 Box 85">
              <a:extLst>
                <a:ext uri="{FF2B5EF4-FFF2-40B4-BE49-F238E27FC236}">
                  <a16:creationId xmlns:a16="http://schemas.microsoft.com/office/drawing/2014/main" id="{B9554352-1110-492F-8795-F0E2E75A7F8E}"/>
                </a:ext>
              </a:extLst>
            </p:cNvPr>
            <p:cNvSpPr txBox="1">
              <a:spLocks noChangeArrowheads="1"/>
            </p:cNvSpPr>
            <p:nvPr/>
          </p:nvSpPr>
          <p:spPr bwMode="auto">
            <a:xfrm>
              <a:off x="109654458" y="111732471"/>
              <a:ext cx="218440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Communicate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Text Box 86">
              <a:extLst>
                <a:ext uri="{FF2B5EF4-FFF2-40B4-BE49-F238E27FC236}">
                  <a16:creationId xmlns:a16="http://schemas.microsoft.com/office/drawing/2014/main" id="{0FF290BF-EDE2-4B9E-83DA-434B17FFAAEB}"/>
                </a:ext>
              </a:extLst>
            </p:cNvPr>
            <p:cNvSpPr txBox="1">
              <a:spLocks noChangeArrowheads="1"/>
            </p:cNvSpPr>
            <p:nvPr/>
          </p:nvSpPr>
          <p:spPr bwMode="auto">
            <a:xfrm>
              <a:off x="110807119" y="110817776"/>
              <a:ext cx="218440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Educate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Text Box 87">
              <a:extLst>
                <a:ext uri="{FF2B5EF4-FFF2-40B4-BE49-F238E27FC236}">
                  <a16:creationId xmlns:a16="http://schemas.microsoft.com/office/drawing/2014/main" id="{5B584A77-DA81-40DB-B199-5A92497C24B0}"/>
                </a:ext>
              </a:extLst>
            </p:cNvPr>
            <p:cNvSpPr txBox="1">
              <a:spLocks noChangeArrowheads="1"/>
            </p:cNvSpPr>
            <p:nvPr/>
          </p:nvSpPr>
          <p:spPr bwMode="auto">
            <a:xfrm>
              <a:off x="113231551" y="108371986"/>
              <a:ext cx="1628803" cy="349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Reinforce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 Box 88">
              <a:extLst>
                <a:ext uri="{FF2B5EF4-FFF2-40B4-BE49-F238E27FC236}">
                  <a16:creationId xmlns:a16="http://schemas.microsoft.com/office/drawing/2014/main" id="{F7A6679D-3973-4BC3-9330-D362D3B1D398}"/>
                </a:ext>
              </a:extLst>
            </p:cNvPr>
            <p:cNvSpPr txBox="1">
              <a:spLocks noChangeArrowheads="1"/>
            </p:cNvSpPr>
            <p:nvPr/>
          </p:nvSpPr>
          <p:spPr bwMode="auto">
            <a:xfrm>
              <a:off x="111727869" y="109819443"/>
              <a:ext cx="252730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Train/Support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22" name="AutoShape 89">
              <a:extLst>
                <a:ext uri="{FF2B5EF4-FFF2-40B4-BE49-F238E27FC236}">
                  <a16:creationId xmlns:a16="http://schemas.microsoft.com/office/drawing/2014/main" id="{A3C278E0-E4CF-495E-BFB6-B628AEF008E5}"/>
                </a:ext>
              </a:extLst>
            </p:cNvPr>
            <p:cNvCxnSpPr>
              <a:cxnSpLocks noChangeShapeType="1"/>
            </p:cNvCxnSpPr>
            <p:nvPr/>
          </p:nvCxnSpPr>
          <p:spPr bwMode="auto">
            <a:xfrm flipH="1">
              <a:off x="111411197" y="111472332"/>
              <a:ext cx="1968500" cy="546100"/>
            </a:xfrm>
            <a:prstGeom prst="straightConnector1">
              <a:avLst/>
            </a:prstGeom>
            <a:noFill/>
            <a:ln w="508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3" name="AutoShape 90">
              <a:extLst>
                <a:ext uri="{FF2B5EF4-FFF2-40B4-BE49-F238E27FC236}">
                  <a16:creationId xmlns:a16="http://schemas.microsoft.com/office/drawing/2014/main" id="{45BF717A-4852-4C98-B39D-BC83559768F6}"/>
                </a:ext>
              </a:extLst>
            </p:cNvPr>
            <p:cNvCxnSpPr>
              <a:cxnSpLocks noChangeShapeType="1"/>
            </p:cNvCxnSpPr>
            <p:nvPr/>
          </p:nvCxnSpPr>
          <p:spPr bwMode="auto">
            <a:xfrm flipH="1" flipV="1">
              <a:off x="111817597" y="111078632"/>
              <a:ext cx="1549400" cy="400106"/>
            </a:xfrm>
            <a:prstGeom prst="straightConnector1">
              <a:avLst/>
            </a:prstGeom>
            <a:noFill/>
            <a:ln w="508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4" name="AutoShape 91">
              <a:extLst>
                <a:ext uri="{FF2B5EF4-FFF2-40B4-BE49-F238E27FC236}">
                  <a16:creationId xmlns:a16="http://schemas.microsoft.com/office/drawing/2014/main" id="{05FAAED9-97AF-452C-AB1B-31ABDF30E145}"/>
                </a:ext>
              </a:extLst>
            </p:cNvPr>
            <p:cNvCxnSpPr>
              <a:cxnSpLocks noChangeShapeType="1"/>
            </p:cNvCxnSpPr>
            <p:nvPr/>
          </p:nvCxnSpPr>
          <p:spPr bwMode="auto">
            <a:xfrm flipH="1" flipV="1">
              <a:off x="112991519" y="110203547"/>
              <a:ext cx="362337" cy="1258846"/>
            </a:xfrm>
            <a:prstGeom prst="straightConnector1">
              <a:avLst/>
            </a:prstGeom>
            <a:noFill/>
            <a:ln w="508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5" name="AutoShape 92">
              <a:extLst>
                <a:ext uri="{FF2B5EF4-FFF2-40B4-BE49-F238E27FC236}">
                  <a16:creationId xmlns:a16="http://schemas.microsoft.com/office/drawing/2014/main" id="{A9F8763E-D2F4-42AC-9932-DC86935605B4}"/>
                </a:ext>
              </a:extLst>
            </p:cNvPr>
            <p:cNvCxnSpPr>
              <a:cxnSpLocks noChangeShapeType="1"/>
            </p:cNvCxnSpPr>
            <p:nvPr/>
          </p:nvCxnSpPr>
          <p:spPr bwMode="auto">
            <a:xfrm flipV="1">
              <a:off x="113372740" y="108727586"/>
              <a:ext cx="965531" cy="2745740"/>
            </a:xfrm>
            <a:prstGeom prst="straightConnector1">
              <a:avLst/>
            </a:prstGeom>
            <a:noFill/>
            <a:ln w="508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10002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A screenshot of a cell phone&#10;&#10;Description generated with high confidence">
            <a:extLst>
              <a:ext uri="{FF2B5EF4-FFF2-40B4-BE49-F238E27FC236}">
                <a16:creationId xmlns:a16="http://schemas.microsoft.com/office/drawing/2014/main" id="{43D0DD10-DC26-4D64-9F80-44668BC79FCC}"/>
              </a:ext>
            </a:extLst>
          </p:cNvPr>
          <p:cNvPicPr>
            <a:picLocks noChangeAspect="1"/>
          </p:cNvPicPr>
          <p:nvPr/>
        </p:nvPicPr>
        <p:blipFill>
          <a:blip r:embed="rId3"/>
          <a:stretch>
            <a:fillRect/>
          </a:stretch>
        </p:blipFill>
        <p:spPr>
          <a:xfrm>
            <a:off x="1343839" y="298409"/>
            <a:ext cx="8842964" cy="5571067"/>
          </a:xfrm>
          <a:prstGeom prst="rect">
            <a:avLst/>
          </a:prstGeom>
        </p:spPr>
      </p:pic>
    </p:spTree>
    <p:extLst>
      <p:ext uri="{BB962C8B-B14F-4D97-AF65-F5344CB8AC3E}">
        <p14:creationId xmlns:p14="http://schemas.microsoft.com/office/powerpoint/2010/main" val="2149054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917"/>
            <a:ext cx="10515600" cy="713662"/>
          </a:xfrm>
        </p:spPr>
        <p:txBody>
          <a:bodyPr/>
          <a:lstStyle/>
          <a:p>
            <a:r>
              <a:rPr lang="en-US" b="1">
                <a:cs typeface="Calibri"/>
              </a:rPr>
              <a:t>Power School to MSS</a:t>
            </a:r>
            <a:endParaRPr lang="en-US" b="1"/>
          </a:p>
        </p:txBody>
      </p:sp>
      <p:pic>
        <p:nvPicPr>
          <p:cNvPr id="5" name="Picture 5" descr="A close up of a sign&#10;&#10;Description generated with high confidence">
            <a:extLst>
              <a:ext uri="{FF2B5EF4-FFF2-40B4-BE49-F238E27FC236}">
                <a16:creationId xmlns:a16="http://schemas.microsoft.com/office/drawing/2014/main" id="{7EC54801-8796-4927-B931-1B98F7B7CB16}"/>
              </a:ext>
            </a:extLst>
          </p:cNvPr>
          <p:cNvPicPr>
            <a:picLocks noChangeAspect="1"/>
          </p:cNvPicPr>
          <p:nvPr/>
        </p:nvPicPr>
        <p:blipFill>
          <a:blip r:embed="rId3"/>
          <a:stretch>
            <a:fillRect/>
          </a:stretch>
        </p:blipFill>
        <p:spPr>
          <a:xfrm>
            <a:off x="630987" y="2561794"/>
            <a:ext cx="2679507" cy="1783870"/>
          </a:xfrm>
          <a:prstGeom prst="rect">
            <a:avLst/>
          </a:prstGeom>
        </p:spPr>
      </p:pic>
      <p:pic>
        <p:nvPicPr>
          <p:cNvPr id="7" name="Picture 7" descr="A group of people looking at the camera&#10;&#10;Description generated with high confidence">
            <a:extLst>
              <a:ext uri="{FF2B5EF4-FFF2-40B4-BE49-F238E27FC236}">
                <a16:creationId xmlns:a16="http://schemas.microsoft.com/office/drawing/2014/main" id="{2CAC2AAC-C3F1-408D-9BF2-B8ADEAFCB3C6}"/>
              </a:ext>
            </a:extLst>
          </p:cNvPr>
          <p:cNvPicPr>
            <a:picLocks noChangeAspect="1"/>
          </p:cNvPicPr>
          <p:nvPr/>
        </p:nvPicPr>
        <p:blipFill>
          <a:blip r:embed="rId4"/>
          <a:stretch>
            <a:fillRect/>
          </a:stretch>
        </p:blipFill>
        <p:spPr>
          <a:xfrm>
            <a:off x="4728139" y="2697330"/>
            <a:ext cx="7109057" cy="1657964"/>
          </a:xfrm>
          <a:prstGeom prst="rect">
            <a:avLst/>
          </a:prstGeom>
        </p:spPr>
      </p:pic>
      <p:sp>
        <p:nvSpPr>
          <p:cNvPr id="9" name="Arrow: Right 8">
            <a:extLst>
              <a:ext uri="{FF2B5EF4-FFF2-40B4-BE49-F238E27FC236}">
                <a16:creationId xmlns:a16="http://schemas.microsoft.com/office/drawing/2014/main" id="{5E803010-2E98-4771-92CA-A306FF55C895}"/>
              </a:ext>
            </a:extLst>
          </p:cNvPr>
          <p:cNvSpPr/>
          <p:nvPr/>
        </p:nvSpPr>
        <p:spPr>
          <a:xfrm>
            <a:off x="3474671" y="3367970"/>
            <a:ext cx="979714" cy="48490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417EB7-889D-4145-BC62-8A86535FF365}"/>
              </a:ext>
            </a:extLst>
          </p:cNvPr>
          <p:cNvSpPr txBox="1"/>
          <p:nvPr/>
        </p:nvSpPr>
        <p:spPr>
          <a:xfrm>
            <a:off x="840716" y="869471"/>
            <a:ext cx="79621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Power School available for reference purposes until October 2019</a:t>
            </a:r>
          </a:p>
        </p:txBody>
      </p:sp>
    </p:spTree>
    <p:extLst>
      <p:ext uri="{BB962C8B-B14F-4D97-AF65-F5344CB8AC3E}">
        <p14:creationId xmlns:p14="http://schemas.microsoft.com/office/powerpoint/2010/main" val="2047214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917"/>
            <a:ext cx="10515600" cy="713662"/>
          </a:xfrm>
        </p:spPr>
        <p:txBody>
          <a:bodyPr/>
          <a:lstStyle/>
          <a:p>
            <a:r>
              <a:rPr lang="en-US" b="1">
                <a:cs typeface="Calibri"/>
              </a:rPr>
              <a:t>Power School to MSS</a:t>
            </a:r>
            <a:endParaRPr lang="en-US" b="1"/>
          </a:p>
        </p:txBody>
      </p:sp>
      <p:pic>
        <p:nvPicPr>
          <p:cNvPr id="5" name="Picture 5" descr="A close up of a sign&#10;&#10;Description generated with high confidence">
            <a:extLst>
              <a:ext uri="{FF2B5EF4-FFF2-40B4-BE49-F238E27FC236}">
                <a16:creationId xmlns:a16="http://schemas.microsoft.com/office/drawing/2014/main" id="{7EC54801-8796-4927-B931-1B98F7B7CB16}"/>
              </a:ext>
            </a:extLst>
          </p:cNvPr>
          <p:cNvPicPr>
            <a:picLocks noChangeAspect="1"/>
          </p:cNvPicPr>
          <p:nvPr/>
        </p:nvPicPr>
        <p:blipFill>
          <a:blip r:embed="rId3"/>
          <a:stretch>
            <a:fillRect/>
          </a:stretch>
        </p:blipFill>
        <p:spPr>
          <a:xfrm>
            <a:off x="6554459" y="304549"/>
            <a:ext cx="1385545" cy="892475"/>
          </a:xfrm>
          <a:prstGeom prst="rect">
            <a:avLst/>
          </a:prstGeom>
        </p:spPr>
      </p:pic>
      <p:pic>
        <p:nvPicPr>
          <p:cNvPr id="7" name="Picture 7" descr="A group of people looking at the camera&#10;&#10;Description generated with high confidence">
            <a:extLst>
              <a:ext uri="{FF2B5EF4-FFF2-40B4-BE49-F238E27FC236}">
                <a16:creationId xmlns:a16="http://schemas.microsoft.com/office/drawing/2014/main" id="{2CAC2AAC-C3F1-408D-9BF2-B8ADEAFCB3C6}"/>
              </a:ext>
            </a:extLst>
          </p:cNvPr>
          <p:cNvPicPr>
            <a:picLocks noChangeAspect="1"/>
          </p:cNvPicPr>
          <p:nvPr/>
        </p:nvPicPr>
        <p:blipFill>
          <a:blip r:embed="rId4"/>
          <a:stretch>
            <a:fillRect/>
          </a:stretch>
        </p:blipFill>
        <p:spPr>
          <a:xfrm>
            <a:off x="9185120" y="425708"/>
            <a:ext cx="2738341" cy="651550"/>
          </a:xfrm>
          <a:prstGeom prst="rect">
            <a:avLst/>
          </a:prstGeom>
        </p:spPr>
      </p:pic>
      <p:sp>
        <p:nvSpPr>
          <p:cNvPr id="9" name="Arrow: Right 8">
            <a:extLst>
              <a:ext uri="{FF2B5EF4-FFF2-40B4-BE49-F238E27FC236}">
                <a16:creationId xmlns:a16="http://schemas.microsoft.com/office/drawing/2014/main" id="{5E803010-2E98-4771-92CA-A306FF55C895}"/>
              </a:ext>
            </a:extLst>
          </p:cNvPr>
          <p:cNvSpPr/>
          <p:nvPr/>
        </p:nvSpPr>
        <p:spPr>
          <a:xfrm>
            <a:off x="8075426" y="564386"/>
            <a:ext cx="979714" cy="48490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417EB7-889D-4145-BC62-8A86535FF365}"/>
              </a:ext>
            </a:extLst>
          </p:cNvPr>
          <p:cNvSpPr txBox="1"/>
          <p:nvPr/>
        </p:nvSpPr>
        <p:spPr>
          <a:xfrm>
            <a:off x="840716" y="869471"/>
            <a:ext cx="79621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MySchoolSask Communication</a:t>
            </a:r>
          </a:p>
        </p:txBody>
      </p:sp>
      <p:pic>
        <p:nvPicPr>
          <p:cNvPr id="3" name="Picture 3" descr="A screenshot of a cell phone&#10;&#10;Description generated with very high confidence">
            <a:extLst>
              <a:ext uri="{FF2B5EF4-FFF2-40B4-BE49-F238E27FC236}">
                <a16:creationId xmlns:a16="http://schemas.microsoft.com/office/drawing/2014/main" id="{196A98B0-6456-4129-8FCB-680FEDF16E68}"/>
              </a:ext>
            </a:extLst>
          </p:cNvPr>
          <p:cNvPicPr>
            <a:picLocks noChangeAspect="1"/>
          </p:cNvPicPr>
          <p:nvPr/>
        </p:nvPicPr>
        <p:blipFill>
          <a:blip r:embed="rId5"/>
          <a:stretch>
            <a:fillRect/>
          </a:stretch>
        </p:blipFill>
        <p:spPr>
          <a:xfrm>
            <a:off x="3904891" y="1303165"/>
            <a:ext cx="5287991" cy="5301218"/>
          </a:xfrm>
          <a:prstGeom prst="rect">
            <a:avLst/>
          </a:prstGeom>
        </p:spPr>
      </p:pic>
    </p:spTree>
    <p:extLst>
      <p:ext uri="{BB962C8B-B14F-4D97-AF65-F5344CB8AC3E}">
        <p14:creationId xmlns:p14="http://schemas.microsoft.com/office/powerpoint/2010/main" val="294024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181E26-89C4-4A14-92DE-0F4C4B0E9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screen shot of a social media post&#10;&#10;Description generated with high confidence">
            <a:extLst>
              <a:ext uri="{FF2B5EF4-FFF2-40B4-BE49-F238E27FC236}">
                <a16:creationId xmlns:a16="http://schemas.microsoft.com/office/drawing/2014/main" id="{143B0581-373D-4C6C-83ED-78C12722E346}"/>
              </a:ext>
            </a:extLst>
          </p:cNvPr>
          <p:cNvPicPr>
            <a:picLocks noChangeAspect="1"/>
          </p:cNvPicPr>
          <p:nvPr/>
        </p:nvPicPr>
        <p:blipFill rotWithShape="1">
          <a:blip r:embed="rId3"/>
          <a:srcRect l="10851" r="2306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Picture 7" descr="A screenshot of a newspaper&#10;&#10;Description generated with high confidence">
            <a:extLst>
              <a:ext uri="{FF2B5EF4-FFF2-40B4-BE49-F238E27FC236}">
                <a16:creationId xmlns:a16="http://schemas.microsoft.com/office/drawing/2014/main" id="{63604B48-9E61-44C0-AA9B-334076CE6706}"/>
              </a:ext>
            </a:extLst>
          </p:cNvPr>
          <p:cNvPicPr>
            <a:picLocks noChangeAspect="1"/>
          </p:cNvPicPr>
          <p:nvPr/>
        </p:nvPicPr>
        <p:blipFill rotWithShape="1">
          <a:blip r:embed="rId4"/>
          <a:srcRect l="3822" r="2" b="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4"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149465"/>
            <a:ext cx="10515600" cy="1325563"/>
          </a:xfrm>
        </p:spPr>
        <p:txBody>
          <a:bodyPr vert="horz" lIns="91440" tIns="45720" rIns="91440" bIns="45720" rtlCol="0" anchor="ctr">
            <a:normAutofit/>
          </a:bodyPr>
          <a:lstStyle/>
          <a:p>
            <a:r>
              <a:rPr lang="en-US" b="1" kern="1200">
                <a:solidFill>
                  <a:schemeClr val="bg1"/>
                </a:solidFill>
                <a:latin typeface="Calibri"/>
                <a:cs typeface="Calibri"/>
              </a:rPr>
              <a:t>Resources to Support MSS </a:t>
            </a:r>
            <a:r>
              <a:rPr lang="en-US" b="1" kern="1200">
                <a:latin typeface="Calibri"/>
                <a:cs typeface="+mj-cs"/>
              </a:rPr>
              <a:t/>
            </a:r>
            <a:br>
              <a:rPr lang="en-US" b="1" kern="1200">
                <a:latin typeface="Calibri"/>
                <a:cs typeface="+mj-cs"/>
              </a:rPr>
            </a:br>
            <a:r>
              <a:rPr lang="en-US" b="1" kern="1200">
                <a:solidFill>
                  <a:schemeClr val="bg1"/>
                </a:solidFill>
                <a:latin typeface="Calibri"/>
                <a:cs typeface="Calibri"/>
              </a:rPr>
              <a:t>Training and Implementation</a:t>
            </a:r>
          </a:p>
        </p:txBody>
      </p:sp>
      <p:sp>
        <p:nvSpPr>
          <p:cNvPr id="4" name="Content Placeholder 3"/>
          <p:cNvSpPr>
            <a:spLocks noGrp="1"/>
          </p:cNvSpPr>
          <p:nvPr>
            <p:ph sz="half" idx="1"/>
          </p:nvPr>
        </p:nvSpPr>
        <p:spPr>
          <a:xfrm>
            <a:off x="838200" y="2015406"/>
            <a:ext cx="5097779" cy="4065986"/>
          </a:xfrm>
        </p:spPr>
        <p:txBody>
          <a:bodyPr vert="horz" lIns="91440" tIns="45720" rIns="91440" bIns="45720" rtlCol="0" anchor="t">
            <a:normAutofit/>
          </a:bodyPr>
          <a:lstStyle/>
          <a:p>
            <a:r>
              <a:rPr lang="en-US" b="1"/>
              <a:t>Resource Bank (join today!)</a:t>
            </a:r>
            <a:endParaRPr lang="en-US"/>
          </a:p>
          <a:p>
            <a:pPr lvl="1"/>
            <a:r>
              <a:rPr lang="en-US" sz="2000" b="1"/>
              <a:t>Communications Bulletins</a:t>
            </a:r>
            <a:endParaRPr lang="en-US" sz="2000" b="1">
              <a:cs typeface="Calibri"/>
            </a:endParaRPr>
          </a:p>
          <a:p>
            <a:pPr lvl="1"/>
            <a:r>
              <a:rPr lang="en-US" sz="2000" b="1"/>
              <a:t>Fundamentals Video</a:t>
            </a:r>
            <a:endParaRPr lang="en-US" sz="2000">
              <a:cs typeface="Calibri" panose="020F0502020204030204"/>
            </a:endParaRPr>
          </a:p>
          <a:p>
            <a:pPr lvl="1"/>
            <a:r>
              <a:rPr lang="en-US" sz="2000" b="1">
                <a:cs typeface="Calibri"/>
              </a:rPr>
              <a:t>Overview Video</a:t>
            </a:r>
          </a:p>
          <a:p>
            <a:pPr lvl="1"/>
            <a:r>
              <a:rPr lang="en-US" sz="2000" b="1">
                <a:cs typeface="Calibri"/>
              </a:rPr>
              <a:t>Rover Videos</a:t>
            </a:r>
          </a:p>
          <a:p>
            <a:pPr lvl="1"/>
            <a:r>
              <a:rPr lang="en-US" sz="2000" b="1">
                <a:cs typeface="Calibri"/>
              </a:rPr>
              <a:t>Ongoing Updates</a:t>
            </a:r>
          </a:p>
          <a:p>
            <a:r>
              <a:rPr lang="en-US" sz="2400" b="1">
                <a:cs typeface="Calibri"/>
              </a:rPr>
              <a:t>Sun West Advisory Team </a:t>
            </a:r>
          </a:p>
          <a:p>
            <a:r>
              <a:rPr lang="en-US" sz="2400" b="1">
                <a:cs typeface="Calibri"/>
              </a:rPr>
              <a:t>Sun West School Leads</a:t>
            </a:r>
          </a:p>
          <a:p>
            <a:r>
              <a:rPr lang="en-US" sz="2400" b="1">
                <a:cs typeface="Calibri"/>
              </a:rPr>
              <a:t>Sun West Division Office L1 Team</a:t>
            </a:r>
          </a:p>
          <a:p>
            <a:endParaRPr lang="en-US" b="1">
              <a:cs typeface="Calibri" panose="020F0502020204030204"/>
            </a:endParaRPr>
          </a:p>
          <a:p>
            <a:endParaRPr lang="en-US" sz="2400" b="1">
              <a:cs typeface="Calibri" panose="020F0502020204030204"/>
            </a:endParaRPr>
          </a:p>
          <a:p>
            <a:pPr lvl="1"/>
            <a:endParaRPr lang="en-US" sz="2000">
              <a:cs typeface="Calibri" panose="020F0502020204030204"/>
            </a:endParaRPr>
          </a:p>
        </p:txBody>
      </p:sp>
    </p:spTree>
    <p:extLst>
      <p:ext uri="{BB962C8B-B14F-4D97-AF65-F5344CB8AC3E}">
        <p14:creationId xmlns:p14="http://schemas.microsoft.com/office/powerpoint/2010/main" val="8705628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932" y="1204109"/>
            <a:ext cx="10023398" cy="857894"/>
          </a:xfrm>
        </p:spPr>
        <p:txBody>
          <a:bodyPr vert="horz" lIns="91440" tIns="45720" rIns="91440" bIns="45720" rtlCol="0" anchor="ctr">
            <a:normAutofit/>
          </a:bodyPr>
          <a:lstStyle/>
          <a:p>
            <a:r>
              <a:rPr lang="en-US" b="1" err="1">
                <a:solidFill>
                  <a:srgbClr val="FFFFFF"/>
                </a:solidFill>
                <a:latin typeface="+mj-lt"/>
                <a:cs typeface="+mj-cs"/>
              </a:rPr>
              <a:t>MySchoolSask</a:t>
            </a:r>
            <a:r>
              <a:rPr lang="en-US" b="1" kern="1200">
                <a:solidFill>
                  <a:srgbClr val="FFFFFF"/>
                </a:solidFill>
                <a:latin typeface="+mj-lt"/>
                <a:ea typeface="+mj-ea"/>
                <a:cs typeface="+mj-cs"/>
              </a:rPr>
              <a:t> Language</a:t>
            </a:r>
          </a:p>
        </p:txBody>
      </p:sp>
      <p:sp>
        <p:nvSpPr>
          <p:cNvPr id="4" name="Content Placeholder 3"/>
          <p:cNvSpPr>
            <a:spLocks noGrp="1"/>
          </p:cNvSpPr>
          <p:nvPr>
            <p:ph sz="half" idx="1"/>
          </p:nvPr>
        </p:nvSpPr>
        <p:spPr>
          <a:xfrm>
            <a:off x="1085648" y="3048715"/>
            <a:ext cx="4505236" cy="2820012"/>
          </a:xfrm>
        </p:spPr>
        <p:txBody>
          <a:bodyPr vert="horz" lIns="91440" tIns="45720" rIns="91440" bIns="45720" rtlCol="0" anchor="t">
            <a:normAutofit/>
          </a:bodyPr>
          <a:lstStyle/>
          <a:p>
            <a:r>
              <a:rPr lang="en-US" sz="3600" b="1"/>
              <a:t>MSS Terminology</a:t>
            </a:r>
          </a:p>
          <a:p>
            <a:pPr lvl="1"/>
            <a:r>
              <a:rPr lang="en-US"/>
              <a:t>Standard vs Outcome</a:t>
            </a:r>
            <a:endParaRPr lang="en-US">
              <a:cs typeface="Calibri"/>
            </a:endParaRPr>
          </a:p>
          <a:p>
            <a:pPr lvl="1"/>
            <a:r>
              <a:rPr lang="en-US"/>
              <a:t>Primary</a:t>
            </a:r>
            <a:endParaRPr lang="en-US">
              <a:cs typeface="Calibri"/>
            </a:endParaRPr>
          </a:p>
          <a:p>
            <a:pPr lvl="1"/>
            <a:r>
              <a:rPr lang="en-US"/>
              <a:t>Secondary</a:t>
            </a:r>
            <a:endParaRPr lang="en-US">
              <a:cs typeface="Calibri"/>
            </a:endParaRPr>
          </a:p>
          <a:p>
            <a:pPr lvl="1"/>
            <a:r>
              <a:rPr lang="en-US"/>
              <a:t>Transcript</a:t>
            </a:r>
            <a:endParaRPr lang="en-US">
              <a:cs typeface="Calibri"/>
            </a:endParaRPr>
          </a:p>
        </p:txBody>
      </p:sp>
      <p:pic>
        <p:nvPicPr>
          <p:cNvPr id="3" name="Picture 5" descr="A group of people in a room&#10;&#10;Description generated with very high confidence">
            <a:extLst>
              <a:ext uri="{FF2B5EF4-FFF2-40B4-BE49-F238E27FC236}">
                <a16:creationId xmlns:a16="http://schemas.microsoft.com/office/drawing/2014/main" id="{69223D59-9AA5-42CD-8AAB-CEDEC057F965}"/>
              </a:ext>
            </a:extLst>
          </p:cNvPr>
          <p:cNvPicPr>
            <a:picLocks noChangeAspect="1"/>
          </p:cNvPicPr>
          <p:nvPr/>
        </p:nvPicPr>
        <p:blipFill>
          <a:blip r:embed="rId3"/>
          <a:stretch>
            <a:fillRect/>
          </a:stretch>
        </p:blipFill>
        <p:spPr>
          <a:xfrm>
            <a:off x="5237197" y="3319290"/>
            <a:ext cx="6691698" cy="1790029"/>
          </a:xfrm>
          <a:prstGeom prst="rect">
            <a:avLst/>
          </a:prstGeom>
        </p:spPr>
      </p:pic>
    </p:spTree>
    <p:extLst>
      <p:ext uri="{BB962C8B-B14F-4D97-AF65-F5344CB8AC3E}">
        <p14:creationId xmlns:p14="http://schemas.microsoft.com/office/powerpoint/2010/main" val="1314657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8377" y="965200"/>
            <a:ext cx="4474140" cy="3175373"/>
          </a:xfrm>
        </p:spPr>
        <p:txBody>
          <a:bodyPr vert="horz" lIns="91440" tIns="45720" rIns="91440" bIns="45720" rtlCol="0" anchor="b">
            <a:normAutofit/>
          </a:bodyPr>
          <a:lstStyle/>
          <a:p>
            <a:r>
              <a:rPr lang="en-US" sz="6000" b="1">
                <a:latin typeface="+mj-lt"/>
                <a:cs typeface="+mj-cs"/>
              </a:rPr>
              <a:t>MSS  LIVE</a:t>
            </a:r>
          </a:p>
        </p:txBody>
      </p:sp>
      <p:sp>
        <p:nvSpPr>
          <p:cNvPr id="42" name="Rectangle 41">
            <a:extLst>
              <a:ext uri="{FF2B5EF4-FFF2-40B4-BE49-F238E27FC236}">
                <a16:creationId xmlns:a16="http://schemas.microsoft.com/office/drawing/2014/main" id="{C18DD249-7BAF-43E4-96D2-897DF8277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3709A93-4FBF-496D-9228-3D3DBCF50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6" descr="A group of people sitting at a table&#10;&#10;Description generated with very high confidence">
            <a:extLst>
              <a:ext uri="{FF2B5EF4-FFF2-40B4-BE49-F238E27FC236}">
                <a16:creationId xmlns:a16="http://schemas.microsoft.com/office/drawing/2014/main" id="{201EEB8D-7250-4D87-93AC-AEE93E8D74CE}"/>
              </a:ext>
            </a:extLst>
          </p:cNvPr>
          <p:cNvPicPr>
            <a:picLocks noChangeAspect="1"/>
          </p:cNvPicPr>
          <p:nvPr/>
        </p:nvPicPr>
        <p:blipFill>
          <a:blip r:embed="rId3"/>
          <a:stretch>
            <a:fillRect/>
          </a:stretch>
        </p:blipFill>
        <p:spPr>
          <a:xfrm>
            <a:off x="6420908" y="1092561"/>
            <a:ext cx="5446183" cy="1198160"/>
          </a:xfrm>
          <a:prstGeom prst="rect">
            <a:avLst/>
          </a:prstGeom>
        </p:spPr>
      </p:pic>
      <p:sp>
        <p:nvSpPr>
          <p:cNvPr id="46" name="Rectangle 45">
            <a:extLst>
              <a:ext uri="{FF2B5EF4-FFF2-40B4-BE49-F238E27FC236}">
                <a16:creationId xmlns:a16="http://schemas.microsoft.com/office/drawing/2014/main" id="{AC6F8F5A-EAFE-459F-8F54-9D86D539F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C3FD65E3-4E8F-40F8-B00F-C3CA65D8A3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DFA2231-FFDF-4250-983C-D460855A3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A yellow sign&#10;&#10;Description generated with high confidence">
            <a:extLst>
              <a:ext uri="{FF2B5EF4-FFF2-40B4-BE49-F238E27FC236}">
                <a16:creationId xmlns:a16="http://schemas.microsoft.com/office/drawing/2014/main" id="{A479C4E8-27A2-4468-A596-55B3D667223C}"/>
              </a:ext>
            </a:extLst>
          </p:cNvPr>
          <p:cNvPicPr>
            <a:picLocks noChangeAspect="1"/>
          </p:cNvPicPr>
          <p:nvPr/>
        </p:nvPicPr>
        <p:blipFill>
          <a:blip r:embed="rId4"/>
          <a:stretch>
            <a:fillRect/>
          </a:stretch>
        </p:blipFill>
        <p:spPr>
          <a:xfrm>
            <a:off x="6193363" y="4167550"/>
            <a:ext cx="2810015" cy="1903967"/>
          </a:xfrm>
          <a:prstGeom prst="rect">
            <a:avLst/>
          </a:prstGeom>
        </p:spPr>
      </p:pic>
      <p:pic>
        <p:nvPicPr>
          <p:cNvPr id="8" name="Picture 8" descr="A picture containing indoor, blue, toy, office&#10;&#10;Description generated with high confidence">
            <a:extLst>
              <a:ext uri="{FF2B5EF4-FFF2-40B4-BE49-F238E27FC236}">
                <a16:creationId xmlns:a16="http://schemas.microsoft.com/office/drawing/2014/main" id="{49E8D230-7C4B-4961-ABBC-78FED303400A}"/>
              </a:ext>
            </a:extLst>
          </p:cNvPr>
          <p:cNvPicPr>
            <a:picLocks noChangeAspect="1"/>
          </p:cNvPicPr>
          <p:nvPr/>
        </p:nvPicPr>
        <p:blipFill>
          <a:blip r:embed="rId5"/>
          <a:stretch>
            <a:fillRect/>
          </a:stretch>
        </p:blipFill>
        <p:spPr>
          <a:xfrm>
            <a:off x="9397021" y="4237981"/>
            <a:ext cx="2579977" cy="1863746"/>
          </a:xfrm>
          <a:prstGeom prst="rect">
            <a:avLst/>
          </a:prstGeom>
        </p:spPr>
      </p:pic>
    </p:spTree>
    <p:extLst>
      <p:ext uri="{BB962C8B-B14F-4D97-AF65-F5344CB8AC3E}">
        <p14:creationId xmlns:p14="http://schemas.microsoft.com/office/powerpoint/2010/main" val="2515787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35F9EA-42EE-4439-A3DF-005C9610CAE4}" vid="{870B3922-52F9-4004-8B4D-D255D201D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612</Words>
  <Application>Microsoft Office PowerPoint</Application>
  <PresentationFormat>Widescreen</PresentationFormat>
  <Paragraphs>219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Source Sans Pro</vt:lpstr>
      <vt:lpstr>Times New Roman</vt:lpstr>
      <vt:lpstr>Office Theme</vt:lpstr>
      <vt:lpstr>MySchoolSask School Lead Training Principals and Teachers</vt:lpstr>
      <vt:lpstr>Agenda</vt:lpstr>
      <vt:lpstr>PowerPoint Presentation</vt:lpstr>
      <vt:lpstr>PowerPoint Presentation</vt:lpstr>
      <vt:lpstr>Power School to MSS</vt:lpstr>
      <vt:lpstr>Power School to MSS</vt:lpstr>
      <vt:lpstr>Resources to Support MSS  Training and Implementation</vt:lpstr>
      <vt:lpstr>MySchoolSask Language</vt:lpstr>
      <vt:lpstr>MSS  LIVE</vt:lpstr>
      <vt:lpstr>Family Portal</vt:lpstr>
      <vt:lpstr>Privacy of Data</vt:lpstr>
      <vt:lpstr>PowerPoint Presentation</vt:lpstr>
      <vt:lpstr>Staff View Setup and Navigation  (April 2019 v.1.1)</vt:lpstr>
      <vt:lpstr>Class Attendance (May 2019 v.1.0) and Staff View Setup and Navigation (April 2019 v1.1)</vt:lpstr>
      <vt:lpstr>PowerPoint Presentation</vt:lpstr>
      <vt:lpstr>PowerPoint Presentation</vt:lpstr>
      <vt:lpstr>FASA and GRADEBOOK</vt:lpstr>
      <vt:lpstr>Gradebook</vt:lpstr>
      <vt:lpstr>Teacher Gradebook (May 2019 v1.0 and Using Gradebook (March 2019 v1.0)</vt:lpstr>
      <vt:lpstr>Preferences</vt:lpstr>
      <vt:lpstr>Gradebook: Linking Classes, Grade Calculations, Categories , Reporting Standards</vt:lpstr>
      <vt:lpstr>Creating Categories &amp; Assignments</vt:lpstr>
      <vt:lpstr>Entering  Assignments &amp;  Scores</vt:lpstr>
      <vt:lpstr>Posting Grades  Reports </vt:lpstr>
      <vt:lpstr>The Planner &amp; Tools </vt:lpstr>
      <vt:lpstr>Groups &amp; Pages </vt:lpstr>
      <vt:lpstr>Help Process </vt:lpstr>
      <vt:lpstr>Parking Lot</vt:lpstr>
      <vt:lpstr> Wrap-Up and Next Steps</vt:lpstr>
    </vt:vector>
  </TitlesOfParts>
  <Company>Fujitsu North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Wilson</dc:creator>
  <cp:lastModifiedBy>Vanessa Lewis</cp:lastModifiedBy>
  <cp:revision>222</cp:revision>
  <cp:lastPrinted>2018-12-06T19:55:00Z</cp:lastPrinted>
  <dcterms:created xsi:type="dcterms:W3CDTF">2018-04-11T17:29:28Z</dcterms:created>
  <dcterms:modified xsi:type="dcterms:W3CDTF">2019-08-27T19:27:49Z</dcterms:modified>
</cp:coreProperties>
</file>