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52"/>
  </p:notesMasterIdLst>
  <p:handoutMasterIdLst>
    <p:handoutMasterId r:id="rId53"/>
  </p:handoutMasterIdLst>
  <p:sldIdLst>
    <p:sldId id="256" r:id="rId5"/>
    <p:sldId id="264" r:id="rId6"/>
    <p:sldId id="257" r:id="rId7"/>
    <p:sldId id="306" r:id="rId8"/>
    <p:sldId id="270" r:id="rId9"/>
    <p:sldId id="268" r:id="rId10"/>
    <p:sldId id="309" r:id="rId11"/>
    <p:sldId id="266" r:id="rId12"/>
    <p:sldId id="303" r:id="rId13"/>
    <p:sldId id="276" r:id="rId14"/>
    <p:sldId id="305" r:id="rId15"/>
    <p:sldId id="304" r:id="rId16"/>
    <p:sldId id="275" r:id="rId17"/>
    <p:sldId id="277" r:id="rId18"/>
    <p:sldId id="278" r:id="rId19"/>
    <p:sldId id="279" r:id="rId20"/>
    <p:sldId id="272" r:id="rId21"/>
    <p:sldId id="280" r:id="rId22"/>
    <p:sldId id="281" r:id="rId23"/>
    <p:sldId id="282" r:id="rId24"/>
    <p:sldId id="290" r:id="rId25"/>
    <p:sldId id="307" r:id="rId26"/>
    <p:sldId id="283" r:id="rId27"/>
    <p:sldId id="284" r:id="rId28"/>
    <p:sldId id="285" r:id="rId29"/>
    <p:sldId id="288" r:id="rId30"/>
    <p:sldId id="299" r:id="rId31"/>
    <p:sldId id="289" r:id="rId32"/>
    <p:sldId id="292" r:id="rId33"/>
    <p:sldId id="269" r:id="rId34"/>
    <p:sldId id="273" r:id="rId35"/>
    <p:sldId id="300" r:id="rId36"/>
    <p:sldId id="294" r:id="rId37"/>
    <p:sldId id="295" r:id="rId38"/>
    <p:sldId id="296" r:id="rId39"/>
    <p:sldId id="297" r:id="rId40"/>
    <p:sldId id="311" r:id="rId41"/>
    <p:sldId id="298" r:id="rId42"/>
    <p:sldId id="301" r:id="rId43"/>
    <p:sldId id="293" r:id="rId44"/>
    <p:sldId id="286" r:id="rId45"/>
    <p:sldId id="302" r:id="rId46"/>
    <p:sldId id="274" r:id="rId47"/>
    <p:sldId id="308" r:id="rId48"/>
    <p:sldId id="310" r:id="rId49"/>
    <p:sldId id="265" r:id="rId50"/>
    <p:sldId id="271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942D0B"/>
    <a:srgbClr val="76280B"/>
    <a:srgbClr val="F6BF73"/>
    <a:srgbClr val="F9D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5" autoAdjust="0"/>
    <p:restoredTop sz="68455" autoAdjust="0"/>
  </p:normalViewPr>
  <p:slideViewPr>
    <p:cSldViewPr snapToGrid="0">
      <p:cViewPr varScale="1">
        <p:scale>
          <a:sx n="47" d="100"/>
          <a:sy n="47" d="100"/>
        </p:scale>
        <p:origin x="12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805758-D2E5-47F1-BDC8-64F96AB837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4D7A7-60FE-4B51-8D3B-098FB2A1B3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66161-D383-45DC-9645-1D21647A8641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8030B-DA71-4B18-AA7C-F991BCB518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65FCA-070F-4A6D-A2E0-D5EBEAABC9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4D2B8-7AFA-4F86-9DF3-A6BBE4E23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4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789D0-CA34-4934-A369-C3113E12A3EF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79418-37EB-4378-AD22-89DBB000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4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571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**Give</a:t>
            </a:r>
            <a:r>
              <a:rPr lang="en-US" baseline="0" dirty="0" smtClean="0"/>
              <a:t> handout with project product ideas</a:t>
            </a:r>
            <a:endParaRPr lang="en-US" dirty="0" smtClean="0"/>
          </a:p>
          <a:p>
            <a:r>
              <a:rPr lang="en-US" dirty="0" smtClean="0"/>
              <a:t>Take </a:t>
            </a:r>
            <a:r>
              <a:rPr lang="en-US" dirty="0" smtClean="0"/>
              <a:t>a look at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Products for Projects! Are there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few you think your students would like?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41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Cooks</a:t>
            </a:r>
            <a:r>
              <a:rPr lang="en-US" baseline="0" dirty="0" smtClean="0"/>
              <a:t> follow instructions step by step – you will all end up with the exact same thing</a:t>
            </a:r>
          </a:p>
          <a:p>
            <a:r>
              <a:rPr lang="en-US" baseline="0" dirty="0" smtClean="0"/>
              <a:t>Chefs create; they may take two recipes and combine them, or take the steps and tweak them </a:t>
            </a:r>
          </a:p>
          <a:p>
            <a:r>
              <a:rPr lang="en-US" baseline="0" dirty="0" smtClean="0"/>
              <a:t>Or create something totally new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37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37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Build this before</a:t>
            </a:r>
            <a:r>
              <a:rPr lang="en-US" b="1" baseline="0" dirty="0" smtClean="0"/>
              <a:t> you start; at least an intro – you can develop during the project, but practice </a:t>
            </a:r>
            <a:r>
              <a:rPr lang="en-US" b="1" baseline="0" dirty="0" smtClean="0"/>
              <a:t>first </a:t>
            </a:r>
          </a:p>
          <a:p>
            <a:r>
              <a:rPr lang="en-US" b="1" baseline="0" dirty="0" smtClean="0"/>
              <a:t>RB guidebooks – SHOW</a:t>
            </a:r>
          </a:p>
          <a:p>
            <a:r>
              <a:rPr lang="en-US" b="1" baseline="0" dirty="0" smtClean="0"/>
              <a:t>Find your age level – save guidebooks – 5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20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Build this before</a:t>
            </a:r>
            <a:r>
              <a:rPr lang="en-US" b="1" baseline="0" dirty="0" smtClean="0"/>
              <a:t> you start; at least an intro – you can develop during the project, but practice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794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It</a:t>
            </a:r>
            <a:r>
              <a:rPr lang="en-US" b="1" baseline="0" dirty="0" smtClean="0"/>
              <a:t> doesn’t matter which you start with</a:t>
            </a:r>
          </a:p>
          <a:p>
            <a:r>
              <a:rPr lang="en-US" b="1" baseline="0" dirty="0" smtClean="0"/>
              <a:t>Look at your curriculum to gather your “big ideas” science and social are a good starting point </a:t>
            </a:r>
            <a:endParaRPr lang="en-US" b="1" baseline="0" dirty="0" smtClean="0"/>
          </a:p>
          <a:p>
            <a:r>
              <a:rPr lang="en-US" b="1" baseline="0" dirty="0" smtClean="0"/>
              <a:t>You will ALWAYS hit a ton of ELA outcomes.  This </a:t>
            </a:r>
            <a:r>
              <a:rPr lang="en-US" b="1" baseline="0" dirty="0" smtClean="0"/>
              <a:t>can be done with students as well!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22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22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</a:t>
            </a:r>
            <a:r>
              <a:rPr lang="en-US" baseline="0" dirty="0" smtClean="0"/>
              <a:t> your school in mind – this is a perfectly good authentic audience</a:t>
            </a:r>
            <a:r>
              <a:rPr lang="en-US" baseline="0" dirty="0" smtClean="0"/>
              <a:t>!</a:t>
            </a:r>
          </a:p>
          <a:p>
            <a:r>
              <a:rPr lang="en-US" baseline="0" dirty="0" smtClean="0"/>
              <a:t>***Give handout for essential questions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72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88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***Make sure they have I</a:t>
            </a:r>
            <a:r>
              <a:rPr lang="en-US" baseline="0" dirty="0" smtClean="0"/>
              <a:t> CAN MAP – if not, show were they are on RB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 smtClean="0"/>
              <a:t>don’t have to use these for your project, you aren’t married to them – just test them out! </a:t>
            </a:r>
            <a:endParaRPr lang="en-US" dirty="0" smtClean="0"/>
          </a:p>
          <a:p>
            <a:r>
              <a:rPr lang="en-US" b="1" dirty="0" err="1" smtClean="0"/>
              <a:t>E.g</a:t>
            </a:r>
            <a:r>
              <a:rPr lang="en-US" b="1" dirty="0" smtClean="0"/>
              <a:t>,</a:t>
            </a:r>
            <a:r>
              <a:rPr lang="en-US" b="1" baseline="0" dirty="0" smtClean="0"/>
              <a:t>  What if there were no grades in school?  Or How can kids inspire seniors to live a healthy lifestyle?  How could a little free library improve reading the love of reading in our community?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74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2min 31</a:t>
            </a:r>
            <a:r>
              <a:rPr lang="en-US" b="1" baseline="0" dirty="0" smtClean="0"/>
              <a:t> sec</a:t>
            </a:r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734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like </a:t>
            </a:r>
            <a:r>
              <a:rPr lang="en-US" dirty="0" err="1" smtClean="0"/>
              <a:t>yoda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77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***Give </a:t>
            </a:r>
            <a:r>
              <a:rPr lang="en-US" b="1" dirty="0" err="1" smtClean="0"/>
              <a:t>stickies</a:t>
            </a:r>
            <a:r>
              <a:rPr lang="en-US" b="1" baseline="0" dirty="0" smtClean="0"/>
              <a:t> 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Brainstorm what</a:t>
            </a:r>
            <a:r>
              <a:rPr lang="en-US" b="1" baseline="0" dirty="0" smtClean="0"/>
              <a:t> any project should include to have it embrace the </a:t>
            </a:r>
            <a:r>
              <a:rPr lang="en-US" b="1" baseline="0" dirty="0" err="1" smtClean="0"/>
              <a:t>PeBL</a:t>
            </a:r>
            <a:r>
              <a:rPr lang="en-US" b="1" baseline="0" dirty="0" smtClean="0"/>
              <a:t> philosophy – in small groups – share out – put </a:t>
            </a:r>
            <a:r>
              <a:rPr lang="en-US" b="1" baseline="0" dirty="0" err="1" smtClean="0"/>
              <a:t>stickies</a:t>
            </a:r>
            <a:r>
              <a:rPr lang="en-US" b="1" baseline="0" dirty="0" smtClean="0"/>
              <a:t> on board.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baseline="0" dirty="0" smtClean="0"/>
              <a:t>E.g. answers – </a:t>
            </a:r>
            <a:r>
              <a:rPr lang="en-US" b="1" i="1" baseline="0" dirty="0" err="1" smtClean="0"/>
              <a:t>ToR</a:t>
            </a:r>
            <a:r>
              <a:rPr lang="en-US" b="1" i="1" baseline="0" dirty="0" smtClean="0"/>
              <a:t>, 21C, flexible learning enviros, voice and choice, recognition (REORDER things)</a:t>
            </a:r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666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outcomes can</a:t>
            </a:r>
            <a:r>
              <a:rPr lang="en-US" baseline="0" dirty="0" smtClean="0"/>
              <a:t> guide </a:t>
            </a:r>
            <a:r>
              <a:rPr lang="en-US" baseline="0" dirty="0" smtClean="0"/>
              <a:t>this – you may want to roughly jot these on scrap paper before you add them to your template.</a:t>
            </a:r>
          </a:p>
          <a:p>
            <a:r>
              <a:rPr lang="en-US" baseline="0" dirty="0" smtClean="0"/>
              <a:t>Jot ideas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75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</a:t>
            </a:r>
            <a:r>
              <a:rPr lang="en-US" baseline="0" dirty="0" smtClean="0"/>
              <a:t> a few minutes and think about what students in your grade will need to know before and during your PBL to be successful.</a:t>
            </a:r>
          </a:p>
          <a:p>
            <a:r>
              <a:rPr lang="en-US" baseline="0" dirty="0" smtClean="0"/>
              <a:t>Label BDA (before, during or after</a:t>
            </a:r>
            <a:r>
              <a:rPr lang="en-US" baseline="0" dirty="0" smtClean="0"/>
              <a:t>)</a:t>
            </a:r>
          </a:p>
          <a:p>
            <a:r>
              <a:rPr lang="en-US" b="1" baseline="0" dirty="0" smtClean="0"/>
              <a:t>Jot some rough notes later that can be added to your template.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5040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think about how you will teach each of these</a:t>
            </a:r>
            <a:r>
              <a:rPr lang="en-US" baseline="0" dirty="0" smtClean="0"/>
              <a:t> </a:t>
            </a:r>
            <a:r>
              <a:rPr lang="en-US" baseline="0" dirty="0" smtClean="0"/>
              <a:t>skills – put a code beside them FC, ML, I, SG </a:t>
            </a:r>
            <a:r>
              <a:rPr lang="en-US" baseline="0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71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I do is perfectly fine to start with; you may</a:t>
            </a:r>
            <a:r>
              <a:rPr lang="en-US" baseline="0" dirty="0" smtClean="0"/>
              <a:t> want to provide a few choices and build a few with your students for a we do; or older or kids that are ready may design their own project.  You decide</a:t>
            </a:r>
            <a:r>
              <a:rPr lang="en-US" baseline="0" dirty="0" smtClean="0"/>
              <a:t>!</a:t>
            </a:r>
          </a:p>
          <a:p>
            <a:r>
              <a:rPr lang="en-US" baseline="0" dirty="0" err="1" smtClean="0"/>
              <a:t>E.g</a:t>
            </a:r>
            <a:r>
              <a:rPr lang="en-US" baseline="0" dirty="0" smtClean="0"/>
              <a:t>, if looking at how kids can help seniors live healthier lifestyles; they could research dietary requirements for seniors, budget to make a balanced meal for them and then make it for local seniors; they could research physical activity required for seniors, plan a weekly physical activity schedule and then share it with a retirement home or lead sessions;  or they could research mental wellness of seniors/ways to avoid dementia and make a program for local seniors based on it. </a:t>
            </a:r>
          </a:p>
          <a:p>
            <a:r>
              <a:rPr lang="en-US" b="1" baseline="0" dirty="0" smtClean="0"/>
              <a:t>Jot your ideas in rough for now.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761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2167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556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example </a:t>
            </a:r>
            <a:r>
              <a:rPr lang="en-US" dirty="0" smtClean="0"/>
              <a:t>of </a:t>
            </a:r>
            <a:r>
              <a:rPr lang="en-US" dirty="0" smtClean="0"/>
              <a:t>weekly</a:t>
            </a:r>
            <a:r>
              <a:rPr lang="en-US" baseline="0" dirty="0" smtClean="0"/>
              <a:t> reflection LATER – mention it here.</a:t>
            </a:r>
          </a:p>
          <a:p>
            <a:r>
              <a:rPr lang="en-US" baseline="0" dirty="0" smtClean="0"/>
              <a:t>Jot down the ones you like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036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a copy of the accessing</a:t>
            </a:r>
            <a:r>
              <a:rPr lang="en-US" baseline="0" dirty="0" smtClean="0"/>
              <a:t> resources at sun west </a:t>
            </a:r>
            <a:r>
              <a:rPr lang="en-US" baseline="0" dirty="0" smtClean="0"/>
              <a:t>handout</a:t>
            </a:r>
          </a:p>
          <a:p>
            <a:r>
              <a:rPr lang="en-US" baseline="0" dirty="0" smtClean="0"/>
              <a:t>Tons of resources! Kids can use RB, Blackboard resources, </a:t>
            </a:r>
            <a:r>
              <a:rPr lang="en-US" baseline="0" dirty="0" err="1" smtClean="0"/>
              <a:t>Sora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pearson</a:t>
            </a:r>
            <a:r>
              <a:rPr lang="en-US" baseline="0" dirty="0" smtClean="0"/>
              <a:t>, Learn360 too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30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***Give </a:t>
            </a:r>
            <a:r>
              <a:rPr lang="en-US" b="1" dirty="0" err="1" smtClean="0"/>
              <a:t>stickies</a:t>
            </a:r>
            <a:r>
              <a:rPr lang="en-US" b="1" baseline="0" dirty="0" smtClean="0"/>
              <a:t> 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Brainstorm what</a:t>
            </a:r>
            <a:r>
              <a:rPr lang="en-US" b="1" baseline="0" dirty="0" smtClean="0"/>
              <a:t> any project should include to have it embrace the </a:t>
            </a:r>
            <a:r>
              <a:rPr lang="en-US" b="1" baseline="0" dirty="0" err="1" smtClean="0"/>
              <a:t>PeBL</a:t>
            </a:r>
            <a:r>
              <a:rPr lang="en-US" b="1" baseline="0" dirty="0" smtClean="0"/>
              <a:t> philosophy – in small groups – share out – put </a:t>
            </a:r>
            <a:r>
              <a:rPr lang="en-US" b="1" baseline="0" dirty="0" err="1" smtClean="0"/>
              <a:t>stickies</a:t>
            </a:r>
            <a:r>
              <a:rPr lang="en-US" b="1" baseline="0" dirty="0" smtClean="0"/>
              <a:t> on board.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baseline="0" dirty="0" smtClean="0"/>
              <a:t>E.g. answers – </a:t>
            </a:r>
            <a:r>
              <a:rPr lang="en-US" b="1" i="1" baseline="0" dirty="0" err="1" smtClean="0"/>
              <a:t>ToR</a:t>
            </a:r>
            <a:r>
              <a:rPr lang="en-US" b="1" i="1" baseline="0" dirty="0" smtClean="0"/>
              <a:t>, 21C, flexible learning enviros, voice and choice, recognition (REORDER things)</a:t>
            </a:r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464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8359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example</a:t>
            </a:r>
            <a:r>
              <a:rPr lang="en-US" baseline="0" dirty="0" smtClean="0"/>
              <a:t> of guided math – how much roles improved;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66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650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9360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13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build a rubric for PBL! OR Let’s build a sample rubric for the question</a:t>
            </a:r>
            <a:r>
              <a:rPr lang="en-US" baseline="0" dirty="0" smtClean="0"/>
              <a:t> </a:t>
            </a:r>
            <a:r>
              <a:rPr lang="en-US" baseline="0" dirty="0" smtClean="0"/>
              <a:t>……..show example of 4 point rubric activity in RB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0014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417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187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***Give </a:t>
            </a:r>
            <a:r>
              <a:rPr lang="en-US" dirty="0" smtClean="0"/>
              <a:t>sample student action plan;  what would you want on yours?  Mark</a:t>
            </a:r>
            <a:r>
              <a:rPr lang="en-US" baseline="0" dirty="0" smtClean="0"/>
              <a:t> up example based on age of kids </a:t>
            </a:r>
            <a:r>
              <a:rPr lang="en-US" baseline="0" dirty="0" smtClean="0"/>
              <a:t>– share</a:t>
            </a:r>
          </a:p>
          <a:p>
            <a:r>
              <a:rPr lang="en-US" baseline="0" dirty="0" smtClean="0"/>
              <a:t>What would you add or subtract or change based on your students?</a:t>
            </a:r>
          </a:p>
          <a:p>
            <a:r>
              <a:rPr lang="en-US" baseline="0" dirty="0" smtClean="0"/>
              <a:t>Would all students use the SAME one???</a:t>
            </a:r>
          </a:p>
          <a:p>
            <a:r>
              <a:rPr lang="en-US" baseline="0" dirty="0" smtClean="0"/>
              <a:t>In RB to modify or make your own!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605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GAME CHANGER</a:t>
            </a:r>
          </a:p>
          <a:p>
            <a:r>
              <a:rPr lang="en-US" b="1" dirty="0" smtClean="0"/>
              <a:t>You </a:t>
            </a:r>
            <a:r>
              <a:rPr lang="en-US" b="1" dirty="0" smtClean="0"/>
              <a:t>can use weekly</a:t>
            </a:r>
            <a:r>
              <a:rPr lang="en-US" b="1" baseline="0" dirty="0" smtClean="0"/>
              <a:t> reflections to guide this; or the student action plan; or contract, observations etc. </a:t>
            </a:r>
          </a:p>
          <a:p>
            <a:r>
              <a:rPr lang="en-US" b="1" i="1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Share the focus of the conference with the kids and make your role and their role clear!  This is a game changer.</a:t>
            </a:r>
            <a:endParaRPr lang="en-US" b="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/>
              <a:t>AJ </a:t>
            </a:r>
            <a:r>
              <a:rPr lang="en-US" dirty="0" err="1" smtClean="0"/>
              <a:t>Juliani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29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What is your WHY? For me…I reached kids I wouldn’t have using traditional methods.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baseline="0" dirty="0" smtClean="0"/>
              <a:t>How would you explain the why to parents and kids?</a:t>
            </a:r>
            <a:endParaRPr lang="en-US" i="1" baseline="0" dirty="0"/>
          </a:p>
          <a:p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865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Share weekly reflection template;</a:t>
            </a:r>
            <a:r>
              <a:rPr lang="en-US" b="1" baseline="0" dirty="0" smtClean="0"/>
              <a:t> can guide conferences – can be a video or email too</a:t>
            </a:r>
            <a:endParaRPr lang="en-US" dirty="0"/>
          </a:p>
          <a:p>
            <a:r>
              <a:rPr lang="en-US" dirty="0" smtClean="0"/>
              <a:t>Ink</a:t>
            </a:r>
            <a:r>
              <a:rPr lang="en-US" baseline="0" dirty="0" smtClean="0"/>
              <a:t> up template. What would you change, add or remove.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5809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583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Brainstorm in your group ways you could share your projects with a real audience (even if you haven’t got your project yet!)</a:t>
            </a:r>
          </a:p>
          <a:p>
            <a:r>
              <a:rPr lang="en-US" b="1" dirty="0" smtClean="0"/>
              <a:t>The school is a worth real world audience!</a:t>
            </a:r>
            <a:r>
              <a:rPr lang="en-US" b="1" baseline="0" dirty="0" smtClean="0"/>
              <a:t>  This is a great way to involve the kids.  They could plan this with you.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374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***Give </a:t>
            </a:r>
            <a:r>
              <a:rPr lang="en-US" b="1" dirty="0" err="1" smtClean="0"/>
              <a:t>stickies</a:t>
            </a:r>
            <a:r>
              <a:rPr lang="en-US" b="1" baseline="0" dirty="0" smtClean="0"/>
              <a:t> 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Brainstorm what</a:t>
            </a:r>
            <a:r>
              <a:rPr lang="en-US" b="1" baseline="0" dirty="0" smtClean="0"/>
              <a:t> any project should include to have it embrace the </a:t>
            </a:r>
            <a:r>
              <a:rPr lang="en-US" b="1" baseline="0" dirty="0" err="1" smtClean="0"/>
              <a:t>PeBL</a:t>
            </a:r>
            <a:r>
              <a:rPr lang="en-US" b="1" baseline="0" dirty="0" smtClean="0"/>
              <a:t> philosophy – in small groups – share out – put </a:t>
            </a:r>
            <a:r>
              <a:rPr lang="en-US" b="1" baseline="0" dirty="0" err="1" smtClean="0"/>
              <a:t>stickies</a:t>
            </a:r>
            <a:r>
              <a:rPr lang="en-US" b="1" baseline="0" dirty="0" smtClean="0"/>
              <a:t> on board.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baseline="0" dirty="0" smtClean="0"/>
              <a:t>E.g. answers – </a:t>
            </a:r>
            <a:r>
              <a:rPr lang="en-US" b="1" i="1" baseline="0" dirty="0" err="1" smtClean="0"/>
              <a:t>ToR</a:t>
            </a:r>
            <a:r>
              <a:rPr lang="en-US" b="1" i="1" baseline="0" dirty="0" smtClean="0"/>
              <a:t>, 21C, flexible learning enviros, voice and choice, recognition (REORDER things)</a:t>
            </a:r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9630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What is your WHY? For me…I reached kids I wouldn’t have using traditional methods.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baseline="0" dirty="0" smtClean="0"/>
              <a:t>How would you explain the why to parents and kids</a:t>
            </a:r>
            <a:r>
              <a:rPr lang="en-US" b="1" i="1" baseline="0" dirty="0" smtClean="0"/>
              <a:t>?</a:t>
            </a:r>
          </a:p>
          <a:p>
            <a:r>
              <a:rPr lang="en-US" i="1" baseline="0" dirty="0" smtClean="0"/>
              <a:t>Time to think about your why.  5 minutes; share out ready; if you need more time that’s ok.</a:t>
            </a:r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385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709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some decisions</a:t>
            </a:r>
            <a:r>
              <a:rPr lang="en-US" baseline="0" dirty="0" smtClean="0"/>
              <a:t> – but remember these are not in stone!</a:t>
            </a:r>
          </a:p>
          <a:p>
            <a:r>
              <a:rPr lang="en-US" baseline="0" dirty="0" smtClean="0"/>
              <a:t>Transfer your jotted notes you want to keep into your template.</a:t>
            </a:r>
          </a:p>
          <a:p>
            <a:r>
              <a:rPr lang="en-US" baseline="0" dirty="0" smtClean="0"/>
              <a:t>Then keep working on the template to prepare and plan.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059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 process within</a:t>
            </a:r>
            <a:r>
              <a:rPr lang="en-US" b="1" baseline="0" dirty="0" smtClean="0"/>
              <a:t> a process – it does not have to be linear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16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***GIVE template</a:t>
            </a:r>
          </a:p>
          <a:p>
            <a:r>
              <a:rPr lang="en-US" dirty="0" smtClean="0"/>
              <a:t>BUT – don’t use it yet, folks! Let’s get messy first!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126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1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</a:t>
            </a:r>
          </a:p>
          <a:p>
            <a:r>
              <a:rPr lang="en-US" dirty="0" smtClean="0"/>
              <a:t>Take </a:t>
            </a:r>
            <a:r>
              <a:rPr lang="en-US" dirty="0" smtClean="0"/>
              <a:t>some time to look at sample projects.  Here are some places you can look.  Take some time.  Report back to the group on one you loved.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10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51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826893-9059-400D-A708-615823828BC9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4BD7AE3B-6321-488C-8378-B441F7AC62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52566813-48BF-44A8-9FBD-C9035FDE1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C9098912-FEFB-4951-B070-7ED0F1D45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7187CCFC-946C-4708-98C2-CC97857A51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 bwMode="ltGray">
          <a:xfrm>
            <a:off x="1704975" y="2598834"/>
            <a:ext cx="8782050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293" y="2742465"/>
            <a:ext cx="8494463" cy="137307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4394039"/>
            <a:ext cx="8493957" cy="11176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1295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8/28/2019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4229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A59AF3-34E3-4F2D-B219-533C8164A410}"/>
              </a:ext>
            </a:extLst>
          </p:cNvPr>
          <p:cNvSpPr/>
          <p:nvPr userDrawn="1"/>
        </p:nvSpPr>
        <p:spPr>
          <a:xfrm>
            <a:off x="0" y="2590078"/>
            <a:ext cx="1602997" cy="1660332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98DDA9-3997-4600-985C-44C2CABD0BA3}"/>
              </a:ext>
            </a:extLst>
          </p:cNvPr>
          <p:cNvSpPr/>
          <p:nvPr userDrawn="1"/>
        </p:nvSpPr>
        <p:spPr>
          <a:xfrm>
            <a:off x="10606797" y="2590077"/>
            <a:ext cx="1602997" cy="1660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3518" y="2750779"/>
            <a:ext cx="1171888" cy="1356442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896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C2D2AED-B2EF-46D8-BC7C-81AE25C80786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8" name="Graphic 7" descr="Single gear">
              <a:extLst>
                <a:ext uri="{FF2B5EF4-FFF2-40B4-BE49-F238E27FC236}">
                  <a16:creationId xmlns:a16="http://schemas.microsoft.com/office/drawing/2014/main" id="{2F9289FC-9317-4EC5-8064-00D3418501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9" name="Graphic 8" descr="Single gear">
              <a:extLst>
                <a:ext uri="{FF2B5EF4-FFF2-40B4-BE49-F238E27FC236}">
                  <a16:creationId xmlns:a16="http://schemas.microsoft.com/office/drawing/2014/main" id="{09784D29-4AB9-4581-A176-2BC2AD58F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25EF2775-3EFB-4A64-8FAF-4D8B56AE07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A34C11DA-4074-454D-800C-0FC5FBF1C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8/28/2019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540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446" y="2336873"/>
            <a:ext cx="5608336" cy="3599313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8/28/2019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070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2620817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8/28/2019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E59F855-D2A7-4662-804E-17B59CD1A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13022" y="2327474"/>
            <a:ext cx="6833757" cy="360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5739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1090482"/>
          </a:xfrm>
        </p:spPr>
        <p:txBody>
          <a:bodyPr anchor="ctr" anchorCtr="0">
            <a:normAutofit/>
          </a:bodyPr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8/28/2019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SmartArt Placeholder 12">
            <a:extLst>
              <a:ext uri="{FF2B5EF4-FFF2-40B4-BE49-F238E27FC236}">
                <a16:creationId xmlns:a16="http://schemas.microsoft.com/office/drawing/2014/main" id="{DBD7FBFD-679C-4A5B-A176-220004B6045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80321" y="386862"/>
            <a:ext cx="9614617" cy="3867638"/>
          </a:xfrm>
        </p:spPr>
        <p:txBody>
          <a:bodyPr/>
          <a:lstStyle/>
          <a:p>
            <a:r>
              <a:rPr lang="en-US" noProof="0" smtClean="0"/>
              <a:t>Click icon to add SmartArt graphic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5996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2B243BA-55F2-42F1-B294-0EB708FCD888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46408269-63CF-4017-AC0D-C35B044D30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7A3695B4-ADE3-45A9-8119-67D5F83A8C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6B8F0030-0551-4558-8533-64D2E4838D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59607E3E-29E0-44E4-899A-0955FA4D36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AD4251FC-462A-4B83-9F84-2358E52E3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8/28/2019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1400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7FCAB52-C8F0-4659-9B95-C792632631CE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5E98770F-9E46-4F69-9A76-F671813AF5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F08BF8CF-C3C2-4767-B88B-DE07E6A628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E63AFEB7-4AAE-448E-8B0B-C2F2287771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E279C731-1AAF-453A-94B0-6CC2920395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8/28/2019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132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B2BD5A-C0EC-4AC1-BBF1-851D8321B964}"/>
              </a:ext>
            </a:extLst>
          </p:cNvPr>
          <p:cNvGrpSpPr/>
          <p:nvPr userDrawn="1"/>
        </p:nvGrpSpPr>
        <p:grpSpPr>
          <a:xfrm rot="5400000">
            <a:off x="188826" y="1282475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538A56DB-6938-460F-9BB3-A0A34C234B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E2A1D679-9D00-4DC7-82EC-B6C33270E7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8DFB6E86-77FA-4731-B7FA-5A63254A3E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982D40F0-DDB8-45E0-B9D1-5964842C73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D744A42C-4948-489C-8EB2-12C65C47E9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89" y="5928628"/>
            <a:ext cx="10437812" cy="3211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1754188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-4931" y="4556102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332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7333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47994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8/28/2019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7334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8697" y="4698039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8936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BFC60FB4-27C2-4896-9B64-2DFE33815CE2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24" name="Graphic 23" descr="Single gear">
              <a:extLst>
                <a:ext uri="{FF2B5EF4-FFF2-40B4-BE49-F238E27FC236}">
                  <a16:creationId xmlns:a16="http://schemas.microsoft.com/office/drawing/2014/main" id="{EE89D477-BED5-4149-965A-0C122D97A0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5" name="Graphic 24" descr="Single gear">
              <a:extLst>
                <a:ext uri="{FF2B5EF4-FFF2-40B4-BE49-F238E27FC236}">
                  <a16:creationId xmlns:a16="http://schemas.microsoft.com/office/drawing/2014/main" id="{5CCE09A4-D09F-43A2-8459-2E9D3E960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6" name="Graphic 25" descr="Single gear">
              <a:extLst>
                <a:ext uri="{FF2B5EF4-FFF2-40B4-BE49-F238E27FC236}">
                  <a16:creationId xmlns:a16="http://schemas.microsoft.com/office/drawing/2014/main" id="{9A46A1B3-2A0B-4FFE-AE15-A11187E434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7" name="Graphic 26" descr="Single gear">
              <a:extLst>
                <a:ext uri="{FF2B5EF4-FFF2-40B4-BE49-F238E27FC236}">
                  <a16:creationId xmlns:a16="http://schemas.microsoft.com/office/drawing/2014/main" id="{D4F4A02A-94BC-4984-A372-3B77FC854C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8/28/2019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2837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1F89FDF-9788-47AD-B230-0314E7C8D087}"/>
              </a:ext>
            </a:extLst>
          </p:cNvPr>
          <p:cNvGrpSpPr/>
          <p:nvPr userDrawn="1"/>
        </p:nvGrpSpPr>
        <p:grpSpPr>
          <a:xfrm rot="10800000">
            <a:off x="99308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9CD6B783-A97E-437E-B4E2-F7D761F0A2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4699BB72-0480-4165-8D15-316CEED8CE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685C07D9-1911-4085-8555-C992A61B1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D621B3C3-2371-4ED0-BC1D-87AABF852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23" name="Graphic 22" descr="Single gear">
              <a:extLst>
                <a:ext uri="{FF2B5EF4-FFF2-40B4-BE49-F238E27FC236}">
                  <a16:creationId xmlns:a16="http://schemas.microsoft.com/office/drawing/2014/main" id="{D7D15287-50FE-4441-BA06-D454D73F7E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6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8925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8/28/2019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1859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0493" y="748304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64D24B-EA78-4E18-9226-569365267E5E}"/>
              </a:ext>
            </a:extLst>
          </p:cNvPr>
          <p:cNvCxnSpPr/>
          <p:nvPr userDrawn="1"/>
        </p:nvCxnSpPr>
        <p:spPr>
          <a:xfrm>
            <a:off x="85711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5BE17E03-04A7-46ED-8623-88DFFD7E30B0}"/>
              </a:ext>
            </a:extLst>
          </p:cNvPr>
          <p:cNvSpPr txBox="1">
            <a:spLocks/>
          </p:cNvSpPr>
          <p:nvPr userDrawn="1"/>
        </p:nvSpPr>
        <p:spPr>
          <a:xfrm>
            <a:off x="2106131" y="790252"/>
            <a:ext cx="3060802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noProof="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840076-AFCB-4C84-8E23-85DAD3CBEF3E}"/>
              </a:ext>
            </a:extLst>
          </p:cNvPr>
          <p:cNvCxnSpPr/>
          <p:nvPr userDrawn="1"/>
        </p:nvCxnSpPr>
        <p:spPr>
          <a:xfrm>
            <a:off x="52945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50">
            <a:extLst>
              <a:ext uri="{FF2B5EF4-FFF2-40B4-BE49-F238E27FC236}">
                <a16:creationId xmlns:a16="http://schemas.microsoft.com/office/drawing/2014/main" id="{BBA20603-8433-4B38-976F-F18CF78D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132" y="735087"/>
            <a:ext cx="3060802" cy="108093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EF340F6C-3335-49B0-AE89-7103CA6A7F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84611" y="735013"/>
            <a:ext cx="3060700" cy="10810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1F0AD31D-2FFB-40A9-96C2-F4EE3869B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62988" y="746125"/>
            <a:ext cx="3070225" cy="10588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 algn="ctr">
              <a:defRPr sz="3600">
                <a:latin typeface="+mj-lt"/>
              </a:defRPr>
            </a:lvl2pPr>
            <a:lvl3pPr algn="ctr">
              <a:defRPr sz="3600">
                <a:latin typeface="+mj-lt"/>
              </a:defRPr>
            </a:lvl3pPr>
            <a:lvl4pPr algn="ctr">
              <a:defRPr sz="3600">
                <a:latin typeface="+mj-lt"/>
              </a:defRPr>
            </a:lvl4pPr>
            <a:lvl5pPr algn="ctr">
              <a:defRPr sz="3600">
                <a:latin typeface="+mj-lt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7" name="Content Placeholder 56">
            <a:extLst>
              <a:ext uri="{FF2B5EF4-FFF2-40B4-BE49-F238E27FC236}">
                <a16:creationId xmlns:a16="http://schemas.microsoft.com/office/drawing/2014/main" id="{52B689E9-5B4C-4CC0-AAA4-847EB66C330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106131" y="2116138"/>
            <a:ext cx="3060802" cy="3713162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8" name="Content Placeholder 56">
            <a:extLst>
              <a:ext uri="{FF2B5EF4-FFF2-40B4-BE49-F238E27FC236}">
                <a16:creationId xmlns:a16="http://schemas.microsoft.com/office/drawing/2014/main" id="{1D5202CC-08D0-4157-9CB3-AA1EF4A2C85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384611" y="2103211"/>
            <a:ext cx="3060802" cy="3713162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9" name="Content Placeholder 56">
            <a:extLst>
              <a:ext uri="{FF2B5EF4-FFF2-40B4-BE49-F238E27FC236}">
                <a16:creationId xmlns:a16="http://schemas.microsoft.com/office/drawing/2014/main" id="{7BE8E782-50B7-4C4E-BEA5-DDA27E0F681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659892" y="2097613"/>
            <a:ext cx="3060802" cy="3713162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25301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 bwMode="blackWhite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C074DF2-6D4F-4B58-A82E-6322DB69A6CC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42297"/>
            <a:chOff x="7232499" y="-159283"/>
            <a:chExt cx="4959501" cy="5242297"/>
          </a:xfrm>
          <a:solidFill>
            <a:srgbClr val="76280B">
              <a:alpha val="60000"/>
            </a:srgbClr>
          </a:solidFill>
        </p:grpSpPr>
        <p:pic>
          <p:nvPicPr>
            <p:cNvPr id="29" name="Graphic 28" descr="Single gear">
              <a:extLst>
                <a:ext uri="{FF2B5EF4-FFF2-40B4-BE49-F238E27FC236}">
                  <a16:creationId xmlns:a16="http://schemas.microsoft.com/office/drawing/2014/main" id="{B9A8CB2C-0A50-43EC-A2C7-F536FF84DE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31" name="Graphic 30" descr="Single gear">
              <a:extLst>
                <a:ext uri="{FF2B5EF4-FFF2-40B4-BE49-F238E27FC236}">
                  <a16:creationId xmlns:a16="http://schemas.microsoft.com/office/drawing/2014/main" id="{71F3D36D-2C1A-4D06-A27F-6A64AA1188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32" name="Graphic 31" descr="Single gear">
              <a:extLst>
                <a:ext uri="{FF2B5EF4-FFF2-40B4-BE49-F238E27FC236}">
                  <a16:creationId xmlns:a16="http://schemas.microsoft.com/office/drawing/2014/main" id="{61F0F601-D5AC-45C0-92B6-2376085B0D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203014"/>
              <a:ext cx="2880000" cy="2880000"/>
            </a:xfrm>
            <a:prstGeom prst="rect">
              <a:avLst/>
            </a:prstGeom>
          </p:spPr>
        </p:pic>
        <p:pic>
          <p:nvPicPr>
            <p:cNvPr id="33" name="Graphic 32" descr="Single gear">
              <a:extLst>
                <a:ext uri="{FF2B5EF4-FFF2-40B4-BE49-F238E27FC236}">
                  <a16:creationId xmlns:a16="http://schemas.microsoft.com/office/drawing/2014/main" id="{DE792A6A-B423-4979-BD59-4CD4A7406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8/28/2019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556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ult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106B9E-EBA8-4369-8705-FDBBA60DC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0549" y="2101850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0D0165-A38B-4CE8-AE4D-186DBC04F8D4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90C052C9-F1E0-4264-8CAC-31B0B8F76D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892FFF3D-7B2E-44EB-83BA-5453FEC489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CC5A9AF4-A787-49A3-83CF-889F9AEE0D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B5D192A5-6FE9-49BC-9104-102935BA03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8/28/2019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099E8F9-E092-4E4C-AB87-FB2B4EC4D0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60549" y="3044624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782CF4FC-13E5-4A63-BCF2-3AF43B5F1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60549" y="3987398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23C4DE-E0C6-4EE1-9145-DA78191746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0549" y="4930171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3526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E363D07-B7E9-4C17-BF5B-ADACCCAD7C6C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BF7F7D52-1EF2-49FA-AE87-7BE7232893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ACC0D449-4064-40FD-A10D-BE7844EB8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1FE621D1-1FD9-49E2-99C8-0CB37634C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0EA6856C-35D0-465E-B0CB-B889D4DA0B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A493FB47-F1DA-40B8-A1F4-115CD1F70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8/28/2019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33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BF5BF6C-5F7D-464E-B42E-D194CF355A7E}"/>
              </a:ext>
            </a:extLst>
          </p:cNvPr>
          <p:cNvGrpSpPr/>
          <p:nvPr userDrawn="1"/>
        </p:nvGrpSpPr>
        <p:grpSpPr bwMode="ltGray">
          <a:xfrm rot="5400000">
            <a:off x="7096454" y="1615369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8F045C13-A0AE-4F21-8EE7-47DCE4B458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D5197B13-7446-4E28-A62C-4543D7BD63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4B5B975A-536D-4192-B3DE-875F5E141A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5BB09BB4-511A-4714-92A7-D9CA09D1FD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8/28/2019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272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7645" y="2336873"/>
            <a:ext cx="4698358" cy="3599316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1448" y="2336873"/>
            <a:ext cx="4700058" cy="3599316"/>
          </a:xfrm>
        </p:spPr>
        <p:txBody>
          <a:bodyPr anchor="ctr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8/28/2019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697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90C5C8C-B074-498F-921D-CC0B5DF8FBD3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C270183A-92E0-49A5-B6BC-F193467637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6E086889-5472-4B65-A156-D0B8F369C3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4BCBF44F-62C7-4F40-99DF-85C459F43E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ABF64D53-5ED0-4A1D-A7EA-94CDB0D37E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2565C769-10BF-4E7B-B099-B4FD45843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0" y="2336873"/>
            <a:ext cx="4698358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4123" y="2336873"/>
            <a:ext cx="4700059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8/28/2019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713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8/28/2019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D7CD5CF-F924-43C6-9C02-06FBC84A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644" y="2161725"/>
            <a:ext cx="9613861" cy="3702647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1318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CA97C9F-27FA-4BCE-84C2-EA9C0347E974}"/>
              </a:ext>
            </a:extLst>
          </p:cNvPr>
          <p:cNvGrpSpPr/>
          <p:nvPr userDrawn="1"/>
        </p:nvGrpSpPr>
        <p:grpSpPr>
          <a:xfrm rot="5400000">
            <a:off x="227324" y="1282732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8/28/2019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9934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CA97C9F-27FA-4BCE-84C2-EA9C0347E974}"/>
              </a:ext>
            </a:extLst>
          </p:cNvPr>
          <p:cNvGrpSpPr/>
          <p:nvPr userDrawn="1"/>
        </p:nvGrpSpPr>
        <p:grpSpPr>
          <a:xfrm rot="5400000">
            <a:off x="227324" y="1282732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8/28/2019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683A405-3ADE-448E-893F-D3D2E11CC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7819" y="2290763"/>
            <a:ext cx="8396362" cy="31003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02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D6166-2B42-4F11-BAA6-8ABAE1BE810C}" type="datetimeFigureOut">
              <a:rPr lang="en-US" noProof="0" smtClean="0"/>
              <a:t>8/28/2019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26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9" r:id="rId5"/>
    <p:sldLayoutId id="2147483665" r:id="rId6"/>
    <p:sldLayoutId id="2147483680" r:id="rId7"/>
    <p:sldLayoutId id="2147483666" r:id="rId8"/>
    <p:sldLayoutId id="2147483682" r:id="rId9"/>
    <p:sldLayoutId id="2147483667" r:id="rId10"/>
    <p:sldLayoutId id="2147483668" r:id="rId11"/>
    <p:sldLayoutId id="2147483681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8" r:id="rId18"/>
    <p:sldLayoutId id="214748367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3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g"/><Relationship Id="rId4" Type="http://schemas.openxmlformats.org/officeDocument/2006/relationships/image" Target="../media/image13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pblk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inyurl.com/exmore123" TargetMode="External"/><Relationship Id="rId5" Type="http://schemas.openxmlformats.org/officeDocument/2006/relationships/hyperlink" Target="https://tinyurl.com/pblbig" TargetMode="External"/><Relationship Id="rId4" Type="http://schemas.openxmlformats.org/officeDocument/2006/relationships/hyperlink" Target="https://tinyurl.com/pblmid4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Book icon">
            <a:extLst>
              <a:ext uri="{FF2B5EF4-FFF2-40B4-BE49-F238E27FC236}">
                <a16:creationId xmlns:a16="http://schemas.microsoft.com/office/drawing/2014/main" id="{E26792AF-5D39-4A12-8EDD-CC09A60BD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993" y="2961000"/>
            <a:ext cx="936000" cy="93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 anchorCtr="0"/>
          <a:lstStyle/>
          <a:p>
            <a:r>
              <a:rPr lang="en-US" dirty="0" smtClean="0"/>
              <a:t>Project Based Learning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173D3-8B7E-4F91-B862-AC30CB0D27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Melissa Lander &amp; Kelli Boklaschuk</a:t>
            </a:r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056" y="2816860"/>
            <a:ext cx="1143000" cy="122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3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for PBL: Understand the “Musts”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73214" y="2047750"/>
            <a:ext cx="81770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Real World or Authentic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Cross-Curricular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Student Voice &amp; Choice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Integration of 21CC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Outcome-based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Essential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Inquiry or Problem-based or both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Build knowledge &amp;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Develop products/solutions/answers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6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for PBL: Possible Products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14953" y="2179830"/>
            <a:ext cx="81770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Consider some possible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Avoid Death by Power Point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Examples of some possible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Leave it open-ended as well – kids have good ideas!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4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806" y="692268"/>
            <a:ext cx="9613861" cy="1080938"/>
          </a:xfrm>
        </p:spPr>
        <p:txBody>
          <a:bodyPr/>
          <a:lstStyle/>
          <a:p>
            <a:r>
              <a:rPr lang="en-US" dirty="0" smtClean="0"/>
              <a:t>Prepare for PBL: </a:t>
            </a:r>
            <a:br>
              <a:rPr lang="en-US" dirty="0" smtClean="0"/>
            </a:br>
            <a:r>
              <a:rPr lang="en-US" dirty="0" smtClean="0"/>
              <a:t>Consider the Transfer of Responsibility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13242" y="2045930"/>
            <a:ext cx="636351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The Responsibility Dance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Cooks (I DO) versus 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Developing Chefs/Great cooks (WE </a:t>
            </a:r>
            <a:r>
              <a:rPr lang="en-US" sz="3200" dirty="0" smtClean="0"/>
              <a:t>DO) </a:t>
            </a:r>
            <a:r>
              <a:rPr lang="en-US" sz="3200" dirty="0" smtClean="0"/>
              <a:t>versus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Chefs (YOU </a:t>
            </a:r>
            <a:r>
              <a:rPr lang="en-US" sz="3200" dirty="0" smtClean="0"/>
              <a:t>DO)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Chef hat 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" y="1920240"/>
            <a:ext cx="4709382" cy="456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for PBL: Know your students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5174" y="2053889"/>
            <a:ext cx="732570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Learner Profiles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Learning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Personalities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Strengths &amp; Preferences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Guide projects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Help with groups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Build relationships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1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for PBL: Build the Culture &amp; Skills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66291" y="2217682"/>
            <a:ext cx="73257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Century Skills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Self Regulation/Management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Team Work</a:t>
            </a:r>
          </a:p>
          <a:p>
            <a:pPr lvl="1"/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Growth Mindset – “fail safe”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Remember REORDER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21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for PBL: Teach the Basic Skills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66291" y="2217682"/>
            <a:ext cx="73257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Teach the absolute must-have basic skills your students need for the project BEFORE you begin.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These will be determined when planning the project.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the </a:t>
            </a:r>
            <a:r>
              <a:rPr lang="en-US" dirty="0" smtClean="0"/>
              <a:t>Project…HAVE to vs WANT to…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6987" y="2336873"/>
            <a:ext cx="10924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Think about a real world </a:t>
            </a:r>
            <a:r>
              <a:rPr lang="en-US" sz="3600" dirty="0" smtClean="0"/>
              <a:t>application, problem, or question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Think about an inspiring project or problem</a:t>
            </a:r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Select outcomes you wish to address </a:t>
            </a:r>
          </a:p>
        </p:txBody>
      </p:sp>
    </p:spTree>
    <p:extLst>
      <p:ext uri="{BB962C8B-B14F-4D97-AF65-F5344CB8AC3E}">
        <p14:creationId xmlns:p14="http://schemas.microsoft.com/office/powerpoint/2010/main" val="21765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the Project: Driving Question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7103" y="2739542"/>
            <a:ext cx="6789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Develop an essential or driving  question based on your real world application &amp; the outcomes you wish to address.</a:t>
            </a:r>
          </a:p>
        </p:txBody>
      </p:sp>
    </p:spTree>
    <p:extLst>
      <p:ext uri="{BB962C8B-B14F-4D97-AF65-F5344CB8AC3E}">
        <p14:creationId xmlns:p14="http://schemas.microsoft.com/office/powerpoint/2010/main" val="17346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the Project: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63699" y="2053889"/>
            <a:ext cx="87446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How can ___ improve _____?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How can ___ be applied to____?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How can ___ change ____?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How would you design a new ___?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What impact does/did ___ have on ___?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What makes a good/effective ____?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How does ___</a:t>
            </a:r>
            <a:r>
              <a:rPr lang="en-US" sz="3600" dirty="0"/>
              <a:t> </a:t>
            </a:r>
            <a:r>
              <a:rPr lang="en-US" sz="3600" dirty="0" smtClean="0"/>
              <a:t>impact our community?</a:t>
            </a:r>
          </a:p>
        </p:txBody>
      </p:sp>
    </p:spTree>
    <p:extLst>
      <p:ext uri="{BB962C8B-B14F-4D97-AF65-F5344CB8AC3E}">
        <p14:creationId xmlns:p14="http://schemas.microsoft.com/office/powerpoint/2010/main" val="252666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the Project: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70841" y="2320224"/>
            <a:ext cx="103211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What is the relationship between ___ and ___?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What would __ be without ___?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If you were in charge of ___ what would you change?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How can you use __ to inspire ___?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What if ___?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How might your community change if ___?</a:t>
            </a:r>
          </a:p>
        </p:txBody>
      </p:sp>
    </p:spTree>
    <p:extLst>
      <p:ext uri="{BB962C8B-B14F-4D97-AF65-F5344CB8AC3E}">
        <p14:creationId xmlns:p14="http://schemas.microsoft.com/office/powerpoint/2010/main" val="27275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C4B6-A44A-491A-9345-D554EBE1B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Will:</a:t>
            </a:r>
            <a:endParaRPr lang="en-US" dirty="0"/>
          </a:p>
        </p:txBody>
      </p:sp>
      <p:pic>
        <p:nvPicPr>
          <p:cNvPr id="7" name="Graphic 6" descr="Steps icon">
            <a:extLst>
              <a:ext uri="{FF2B5EF4-FFF2-40B4-BE49-F238E27FC236}">
                <a16:creationId xmlns:a16="http://schemas.microsoft.com/office/drawing/2014/main" id="{CFAFD888-408F-42CB-B314-5A856047E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14505" y="817447"/>
            <a:ext cx="952500" cy="952500"/>
          </a:xfrm>
          <a:prstGeom prst="rect">
            <a:avLst/>
          </a:prstGeom>
        </p:spPr>
      </p:pic>
      <p:grpSp>
        <p:nvGrpSpPr>
          <p:cNvPr id="25" name="Group 24" descr="thumbs up icon">
            <a:extLst>
              <a:ext uri="{FF2B5EF4-FFF2-40B4-BE49-F238E27FC236}">
                <a16:creationId xmlns:a16="http://schemas.microsoft.com/office/drawing/2014/main" id="{2907416F-402F-41F1-9D31-BA7E1376D182}"/>
              </a:ext>
            </a:extLst>
          </p:cNvPr>
          <p:cNvGrpSpPr/>
          <p:nvPr/>
        </p:nvGrpSpPr>
        <p:grpSpPr>
          <a:xfrm>
            <a:off x="816077" y="5034396"/>
            <a:ext cx="823913" cy="823913"/>
            <a:chOff x="744537" y="2086166"/>
            <a:chExt cx="823913" cy="823913"/>
          </a:xfrm>
        </p:grpSpPr>
        <p:sp>
          <p:nvSpPr>
            <p:cNvPr id="42" name="Oval 68">
              <a:extLst>
                <a:ext uri="{FF2B5EF4-FFF2-40B4-BE49-F238E27FC236}">
                  <a16:creationId xmlns:a16="http://schemas.microsoft.com/office/drawing/2014/main" id="{AC52CD19-1014-49F6-9EFC-0B3E037B4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537" y="2086166"/>
              <a:ext cx="823913" cy="823913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43" name="Freeform 65">
              <a:extLst>
                <a:ext uri="{FF2B5EF4-FFF2-40B4-BE49-F238E27FC236}">
                  <a16:creationId xmlns:a16="http://schemas.microsoft.com/office/drawing/2014/main" id="{DC748C5B-A010-42FE-94A3-C361519813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4536" y="2278488"/>
              <a:ext cx="358468" cy="351052"/>
            </a:xfrm>
            <a:custGeom>
              <a:avLst/>
              <a:gdLst>
                <a:gd name="T0" fmla="*/ 358468 w 188"/>
                <a:gd name="T1" fmla="*/ 181250 h 184"/>
                <a:gd name="T2" fmla="*/ 257411 w 188"/>
                <a:gd name="T3" fmla="*/ 135460 h 184"/>
                <a:gd name="T4" fmla="*/ 257411 w 188"/>
                <a:gd name="T5" fmla="*/ 125921 h 184"/>
                <a:gd name="T6" fmla="*/ 286012 w 188"/>
                <a:gd name="T7" fmla="*/ 70592 h 184"/>
                <a:gd name="T8" fmla="*/ 263131 w 188"/>
                <a:gd name="T9" fmla="*/ 5724 h 184"/>
                <a:gd name="T10" fmla="*/ 226903 w 188"/>
                <a:gd name="T11" fmla="*/ 34342 h 184"/>
                <a:gd name="T12" fmla="*/ 179234 w 188"/>
                <a:gd name="T13" fmla="*/ 104934 h 184"/>
                <a:gd name="T14" fmla="*/ 133472 w 188"/>
                <a:gd name="T15" fmla="*/ 175526 h 184"/>
                <a:gd name="T16" fmla="*/ 97244 w 188"/>
                <a:gd name="T17" fmla="*/ 160263 h 184"/>
                <a:gd name="T18" fmla="*/ 0 w 188"/>
                <a:gd name="T19" fmla="*/ 177434 h 184"/>
                <a:gd name="T20" fmla="*/ 17161 w 188"/>
                <a:gd name="T21" fmla="*/ 351052 h 184"/>
                <a:gd name="T22" fmla="*/ 114405 w 188"/>
                <a:gd name="T23" fmla="*/ 337697 h 184"/>
                <a:gd name="T24" fmla="*/ 139192 w 188"/>
                <a:gd name="T25" fmla="*/ 351052 h 184"/>
                <a:gd name="T26" fmla="*/ 143006 w 188"/>
                <a:gd name="T27" fmla="*/ 351052 h 184"/>
                <a:gd name="T28" fmla="*/ 299359 w 188"/>
                <a:gd name="T29" fmla="*/ 351052 h 184"/>
                <a:gd name="T30" fmla="*/ 333680 w 188"/>
                <a:gd name="T31" fmla="*/ 307171 h 184"/>
                <a:gd name="T32" fmla="*/ 343214 w 188"/>
                <a:gd name="T33" fmla="*/ 257565 h 184"/>
                <a:gd name="T34" fmla="*/ 348934 w 188"/>
                <a:gd name="T35" fmla="*/ 206052 h 184"/>
                <a:gd name="T36" fmla="*/ 97244 w 188"/>
                <a:gd name="T37" fmla="*/ 335789 h 184"/>
                <a:gd name="T38" fmla="*/ 15254 w 188"/>
                <a:gd name="T39" fmla="*/ 333881 h 184"/>
                <a:gd name="T40" fmla="*/ 17161 w 188"/>
                <a:gd name="T41" fmla="*/ 175526 h 184"/>
                <a:gd name="T42" fmla="*/ 99151 w 188"/>
                <a:gd name="T43" fmla="*/ 177434 h 184"/>
                <a:gd name="T44" fmla="*/ 335587 w 188"/>
                <a:gd name="T45" fmla="*/ 198421 h 184"/>
                <a:gd name="T46" fmla="*/ 333680 w 188"/>
                <a:gd name="T47" fmla="*/ 209868 h 184"/>
                <a:gd name="T48" fmla="*/ 329867 w 188"/>
                <a:gd name="T49" fmla="*/ 249934 h 184"/>
                <a:gd name="T50" fmla="*/ 327960 w 188"/>
                <a:gd name="T51" fmla="*/ 261381 h 184"/>
                <a:gd name="T52" fmla="*/ 320333 w 188"/>
                <a:gd name="T53" fmla="*/ 297631 h 184"/>
                <a:gd name="T54" fmla="*/ 318426 w 188"/>
                <a:gd name="T55" fmla="*/ 307171 h 184"/>
                <a:gd name="T56" fmla="*/ 299359 w 188"/>
                <a:gd name="T57" fmla="*/ 335789 h 184"/>
                <a:gd name="T58" fmla="*/ 133472 w 188"/>
                <a:gd name="T59" fmla="*/ 330065 h 184"/>
                <a:gd name="T60" fmla="*/ 114405 w 188"/>
                <a:gd name="T61" fmla="*/ 190789 h 184"/>
                <a:gd name="T62" fmla="*/ 137286 w 188"/>
                <a:gd name="T63" fmla="*/ 190789 h 184"/>
                <a:gd name="T64" fmla="*/ 169700 w 188"/>
                <a:gd name="T65" fmla="*/ 152631 h 184"/>
                <a:gd name="T66" fmla="*/ 192581 w 188"/>
                <a:gd name="T67" fmla="*/ 112566 h 184"/>
                <a:gd name="T68" fmla="*/ 247877 w 188"/>
                <a:gd name="T69" fmla="*/ 19079 h 184"/>
                <a:gd name="T70" fmla="*/ 272664 w 188"/>
                <a:gd name="T71" fmla="*/ 66776 h 184"/>
                <a:gd name="T72" fmla="*/ 244063 w 188"/>
                <a:gd name="T73" fmla="*/ 145000 h 184"/>
                <a:gd name="T74" fmla="*/ 308893 w 188"/>
                <a:gd name="T75" fmla="*/ 150723 h 184"/>
                <a:gd name="T76" fmla="*/ 335587 w 188"/>
                <a:gd name="T77" fmla="*/ 198421 h 1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8" h="184">
                  <a:moveTo>
                    <a:pt x="183" y="108"/>
                  </a:moveTo>
                  <a:cubicBezTo>
                    <a:pt x="185" y="105"/>
                    <a:pt x="188" y="101"/>
                    <a:pt x="188" y="95"/>
                  </a:cubicBezTo>
                  <a:cubicBezTo>
                    <a:pt x="188" y="78"/>
                    <a:pt x="172" y="72"/>
                    <a:pt x="163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3" y="69"/>
                    <a:pt x="135" y="66"/>
                    <a:pt x="135" y="66"/>
                  </a:cubicBezTo>
                  <a:cubicBezTo>
                    <a:pt x="135" y="66"/>
                    <a:pt x="135" y="66"/>
                    <a:pt x="135" y="66"/>
                  </a:cubicBezTo>
                  <a:cubicBezTo>
                    <a:pt x="136" y="66"/>
                    <a:pt x="144" y="55"/>
                    <a:pt x="150" y="37"/>
                  </a:cubicBezTo>
                  <a:cubicBezTo>
                    <a:pt x="157" y="18"/>
                    <a:pt x="140" y="4"/>
                    <a:pt x="139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8" y="3"/>
                    <a:pt x="132" y="0"/>
                    <a:pt x="126" y="4"/>
                  </a:cubicBezTo>
                  <a:cubicBezTo>
                    <a:pt x="122" y="6"/>
                    <a:pt x="119" y="11"/>
                    <a:pt x="119" y="18"/>
                  </a:cubicBezTo>
                  <a:cubicBezTo>
                    <a:pt x="117" y="34"/>
                    <a:pt x="103" y="48"/>
                    <a:pt x="97" y="53"/>
                  </a:cubicBezTo>
                  <a:cubicBezTo>
                    <a:pt x="96" y="54"/>
                    <a:pt x="95" y="54"/>
                    <a:pt x="94" y="55"/>
                  </a:cubicBezTo>
                  <a:cubicBezTo>
                    <a:pt x="90" y="59"/>
                    <a:pt x="85" y="69"/>
                    <a:pt x="82" y="76"/>
                  </a:cubicBezTo>
                  <a:cubicBezTo>
                    <a:pt x="79" y="81"/>
                    <a:pt x="73" y="89"/>
                    <a:pt x="70" y="92"/>
                  </a:cubicBezTo>
                  <a:cubicBezTo>
                    <a:pt x="67" y="92"/>
                    <a:pt x="63" y="92"/>
                    <a:pt x="60" y="92"/>
                  </a:cubicBezTo>
                  <a:cubicBezTo>
                    <a:pt x="59" y="88"/>
                    <a:pt x="55" y="84"/>
                    <a:pt x="51" y="84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4" y="84"/>
                    <a:pt x="0" y="88"/>
                    <a:pt x="0" y="93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0"/>
                    <a:pt x="4" y="184"/>
                    <a:pt x="9" y="184"/>
                  </a:cubicBezTo>
                  <a:cubicBezTo>
                    <a:pt x="51" y="184"/>
                    <a:pt x="51" y="184"/>
                    <a:pt x="51" y="184"/>
                  </a:cubicBezTo>
                  <a:cubicBezTo>
                    <a:pt x="56" y="184"/>
                    <a:pt x="59" y="181"/>
                    <a:pt x="60" y="177"/>
                  </a:cubicBezTo>
                  <a:cubicBezTo>
                    <a:pt x="62" y="177"/>
                    <a:pt x="63" y="175"/>
                    <a:pt x="64" y="175"/>
                  </a:cubicBezTo>
                  <a:cubicBezTo>
                    <a:pt x="65" y="177"/>
                    <a:pt x="67" y="181"/>
                    <a:pt x="73" y="184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75" y="184"/>
                    <a:pt x="103" y="184"/>
                    <a:pt x="129" y="184"/>
                  </a:cubicBezTo>
                  <a:cubicBezTo>
                    <a:pt x="142" y="184"/>
                    <a:pt x="153" y="184"/>
                    <a:pt x="157" y="184"/>
                  </a:cubicBezTo>
                  <a:cubicBezTo>
                    <a:pt x="165" y="184"/>
                    <a:pt x="170" y="180"/>
                    <a:pt x="172" y="177"/>
                  </a:cubicBezTo>
                  <a:cubicBezTo>
                    <a:pt x="176" y="172"/>
                    <a:pt x="176" y="165"/>
                    <a:pt x="175" y="161"/>
                  </a:cubicBezTo>
                  <a:cubicBezTo>
                    <a:pt x="181" y="156"/>
                    <a:pt x="181" y="147"/>
                    <a:pt x="181" y="143"/>
                  </a:cubicBezTo>
                  <a:cubicBezTo>
                    <a:pt x="182" y="140"/>
                    <a:pt x="181" y="138"/>
                    <a:pt x="180" y="135"/>
                  </a:cubicBezTo>
                  <a:cubicBezTo>
                    <a:pt x="183" y="133"/>
                    <a:pt x="186" y="127"/>
                    <a:pt x="186" y="120"/>
                  </a:cubicBezTo>
                  <a:cubicBezTo>
                    <a:pt x="187" y="115"/>
                    <a:pt x="185" y="110"/>
                    <a:pt x="183" y="108"/>
                  </a:cubicBezTo>
                  <a:close/>
                  <a:moveTo>
                    <a:pt x="52" y="175"/>
                  </a:moveTo>
                  <a:cubicBezTo>
                    <a:pt x="52" y="176"/>
                    <a:pt x="52" y="176"/>
                    <a:pt x="51" y="176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9" y="176"/>
                    <a:pt x="8" y="176"/>
                    <a:pt x="8" y="175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3"/>
                    <a:pt x="9" y="92"/>
                    <a:pt x="9" y="92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2" y="92"/>
                    <a:pt x="52" y="93"/>
                    <a:pt x="52" y="93"/>
                  </a:cubicBezTo>
                  <a:lnTo>
                    <a:pt x="52" y="175"/>
                  </a:lnTo>
                  <a:close/>
                  <a:moveTo>
                    <a:pt x="176" y="104"/>
                  </a:moveTo>
                  <a:cubicBezTo>
                    <a:pt x="172" y="107"/>
                    <a:pt x="172" y="107"/>
                    <a:pt x="172" y="107"/>
                  </a:cubicBezTo>
                  <a:cubicBezTo>
                    <a:pt x="175" y="110"/>
                    <a:pt x="175" y="110"/>
                    <a:pt x="175" y="110"/>
                  </a:cubicBezTo>
                  <a:cubicBezTo>
                    <a:pt x="176" y="111"/>
                    <a:pt x="179" y="114"/>
                    <a:pt x="178" y="120"/>
                  </a:cubicBezTo>
                  <a:cubicBezTo>
                    <a:pt x="178" y="127"/>
                    <a:pt x="173" y="131"/>
                    <a:pt x="173" y="131"/>
                  </a:cubicBezTo>
                  <a:cubicBezTo>
                    <a:pt x="167" y="133"/>
                    <a:pt x="167" y="133"/>
                    <a:pt x="167" y="133"/>
                  </a:cubicBezTo>
                  <a:cubicBezTo>
                    <a:pt x="172" y="137"/>
                    <a:pt x="172" y="137"/>
                    <a:pt x="172" y="137"/>
                  </a:cubicBezTo>
                  <a:cubicBezTo>
                    <a:pt x="172" y="138"/>
                    <a:pt x="174" y="140"/>
                    <a:pt x="173" y="144"/>
                  </a:cubicBezTo>
                  <a:cubicBezTo>
                    <a:pt x="173" y="147"/>
                    <a:pt x="172" y="154"/>
                    <a:pt x="168" y="156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7" y="161"/>
                    <a:pt x="167" y="161"/>
                    <a:pt x="167" y="161"/>
                  </a:cubicBezTo>
                  <a:cubicBezTo>
                    <a:pt x="168" y="163"/>
                    <a:pt x="168" y="169"/>
                    <a:pt x="165" y="173"/>
                  </a:cubicBezTo>
                  <a:cubicBezTo>
                    <a:pt x="164" y="175"/>
                    <a:pt x="161" y="176"/>
                    <a:pt x="157" y="176"/>
                  </a:cubicBezTo>
                  <a:cubicBezTo>
                    <a:pt x="144" y="176"/>
                    <a:pt x="84" y="176"/>
                    <a:pt x="76" y="176"/>
                  </a:cubicBezTo>
                  <a:cubicBezTo>
                    <a:pt x="73" y="175"/>
                    <a:pt x="71" y="174"/>
                    <a:pt x="70" y="173"/>
                  </a:cubicBezTo>
                  <a:cubicBezTo>
                    <a:pt x="69" y="172"/>
                    <a:pt x="67" y="167"/>
                    <a:pt x="60" y="167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4" y="100"/>
                    <a:pt x="71" y="100"/>
                    <a:pt x="71" y="100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9"/>
                    <a:pt x="85" y="88"/>
                    <a:pt x="89" y="80"/>
                  </a:cubicBezTo>
                  <a:cubicBezTo>
                    <a:pt x="93" y="72"/>
                    <a:pt x="96" y="63"/>
                    <a:pt x="100" y="61"/>
                  </a:cubicBezTo>
                  <a:cubicBezTo>
                    <a:pt x="100" y="60"/>
                    <a:pt x="101" y="60"/>
                    <a:pt x="101" y="59"/>
                  </a:cubicBezTo>
                  <a:cubicBezTo>
                    <a:pt x="108" y="54"/>
                    <a:pt x="124" y="38"/>
                    <a:pt x="127" y="19"/>
                  </a:cubicBezTo>
                  <a:cubicBezTo>
                    <a:pt x="127" y="14"/>
                    <a:pt x="128" y="12"/>
                    <a:pt x="130" y="10"/>
                  </a:cubicBezTo>
                  <a:cubicBezTo>
                    <a:pt x="132" y="9"/>
                    <a:pt x="134" y="10"/>
                    <a:pt x="135" y="10"/>
                  </a:cubicBezTo>
                  <a:cubicBezTo>
                    <a:pt x="137" y="12"/>
                    <a:pt x="147" y="22"/>
                    <a:pt x="143" y="35"/>
                  </a:cubicBezTo>
                  <a:cubicBezTo>
                    <a:pt x="137" y="51"/>
                    <a:pt x="129" y="61"/>
                    <a:pt x="129" y="61"/>
                  </a:cubicBezTo>
                  <a:cubicBezTo>
                    <a:pt x="127" y="64"/>
                    <a:pt x="124" y="70"/>
                    <a:pt x="128" y="76"/>
                  </a:cubicBezTo>
                  <a:cubicBezTo>
                    <a:pt x="130" y="79"/>
                    <a:pt x="133" y="79"/>
                    <a:pt x="135" y="79"/>
                  </a:cubicBezTo>
                  <a:cubicBezTo>
                    <a:pt x="162" y="79"/>
                    <a:pt x="162" y="79"/>
                    <a:pt x="162" y="79"/>
                  </a:cubicBezTo>
                  <a:cubicBezTo>
                    <a:pt x="163" y="79"/>
                    <a:pt x="180" y="81"/>
                    <a:pt x="180" y="95"/>
                  </a:cubicBezTo>
                  <a:cubicBezTo>
                    <a:pt x="180" y="101"/>
                    <a:pt x="176" y="104"/>
                    <a:pt x="176" y="10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6CA236DF-5114-4CA5-8620-41B9436499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51448" y="3044624"/>
            <a:ext cx="4433401" cy="823913"/>
          </a:xfrm>
        </p:spPr>
        <p:txBody>
          <a:bodyPr/>
          <a:lstStyle/>
          <a:p>
            <a:r>
              <a:rPr lang="en-US" dirty="0" smtClean="0"/>
              <a:t>Provide you with the tools you need to start PBL</a:t>
            </a:r>
            <a:endParaRPr lang="en-US" dirty="0"/>
          </a:p>
        </p:txBody>
      </p:sp>
      <p:grpSp>
        <p:nvGrpSpPr>
          <p:cNvPr id="28" name="Group 27" descr="clock icon">
            <a:extLst>
              <a:ext uri="{FF2B5EF4-FFF2-40B4-BE49-F238E27FC236}">
                <a16:creationId xmlns:a16="http://schemas.microsoft.com/office/drawing/2014/main" id="{0C571394-90B9-4305-A010-F2F17F3BA7D1}"/>
              </a:ext>
            </a:extLst>
          </p:cNvPr>
          <p:cNvGrpSpPr/>
          <p:nvPr/>
        </p:nvGrpSpPr>
        <p:grpSpPr>
          <a:xfrm>
            <a:off x="729951" y="1979629"/>
            <a:ext cx="823913" cy="823912"/>
            <a:chOff x="744537" y="3036069"/>
            <a:chExt cx="823913" cy="823912"/>
          </a:xfrm>
        </p:grpSpPr>
        <p:sp>
          <p:nvSpPr>
            <p:cNvPr id="45" name="Oval 68">
              <a:extLst>
                <a:ext uri="{FF2B5EF4-FFF2-40B4-BE49-F238E27FC236}">
                  <a16:creationId xmlns:a16="http://schemas.microsoft.com/office/drawing/2014/main" id="{2C8CF75B-4297-4F4C-BB5C-0BE87F1688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537" y="3036069"/>
              <a:ext cx="823913" cy="82391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grpSp>
          <p:nvGrpSpPr>
            <p:cNvPr id="46" name="Group 45" descr="Clock">
              <a:extLst>
                <a:ext uri="{FF2B5EF4-FFF2-40B4-BE49-F238E27FC236}">
                  <a16:creationId xmlns:a16="http://schemas.microsoft.com/office/drawing/2014/main" id="{1C027AC2-76F8-4218-8C73-C8413E8B412B}"/>
                </a:ext>
              </a:extLst>
            </p:cNvPr>
            <p:cNvGrpSpPr/>
            <p:nvPr/>
          </p:nvGrpSpPr>
          <p:grpSpPr bwMode="auto">
            <a:xfrm>
              <a:off x="982527" y="3270522"/>
              <a:ext cx="343634" cy="344872"/>
              <a:chOff x="9155465" y="4372601"/>
              <a:chExt cx="343634" cy="344872"/>
            </a:xfrm>
            <a:solidFill>
              <a:schemeClr val="tx1"/>
            </a:solidFill>
          </p:grpSpPr>
          <p:sp>
            <p:nvSpPr>
              <p:cNvPr id="47" name="Freeform 158">
                <a:extLst>
                  <a:ext uri="{FF2B5EF4-FFF2-40B4-BE49-F238E27FC236}">
                    <a16:creationId xmlns:a16="http://schemas.microsoft.com/office/drawing/2014/main" id="{C75923E9-28C4-400A-99FC-AAC15C61ED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79198" y="4372601"/>
                <a:ext cx="119901" cy="101360"/>
              </a:xfrm>
              <a:custGeom>
                <a:avLst/>
                <a:gdLst>
                  <a:gd name="T0" fmla="*/ 50 w 63"/>
                  <a:gd name="T1" fmla="*/ 53 h 53"/>
                  <a:gd name="T2" fmla="*/ 47 w 63"/>
                  <a:gd name="T3" fmla="*/ 49 h 53"/>
                  <a:gd name="T4" fmla="*/ 4 w 63"/>
                  <a:gd name="T5" fmla="*/ 15 h 53"/>
                  <a:gd name="T6" fmla="*/ 0 w 63"/>
                  <a:gd name="T7" fmla="*/ 14 h 53"/>
                  <a:gd name="T8" fmla="*/ 2 w 63"/>
                  <a:gd name="T9" fmla="*/ 10 h 53"/>
                  <a:gd name="T10" fmla="*/ 19 w 63"/>
                  <a:gd name="T11" fmla="*/ 0 h 53"/>
                  <a:gd name="T12" fmla="*/ 42 w 63"/>
                  <a:gd name="T13" fmla="*/ 11 h 53"/>
                  <a:gd name="T14" fmla="*/ 52 w 63"/>
                  <a:gd name="T15" fmla="*/ 50 h 53"/>
                  <a:gd name="T16" fmla="*/ 50 w 63"/>
                  <a:gd name="T17" fmla="*/ 53 h 53"/>
                  <a:gd name="T18" fmla="*/ 10 w 63"/>
                  <a:gd name="T19" fmla="*/ 11 h 53"/>
                  <a:gd name="T20" fmla="*/ 50 w 63"/>
                  <a:gd name="T21" fmla="*/ 42 h 53"/>
                  <a:gd name="T22" fmla="*/ 39 w 63"/>
                  <a:gd name="T23" fmla="*/ 16 h 53"/>
                  <a:gd name="T24" fmla="*/ 19 w 63"/>
                  <a:gd name="T25" fmla="*/ 6 h 53"/>
                  <a:gd name="T26" fmla="*/ 10 w 63"/>
                  <a:gd name="T27" fmla="*/ 1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53">
                    <a:moveTo>
                      <a:pt x="50" y="53"/>
                    </a:moveTo>
                    <a:cubicBezTo>
                      <a:pt x="47" y="49"/>
                      <a:pt x="47" y="49"/>
                      <a:pt x="47" y="49"/>
                    </a:cubicBezTo>
                    <a:cubicBezTo>
                      <a:pt x="37" y="33"/>
                      <a:pt x="22" y="21"/>
                      <a:pt x="4" y="1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6" y="5"/>
                      <a:pt x="11" y="0"/>
                      <a:pt x="19" y="0"/>
                    </a:cubicBezTo>
                    <a:cubicBezTo>
                      <a:pt x="26" y="0"/>
                      <a:pt x="33" y="4"/>
                      <a:pt x="42" y="11"/>
                    </a:cubicBezTo>
                    <a:cubicBezTo>
                      <a:pt x="63" y="27"/>
                      <a:pt x="61" y="38"/>
                      <a:pt x="52" y="50"/>
                    </a:cubicBezTo>
                    <a:lnTo>
                      <a:pt x="50" y="53"/>
                    </a:lnTo>
                    <a:close/>
                    <a:moveTo>
                      <a:pt x="10" y="11"/>
                    </a:moveTo>
                    <a:cubicBezTo>
                      <a:pt x="26" y="17"/>
                      <a:pt x="40" y="28"/>
                      <a:pt x="50" y="42"/>
                    </a:cubicBezTo>
                    <a:cubicBezTo>
                      <a:pt x="54" y="36"/>
                      <a:pt x="55" y="29"/>
                      <a:pt x="39" y="16"/>
                    </a:cubicBezTo>
                    <a:cubicBezTo>
                      <a:pt x="30" y="9"/>
                      <a:pt x="24" y="6"/>
                      <a:pt x="19" y="6"/>
                    </a:cubicBezTo>
                    <a:cubicBezTo>
                      <a:pt x="16" y="6"/>
                      <a:pt x="13" y="8"/>
                      <a:pt x="10" y="11"/>
                    </a:cubicBez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8" name="Freeform 159">
                <a:extLst>
                  <a:ext uri="{FF2B5EF4-FFF2-40B4-BE49-F238E27FC236}">
                    <a16:creationId xmlns:a16="http://schemas.microsoft.com/office/drawing/2014/main" id="{FEFFD0C9-5B02-425B-A466-52E458FDDD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5465" y="4372601"/>
                <a:ext cx="119901" cy="101360"/>
              </a:xfrm>
              <a:custGeom>
                <a:avLst/>
                <a:gdLst>
                  <a:gd name="T0" fmla="*/ 13 w 63"/>
                  <a:gd name="T1" fmla="*/ 53 h 53"/>
                  <a:gd name="T2" fmla="*/ 10 w 63"/>
                  <a:gd name="T3" fmla="*/ 50 h 53"/>
                  <a:gd name="T4" fmla="*/ 20 w 63"/>
                  <a:gd name="T5" fmla="*/ 11 h 53"/>
                  <a:gd name="T6" fmla="*/ 44 w 63"/>
                  <a:gd name="T7" fmla="*/ 0 h 53"/>
                  <a:gd name="T8" fmla="*/ 60 w 63"/>
                  <a:gd name="T9" fmla="*/ 10 h 53"/>
                  <a:gd name="T10" fmla="*/ 63 w 63"/>
                  <a:gd name="T11" fmla="*/ 14 h 53"/>
                  <a:gd name="T12" fmla="*/ 59 w 63"/>
                  <a:gd name="T13" fmla="*/ 15 h 53"/>
                  <a:gd name="T14" fmla="*/ 15 w 63"/>
                  <a:gd name="T15" fmla="*/ 49 h 53"/>
                  <a:gd name="T16" fmla="*/ 13 w 63"/>
                  <a:gd name="T17" fmla="*/ 53 h 53"/>
                  <a:gd name="T18" fmla="*/ 44 w 63"/>
                  <a:gd name="T19" fmla="*/ 6 h 53"/>
                  <a:gd name="T20" fmla="*/ 24 w 63"/>
                  <a:gd name="T21" fmla="*/ 16 h 53"/>
                  <a:gd name="T22" fmla="*/ 13 w 63"/>
                  <a:gd name="T23" fmla="*/ 42 h 53"/>
                  <a:gd name="T24" fmla="*/ 53 w 63"/>
                  <a:gd name="T25" fmla="*/ 11 h 53"/>
                  <a:gd name="T26" fmla="*/ 44 w 63"/>
                  <a:gd name="T27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53">
                    <a:moveTo>
                      <a:pt x="13" y="53"/>
                    </a:moveTo>
                    <a:cubicBezTo>
                      <a:pt x="10" y="50"/>
                      <a:pt x="10" y="50"/>
                      <a:pt x="10" y="50"/>
                    </a:cubicBezTo>
                    <a:cubicBezTo>
                      <a:pt x="2" y="38"/>
                      <a:pt x="0" y="27"/>
                      <a:pt x="20" y="11"/>
                    </a:cubicBezTo>
                    <a:cubicBezTo>
                      <a:pt x="30" y="4"/>
                      <a:pt x="37" y="0"/>
                      <a:pt x="44" y="0"/>
                    </a:cubicBezTo>
                    <a:cubicBezTo>
                      <a:pt x="51" y="0"/>
                      <a:pt x="56" y="5"/>
                      <a:pt x="60" y="10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1" y="21"/>
                      <a:pt x="26" y="33"/>
                      <a:pt x="15" y="49"/>
                    </a:cubicBezTo>
                    <a:lnTo>
                      <a:pt x="13" y="53"/>
                    </a:lnTo>
                    <a:close/>
                    <a:moveTo>
                      <a:pt x="44" y="6"/>
                    </a:moveTo>
                    <a:cubicBezTo>
                      <a:pt x="39" y="6"/>
                      <a:pt x="32" y="9"/>
                      <a:pt x="24" y="16"/>
                    </a:cubicBezTo>
                    <a:cubicBezTo>
                      <a:pt x="8" y="29"/>
                      <a:pt x="9" y="36"/>
                      <a:pt x="13" y="42"/>
                    </a:cubicBezTo>
                    <a:cubicBezTo>
                      <a:pt x="23" y="28"/>
                      <a:pt x="37" y="17"/>
                      <a:pt x="53" y="11"/>
                    </a:cubicBezTo>
                    <a:cubicBezTo>
                      <a:pt x="50" y="8"/>
                      <a:pt x="47" y="6"/>
                      <a:pt x="44" y="6"/>
                    </a:cubicBez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9" name="Freeform 160">
                <a:extLst>
                  <a:ext uri="{FF2B5EF4-FFF2-40B4-BE49-F238E27FC236}">
                    <a16:creationId xmlns:a16="http://schemas.microsoft.com/office/drawing/2014/main" id="{6473D043-28E1-435C-A0EB-1B87812C5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6256" y="4671737"/>
                <a:ext cx="43263" cy="44500"/>
              </a:xfrm>
              <a:custGeom>
                <a:avLst/>
                <a:gdLst>
                  <a:gd name="T0" fmla="*/ 6 w 35"/>
                  <a:gd name="T1" fmla="*/ 36 h 36"/>
                  <a:gd name="T2" fmla="*/ 0 w 35"/>
                  <a:gd name="T3" fmla="*/ 30 h 36"/>
                  <a:gd name="T4" fmla="*/ 29 w 35"/>
                  <a:gd name="T5" fmla="*/ 0 h 36"/>
                  <a:gd name="T6" fmla="*/ 35 w 35"/>
                  <a:gd name="T7" fmla="*/ 8 h 36"/>
                  <a:gd name="T8" fmla="*/ 6 w 3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6">
                    <a:moveTo>
                      <a:pt x="6" y="36"/>
                    </a:moveTo>
                    <a:lnTo>
                      <a:pt x="0" y="30"/>
                    </a:lnTo>
                    <a:lnTo>
                      <a:pt x="29" y="0"/>
                    </a:lnTo>
                    <a:lnTo>
                      <a:pt x="35" y="8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50" name="Freeform 161">
                <a:extLst>
                  <a:ext uri="{FF2B5EF4-FFF2-40B4-BE49-F238E27FC236}">
                    <a16:creationId xmlns:a16="http://schemas.microsoft.com/office/drawing/2014/main" id="{75DE641E-F64A-4A42-8BDF-F61276A87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3809" y="4671737"/>
                <a:ext cx="45736" cy="45736"/>
              </a:xfrm>
              <a:custGeom>
                <a:avLst/>
                <a:gdLst>
                  <a:gd name="T0" fmla="*/ 29 w 37"/>
                  <a:gd name="T1" fmla="*/ 37 h 37"/>
                  <a:gd name="T2" fmla="*/ 0 w 37"/>
                  <a:gd name="T3" fmla="*/ 8 h 37"/>
                  <a:gd name="T4" fmla="*/ 6 w 37"/>
                  <a:gd name="T5" fmla="*/ 0 h 37"/>
                  <a:gd name="T6" fmla="*/ 37 w 37"/>
                  <a:gd name="T7" fmla="*/ 31 h 37"/>
                  <a:gd name="T8" fmla="*/ 29 w 3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29" y="37"/>
                    </a:moveTo>
                    <a:lnTo>
                      <a:pt x="0" y="8"/>
                    </a:lnTo>
                    <a:lnTo>
                      <a:pt x="6" y="0"/>
                    </a:lnTo>
                    <a:lnTo>
                      <a:pt x="37" y="31"/>
                    </a:lnTo>
                    <a:lnTo>
                      <a:pt x="29" y="37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51" name="Freeform 162">
                <a:extLst>
                  <a:ext uri="{FF2B5EF4-FFF2-40B4-BE49-F238E27FC236}">
                    <a16:creationId xmlns:a16="http://schemas.microsoft.com/office/drawing/2014/main" id="{893761D4-3EB3-4B41-9D51-60FFF3ABA1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67826" y="4397323"/>
                <a:ext cx="320149" cy="320149"/>
              </a:xfrm>
              <a:custGeom>
                <a:avLst/>
                <a:gdLst>
                  <a:gd name="T0" fmla="*/ 84 w 168"/>
                  <a:gd name="T1" fmla="*/ 168 h 168"/>
                  <a:gd name="T2" fmla="*/ 0 w 168"/>
                  <a:gd name="T3" fmla="*/ 84 h 168"/>
                  <a:gd name="T4" fmla="*/ 84 w 168"/>
                  <a:gd name="T5" fmla="*/ 0 h 168"/>
                  <a:gd name="T6" fmla="*/ 168 w 168"/>
                  <a:gd name="T7" fmla="*/ 84 h 168"/>
                  <a:gd name="T8" fmla="*/ 84 w 168"/>
                  <a:gd name="T9" fmla="*/ 168 h 168"/>
                  <a:gd name="T10" fmla="*/ 84 w 168"/>
                  <a:gd name="T11" fmla="*/ 6 h 168"/>
                  <a:gd name="T12" fmla="*/ 6 w 168"/>
                  <a:gd name="T13" fmla="*/ 84 h 168"/>
                  <a:gd name="T14" fmla="*/ 84 w 168"/>
                  <a:gd name="T15" fmla="*/ 162 h 168"/>
                  <a:gd name="T16" fmla="*/ 162 w 168"/>
                  <a:gd name="T17" fmla="*/ 84 h 168"/>
                  <a:gd name="T18" fmla="*/ 84 w 168"/>
                  <a:gd name="T19" fmla="*/ 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168">
                    <a:moveTo>
                      <a:pt x="84" y="168"/>
                    </a:moveTo>
                    <a:cubicBezTo>
                      <a:pt x="38" y="168"/>
                      <a:pt x="0" y="131"/>
                      <a:pt x="0" y="84"/>
                    </a:cubicBezTo>
                    <a:cubicBezTo>
                      <a:pt x="0" y="38"/>
                      <a:pt x="38" y="0"/>
                      <a:pt x="84" y="0"/>
                    </a:cubicBezTo>
                    <a:cubicBezTo>
                      <a:pt x="130" y="0"/>
                      <a:pt x="168" y="38"/>
                      <a:pt x="168" y="84"/>
                    </a:cubicBezTo>
                    <a:cubicBezTo>
                      <a:pt x="168" y="131"/>
                      <a:pt x="130" y="168"/>
                      <a:pt x="84" y="168"/>
                    </a:cubicBezTo>
                    <a:close/>
                    <a:moveTo>
                      <a:pt x="84" y="6"/>
                    </a:moveTo>
                    <a:cubicBezTo>
                      <a:pt x="41" y="6"/>
                      <a:pt x="6" y="41"/>
                      <a:pt x="6" y="84"/>
                    </a:cubicBezTo>
                    <a:cubicBezTo>
                      <a:pt x="6" y="127"/>
                      <a:pt x="41" y="162"/>
                      <a:pt x="84" y="162"/>
                    </a:cubicBezTo>
                    <a:cubicBezTo>
                      <a:pt x="127" y="162"/>
                      <a:pt x="162" y="127"/>
                      <a:pt x="162" y="84"/>
                    </a:cubicBezTo>
                    <a:cubicBezTo>
                      <a:pt x="162" y="41"/>
                      <a:pt x="127" y="6"/>
                      <a:pt x="84" y="6"/>
                    </a:cubicBez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52" name="Freeform 163">
                <a:extLst>
                  <a:ext uri="{FF2B5EF4-FFF2-40B4-BE49-F238E27FC236}">
                    <a16:creationId xmlns:a16="http://schemas.microsoft.com/office/drawing/2014/main" id="{6D7BA2D0-32F1-40AE-BCF7-0031E808F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4575" y="4446767"/>
                <a:ext cx="100124" cy="126082"/>
              </a:xfrm>
              <a:custGeom>
                <a:avLst/>
                <a:gdLst>
                  <a:gd name="T0" fmla="*/ 81 w 81"/>
                  <a:gd name="T1" fmla="*/ 102 h 102"/>
                  <a:gd name="T2" fmla="*/ 0 w 81"/>
                  <a:gd name="T3" fmla="*/ 102 h 102"/>
                  <a:gd name="T4" fmla="*/ 0 w 81"/>
                  <a:gd name="T5" fmla="*/ 93 h 102"/>
                  <a:gd name="T6" fmla="*/ 72 w 81"/>
                  <a:gd name="T7" fmla="*/ 93 h 102"/>
                  <a:gd name="T8" fmla="*/ 72 w 81"/>
                  <a:gd name="T9" fmla="*/ 0 h 102"/>
                  <a:gd name="T10" fmla="*/ 81 w 81"/>
                  <a:gd name="T11" fmla="*/ 0 h 102"/>
                  <a:gd name="T12" fmla="*/ 81 w 81"/>
                  <a:gd name="T13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02">
                    <a:moveTo>
                      <a:pt x="81" y="102"/>
                    </a:moveTo>
                    <a:lnTo>
                      <a:pt x="0" y="102"/>
                    </a:lnTo>
                    <a:lnTo>
                      <a:pt x="0" y="93"/>
                    </a:lnTo>
                    <a:lnTo>
                      <a:pt x="72" y="93"/>
                    </a:lnTo>
                    <a:lnTo>
                      <a:pt x="72" y="0"/>
                    </a:lnTo>
                    <a:lnTo>
                      <a:pt x="81" y="0"/>
                    </a:lnTo>
                    <a:lnTo>
                      <a:pt x="81" y="102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DB5B3156-755F-47BB-AFCD-9C4855B037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29554" y="2017528"/>
            <a:ext cx="4433401" cy="823913"/>
          </a:xfrm>
        </p:spPr>
        <p:txBody>
          <a:bodyPr/>
          <a:lstStyle/>
          <a:p>
            <a:r>
              <a:rPr lang="en-US" dirty="0" smtClean="0"/>
              <a:t>Give you time to plan </a:t>
            </a:r>
            <a:r>
              <a:rPr lang="en-US" dirty="0"/>
              <a:t>y</a:t>
            </a:r>
            <a:r>
              <a:rPr lang="en-US" dirty="0" smtClean="0"/>
              <a:t>our </a:t>
            </a:r>
            <a:r>
              <a:rPr lang="en-US" dirty="0"/>
              <a:t>f</a:t>
            </a:r>
            <a:r>
              <a:rPr lang="en-US" dirty="0" smtClean="0"/>
              <a:t>irst </a:t>
            </a:r>
            <a:r>
              <a:rPr lang="en-US" dirty="0"/>
              <a:t>p</a:t>
            </a:r>
            <a:r>
              <a:rPr lang="en-US" dirty="0" smtClean="0"/>
              <a:t>roject </a:t>
            </a:r>
            <a:endParaRPr lang="en-US" dirty="0"/>
          </a:p>
        </p:txBody>
      </p:sp>
      <p:grpSp>
        <p:nvGrpSpPr>
          <p:cNvPr id="31" name="Group 30" descr="search icon">
            <a:extLst>
              <a:ext uri="{FF2B5EF4-FFF2-40B4-BE49-F238E27FC236}">
                <a16:creationId xmlns:a16="http://schemas.microsoft.com/office/drawing/2014/main" id="{C5F28D29-D0F3-4DAC-898B-07FE8DA57557}"/>
              </a:ext>
            </a:extLst>
          </p:cNvPr>
          <p:cNvGrpSpPr/>
          <p:nvPr/>
        </p:nvGrpSpPr>
        <p:grpSpPr>
          <a:xfrm>
            <a:off x="744537" y="3975887"/>
            <a:ext cx="823913" cy="823912"/>
            <a:chOff x="744537" y="3975887"/>
            <a:chExt cx="823913" cy="823912"/>
          </a:xfrm>
        </p:grpSpPr>
        <p:sp>
          <p:nvSpPr>
            <p:cNvPr id="54" name="Oval 68">
              <a:extLst>
                <a:ext uri="{FF2B5EF4-FFF2-40B4-BE49-F238E27FC236}">
                  <a16:creationId xmlns:a16="http://schemas.microsoft.com/office/drawing/2014/main" id="{33B80E49-94B9-44A5-A4BD-A0094115A8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537" y="3975887"/>
              <a:ext cx="823913" cy="82391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57150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grpSp>
          <p:nvGrpSpPr>
            <p:cNvPr id="55" name="Group 54" descr="Unlock">
              <a:extLst>
                <a:ext uri="{FF2B5EF4-FFF2-40B4-BE49-F238E27FC236}">
                  <a16:creationId xmlns:a16="http://schemas.microsoft.com/office/drawing/2014/main" id="{B8F32770-F420-458B-B3DB-2F0E99DD574F}"/>
                </a:ext>
              </a:extLst>
            </p:cNvPr>
            <p:cNvGrpSpPr/>
            <p:nvPr/>
          </p:nvGrpSpPr>
          <p:grpSpPr bwMode="auto">
            <a:xfrm>
              <a:off x="993177" y="4210484"/>
              <a:ext cx="360941" cy="337455"/>
              <a:chOff x="6955211" y="4365185"/>
              <a:chExt cx="360941" cy="337455"/>
            </a:xfrm>
            <a:solidFill>
              <a:schemeClr val="tx1"/>
            </a:solidFill>
          </p:grpSpPr>
          <p:sp>
            <p:nvSpPr>
              <p:cNvPr id="56" name="Freeform 188">
                <a:extLst>
                  <a:ext uri="{FF2B5EF4-FFF2-40B4-BE49-F238E27FC236}">
                    <a16:creationId xmlns:a16="http://schemas.microsoft.com/office/drawing/2014/main" id="{8076EF42-2725-44C4-9A27-D75D71B8F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5211" y="4365185"/>
                <a:ext cx="337455" cy="337455"/>
              </a:xfrm>
              <a:custGeom>
                <a:avLst/>
                <a:gdLst>
                  <a:gd name="T0" fmla="*/ 88 w 177"/>
                  <a:gd name="T1" fmla="*/ 177 h 177"/>
                  <a:gd name="T2" fmla="*/ 26 w 177"/>
                  <a:gd name="T3" fmla="*/ 151 h 177"/>
                  <a:gd name="T4" fmla="*/ 0 w 177"/>
                  <a:gd name="T5" fmla="*/ 89 h 177"/>
                  <a:gd name="T6" fmla="*/ 26 w 177"/>
                  <a:gd name="T7" fmla="*/ 27 h 177"/>
                  <a:gd name="T8" fmla="*/ 88 w 177"/>
                  <a:gd name="T9" fmla="*/ 0 h 177"/>
                  <a:gd name="T10" fmla="*/ 88 w 177"/>
                  <a:gd name="T11" fmla="*/ 0 h 177"/>
                  <a:gd name="T12" fmla="*/ 177 w 177"/>
                  <a:gd name="T13" fmla="*/ 88 h 177"/>
                  <a:gd name="T14" fmla="*/ 171 w 177"/>
                  <a:gd name="T15" fmla="*/ 88 h 177"/>
                  <a:gd name="T16" fmla="*/ 88 w 177"/>
                  <a:gd name="T17" fmla="*/ 6 h 177"/>
                  <a:gd name="T18" fmla="*/ 88 w 177"/>
                  <a:gd name="T19" fmla="*/ 6 h 177"/>
                  <a:gd name="T20" fmla="*/ 30 w 177"/>
                  <a:gd name="T21" fmla="*/ 31 h 177"/>
                  <a:gd name="T22" fmla="*/ 6 w 177"/>
                  <a:gd name="T23" fmla="*/ 89 h 177"/>
                  <a:gd name="T24" fmla="*/ 31 w 177"/>
                  <a:gd name="T25" fmla="*/ 147 h 177"/>
                  <a:gd name="T26" fmla="*/ 88 w 177"/>
                  <a:gd name="T27" fmla="*/ 171 h 177"/>
                  <a:gd name="T28" fmla="*/ 89 w 177"/>
                  <a:gd name="T29" fmla="*/ 171 h 177"/>
                  <a:gd name="T30" fmla="*/ 155 w 177"/>
                  <a:gd name="T31" fmla="*/ 136 h 177"/>
                  <a:gd name="T32" fmla="*/ 160 w 177"/>
                  <a:gd name="T33" fmla="*/ 140 h 177"/>
                  <a:gd name="T34" fmla="*/ 89 w 177"/>
                  <a:gd name="T35" fmla="*/ 177 h 177"/>
                  <a:gd name="T36" fmla="*/ 88 w 177"/>
                  <a:gd name="T37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7" h="177">
                    <a:moveTo>
                      <a:pt x="88" y="177"/>
                    </a:moveTo>
                    <a:cubicBezTo>
                      <a:pt x="65" y="177"/>
                      <a:pt x="43" y="168"/>
                      <a:pt x="26" y="151"/>
                    </a:cubicBezTo>
                    <a:cubicBezTo>
                      <a:pt x="10" y="135"/>
                      <a:pt x="0" y="113"/>
                      <a:pt x="0" y="89"/>
                    </a:cubicBezTo>
                    <a:cubicBezTo>
                      <a:pt x="0" y="66"/>
                      <a:pt x="9" y="43"/>
                      <a:pt x="26" y="27"/>
                    </a:cubicBezTo>
                    <a:cubicBezTo>
                      <a:pt x="42" y="10"/>
                      <a:pt x="64" y="1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137" y="0"/>
                      <a:pt x="176" y="40"/>
                      <a:pt x="177" y="88"/>
                    </a:cubicBezTo>
                    <a:cubicBezTo>
                      <a:pt x="171" y="88"/>
                      <a:pt x="171" y="88"/>
                      <a:pt x="171" y="88"/>
                    </a:cubicBezTo>
                    <a:cubicBezTo>
                      <a:pt x="170" y="43"/>
                      <a:pt x="133" y="6"/>
                      <a:pt x="88" y="6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66" y="7"/>
                      <a:pt x="45" y="15"/>
                      <a:pt x="30" y="31"/>
                    </a:cubicBezTo>
                    <a:cubicBezTo>
                      <a:pt x="14" y="46"/>
                      <a:pt x="6" y="67"/>
                      <a:pt x="6" y="89"/>
                    </a:cubicBezTo>
                    <a:cubicBezTo>
                      <a:pt x="6" y="111"/>
                      <a:pt x="15" y="132"/>
                      <a:pt x="31" y="147"/>
                    </a:cubicBezTo>
                    <a:cubicBezTo>
                      <a:pt x="46" y="162"/>
                      <a:pt x="67" y="171"/>
                      <a:pt x="88" y="171"/>
                    </a:cubicBezTo>
                    <a:cubicBezTo>
                      <a:pt x="88" y="171"/>
                      <a:pt x="89" y="171"/>
                      <a:pt x="89" y="171"/>
                    </a:cubicBezTo>
                    <a:cubicBezTo>
                      <a:pt x="115" y="171"/>
                      <a:pt x="140" y="158"/>
                      <a:pt x="155" y="136"/>
                    </a:cubicBezTo>
                    <a:cubicBezTo>
                      <a:pt x="160" y="140"/>
                      <a:pt x="160" y="140"/>
                      <a:pt x="160" y="140"/>
                    </a:cubicBezTo>
                    <a:cubicBezTo>
                      <a:pt x="144" y="163"/>
                      <a:pt x="117" y="177"/>
                      <a:pt x="89" y="177"/>
                    </a:cubicBezTo>
                    <a:cubicBezTo>
                      <a:pt x="89" y="177"/>
                      <a:pt x="89" y="177"/>
                      <a:pt x="88" y="17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57" name="Freeform 189">
                <a:extLst>
                  <a:ext uri="{FF2B5EF4-FFF2-40B4-BE49-F238E27FC236}">
                    <a16:creationId xmlns:a16="http://schemas.microsoft.com/office/drawing/2014/main" id="{863AA144-B903-4860-8562-D39B36E85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1986" y="4491267"/>
                <a:ext cx="74166" cy="66749"/>
              </a:xfrm>
              <a:custGeom>
                <a:avLst/>
                <a:gdLst>
                  <a:gd name="T0" fmla="*/ 0 w 60"/>
                  <a:gd name="T1" fmla="*/ 0 h 54"/>
                  <a:gd name="T2" fmla="*/ 31 w 60"/>
                  <a:gd name="T3" fmla="*/ 54 h 54"/>
                  <a:gd name="T4" fmla="*/ 60 w 60"/>
                  <a:gd name="T5" fmla="*/ 0 h 54"/>
                  <a:gd name="T6" fmla="*/ 0 w 6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54">
                    <a:moveTo>
                      <a:pt x="0" y="0"/>
                    </a:moveTo>
                    <a:lnTo>
                      <a:pt x="31" y="54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58" name="Freeform 190">
                <a:extLst>
                  <a:ext uri="{FF2B5EF4-FFF2-40B4-BE49-F238E27FC236}">
                    <a16:creationId xmlns:a16="http://schemas.microsoft.com/office/drawing/2014/main" id="{AAEE0046-41AB-419B-B2B6-6DF3CEF0E6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77585" y="4452947"/>
                <a:ext cx="91471" cy="76638"/>
              </a:xfrm>
              <a:custGeom>
                <a:avLst/>
                <a:gdLst>
                  <a:gd name="T0" fmla="*/ 1 w 48"/>
                  <a:gd name="T1" fmla="*/ 40 h 40"/>
                  <a:gd name="T2" fmla="*/ 0 w 48"/>
                  <a:gd name="T3" fmla="*/ 24 h 40"/>
                  <a:gd name="T4" fmla="*/ 24 w 48"/>
                  <a:gd name="T5" fmla="*/ 0 h 40"/>
                  <a:gd name="T6" fmla="*/ 48 w 48"/>
                  <a:gd name="T7" fmla="*/ 23 h 40"/>
                  <a:gd name="T8" fmla="*/ 48 w 48"/>
                  <a:gd name="T9" fmla="*/ 40 h 40"/>
                  <a:gd name="T10" fmla="*/ 1 w 48"/>
                  <a:gd name="T11" fmla="*/ 40 h 40"/>
                  <a:gd name="T12" fmla="*/ 24 w 48"/>
                  <a:gd name="T13" fmla="*/ 6 h 40"/>
                  <a:gd name="T14" fmla="*/ 6 w 48"/>
                  <a:gd name="T15" fmla="*/ 24 h 40"/>
                  <a:gd name="T16" fmla="*/ 7 w 48"/>
                  <a:gd name="T17" fmla="*/ 34 h 40"/>
                  <a:gd name="T18" fmla="*/ 42 w 48"/>
                  <a:gd name="T19" fmla="*/ 34 h 40"/>
                  <a:gd name="T20" fmla="*/ 42 w 48"/>
                  <a:gd name="T21" fmla="*/ 23 h 40"/>
                  <a:gd name="T22" fmla="*/ 24 w 48"/>
                  <a:gd name="T23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0">
                    <a:moveTo>
                      <a:pt x="1" y="4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7" y="0"/>
                      <a:pt x="48" y="10"/>
                      <a:pt x="48" y="23"/>
                    </a:cubicBezTo>
                    <a:cubicBezTo>
                      <a:pt x="48" y="40"/>
                      <a:pt x="48" y="40"/>
                      <a:pt x="48" y="40"/>
                    </a:cubicBezTo>
                    <a:lnTo>
                      <a:pt x="1" y="40"/>
                    </a:lnTo>
                    <a:close/>
                    <a:moveTo>
                      <a:pt x="24" y="6"/>
                    </a:moveTo>
                    <a:cubicBezTo>
                      <a:pt x="14" y="6"/>
                      <a:pt x="6" y="14"/>
                      <a:pt x="6" y="2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14"/>
                      <a:pt x="34" y="6"/>
                      <a:pt x="24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59" name="Freeform 191">
                <a:extLst>
                  <a:ext uri="{FF2B5EF4-FFF2-40B4-BE49-F238E27FC236}">
                    <a16:creationId xmlns:a16="http://schemas.microsoft.com/office/drawing/2014/main" id="{A2CBED4E-8F3F-4F26-A152-681AEC9D0F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59043" y="4517225"/>
                <a:ext cx="131026" cy="100124"/>
              </a:xfrm>
              <a:custGeom>
                <a:avLst/>
                <a:gdLst>
                  <a:gd name="T0" fmla="*/ 5 w 69"/>
                  <a:gd name="T1" fmla="*/ 52 h 52"/>
                  <a:gd name="T2" fmla="*/ 5 w 69"/>
                  <a:gd name="T3" fmla="*/ 52 h 52"/>
                  <a:gd name="T4" fmla="*/ 1 w 69"/>
                  <a:gd name="T5" fmla="*/ 47 h 52"/>
                  <a:gd name="T6" fmla="*/ 0 w 69"/>
                  <a:gd name="T7" fmla="*/ 4 h 52"/>
                  <a:gd name="T8" fmla="*/ 5 w 69"/>
                  <a:gd name="T9" fmla="*/ 0 h 52"/>
                  <a:gd name="T10" fmla="*/ 64 w 69"/>
                  <a:gd name="T11" fmla="*/ 0 h 52"/>
                  <a:gd name="T12" fmla="*/ 68 w 69"/>
                  <a:gd name="T13" fmla="*/ 4 h 52"/>
                  <a:gd name="T14" fmla="*/ 69 w 69"/>
                  <a:gd name="T15" fmla="*/ 47 h 52"/>
                  <a:gd name="T16" fmla="*/ 67 w 69"/>
                  <a:gd name="T17" fmla="*/ 50 h 52"/>
                  <a:gd name="T18" fmla="*/ 64 w 69"/>
                  <a:gd name="T19" fmla="*/ 51 h 52"/>
                  <a:gd name="T20" fmla="*/ 5 w 69"/>
                  <a:gd name="T21" fmla="*/ 52 h 52"/>
                  <a:gd name="T22" fmla="*/ 6 w 69"/>
                  <a:gd name="T23" fmla="*/ 6 h 52"/>
                  <a:gd name="T24" fmla="*/ 7 w 69"/>
                  <a:gd name="T25" fmla="*/ 46 h 52"/>
                  <a:gd name="T26" fmla="*/ 62 w 69"/>
                  <a:gd name="T27" fmla="*/ 45 h 52"/>
                  <a:gd name="T28" fmla="*/ 62 w 69"/>
                  <a:gd name="T29" fmla="*/ 6 h 52"/>
                  <a:gd name="T30" fmla="*/ 6 w 69"/>
                  <a:gd name="T31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" h="52">
                    <a:moveTo>
                      <a:pt x="5" y="52"/>
                    </a:moveTo>
                    <a:cubicBezTo>
                      <a:pt x="5" y="52"/>
                      <a:pt x="5" y="52"/>
                      <a:pt x="5" y="52"/>
                    </a:cubicBezTo>
                    <a:cubicBezTo>
                      <a:pt x="3" y="52"/>
                      <a:pt x="1" y="50"/>
                      <a:pt x="1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6" y="0"/>
                      <a:pt x="68" y="2"/>
                      <a:pt x="68" y="4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9" y="48"/>
                      <a:pt x="68" y="49"/>
                      <a:pt x="67" y="50"/>
                    </a:cubicBezTo>
                    <a:cubicBezTo>
                      <a:pt x="66" y="51"/>
                      <a:pt x="65" y="51"/>
                      <a:pt x="64" y="51"/>
                    </a:cubicBezTo>
                    <a:lnTo>
                      <a:pt x="5" y="52"/>
                    </a:lnTo>
                    <a:close/>
                    <a:moveTo>
                      <a:pt x="6" y="6"/>
                    </a:moveTo>
                    <a:cubicBezTo>
                      <a:pt x="7" y="46"/>
                      <a:pt x="7" y="46"/>
                      <a:pt x="7" y="46"/>
                    </a:cubicBezTo>
                    <a:cubicBezTo>
                      <a:pt x="62" y="45"/>
                      <a:pt x="62" y="45"/>
                      <a:pt x="62" y="45"/>
                    </a:cubicBezTo>
                    <a:cubicBezTo>
                      <a:pt x="62" y="6"/>
                      <a:pt x="62" y="6"/>
                      <a:pt x="62" y="6"/>
                    </a:cubicBezTo>
                    <a:lnTo>
                      <a:pt x="6" y="6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20A0CD05-0AE4-492D-8051-9773BFFA7A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Define the Process </a:t>
            </a:r>
            <a:endParaRPr lang="en-US" dirty="0"/>
          </a:p>
        </p:txBody>
      </p:sp>
      <p:grpSp>
        <p:nvGrpSpPr>
          <p:cNvPr id="32" name="Group 31" descr="tools icon">
            <a:extLst>
              <a:ext uri="{FF2B5EF4-FFF2-40B4-BE49-F238E27FC236}">
                <a16:creationId xmlns:a16="http://schemas.microsoft.com/office/drawing/2014/main" id="{414B2C39-D63F-4B23-93E4-C6CB8A1A931B}"/>
              </a:ext>
            </a:extLst>
          </p:cNvPr>
          <p:cNvGrpSpPr/>
          <p:nvPr/>
        </p:nvGrpSpPr>
        <p:grpSpPr>
          <a:xfrm>
            <a:off x="727647" y="2999337"/>
            <a:ext cx="823913" cy="823912"/>
            <a:chOff x="712787" y="4945848"/>
            <a:chExt cx="823913" cy="823912"/>
          </a:xfrm>
        </p:grpSpPr>
        <p:sp>
          <p:nvSpPr>
            <p:cNvPr id="61" name="Oval 68">
              <a:extLst>
                <a:ext uri="{FF2B5EF4-FFF2-40B4-BE49-F238E27FC236}">
                  <a16:creationId xmlns:a16="http://schemas.microsoft.com/office/drawing/2014/main" id="{5A6D6A35-6EA5-47A3-BA38-66294A59DC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" y="4945848"/>
              <a:ext cx="823913" cy="82391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57150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grpSp>
          <p:nvGrpSpPr>
            <p:cNvPr id="62" name="Group 61" descr="Mechanics">
              <a:extLst>
                <a:ext uri="{FF2B5EF4-FFF2-40B4-BE49-F238E27FC236}">
                  <a16:creationId xmlns:a16="http://schemas.microsoft.com/office/drawing/2014/main" id="{12D9414F-F708-4FC6-9001-3B87C1156DFE}"/>
                </a:ext>
              </a:extLst>
            </p:cNvPr>
            <p:cNvGrpSpPr/>
            <p:nvPr/>
          </p:nvGrpSpPr>
          <p:grpSpPr bwMode="auto">
            <a:xfrm>
              <a:off x="925095" y="5165730"/>
              <a:ext cx="396000" cy="396000"/>
              <a:chOff x="5508977" y="3649484"/>
              <a:chExt cx="331274" cy="323857"/>
            </a:xfrm>
            <a:solidFill>
              <a:schemeClr val="tx1"/>
            </a:solidFill>
          </p:grpSpPr>
          <p:sp>
            <p:nvSpPr>
              <p:cNvPr id="63" name="Freeform 129">
                <a:extLst>
                  <a:ext uri="{FF2B5EF4-FFF2-40B4-BE49-F238E27FC236}">
                    <a16:creationId xmlns:a16="http://schemas.microsoft.com/office/drawing/2014/main" id="{0DBAC07A-2E12-4423-A7AC-B5AAE8B2C0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78322" y="3828718"/>
                <a:ext cx="161929" cy="144623"/>
              </a:xfrm>
              <a:custGeom>
                <a:avLst/>
                <a:gdLst>
                  <a:gd name="T0" fmla="*/ 60 w 85"/>
                  <a:gd name="T1" fmla="*/ 76 h 76"/>
                  <a:gd name="T2" fmla="*/ 60 w 85"/>
                  <a:gd name="T3" fmla="*/ 76 h 76"/>
                  <a:gd name="T4" fmla="*/ 52 w 85"/>
                  <a:gd name="T5" fmla="*/ 73 h 76"/>
                  <a:gd name="T6" fmla="*/ 0 w 85"/>
                  <a:gd name="T7" fmla="*/ 22 h 76"/>
                  <a:gd name="T8" fmla="*/ 13 w 85"/>
                  <a:gd name="T9" fmla="*/ 9 h 76"/>
                  <a:gd name="T10" fmla="*/ 30 w 85"/>
                  <a:gd name="T11" fmla="*/ 1 h 76"/>
                  <a:gd name="T12" fmla="*/ 33 w 85"/>
                  <a:gd name="T13" fmla="*/ 0 h 76"/>
                  <a:gd name="T14" fmla="*/ 79 w 85"/>
                  <a:gd name="T15" fmla="*/ 46 h 76"/>
                  <a:gd name="T16" fmla="*/ 74 w 85"/>
                  <a:gd name="T17" fmla="*/ 69 h 76"/>
                  <a:gd name="T18" fmla="*/ 60 w 85"/>
                  <a:gd name="T19" fmla="*/ 76 h 76"/>
                  <a:gd name="T20" fmla="*/ 58 w 85"/>
                  <a:gd name="T21" fmla="*/ 68 h 76"/>
                  <a:gd name="T22" fmla="*/ 60 w 85"/>
                  <a:gd name="T23" fmla="*/ 68 h 76"/>
                  <a:gd name="T24" fmla="*/ 68 w 85"/>
                  <a:gd name="T25" fmla="*/ 63 h 76"/>
                  <a:gd name="T26" fmla="*/ 73 w 85"/>
                  <a:gd name="T27" fmla="*/ 52 h 76"/>
                  <a:gd name="T28" fmla="*/ 30 w 85"/>
                  <a:gd name="T29" fmla="*/ 9 h 76"/>
                  <a:gd name="T30" fmla="*/ 18 w 85"/>
                  <a:gd name="T31" fmla="*/ 14 h 76"/>
                  <a:gd name="T32" fmla="*/ 11 w 85"/>
                  <a:gd name="T33" fmla="*/ 21 h 76"/>
                  <a:gd name="T34" fmla="*/ 58 w 85"/>
                  <a:gd name="T35" fmla="*/ 68 h 76"/>
                  <a:gd name="T36" fmla="*/ 58 w 85"/>
                  <a:gd name="T37" fmla="*/ 6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5" h="76">
                    <a:moveTo>
                      <a:pt x="60" y="76"/>
                    </a:moveTo>
                    <a:cubicBezTo>
                      <a:pt x="60" y="76"/>
                      <a:pt x="60" y="76"/>
                      <a:pt x="60" y="76"/>
                    </a:cubicBezTo>
                    <a:cubicBezTo>
                      <a:pt x="55" y="76"/>
                      <a:pt x="52" y="74"/>
                      <a:pt x="52" y="73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8"/>
                      <a:pt x="17" y="5"/>
                      <a:pt x="30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79" y="46"/>
                      <a:pt x="79" y="46"/>
                      <a:pt x="79" y="46"/>
                    </a:cubicBezTo>
                    <a:cubicBezTo>
                      <a:pt x="82" y="49"/>
                      <a:pt x="85" y="58"/>
                      <a:pt x="74" y="69"/>
                    </a:cubicBezTo>
                    <a:cubicBezTo>
                      <a:pt x="69" y="74"/>
                      <a:pt x="64" y="76"/>
                      <a:pt x="60" y="76"/>
                    </a:cubicBezTo>
                    <a:close/>
                    <a:moveTo>
                      <a:pt x="58" y="68"/>
                    </a:moveTo>
                    <a:cubicBezTo>
                      <a:pt x="58" y="68"/>
                      <a:pt x="58" y="68"/>
                      <a:pt x="60" y="68"/>
                    </a:cubicBezTo>
                    <a:cubicBezTo>
                      <a:pt x="62" y="68"/>
                      <a:pt x="65" y="66"/>
                      <a:pt x="68" y="63"/>
                    </a:cubicBezTo>
                    <a:cubicBezTo>
                      <a:pt x="76" y="56"/>
                      <a:pt x="73" y="52"/>
                      <a:pt x="73" y="52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21" y="12"/>
                      <a:pt x="19" y="14"/>
                      <a:pt x="18" y="14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8" y="68"/>
                      <a:pt x="58" y="68"/>
                      <a:pt x="58" y="6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64" name="Freeform 130">
                <a:extLst>
                  <a:ext uri="{FF2B5EF4-FFF2-40B4-BE49-F238E27FC236}">
                    <a16:creationId xmlns:a16="http://schemas.microsoft.com/office/drawing/2014/main" id="{99532D95-86F9-4992-A22A-F8F67CF908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08977" y="3649484"/>
                <a:ext cx="154512" cy="153276"/>
              </a:xfrm>
              <a:custGeom>
                <a:avLst/>
                <a:gdLst>
                  <a:gd name="T0" fmla="*/ 65 w 81"/>
                  <a:gd name="T1" fmla="*/ 80 h 80"/>
                  <a:gd name="T2" fmla="*/ 32 w 81"/>
                  <a:gd name="T3" fmla="*/ 47 h 80"/>
                  <a:gd name="T4" fmla="*/ 18 w 81"/>
                  <a:gd name="T5" fmla="*/ 41 h 80"/>
                  <a:gd name="T6" fmla="*/ 0 w 81"/>
                  <a:gd name="T7" fmla="*/ 15 h 80"/>
                  <a:gd name="T8" fmla="*/ 15 w 81"/>
                  <a:gd name="T9" fmla="*/ 0 h 80"/>
                  <a:gd name="T10" fmla="*/ 42 w 81"/>
                  <a:gd name="T11" fmla="*/ 17 h 80"/>
                  <a:gd name="T12" fmla="*/ 48 w 81"/>
                  <a:gd name="T13" fmla="*/ 31 h 80"/>
                  <a:gd name="T14" fmla="*/ 81 w 81"/>
                  <a:gd name="T15" fmla="*/ 64 h 80"/>
                  <a:gd name="T16" fmla="*/ 79 w 81"/>
                  <a:gd name="T17" fmla="*/ 67 h 80"/>
                  <a:gd name="T18" fmla="*/ 74 w 81"/>
                  <a:gd name="T19" fmla="*/ 72 h 80"/>
                  <a:gd name="T20" fmla="*/ 74 w 81"/>
                  <a:gd name="T21" fmla="*/ 73 h 80"/>
                  <a:gd name="T22" fmla="*/ 65 w 81"/>
                  <a:gd name="T23" fmla="*/ 80 h 80"/>
                  <a:gd name="T24" fmla="*/ 23 w 81"/>
                  <a:gd name="T25" fmla="*/ 35 h 80"/>
                  <a:gd name="T26" fmla="*/ 36 w 81"/>
                  <a:gd name="T27" fmla="*/ 41 h 80"/>
                  <a:gd name="T28" fmla="*/ 65 w 81"/>
                  <a:gd name="T29" fmla="*/ 70 h 80"/>
                  <a:gd name="T30" fmla="*/ 69 w 81"/>
                  <a:gd name="T31" fmla="*/ 66 h 80"/>
                  <a:gd name="T32" fmla="*/ 70 w 81"/>
                  <a:gd name="T33" fmla="*/ 65 h 80"/>
                  <a:gd name="T34" fmla="*/ 41 w 81"/>
                  <a:gd name="T35" fmla="*/ 36 h 80"/>
                  <a:gd name="T36" fmla="*/ 35 w 81"/>
                  <a:gd name="T37" fmla="*/ 22 h 80"/>
                  <a:gd name="T38" fmla="*/ 16 w 81"/>
                  <a:gd name="T39" fmla="*/ 10 h 80"/>
                  <a:gd name="T40" fmla="*/ 11 w 81"/>
                  <a:gd name="T41" fmla="*/ 16 h 80"/>
                  <a:gd name="T42" fmla="*/ 23 w 81"/>
                  <a:gd name="T43" fmla="*/ 3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" h="80">
                    <a:moveTo>
                      <a:pt x="65" y="80"/>
                    </a:moveTo>
                    <a:cubicBezTo>
                      <a:pt x="32" y="47"/>
                      <a:pt x="32" y="47"/>
                      <a:pt x="32" y="47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7" y="69"/>
                      <a:pt x="76" y="71"/>
                      <a:pt x="74" y="72"/>
                    </a:cubicBezTo>
                    <a:cubicBezTo>
                      <a:pt x="74" y="73"/>
                      <a:pt x="74" y="73"/>
                      <a:pt x="74" y="73"/>
                    </a:cubicBezTo>
                    <a:lnTo>
                      <a:pt x="65" y="80"/>
                    </a:lnTo>
                    <a:close/>
                    <a:moveTo>
                      <a:pt x="23" y="35"/>
                    </a:moveTo>
                    <a:cubicBezTo>
                      <a:pt x="36" y="41"/>
                      <a:pt x="36" y="41"/>
                      <a:pt x="36" y="41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6"/>
                      <a:pt x="70" y="65"/>
                      <a:pt x="70" y="65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1" y="16"/>
                      <a:pt x="11" y="16"/>
                      <a:pt x="11" y="16"/>
                    </a:cubicBezTo>
                    <a:lnTo>
                      <a:pt x="23" y="35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65" name="Freeform 131">
                <a:extLst>
                  <a:ext uri="{FF2B5EF4-FFF2-40B4-BE49-F238E27FC236}">
                    <a16:creationId xmlns:a16="http://schemas.microsoft.com/office/drawing/2014/main" id="{A4304E6A-0009-4C19-BB19-7A189DFFD0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13921" y="3670498"/>
                <a:ext cx="302844" cy="286775"/>
              </a:xfrm>
              <a:custGeom>
                <a:avLst/>
                <a:gdLst>
                  <a:gd name="T0" fmla="*/ 127 w 159"/>
                  <a:gd name="T1" fmla="*/ 4 h 150"/>
                  <a:gd name="T2" fmla="*/ 140 w 159"/>
                  <a:gd name="T3" fmla="*/ 6 h 150"/>
                  <a:gd name="T4" fmla="*/ 123 w 159"/>
                  <a:gd name="T5" fmla="*/ 13 h 150"/>
                  <a:gd name="T6" fmla="*/ 121 w 159"/>
                  <a:gd name="T7" fmla="*/ 14 h 150"/>
                  <a:gd name="T8" fmla="*/ 121 w 159"/>
                  <a:gd name="T9" fmla="*/ 16 h 150"/>
                  <a:gd name="T10" fmla="*/ 120 w 159"/>
                  <a:gd name="T11" fmla="*/ 23 h 150"/>
                  <a:gd name="T12" fmla="*/ 120 w 159"/>
                  <a:gd name="T13" fmla="*/ 24 h 150"/>
                  <a:gd name="T14" fmla="*/ 120 w 159"/>
                  <a:gd name="T15" fmla="*/ 25 h 150"/>
                  <a:gd name="T16" fmla="*/ 126 w 159"/>
                  <a:gd name="T17" fmla="*/ 39 h 150"/>
                  <a:gd name="T18" fmla="*/ 128 w 159"/>
                  <a:gd name="T19" fmla="*/ 43 h 150"/>
                  <a:gd name="T20" fmla="*/ 131 w 159"/>
                  <a:gd name="T21" fmla="*/ 41 h 150"/>
                  <a:gd name="T22" fmla="*/ 152 w 159"/>
                  <a:gd name="T23" fmla="*/ 32 h 150"/>
                  <a:gd name="T24" fmla="*/ 135 w 159"/>
                  <a:gd name="T25" fmla="*/ 50 h 150"/>
                  <a:gd name="T26" fmla="*/ 132 w 159"/>
                  <a:gd name="T27" fmla="*/ 52 h 150"/>
                  <a:gd name="T28" fmla="*/ 133 w 159"/>
                  <a:gd name="T29" fmla="*/ 56 h 150"/>
                  <a:gd name="T30" fmla="*/ 138 w 159"/>
                  <a:gd name="T31" fmla="*/ 68 h 150"/>
                  <a:gd name="T32" fmla="*/ 90 w 159"/>
                  <a:gd name="T33" fmla="*/ 83 h 150"/>
                  <a:gd name="T34" fmla="*/ 33 w 159"/>
                  <a:gd name="T35" fmla="*/ 142 h 150"/>
                  <a:gd name="T36" fmla="*/ 23 w 159"/>
                  <a:gd name="T37" fmla="*/ 146 h 150"/>
                  <a:gd name="T38" fmla="*/ 15 w 159"/>
                  <a:gd name="T39" fmla="*/ 142 h 150"/>
                  <a:gd name="T40" fmla="*/ 15 w 159"/>
                  <a:gd name="T41" fmla="*/ 123 h 150"/>
                  <a:gd name="T42" fmla="*/ 80 w 159"/>
                  <a:gd name="T43" fmla="*/ 71 h 150"/>
                  <a:gd name="T44" fmla="*/ 80 w 159"/>
                  <a:gd name="T45" fmla="*/ 71 h 150"/>
                  <a:gd name="T46" fmla="*/ 80 w 159"/>
                  <a:gd name="T47" fmla="*/ 70 h 150"/>
                  <a:gd name="T48" fmla="*/ 102 w 159"/>
                  <a:gd name="T49" fmla="*/ 23 h 150"/>
                  <a:gd name="T50" fmla="*/ 104 w 159"/>
                  <a:gd name="T51" fmla="*/ 15 h 150"/>
                  <a:gd name="T52" fmla="*/ 121 w 159"/>
                  <a:gd name="T53" fmla="*/ 4 h 150"/>
                  <a:gd name="T54" fmla="*/ 122 w 159"/>
                  <a:gd name="T55" fmla="*/ 4 h 150"/>
                  <a:gd name="T56" fmla="*/ 127 w 159"/>
                  <a:gd name="T57" fmla="*/ 4 h 150"/>
                  <a:gd name="T58" fmla="*/ 127 w 159"/>
                  <a:gd name="T59" fmla="*/ 4 h 150"/>
                  <a:gd name="T60" fmla="*/ 24 w 159"/>
                  <a:gd name="T61" fmla="*/ 142 h 150"/>
                  <a:gd name="T62" fmla="*/ 31 w 159"/>
                  <a:gd name="T63" fmla="*/ 139 h 150"/>
                  <a:gd name="T64" fmla="*/ 31 w 159"/>
                  <a:gd name="T65" fmla="*/ 125 h 150"/>
                  <a:gd name="T66" fmla="*/ 24 w 159"/>
                  <a:gd name="T67" fmla="*/ 122 h 150"/>
                  <a:gd name="T68" fmla="*/ 17 w 159"/>
                  <a:gd name="T69" fmla="*/ 125 h 150"/>
                  <a:gd name="T70" fmla="*/ 17 w 159"/>
                  <a:gd name="T71" fmla="*/ 139 h 150"/>
                  <a:gd name="T72" fmla="*/ 24 w 159"/>
                  <a:gd name="T73" fmla="*/ 142 h 150"/>
                  <a:gd name="T74" fmla="*/ 127 w 159"/>
                  <a:gd name="T75" fmla="*/ 0 h 150"/>
                  <a:gd name="T76" fmla="*/ 121 w 159"/>
                  <a:gd name="T77" fmla="*/ 0 h 150"/>
                  <a:gd name="T78" fmla="*/ 100 w 159"/>
                  <a:gd name="T79" fmla="*/ 13 h 150"/>
                  <a:gd name="T80" fmla="*/ 77 w 159"/>
                  <a:gd name="T81" fmla="*/ 68 h 150"/>
                  <a:gd name="T82" fmla="*/ 12 w 159"/>
                  <a:gd name="T83" fmla="*/ 120 h 150"/>
                  <a:gd name="T84" fmla="*/ 12 w 159"/>
                  <a:gd name="T85" fmla="*/ 145 h 150"/>
                  <a:gd name="T86" fmla="*/ 23 w 159"/>
                  <a:gd name="T87" fmla="*/ 150 h 150"/>
                  <a:gd name="T88" fmla="*/ 36 w 159"/>
                  <a:gd name="T89" fmla="*/ 145 h 150"/>
                  <a:gd name="T90" fmla="*/ 93 w 159"/>
                  <a:gd name="T91" fmla="*/ 85 h 150"/>
                  <a:gd name="T92" fmla="*/ 144 w 159"/>
                  <a:gd name="T93" fmla="*/ 71 h 150"/>
                  <a:gd name="T94" fmla="*/ 137 w 159"/>
                  <a:gd name="T95" fmla="*/ 54 h 150"/>
                  <a:gd name="T96" fmla="*/ 159 w 159"/>
                  <a:gd name="T97" fmla="*/ 25 h 150"/>
                  <a:gd name="T98" fmla="*/ 130 w 159"/>
                  <a:gd name="T99" fmla="*/ 37 h 150"/>
                  <a:gd name="T100" fmla="*/ 124 w 159"/>
                  <a:gd name="T101" fmla="*/ 24 h 150"/>
                  <a:gd name="T102" fmla="*/ 125 w 159"/>
                  <a:gd name="T103" fmla="*/ 17 h 150"/>
                  <a:gd name="T104" fmla="*/ 149 w 159"/>
                  <a:gd name="T105" fmla="*/ 6 h 150"/>
                  <a:gd name="T106" fmla="*/ 127 w 159"/>
                  <a:gd name="T107" fmla="*/ 0 h 150"/>
                  <a:gd name="T108" fmla="*/ 24 w 159"/>
                  <a:gd name="T109" fmla="*/ 138 h 150"/>
                  <a:gd name="T110" fmla="*/ 20 w 159"/>
                  <a:gd name="T111" fmla="*/ 136 h 150"/>
                  <a:gd name="T112" fmla="*/ 20 w 159"/>
                  <a:gd name="T113" fmla="*/ 128 h 150"/>
                  <a:gd name="T114" fmla="*/ 24 w 159"/>
                  <a:gd name="T115" fmla="*/ 126 h 150"/>
                  <a:gd name="T116" fmla="*/ 29 w 159"/>
                  <a:gd name="T117" fmla="*/ 128 h 150"/>
                  <a:gd name="T118" fmla="*/ 29 w 159"/>
                  <a:gd name="T119" fmla="*/ 136 h 150"/>
                  <a:gd name="T120" fmla="*/ 24 w 159"/>
                  <a:gd name="T121" fmla="*/ 13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9" h="150">
                    <a:moveTo>
                      <a:pt x="127" y="4"/>
                    </a:moveTo>
                    <a:cubicBezTo>
                      <a:pt x="132" y="4"/>
                      <a:pt x="136" y="5"/>
                      <a:pt x="140" y="6"/>
                    </a:cubicBezTo>
                    <a:cubicBezTo>
                      <a:pt x="123" y="13"/>
                      <a:pt x="123" y="13"/>
                      <a:pt x="123" y="13"/>
                    </a:cubicBezTo>
                    <a:cubicBezTo>
                      <a:pt x="121" y="14"/>
                      <a:pt x="121" y="14"/>
                      <a:pt x="121" y="14"/>
                    </a:cubicBezTo>
                    <a:cubicBezTo>
                      <a:pt x="121" y="16"/>
                      <a:pt x="121" y="16"/>
                      <a:pt x="121" y="16"/>
                    </a:cubicBezTo>
                    <a:cubicBezTo>
                      <a:pt x="120" y="23"/>
                      <a:pt x="120" y="23"/>
                      <a:pt x="120" y="23"/>
                    </a:cubicBezTo>
                    <a:cubicBezTo>
                      <a:pt x="120" y="24"/>
                      <a:pt x="120" y="24"/>
                      <a:pt x="120" y="24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31" y="41"/>
                      <a:pt x="131" y="41"/>
                      <a:pt x="131" y="41"/>
                    </a:cubicBezTo>
                    <a:cubicBezTo>
                      <a:pt x="152" y="32"/>
                      <a:pt x="152" y="32"/>
                      <a:pt x="152" y="32"/>
                    </a:cubicBezTo>
                    <a:cubicBezTo>
                      <a:pt x="148" y="38"/>
                      <a:pt x="143" y="46"/>
                      <a:pt x="135" y="50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33" y="56"/>
                      <a:pt x="133" y="56"/>
                      <a:pt x="133" y="56"/>
                    </a:cubicBezTo>
                    <a:cubicBezTo>
                      <a:pt x="138" y="68"/>
                      <a:pt x="138" y="68"/>
                      <a:pt x="138" y="68"/>
                    </a:cubicBezTo>
                    <a:cubicBezTo>
                      <a:pt x="126" y="69"/>
                      <a:pt x="98" y="74"/>
                      <a:pt x="90" y="83"/>
                    </a:cubicBezTo>
                    <a:cubicBezTo>
                      <a:pt x="33" y="142"/>
                      <a:pt x="33" y="142"/>
                      <a:pt x="33" y="142"/>
                    </a:cubicBezTo>
                    <a:cubicBezTo>
                      <a:pt x="33" y="142"/>
                      <a:pt x="28" y="146"/>
                      <a:pt x="23" y="146"/>
                    </a:cubicBezTo>
                    <a:cubicBezTo>
                      <a:pt x="20" y="146"/>
                      <a:pt x="17" y="144"/>
                      <a:pt x="15" y="142"/>
                    </a:cubicBezTo>
                    <a:cubicBezTo>
                      <a:pt x="7" y="134"/>
                      <a:pt x="13" y="125"/>
                      <a:pt x="15" y="123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80" y="70"/>
                      <a:pt x="80" y="70"/>
                      <a:pt x="80" y="70"/>
                    </a:cubicBezTo>
                    <a:cubicBezTo>
                      <a:pt x="93" y="58"/>
                      <a:pt x="98" y="36"/>
                      <a:pt x="102" y="23"/>
                    </a:cubicBezTo>
                    <a:cubicBezTo>
                      <a:pt x="103" y="19"/>
                      <a:pt x="103" y="17"/>
                      <a:pt x="104" y="15"/>
                    </a:cubicBezTo>
                    <a:cubicBezTo>
                      <a:pt x="106" y="7"/>
                      <a:pt x="107" y="7"/>
                      <a:pt x="121" y="4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24" y="4"/>
                      <a:pt x="125" y="4"/>
                      <a:pt x="127" y="4"/>
                    </a:cubicBezTo>
                    <a:cubicBezTo>
                      <a:pt x="127" y="4"/>
                      <a:pt x="127" y="4"/>
                      <a:pt x="127" y="4"/>
                    </a:cubicBezTo>
                    <a:moveTo>
                      <a:pt x="24" y="142"/>
                    </a:moveTo>
                    <a:cubicBezTo>
                      <a:pt x="27" y="142"/>
                      <a:pt x="30" y="141"/>
                      <a:pt x="31" y="139"/>
                    </a:cubicBezTo>
                    <a:cubicBezTo>
                      <a:pt x="35" y="135"/>
                      <a:pt x="35" y="129"/>
                      <a:pt x="31" y="125"/>
                    </a:cubicBezTo>
                    <a:cubicBezTo>
                      <a:pt x="30" y="123"/>
                      <a:pt x="27" y="122"/>
                      <a:pt x="24" y="122"/>
                    </a:cubicBezTo>
                    <a:cubicBezTo>
                      <a:pt x="22" y="122"/>
                      <a:pt x="19" y="123"/>
                      <a:pt x="17" y="125"/>
                    </a:cubicBezTo>
                    <a:cubicBezTo>
                      <a:pt x="13" y="129"/>
                      <a:pt x="13" y="135"/>
                      <a:pt x="17" y="139"/>
                    </a:cubicBezTo>
                    <a:cubicBezTo>
                      <a:pt x="19" y="141"/>
                      <a:pt x="22" y="142"/>
                      <a:pt x="24" y="142"/>
                    </a:cubicBezTo>
                    <a:moveTo>
                      <a:pt x="127" y="0"/>
                    </a:moveTo>
                    <a:cubicBezTo>
                      <a:pt x="125" y="0"/>
                      <a:pt x="123" y="0"/>
                      <a:pt x="121" y="0"/>
                    </a:cubicBezTo>
                    <a:cubicBezTo>
                      <a:pt x="106" y="3"/>
                      <a:pt x="103" y="4"/>
                      <a:pt x="100" y="13"/>
                    </a:cubicBezTo>
                    <a:cubicBezTo>
                      <a:pt x="97" y="23"/>
                      <a:pt x="93" y="53"/>
                      <a:pt x="77" y="68"/>
                    </a:cubicBezTo>
                    <a:cubicBezTo>
                      <a:pt x="12" y="120"/>
                      <a:pt x="12" y="120"/>
                      <a:pt x="12" y="120"/>
                    </a:cubicBezTo>
                    <a:cubicBezTo>
                      <a:pt x="12" y="120"/>
                      <a:pt x="0" y="133"/>
                      <a:pt x="12" y="145"/>
                    </a:cubicBezTo>
                    <a:cubicBezTo>
                      <a:pt x="16" y="148"/>
                      <a:pt x="20" y="150"/>
                      <a:pt x="23" y="150"/>
                    </a:cubicBezTo>
                    <a:cubicBezTo>
                      <a:pt x="30" y="150"/>
                      <a:pt x="36" y="145"/>
                      <a:pt x="36" y="145"/>
                    </a:cubicBezTo>
                    <a:cubicBezTo>
                      <a:pt x="93" y="85"/>
                      <a:pt x="93" y="85"/>
                      <a:pt x="93" y="85"/>
                    </a:cubicBezTo>
                    <a:cubicBezTo>
                      <a:pt x="102" y="76"/>
                      <a:pt x="144" y="71"/>
                      <a:pt x="144" y="71"/>
                    </a:cubicBezTo>
                    <a:cubicBezTo>
                      <a:pt x="137" y="54"/>
                      <a:pt x="137" y="54"/>
                      <a:pt x="137" y="54"/>
                    </a:cubicBezTo>
                    <a:cubicBezTo>
                      <a:pt x="153" y="46"/>
                      <a:pt x="159" y="25"/>
                      <a:pt x="159" y="25"/>
                    </a:cubicBezTo>
                    <a:cubicBezTo>
                      <a:pt x="130" y="37"/>
                      <a:pt x="130" y="37"/>
                      <a:pt x="130" y="37"/>
                    </a:cubicBezTo>
                    <a:cubicBezTo>
                      <a:pt x="124" y="24"/>
                      <a:pt x="124" y="24"/>
                      <a:pt x="124" y="24"/>
                    </a:cubicBezTo>
                    <a:cubicBezTo>
                      <a:pt x="125" y="17"/>
                      <a:pt x="125" y="17"/>
                      <a:pt x="125" y="17"/>
                    </a:cubicBezTo>
                    <a:cubicBezTo>
                      <a:pt x="149" y="6"/>
                      <a:pt x="149" y="6"/>
                      <a:pt x="149" y="6"/>
                    </a:cubicBezTo>
                    <a:cubicBezTo>
                      <a:pt x="149" y="6"/>
                      <a:pt x="139" y="0"/>
                      <a:pt x="127" y="0"/>
                    </a:cubicBezTo>
                    <a:close/>
                    <a:moveTo>
                      <a:pt x="24" y="138"/>
                    </a:moveTo>
                    <a:cubicBezTo>
                      <a:pt x="23" y="138"/>
                      <a:pt x="21" y="138"/>
                      <a:pt x="20" y="136"/>
                    </a:cubicBezTo>
                    <a:cubicBezTo>
                      <a:pt x="17" y="134"/>
                      <a:pt x="17" y="130"/>
                      <a:pt x="20" y="128"/>
                    </a:cubicBezTo>
                    <a:cubicBezTo>
                      <a:pt x="21" y="127"/>
                      <a:pt x="23" y="126"/>
                      <a:pt x="24" y="126"/>
                    </a:cubicBezTo>
                    <a:cubicBezTo>
                      <a:pt x="26" y="126"/>
                      <a:pt x="27" y="127"/>
                      <a:pt x="29" y="128"/>
                    </a:cubicBezTo>
                    <a:cubicBezTo>
                      <a:pt x="31" y="130"/>
                      <a:pt x="31" y="134"/>
                      <a:pt x="29" y="136"/>
                    </a:cubicBezTo>
                    <a:cubicBezTo>
                      <a:pt x="27" y="138"/>
                      <a:pt x="26" y="138"/>
                      <a:pt x="24" y="13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32AB4371-99E9-4FD0-A119-1CF96F2D3E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9457" y="4930172"/>
            <a:ext cx="4433401" cy="823913"/>
          </a:xfrm>
        </p:spPr>
        <p:txBody>
          <a:bodyPr/>
          <a:lstStyle/>
          <a:p>
            <a:r>
              <a:rPr lang="en-US" dirty="0" smtClean="0"/>
              <a:t>Dig deeper into PBL</a:t>
            </a:r>
            <a:endParaRPr lang="en-US" dirty="0"/>
          </a:p>
        </p:txBody>
      </p:sp>
      <p:grpSp>
        <p:nvGrpSpPr>
          <p:cNvPr id="44" name="Group 43" descr="steps graphic">
            <a:extLst>
              <a:ext uri="{FF2B5EF4-FFF2-40B4-BE49-F238E27FC236}">
                <a16:creationId xmlns:a16="http://schemas.microsoft.com/office/drawing/2014/main" id="{6EB24599-0719-48BC-AB48-E49D349531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31766" y="2139824"/>
            <a:ext cx="5184000" cy="3831576"/>
            <a:chOff x="6431766" y="2076324"/>
            <a:chExt cx="5184000" cy="3831576"/>
          </a:xfrm>
        </p:grpSpPr>
        <p:grpSp>
          <p:nvGrpSpPr>
            <p:cNvPr id="9" name="Group 27">
              <a:extLst>
                <a:ext uri="{FF2B5EF4-FFF2-40B4-BE49-F238E27FC236}">
                  <a16:creationId xmlns:a16="http://schemas.microsoft.com/office/drawing/2014/main" id="{CFE45C63-A0CD-4ED2-9253-02A15CFBED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31766" y="4609130"/>
              <a:ext cx="2336870" cy="1298770"/>
              <a:chOff x="4808051" y="1842051"/>
              <a:chExt cx="2369874" cy="1397540"/>
            </a:xfrm>
          </p:grpSpPr>
          <p:sp>
            <p:nvSpPr>
              <p:cNvPr id="10" name="Freeform 17">
                <a:extLst>
                  <a:ext uri="{FF2B5EF4-FFF2-40B4-BE49-F238E27FC236}">
                    <a16:creationId xmlns:a16="http://schemas.microsoft.com/office/drawing/2014/main" id="{0F99B6D3-28DD-4E91-808E-0A9D8950E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051" y="2331219"/>
                <a:ext cx="1133349" cy="908372"/>
              </a:xfrm>
              <a:custGeom>
                <a:avLst/>
                <a:gdLst>
                  <a:gd name="T0" fmla="*/ 595 w 595"/>
                  <a:gd name="T1" fmla="*/ 671 h 671"/>
                  <a:gd name="T2" fmla="*/ 0 w 595"/>
                  <a:gd name="T3" fmla="*/ 328 h 671"/>
                  <a:gd name="T4" fmla="*/ 0 w 595"/>
                  <a:gd name="T5" fmla="*/ 0 h 671"/>
                  <a:gd name="T6" fmla="*/ 595 w 595"/>
                  <a:gd name="T7" fmla="*/ 343 h 671"/>
                  <a:gd name="T8" fmla="*/ 595 w 595"/>
                  <a:gd name="T9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5" h="671">
                    <a:moveTo>
                      <a:pt x="595" y="671"/>
                    </a:moveTo>
                    <a:lnTo>
                      <a:pt x="0" y="328"/>
                    </a:lnTo>
                    <a:lnTo>
                      <a:pt x="0" y="0"/>
                    </a:lnTo>
                    <a:lnTo>
                      <a:pt x="595" y="343"/>
                    </a:lnTo>
                    <a:lnTo>
                      <a:pt x="595" y="671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1" name="Freeform 18">
                <a:extLst>
                  <a:ext uri="{FF2B5EF4-FFF2-40B4-BE49-F238E27FC236}">
                    <a16:creationId xmlns:a16="http://schemas.microsoft.com/office/drawing/2014/main" id="{550D5C59-96EE-4437-9C44-B45AA3D56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051" y="1842051"/>
                <a:ext cx="2369874" cy="959190"/>
              </a:xfrm>
              <a:custGeom>
                <a:avLst/>
                <a:gdLst>
                  <a:gd name="T0" fmla="*/ 595 w 1244"/>
                  <a:gd name="T1" fmla="*/ 709 h 709"/>
                  <a:gd name="T2" fmla="*/ 0 w 1244"/>
                  <a:gd name="T3" fmla="*/ 366 h 709"/>
                  <a:gd name="T4" fmla="*/ 649 w 1244"/>
                  <a:gd name="T5" fmla="*/ 0 h 709"/>
                  <a:gd name="T6" fmla="*/ 1244 w 1244"/>
                  <a:gd name="T7" fmla="*/ 343 h 709"/>
                  <a:gd name="T8" fmla="*/ 595 w 1244"/>
                  <a:gd name="T9" fmla="*/ 70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4" h="709">
                    <a:moveTo>
                      <a:pt x="595" y="709"/>
                    </a:moveTo>
                    <a:lnTo>
                      <a:pt x="0" y="366"/>
                    </a:lnTo>
                    <a:lnTo>
                      <a:pt x="649" y="0"/>
                    </a:lnTo>
                    <a:lnTo>
                      <a:pt x="1244" y="343"/>
                    </a:lnTo>
                    <a:lnTo>
                      <a:pt x="595" y="70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2" name="Freeform 19">
                <a:extLst>
                  <a:ext uri="{FF2B5EF4-FFF2-40B4-BE49-F238E27FC236}">
                    <a16:creationId xmlns:a16="http://schemas.microsoft.com/office/drawing/2014/main" id="{163804A0-E4BE-4601-AEB6-7EC3284F5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1552" y="2300082"/>
                <a:ext cx="1236373" cy="939508"/>
              </a:xfrm>
              <a:custGeom>
                <a:avLst/>
                <a:gdLst>
                  <a:gd name="T0" fmla="*/ 1236373 w 649"/>
                  <a:gd name="T1" fmla="*/ 0 h 694"/>
                  <a:gd name="T2" fmla="*/ 1236373 w 649"/>
                  <a:gd name="T3" fmla="*/ 444033 h 694"/>
                  <a:gd name="T4" fmla="*/ 0 w 649"/>
                  <a:gd name="T5" fmla="*/ 939508 h 694"/>
                  <a:gd name="T6" fmla="*/ 0 w 649"/>
                  <a:gd name="T7" fmla="*/ 495475 h 694"/>
                  <a:gd name="T8" fmla="*/ 1236373 w 649"/>
                  <a:gd name="T9" fmla="*/ 0 h 6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94">
                    <a:moveTo>
                      <a:pt x="649" y="0"/>
                    </a:moveTo>
                    <a:lnTo>
                      <a:pt x="649" y="328"/>
                    </a:lnTo>
                    <a:lnTo>
                      <a:pt x="0" y="694"/>
                    </a:lnTo>
                    <a:lnTo>
                      <a:pt x="0" y="366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" name="Group 35">
              <a:extLst>
                <a:ext uri="{FF2B5EF4-FFF2-40B4-BE49-F238E27FC236}">
                  <a16:creationId xmlns:a16="http://schemas.microsoft.com/office/drawing/2014/main" id="{BBFED9B2-8B04-4E8F-B036-2BB7CCF95C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49331" y="3859410"/>
              <a:ext cx="2336870" cy="1307583"/>
              <a:chOff x="4808051" y="4299121"/>
              <a:chExt cx="2369874" cy="1405200"/>
            </a:xfrm>
          </p:grpSpPr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7DA26508-A6A4-4F4C-AC60-E9459BF28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051" y="4795540"/>
                <a:ext cx="1133349" cy="908781"/>
              </a:xfrm>
              <a:custGeom>
                <a:avLst/>
                <a:gdLst>
                  <a:gd name="T0" fmla="*/ 595 w 595"/>
                  <a:gd name="T1" fmla="*/ 671 h 671"/>
                  <a:gd name="T2" fmla="*/ 0 w 595"/>
                  <a:gd name="T3" fmla="*/ 328 h 671"/>
                  <a:gd name="T4" fmla="*/ 0 w 595"/>
                  <a:gd name="T5" fmla="*/ 0 h 671"/>
                  <a:gd name="T6" fmla="*/ 595 w 595"/>
                  <a:gd name="T7" fmla="*/ 343 h 671"/>
                  <a:gd name="T8" fmla="*/ 595 w 595"/>
                  <a:gd name="T9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5" h="671">
                    <a:moveTo>
                      <a:pt x="595" y="671"/>
                    </a:moveTo>
                    <a:lnTo>
                      <a:pt x="0" y="328"/>
                    </a:lnTo>
                    <a:lnTo>
                      <a:pt x="0" y="0"/>
                    </a:lnTo>
                    <a:lnTo>
                      <a:pt x="595" y="343"/>
                    </a:lnTo>
                    <a:lnTo>
                      <a:pt x="595" y="671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j-lt"/>
                </a:endParaRPr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0FC13C28-081C-4595-9C9D-7D21EB3FA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051" y="4299121"/>
                <a:ext cx="2369874" cy="961119"/>
              </a:xfrm>
              <a:custGeom>
                <a:avLst/>
                <a:gdLst>
                  <a:gd name="T0" fmla="*/ 595 w 1244"/>
                  <a:gd name="T1" fmla="*/ 710 h 710"/>
                  <a:gd name="T2" fmla="*/ 0 w 1244"/>
                  <a:gd name="T3" fmla="*/ 367 h 710"/>
                  <a:gd name="T4" fmla="*/ 649 w 1244"/>
                  <a:gd name="T5" fmla="*/ 0 h 710"/>
                  <a:gd name="T6" fmla="*/ 1244 w 1244"/>
                  <a:gd name="T7" fmla="*/ 344 h 710"/>
                  <a:gd name="T8" fmla="*/ 595 w 1244"/>
                  <a:gd name="T9" fmla="*/ 710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4" h="710">
                    <a:moveTo>
                      <a:pt x="595" y="710"/>
                    </a:moveTo>
                    <a:lnTo>
                      <a:pt x="0" y="367"/>
                    </a:lnTo>
                    <a:lnTo>
                      <a:pt x="649" y="0"/>
                    </a:lnTo>
                    <a:lnTo>
                      <a:pt x="1244" y="344"/>
                    </a:lnTo>
                    <a:lnTo>
                      <a:pt x="595" y="7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j-lt"/>
                </a:endParaRPr>
              </a:p>
            </p:txBody>
          </p:sp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31980248-1ADA-45C6-923A-02F742326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1552" y="4764813"/>
                <a:ext cx="1236373" cy="939508"/>
              </a:xfrm>
              <a:custGeom>
                <a:avLst/>
                <a:gdLst>
                  <a:gd name="T0" fmla="*/ 1236373 w 649"/>
                  <a:gd name="T1" fmla="*/ 0 h 694"/>
                  <a:gd name="T2" fmla="*/ 1236373 w 649"/>
                  <a:gd name="T3" fmla="*/ 444033 h 694"/>
                  <a:gd name="T4" fmla="*/ 0 w 649"/>
                  <a:gd name="T5" fmla="*/ 939508 h 694"/>
                  <a:gd name="T6" fmla="*/ 0 w 649"/>
                  <a:gd name="T7" fmla="*/ 495475 h 694"/>
                  <a:gd name="T8" fmla="*/ 1236373 w 649"/>
                  <a:gd name="T9" fmla="*/ 0 h 6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94">
                    <a:moveTo>
                      <a:pt x="649" y="0"/>
                    </a:moveTo>
                    <a:lnTo>
                      <a:pt x="649" y="328"/>
                    </a:lnTo>
                    <a:lnTo>
                      <a:pt x="0" y="694"/>
                    </a:lnTo>
                    <a:lnTo>
                      <a:pt x="0" y="366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17" name="Group 39">
              <a:extLst>
                <a:ext uri="{FF2B5EF4-FFF2-40B4-BE49-F238E27FC236}">
                  <a16:creationId xmlns:a16="http://schemas.microsoft.com/office/drawing/2014/main" id="{DBAE3F99-4416-43BB-802B-06B8C3273C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39940" y="3145110"/>
              <a:ext cx="2335304" cy="1306106"/>
              <a:chOff x="4808051" y="5135743"/>
              <a:chExt cx="2369874" cy="1405200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86042750-61FD-40FA-B325-3248D0B0B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051" y="5632723"/>
                <a:ext cx="1134109" cy="908220"/>
              </a:xfrm>
              <a:custGeom>
                <a:avLst/>
                <a:gdLst>
                  <a:gd name="T0" fmla="*/ 595 w 595"/>
                  <a:gd name="T1" fmla="*/ 671 h 671"/>
                  <a:gd name="T2" fmla="*/ 0 w 595"/>
                  <a:gd name="T3" fmla="*/ 328 h 671"/>
                  <a:gd name="T4" fmla="*/ 0 w 595"/>
                  <a:gd name="T5" fmla="*/ 0 h 671"/>
                  <a:gd name="T6" fmla="*/ 595 w 595"/>
                  <a:gd name="T7" fmla="*/ 343 h 671"/>
                  <a:gd name="T8" fmla="*/ 595 w 595"/>
                  <a:gd name="T9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5" h="671">
                    <a:moveTo>
                      <a:pt x="595" y="671"/>
                    </a:moveTo>
                    <a:lnTo>
                      <a:pt x="0" y="328"/>
                    </a:lnTo>
                    <a:lnTo>
                      <a:pt x="0" y="0"/>
                    </a:lnTo>
                    <a:lnTo>
                      <a:pt x="595" y="343"/>
                    </a:lnTo>
                    <a:lnTo>
                      <a:pt x="595" y="671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D2485B1E-22DE-4313-87F3-58173AEAC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051" y="5135743"/>
                <a:ext cx="2369874" cy="960617"/>
              </a:xfrm>
              <a:custGeom>
                <a:avLst/>
                <a:gdLst>
                  <a:gd name="T0" fmla="*/ 595 w 1244"/>
                  <a:gd name="T1" fmla="*/ 710 h 710"/>
                  <a:gd name="T2" fmla="*/ 0 w 1244"/>
                  <a:gd name="T3" fmla="*/ 367 h 710"/>
                  <a:gd name="T4" fmla="*/ 649 w 1244"/>
                  <a:gd name="T5" fmla="*/ 0 h 710"/>
                  <a:gd name="T6" fmla="*/ 1244 w 1244"/>
                  <a:gd name="T7" fmla="*/ 344 h 710"/>
                  <a:gd name="T8" fmla="*/ 595 w 1244"/>
                  <a:gd name="T9" fmla="*/ 710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4" h="710">
                    <a:moveTo>
                      <a:pt x="595" y="710"/>
                    </a:moveTo>
                    <a:lnTo>
                      <a:pt x="0" y="367"/>
                    </a:lnTo>
                    <a:lnTo>
                      <a:pt x="649" y="0"/>
                    </a:lnTo>
                    <a:lnTo>
                      <a:pt x="1244" y="344"/>
                    </a:lnTo>
                    <a:lnTo>
                      <a:pt x="595" y="7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6D372190-F03C-4E10-9BB3-D0799862D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2160" y="5600967"/>
                <a:ext cx="1235765" cy="939976"/>
              </a:xfrm>
              <a:custGeom>
                <a:avLst/>
                <a:gdLst>
                  <a:gd name="T0" fmla="*/ 649 w 649"/>
                  <a:gd name="T1" fmla="*/ 0 h 694"/>
                  <a:gd name="T2" fmla="*/ 649 w 649"/>
                  <a:gd name="T3" fmla="*/ 328 h 694"/>
                  <a:gd name="T4" fmla="*/ 0 w 649"/>
                  <a:gd name="T5" fmla="*/ 694 h 694"/>
                  <a:gd name="T6" fmla="*/ 0 w 649"/>
                  <a:gd name="T7" fmla="*/ 366 h 694"/>
                  <a:gd name="T8" fmla="*/ 649 w 649"/>
                  <a:gd name="T9" fmla="*/ 0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9" h="694">
                    <a:moveTo>
                      <a:pt x="649" y="0"/>
                    </a:moveTo>
                    <a:lnTo>
                      <a:pt x="649" y="328"/>
                    </a:lnTo>
                    <a:lnTo>
                      <a:pt x="0" y="694"/>
                    </a:lnTo>
                    <a:lnTo>
                      <a:pt x="0" y="366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</p:grpSp>
        <p:grpSp>
          <p:nvGrpSpPr>
            <p:cNvPr id="21" name="Group 31">
              <a:extLst>
                <a:ext uri="{FF2B5EF4-FFF2-40B4-BE49-F238E27FC236}">
                  <a16:creationId xmlns:a16="http://schemas.microsoft.com/office/drawing/2014/main" id="{AAF307FC-5513-426F-BB40-B722D6DF2E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78897" y="2438188"/>
              <a:ext cx="2336869" cy="1304631"/>
              <a:chOff x="4808051" y="3515295"/>
              <a:chExt cx="2369874" cy="1403847"/>
            </a:xfrm>
          </p:grpSpPr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74A81D7B-94A3-42C9-80AC-62D5D0110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051" y="4010770"/>
                <a:ext cx="1133349" cy="908372"/>
              </a:xfrm>
              <a:custGeom>
                <a:avLst/>
                <a:gdLst>
                  <a:gd name="T0" fmla="*/ 595 w 595"/>
                  <a:gd name="T1" fmla="*/ 671 h 671"/>
                  <a:gd name="T2" fmla="*/ 0 w 595"/>
                  <a:gd name="T3" fmla="*/ 328 h 671"/>
                  <a:gd name="T4" fmla="*/ 0 w 595"/>
                  <a:gd name="T5" fmla="*/ 0 h 671"/>
                  <a:gd name="T6" fmla="*/ 595 w 595"/>
                  <a:gd name="T7" fmla="*/ 343 h 671"/>
                  <a:gd name="T8" fmla="*/ 595 w 595"/>
                  <a:gd name="T9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5" h="671">
                    <a:moveTo>
                      <a:pt x="595" y="671"/>
                    </a:moveTo>
                    <a:lnTo>
                      <a:pt x="0" y="328"/>
                    </a:lnTo>
                    <a:lnTo>
                      <a:pt x="0" y="0"/>
                    </a:lnTo>
                    <a:lnTo>
                      <a:pt x="595" y="343"/>
                    </a:lnTo>
                    <a:lnTo>
                      <a:pt x="595" y="671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C157D7EE-659C-409B-A1E6-7D05687D7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051" y="3515295"/>
                <a:ext cx="2369874" cy="959190"/>
              </a:xfrm>
              <a:custGeom>
                <a:avLst/>
                <a:gdLst>
                  <a:gd name="T0" fmla="*/ 595 w 1244"/>
                  <a:gd name="T1" fmla="*/ 709 h 709"/>
                  <a:gd name="T2" fmla="*/ 0 w 1244"/>
                  <a:gd name="T3" fmla="*/ 366 h 709"/>
                  <a:gd name="T4" fmla="*/ 649 w 1244"/>
                  <a:gd name="T5" fmla="*/ 0 h 709"/>
                  <a:gd name="T6" fmla="*/ 1244 w 1244"/>
                  <a:gd name="T7" fmla="*/ 343 h 709"/>
                  <a:gd name="T8" fmla="*/ 595 w 1244"/>
                  <a:gd name="T9" fmla="*/ 70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4" h="709">
                    <a:moveTo>
                      <a:pt x="595" y="709"/>
                    </a:moveTo>
                    <a:lnTo>
                      <a:pt x="0" y="366"/>
                    </a:lnTo>
                    <a:lnTo>
                      <a:pt x="649" y="0"/>
                    </a:lnTo>
                    <a:lnTo>
                      <a:pt x="1244" y="343"/>
                    </a:lnTo>
                    <a:lnTo>
                      <a:pt x="595" y="70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0F6A3B05-53B7-4EA3-88B4-ED578C58E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1400" y="3976396"/>
                <a:ext cx="1236525" cy="940133"/>
              </a:xfrm>
              <a:custGeom>
                <a:avLst/>
                <a:gdLst>
                  <a:gd name="T0" fmla="*/ 649 w 649"/>
                  <a:gd name="T1" fmla="*/ 0 h 694"/>
                  <a:gd name="T2" fmla="*/ 649 w 649"/>
                  <a:gd name="T3" fmla="*/ 328 h 694"/>
                  <a:gd name="T4" fmla="*/ 0 w 649"/>
                  <a:gd name="T5" fmla="*/ 694 h 694"/>
                  <a:gd name="T6" fmla="*/ 0 w 649"/>
                  <a:gd name="T7" fmla="*/ 366 h 694"/>
                  <a:gd name="T8" fmla="*/ 649 w 649"/>
                  <a:gd name="T9" fmla="*/ 0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9" h="694">
                    <a:moveTo>
                      <a:pt x="649" y="0"/>
                    </a:moveTo>
                    <a:lnTo>
                      <a:pt x="649" y="328"/>
                    </a:lnTo>
                    <a:lnTo>
                      <a:pt x="0" y="694"/>
                    </a:lnTo>
                    <a:lnTo>
                      <a:pt x="0" y="366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384F39-BE7C-4DC7-9463-38206393DEC4}"/>
                </a:ext>
              </a:extLst>
            </p:cNvPr>
            <p:cNvGrpSpPr/>
            <p:nvPr/>
          </p:nvGrpSpPr>
          <p:grpSpPr>
            <a:xfrm>
              <a:off x="7668115" y="3549446"/>
              <a:ext cx="529043" cy="396000"/>
              <a:chOff x="7687796" y="3553060"/>
              <a:chExt cx="529043" cy="396000"/>
            </a:xfrm>
          </p:grpSpPr>
          <p:sp>
            <p:nvSpPr>
              <p:cNvPr id="26" name="Teardrop 25">
                <a:extLst>
                  <a:ext uri="{FF2B5EF4-FFF2-40B4-BE49-F238E27FC236}">
                    <a16:creationId xmlns:a16="http://schemas.microsoft.com/office/drawing/2014/main" id="{E668D9BC-775F-4484-A481-0A547E2A5D3E}"/>
                  </a:ext>
                </a:extLst>
              </p:cNvPr>
              <p:cNvSpPr/>
              <p:nvPr/>
            </p:nvSpPr>
            <p:spPr>
              <a:xfrm rot="7994273">
                <a:off x="7750851" y="3553060"/>
                <a:ext cx="396000" cy="396000"/>
              </a:xfrm>
              <a:prstGeom prst="teardrop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j-lt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C18C2F6-BC37-4856-9C97-AB28F5F35F30}"/>
                  </a:ext>
                </a:extLst>
              </p:cNvPr>
              <p:cNvSpPr/>
              <p:nvPr/>
            </p:nvSpPr>
            <p:spPr>
              <a:xfrm>
                <a:off x="7800745" y="3600615"/>
                <a:ext cx="301007" cy="28381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j-lt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F68FA9-42C6-4204-B804-635DC098A5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7796" y="3587891"/>
                <a:ext cx="52904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 dirty="0">
                    <a:latin typeface="+mj-lt"/>
                  </a:rPr>
                  <a:t>2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A0B2E9-CE29-4F7C-AFC9-679B8873B095}"/>
                </a:ext>
              </a:extLst>
            </p:cNvPr>
            <p:cNvGrpSpPr/>
            <p:nvPr/>
          </p:nvGrpSpPr>
          <p:grpSpPr>
            <a:xfrm>
              <a:off x="6694640" y="4272888"/>
              <a:ext cx="527478" cy="396000"/>
              <a:chOff x="6694640" y="4272888"/>
              <a:chExt cx="527478" cy="396000"/>
            </a:xfrm>
          </p:grpSpPr>
          <p:sp>
            <p:nvSpPr>
              <p:cNvPr id="29" name="Teardrop 28">
                <a:extLst>
                  <a:ext uri="{FF2B5EF4-FFF2-40B4-BE49-F238E27FC236}">
                    <a16:creationId xmlns:a16="http://schemas.microsoft.com/office/drawing/2014/main" id="{714DA6B9-3503-4743-B96D-C0387E3433EB}"/>
                  </a:ext>
                </a:extLst>
              </p:cNvPr>
              <p:cNvSpPr/>
              <p:nvPr/>
            </p:nvSpPr>
            <p:spPr>
              <a:xfrm rot="7994273">
                <a:off x="6757610" y="4272888"/>
                <a:ext cx="396000" cy="396000"/>
              </a:xfrm>
              <a:prstGeom prst="teardrop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j-lt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538BF2D-7205-429C-9920-69C767E77FD5}"/>
                  </a:ext>
                </a:extLst>
              </p:cNvPr>
              <p:cNvSpPr/>
              <p:nvPr/>
            </p:nvSpPr>
            <p:spPr>
              <a:xfrm>
                <a:off x="6807876" y="4320739"/>
                <a:ext cx="301007" cy="28381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j-lt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CCC179C-E666-4CBA-8225-E9AE8F63B9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94640" y="4304252"/>
                <a:ext cx="52747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 dirty="0">
                    <a:latin typeface="+mj-lt"/>
                  </a:rPr>
                  <a:t>1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F76D10B-6ACE-4638-AB7A-1EF3942918AD}"/>
                </a:ext>
              </a:extLst>
            </p:cNvPr>
            <p:cNvGrpSpPr/>
            <p:nvPr/>
          </p:nvGrpSpPr>
          <p:grpSpPr>
            <a:xfrm>
              <a:off x="8607357" y="2825895"/>
              <a:ext cx="529043" cy="396000"/>
              <a:chOff x="8505184" y="2844945"/>
              <a:chExt cx="529043" cy="396000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E0767904-B09B-41EB-A4C9-DA5D7C8E09E8}"/>
                  </a:ext>
                </a:extLst>
              </p:cNvPr>
              <p:cNvSpPr/>
              <p:nvPr/>
            </p:nvSpPr>
            <p:spPr>
              <a:xfrm>
                <a:off x="8618133" y="2898296"/>
                <a:ext cx="301007" cy="28381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j-lt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736825B-C1D7-48B5-B010-D3116A534D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05184" y="2872872"/>
                <a:ext cx="52904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 dirty="0">
                    <a:latin typeface="+mj-lt"/>
                  </a:rPr>
                  <a:t>3</a:t>
                </a:r>
              </a:p>
            </p:txBody>
          </p:sp>
          <p:sp>
            <p:nvSpPr>
              <p:cNvPr id="68" name="Teardrop 67">
                <a:extLst>
                  <a:ext uri="{FF2B5EF4-FFF2-40B4-BE49-F238E27FC236}">
                    <a16:creationId xmlns:a16="http://schemas.microsoft.com/office/drawing/2014/main" id="{6A511322-FCB6-4287-85D1-8002AF8690E8}"/>
                  </a:ext>
                </a:extLst>
              </p:cNvPr>
              <p:cNvSpPr/>
              <p:nvPr/>
            </p:nvSpPr>
            <p:spPr>
              <a:xfrm rot="7994273">
                <a:off x="8570636" y="2844945"/>
                <a:ext cx="396000" cy="396000"/>
              </a:xfrm>
              <a:prstGeom prst="teardrop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j-lt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363545A-9938-4AE2-BE9F-9DD50FC1DC56}"/>
                </a:ext>
              </a:extLst>
            </p:cNvPr>
            <p:cNvGrpSpPr/>
            <p:nvPr/>
          </p:nvGrpSpPr>
          <p:grpSpPr>
            <a:xfrm>
              <a:off x="9564497" y="2076324"/>
              <a:ext cx="529043" cy="396000"/>
              <a:chOff x="9564497" y="2089024"/>
              <a:chExt cx="529043" cy="39600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D2B501A-72D7-40B8-9802-DE6E8019ADB1}"/>
                  </a:ext>
                </a:extLst>
              </p:cNvPr>
              <p:cNvGrpSpPr/>
              <p:nvPr/>
            </p:nvGrpSpPr>
            <p:grpSpPr>
              <a:xfrm>
                <a:off x="9564497" y="2116951"/>
                <a:ext cx="529043" cy="309240"/>
                <a:chOff x="9564497" y="2116951"/>
                <a:chExt cx="529043" cy="309240"/>
              </a:xfrm>
            </p:grpSpPr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A1A0480E-9E12-4EA2-BCCF-0C55EF3201CC}"/>
                    </a:ext>
                  </a:extLst>
                </p:cNvPr>
                <p:cNvSpPr/>
                <p:nvPr/>
              </p:nvSpPr>
              <p:spPr>
                <a:xfrm>
                  <a:off x="9683796" y="2142375"/>
                  <a:ext cx="301007" cy="28381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 dirty="0">
                    <a:latin typeface="+mj-lt"/>
                  </a:endParaRP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C5B3665F-4DAC-41AB-8260-BF53DC2396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564497" y="2116951"/>
                  <a:ext cx="529043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400" b="1" dirty="0">
                      <a:latin typeface="+mj-lt"/>
                    </a:rPr>
                    <a:t>4</a:t>
                  </a:r>
                </a:p>
              </p:txBody>
            </p:sp>
          </p:grpSp>
          <p:sp>
            <p:nvSpPr>
              <p:cNvPr id="71" name="Teardrop 70">
                <a:extLst>
                  <a:ext uri="{FF2B5EF4-FFF2-40B4-BE49-F238E27FC236}">
                    <a16:creationId xmlns:a16="http://schemas.microsoft.com/office/drawing/2014/main" id="{8FD8D4C2-2B0C-4395-B822-9A684D330211}"/>
                  </a:ext>
                </a:extLst>
              </p:cNvPr>
              <p:cNvSpPr/>
              <p:nvPr/>
            </p:nvSpPr>
            <p:spPr>
              <a:xfrm rot="7994273">
                <a:off x="9636299" y="2089024"/>
                <a:ext cx="396000" cy="396000"/>
              </a:xfrm>
              <a:prstGeom prst="teardrop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94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842" y="753228"/>
            <a:ext cx="10016358" cy="1080938"/>
          </a:xfrm>
        </p:spPr>
        <p:txBody>
          <a:bodyPr/>
          <a:lstStyle/>
          <a:p>
            <a:r>
              <a:rPr lang="en-US" dirty="0" smtClean="0"/>
              <a:t>Plan the Project: Essential Questions - Try it!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70841" y="2320224"/>
            <a:ext cx="103211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Look at the outcomes for a subject you are teaching.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Keeping the real world in mind, write a few essential questions using the forms shared or another format.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Share them with a partner.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Share a few with the larger group.</a:t>
            </a:r>
          </a:p>
        </p:txBody>
      </p:sp>
    </p:spTree>
    <p:extLst>
      <p:ext uri="{BB962C8B-B14F-4D97-AF65-F5344CB8AC3E}">
        <p14:creationId xmlns:p14="http://schemas.microsoft.com/office/powerpoint/2010/main" val="345040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842" y="753228"/>
            <a:ext cx="10016358" cy="1080938"/>
          </a:xfrm>
        </p:spPr>
        <p:txBody>
          <a:bodyPr/>
          <a:lstStyle/>
          <a:p>
            <a:r>
              <a:rPr lang="en-US" dirty="0" smtClean="0"/>
              <a:t>Plan the Project: How does my role change?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7859" y="2222217"/>
            <a:ext cx="1063305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Shift to </a:t>
            </a:r>
            <a:r>
              <a:rPr lang="en-US" sz="3200" dirty="0" smtClean="0"/>
              <a:t>facilitator or activator of learning at times</a:t>
            </a:r>
            <a:endParaRPr lang="en-US" sz="3200" dirty="0" smtClean="0"/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Mini lessons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Conferences &amp; check ins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Ask lots of good questions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Redirect to find solutions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Hints not answers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endParaRPr lang="en-US" dirty="0"/>
          </a:p>
        </p:txBody>
      </p:sp>
      <p:pic>
        <p:nvPicPr>
          <p:cNvPr id="3" name="Picture 2" descr="yoda by jml2art on deviantAR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080" y="3193576"/>
            <a:ext cx="3820943" cy="273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E30B-392D-4691-8125-129E25AAA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1" y="2869895"/>
            <a:ext cx="10363200" cy="109078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What </a:t>
            </a:r>
            <a:r>
              <a:rPr lang="en-US" sz="3200" dirty="0" smtClean="0"/>
              <a:t>needs to happen for PBL to be </a:t>
            </a:r>
            <a:r>
              <a:rPr lang="en-US" sz="3200" dirty="0" err="1" smtClean="0"/>
              <a:t>PeBL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5" name="Graphic 4" descr="Purpose icon">
            <a:extLst>
              <a:ext uri="{FF2B5EF4-FFF2-40B4-BE49-F238E27FC236}">
                <a16:creationId xmlns:a16="http://schemas.microsoft.com/office/drawing/2014/main" id="{28F7ACE2-5D39-488F-AF39-9DEDFF0FF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3486" y="2947289"/>
            <a:ext cx="936000" cy="936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7C2A41D-6B6E-4DD0-A7BD-E8CA001266EE}"/>
              </a:ext>
            </a:extLst>
          </p:cNvPr>
          <p:cNvSpPr txBox="1">
            <a:spLocks/>
          </p:cNvSpPr>
          <p:nvPr/>
        </p:nvSpPr>
        <p:spPr>
          <a:xfrm>
            <a:off x="7559963" y="586087"/>
            <a:ext cx="4262837" cy="1704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119120" y="965200"/>
            <a:ext cx="7317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Anything to add?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08976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842" y="753228"/>
            <a:ext cx="10016358" cy="1080938"/>
          </a:xfrm>
        </p:spPr>
        <p:txBody>
          <a:bodyPr/>
          <a:lstStyle/>
          <a:p>
            <a:r>
              <a:rPr lang="en-US" dirty="0" smtClean="0"/>
              <a:t>Plan the Project: What do the students need?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8445" y="2214953"/>
            <a:ext cx="6752356" cy="3261287"/>
          </a:xfrm>
        </p:spPr>
        <p:txBody>
          <a:bodyPr/>
          <a:lstStyle/>
          <a:p>
            <a:endParaRPr lang="en-US" dirty="0"/>
          </a:p>
          <a:p>
            <a:r>
              <a:rPr lang="en-US" sz="3600" dirty="0" smtClean="0"/>
              <a:t>What do the students need to</a:t>
            </a:r>
          </a:p>
          <a:p>
            <a:pPr lvl="8"/>
            <a:r>
              <a:rPr lang="en-US" sz="3600" dirty="0" smtClean="0"/>
              <a:t>Know</a:t>
            </a:r>
          </a:p>
          <a:p>
            <a:pPr lvl="8"/>
            <a:r>
              <a:rPr lang="en-US" sz="3600" dirty="0" smtClean="0"/>
              <a:t>Understand</a:t>
            </a:r>
          </a:p>
          <a:p>
            <a:pPr lvl="8"/>
            <a:r>
              <a:rPr lang="en-US" sz="3600" dirty="0" smtClean="0"/>
              <a:t>Do</a:t>
            </a:r>
            <a:endParaRPr lang="en-US" sz="3600" dirty="0"/>
          </a:p>
          <a:p>
            <a:pPr marL="3657600" lvl="8" indent="0">
              <a:buNone/>
            </a:pP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310267" y="2804775"/>
            <a:ext cx="250741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Before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During 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After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9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842" y="753228"/>
            <a:ext cx="10016358" cy="1080938"/>
          </a:xfrm>
        </p:spPr>
        <p:txBody>
          <a:bodyPr/>
          <a:lstStyle/>
          <a:p>
            <a:r>
              <a:rPr lang="en-US" dirty="0" smtClean="0"/>
              <a:t>Plan the Project: What do the students need?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70500" y="2106256"/>
            <a:ext cx="5222220" cy="4643047"/>
          </a:xfrm>
        </p:spPr>
        <p:txBody>
          <a:bodyPr>
            <a:normAutofit/>
          </a:bodyPr>
          <a:lstStyle/>
          <a:p>
            <a:r>
              <a:rPr lang="en-US" dirty="0" smtClean="0"/>
              <a:t>Google search (remove items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/>
              <a:t>R</a:t>
            </a:r>
            <a:r>
              <a:rPr lang="en-US" dirty="0" smtClean="0"/>
              <a:t>ead for information; take notes</a:t>
            </a:r>
          </a:p>
          <a:p>
            <a:r>
              <a:rPr lang="en-US" dirty="0" smtClean="0"/>
              <a:t>Summarize</a:t>
            </a:r>
          </a:p>
          <a:p>
            <a:r>
              <a:rPr lang="en-US" dirty="0" smtClean="0"/>
              <a:t>Paraphrase</a:t>
            </a:r>
          </a:p>
          <a:p>
            <a:r>
              <a:rPr lang="en-US" dirty="0" smtClean="0"/>
              <a:t>Project management </a:t>
            </a:r>
          </a:p>
          <a:p>
            <a:r>
              <a:rPr lang="en-US" dirty="0" smtClean="0"/>
              <a:t>Specific piece of technology</a:t>
            </a:r>
          </a:p>
          <a:p>
            <a:r>
              <a:rPr lang="en-US" dirty="0" smtClean="0"/>
              <a:t>Fact vs Opinion</a:t>
            </a:r>
          </a:p>
          <a:p>
            <a:r>
              <a:rPr lang="en-US" dirty="0" smtClean="0"/>
              <a:t>Generating ideas</a:t>
            </a:r>
          </a:p>
          <a:p>
            <a:r>
              <a:rPr lang="en-US" dirty="0" smtClean="0"/>
              <a:t>Evaluating ideas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3657600" lvl="8" indent="0">
              <a:buNone/>
            </a:pP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 rot="19092924">
            <a:off x="-518159" y="2815889"/>
            <a:ext cx="3873147" cy="922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Brainstorm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18420" y="2106255"/>
            <a:ext cx="4368780" cy="4643047"/>
          </a:xfrm>
        </p:spPr>
        <p:txBody>
          <a:bodyPr>
            <a:normAutofit/>
          </a:bodyPr>
          <a:lstStyle/>
          <a:p>
            <a:r>
              <a:rPr lang="en-US" dirty="0" smtClean="0"/>
              <a:t>Citing sources</a:t>
            </a:r>
          </a:p>
          <a:p>
            <a:r>
              <a:rPr lang="en-US" dirty="0" smtClean="0"/>
              <a:t>Presentation skills</a:t>
            </a:r>
          </a:p>
          <a:p>
            <a:r>
              <a:rPr lang="en-US" dirty="0" smtClean="0"/>
              <a:t>Ways to share their learning</a:t>
            </a:r>
          </a:p>
          <a:p>
            <a:r>
              <a:rPr lang="en-US" dirty="0" smtClean="0"/>
              <a:t>Goal Setting</a:t>
            </a:r>
          </a:p>
          <a:p>
            <a:r>
              <a:rPr lang="en-US" dirty="0" smtClean="0"/>
              <a:t>Reflection</a:t>
            </a:r>
          </a:p>
          <a:p>
            <a:r>
              <a:rPr lang="en-US" dirty="0" smtClean="0"/>
              <a:t>Group work roles </a:t>
            </a:r>
          </a:p>
          <a:p>
            <a:r>
              <a:rPr lang="en-US" dirty="0" smtClean="0"/>
              <a:t>Critical Thinking</a:t>
            </a:r>
          </a:p>
          <a:p>
            <a:r>
              <a:rPr lang="en-US" dirty="0" smtClean="0"/>
              <a:t>Persuasion</a:t>
            </a:r>
          </a:p>
          <a:p>
            <a:r>
              <a:rPr lang="en-US" dirty="0" smtClean="0"/>
              <a:t>Other 21CC</a:t>
            </a:r>
          </a:p>
          <a:p>
            <a:r>
              <a:rPr lang="en-US" dirty="0" smtClean="0"/>
              <a:t>Specific knowledge/info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3657600" lvl="8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4281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842" y="753228"/>
            <a:ext cx="10016358" cy="1080938"/>
          </a:xfrm>
        </p:spPr>
        <p:txBody>
          <a:bodyPr/>
          <a:lstStyle/>
          <a:p>
            <a:r>
              <a:rPr lang="en-US" dirty="0" smtClean="0"/>
              <a:t>Plan the Project: What do the students need?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4641" y="2104359"/>
            <a:ext cx="114503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How will I teach these skills?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7920" y="3160099"/>
            <a:ext cx="6614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Full Class lesson before we begin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Mini Lessons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Integrated into the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Conferences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Small groups based on exit slips, observation, reflections?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5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842" y="753228"/>
            <a:ext cx="10016358" cy="1080938"/>
          </a:xfrm>
        </p:spPr>
        <p:txBody>
          <a:bodyPr/>
          <a:lstStyle/>
          <a:p>
            <a:r>
              <a:rPr lang="en-US" dirty="0" smtClean="0"/>
              <a:t>Plan the Project: What could they do?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720" y="2053889"/>
            <a:ext cx="1069848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Think of 3 to 5 examples of what students could do to explore your question. (Consider learning styles, MI, </a:t>
            </a:r>
            <a:r>
              <a:rPr lang="en-US" sz="3200" dirty="0" err="1" smtClean="0"/>
              <a:t>etc</a:t>
            </a:r>
            <a:r>
              <a:rPr lang="en-US" sz="32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</a:rPr>
              <a:t>Consider the Transfer of Responsibility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 DO – will you give them this project?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WE DO – will you build these choices together?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YOU DO – will the students develop their tasks?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24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842" y="753228"/>
            <a:ext cx="10016358" cy="1080938"/>
          </a:xfrm>
        </p:spPr>
        <p:txBody>
          <a:bodyPr/>
          <a:lstStyle/>
          <a:p>
            <a:r>
              <a:rPr lang="en-US" dirty="0" smtClean="0"/>
              <a:t>Plan the Project: Estimate a timeline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13120" y="2053889"/>
            <a:ext cx="546608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Try to estimate a timeline.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This will be important for students or yourself to keep the projects on time when creating action plans.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842" y="753228"/>
            <a:ext cx="10016358" cy="1080938"/>
          </a:xfrm>
        </p:spPr>
        <p:txBody>
          <a:bodyPr/>
          <a:lstStyle/>
          <a:p>
            <a:r>
              <a:rPr lang="en-US" dirty="0" smtClean="0"/>
              <a:t>Plan the Project: How will you assess?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54146" y="2413286"/>
            <a:ext cx="106330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Focus on the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Use plenty of formative assessment integrated throughout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Include reflection and self-assessment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Build a rubric for the project TOGETHER as a class if possible to make it meaningful.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1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720" y="753228"/>
            <a:ext cx="10495280" cy="1080938"/>
          </a:xfrm>
        </p:spPr>
        <p:txBody>
          <a:bodyPr/>
          <a:lstStyle/>
          <a:p>
            <a:r>
              <a:rPr lang="en-US" dirty="0" smtClean="0"/>
              <a:t>Plan the Project: Formative Assessment Options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33826" y="2053889"/>
            <a:ext cx="1063305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Exit slips or 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Entrance slips or 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Observational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Reflection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Self and peer reflections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Work Logs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Weekly work reflection journals (written or video)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Other?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0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E30B-392D-4691-8125-129E25AAA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1" y="2869895"/>
            <a:ext cx="10363200" cy="109078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What is the difference between a Project &amp; PBL?</a:t>
            </a:r>
            <a:endParaRPr lang="en-US" sz="3200" dirty="0"/>
          </a:p>
        </p:txBody>
      </p:sp>
      <p:pic>
        <p:nvPicPr>
          <p:cNvPr id="5" name="Graphic 4" descr="Purpose icon">
            <a:extLst>
              <a:ext uri="{FF2B5EF4-FFF2-40B4-BE49-F238E27FC236}">
                <a16:creationId xmlns:a16="http://schemas.microsoft.com/office/drawing/2014/main" id="{28F7ACE2-5D39-488F-AF39-9DEDFF0FF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3486" y="2947289"/>
            <a:ext cx="936000" cy="936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2A41D-6B6E-4DD0-A7BD-E8CA00126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3710" y="4463080"/>
            <a:ext cx="5528218" cy="1704017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https://youtu.be/dhwuQU2-g5g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7C2A41D-6B6E-4DD0-A7BD-E8CA001266EE}"/>
              </a:ext>
            </a:extLst>
          </p:cNvPr>
          <p:cNvSpPr txBox="1">
            <a:spLocks/>
          </p:cNvSpPr>
          <p:nvPr/>
        </p:nvSpPr>
        <p:spPr>
          <a:xfrm>
            <a:off x="7559963" y="586087"/>
            <a:ext cx="4262837" cy="1704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58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YOU &amp; your Students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2A5814-BC40-4A37-9064-C44C73C883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7820" y="2605723"/>
            <a:ext cx="8396362" cy="31003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u="sng" dirty="0" smtClean="0"/>
              <a:t>Resourcebank.ca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Accessing Resources 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693" y="681557"/>
            <a:ext cx="1143000" cy="122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 the Project: Prepare the Students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053889"/>
            <a:ext cx="11958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Teach the skills and knowledge you identified that they need to do the project before you begin.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Start talking about PBL with the students, maybe drop some hints about what is to come to build excitement.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Work on the 21CCs and build a safe environment</a:t>
            </a:r>
            <a:r>
              <a:rPr lang="en-US" sz="3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Communicate and involve with parents.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933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 the Project: Prepare the Students – Classroom Management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3520" y="2053889"/>
            <a:ext cx="116535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This can be worked into student action plans.  Assign roles.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Set expectations together &amp; practice!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Have some common elements all groups must follow (Non-negotiables)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Allow groups to set a few expectations of their own if appropriate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Build capacity in students – you do not have to be the keeper of the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 the Project: The Driving Question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83360" y="2053889"/>
            <a:ext cx="10474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Present or develop the driving question depending on Transfer of Responsibility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If you have created this – explain how.  (Used the big ideas &amp; the outcome to apply them to a real world situation).  Walk them through your thinking – it will help them when it’s their turn later. </a:t>
            </a:r>
          </a:p>
          <a:p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036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 the Project: </a:t>
            </a:r>
            <a:br>
              <a:rPr lang="en-US" dirty="0" smtClean="0"/>
            </a:br>
            <a:r>
              <a:rPr lang="en-US" dirty="0" smtClean="0"/>
              <a:t>Share the Task or Project Options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946" y="1972609"/>
            <a:ext cx="119583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Share or develop the options for projects that will address your driving question.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Come with some examples, even if students are designing the projects.  There are always students that need this support.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Let students think and choose their pathway to answering the question.  Consider an “other” option for those that are ready if you have designed the project.  </a:t>
            </a:r>
          </a:p>
          <a:p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31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 the Project: </a:t>
            </a:r>
            <a:br>
              <a:rPr lang="en-US" dirty="0" smtClean="0"/>
            </a:br>
            <a:r>
              <a:rPr lang="en-US" dirty="0" smtClean="0"/>
              <a:t>Thinking Time &amp; Discussion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50080" y="2053889"/>
            <a:ext cx="75895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Allow plenty of time to talk about what this could look like, and what it should not look like.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Allow thinking time and a bit of time to research and dig in before students make choices.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029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 the Project: </a:t>
            </a:r>
            <a:br>
              <a:rPr lang="en-US" dirty="0" smtClean="0"/>
            </a:br>
            <a:r>
              <a:rPr lang="en-US" dirty="0" smtClean="0"/>
              <a:t>Build the Rubric as a Class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50080" y="2053889"/>
            <a:ext cx="758952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Build the rubric for assessing the final project together as a class.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You can decide the categories, or they can.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Then build out a 1, 2, 3,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Cupcakes help!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3" name="Picture 2" descr="File:Pink Cupcake.jpg - Wikimedia Common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86" y="2377440"/>
            <a:ext cx="377952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Point 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03" y="2172806"/>
            <a:ext cx="11930680" cy="392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6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 the Project: Action Plan!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2035138"/>
            <a:ext cx="8128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Students should create an action or project plan.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Keep in mind, you can create this for them, or with them depending on the </a:t>
            </a:r>
            <a:r>
              <a:rPr lang="en-US" sz="3200" dirty="0" err="1" smtClean="0"/>
              <a:t>ToR</a:t>
            </a:r>
            <a:r>
              <a:rPr lang="en-US" sz="3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This will look vastly different depending on grade and topics covered.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602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Plans Should Include: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0206" y="1981200"/>
            <a:ext cx="4698358" cy="3934669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The driving question</a:t>
            </a:r>
          </a:p>
          <a:p>
            <a:r>
              <a:rPr lang="en-US" dirty="0" smtClean="0"/>
              <a:t>Research that needs to be done</a:t>
            </a:r>
          </a:p>
          <a:p>
            <a:r>
              <a:rPr lang="en-US" dirty="0" smtClean="0"/>
              <a:t>What students hope to learn</a:t>
            </a:r>
          </a:p>
          <a:p>
            <a:r>
              <a:rPr lang="en-US" dirty="0" smtClean="0"/>
              <a:t>How they will demonstrate learning</a:t>
            </a:r>
          </a:p>
          <a:p>
            <a:r>
              <a:rPr lang="en-US" dirty="0" smtClean="0"/>
              <a:t>Timeline</a:t>
            </a:r>
          </a:p>
          <a:p>
            <a:r>
              <a:rPr lang="en-US" dirty="0" smtClean="0"/>
              <a:t>Tasks broken down (who does them and by when)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4576" y="2418079"/>
            <a:ext cx="4700058" cy="2631441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Resources needed</a:t>
            </a:r>
          </a:p>
          <a:p>
            <a:r>
              <a:rPr lang="en-US" dirty="0"/>
              <a:t>The student(s)’ </a:t>
            </a:r>
            <a:r>
              <a:rPr lang="en-US" dirty="0" smtClean="0"/>
              <a:t>responsibilities</a:t>
            </a:r>
          </a:p>
          <a:p>
            <a:pPr algn="l"/>
            <a:r>
              <a:rPr lang="en-US" dirty="0" smtClean="0"/>
              <a:t>Their real world audience</a:t>
            </a:r>
          </a:p>
          <a:p>
            <a:pPr algn="l"/>
            <a:r>
              <a:rPr lang="en-US" dirty="0" smtClean="0"/>
              <a:t>What the audience will learn from their presentation</a:t>
            </a:r>
          </a:p>
          <a:p>
            <a:pPr algn="l"/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21120" y="5090160"/>
            <a:ext cx="577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I DO – teacher fills it out for them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WE DO – fill it out together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YOU DO – students do it independently 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8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E30B-392D-4691-8125-129E25AAA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1" y="2869895"/>
            <a:ext cx="10363200" cy="109078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What </a:t>
            </a:r>
            <a:r>
              <a:rPr lang="en-US" sz="3200" dirty="0" smtClean="0"/>
              <a:t>needs to happen for PBL to be </a:t>
            </a:r>
            <a:r>
              <a:rPr lang="en-US" sz="3200" dirty="0" err="1" smtClean="0"/>
              <a:t>PeBL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5" name="Graphic 4" descr="Purpose icon">
            <a:extLst>
              <a:ext uri="{FF2B5EF4-FFF2-40B4-BE49-F238E27FC236}">
                <a16:creationId xmlns:a16="http://schemas.microsoft.com/office/drawing/2014/main" id="{28F7ACE2-5D39-488F-AF39-9DEDFF0FF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3486" y="2947289"/>
            <a:ext cx="936000" cy="936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2A41D-6B6E-4DD0-A7BD-E8CA00126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3710" y="4463080"/>
            <a:ext cx="5528218" cy="1704017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 smtClean="0"/>
              <a:t>Consider: Before, During &amp; After</a:t>
            </a:r>
            <a:endParaRPr lang="en-US" sz="24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7C2A41D-6B6E-4DD0-A7BD-E8CA001266EE}"/>
              </a:ext>
            </a:extLst>
          </p:cNvPr>
          <p:cNvSpPr txBox="1">
            <a:spLocks/>
          </p:cNvSpPr>
          <p:nvPr/>
        </p:nvSpPr>
        <p:spPr>
          <a:xfrm>
            <a:off x="7559963" y="586087"/>
            <a:ext cx="4262837" cy="1704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54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 the Project: The Power of the Conference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45" y="2143760"/>
            <a:ext cx="8785894" cy="450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 the Project: Build in Reflection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Reflection Of Sunset Free Stock Photo - Public Domain Picture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021" y="2053889"/>
            <a:ext cx="7392259" cy="4507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878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 the Project:  On-going Formative Assessment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32696" y="2174240"/>
            <a:ext cx="72237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Carry out regular formative assessment you planned earlier to guide mini lessons that are needed and instruction in other classes.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Revisit your class rubric regularly.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Conference more or less with students based on their needs.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the Project(s)!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51630" y="1950792"/>
            <a:ext cx="10114116" cy="4791202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sz="3600" dirty="0" smtClean="0"/>
              <a:t>When the project is ready, share it! </a:t>
            </a:r>
          </a:p>
          <a:p>
            <a:endParaRPr lang="en-US" sz="3600" dirty="0"/>
          </a:p>
          <a:p>
            <a:r>
              <a:rPr lang="en-US" sz="3600" dirty="0" smtClean="0"/>
              <a:t>Celebrate!</a:t>
            </a:r>
          </a:p>
          <a:p>
            <a:endParaRPr lang="en-US" sz="3600" dirty="0"/>
          </a:p>
          <a:p>
            <a:r>
              <a:rPr lang="en-US" sz="3600" dirty="0" smtClean="0"/>
              <a:t>Invite your authentic audience &amp; share your results. </a:t>
            </a:r>
          </a:p>
          <a:p>
            <a:endParaRPr lang="en-US" sz="3600" dirty="0"/>
          </a:p>
          <a:p>
            <a:r>
              <a:rPr lang="en-US" sz="3600" dirty="0" smtClean="0"/>
              <a:t>Consider uploading your project and student examples to the Resource Bank</a:t>
            </a:r>
          </a:p>
          <a:p>
            <a:endParaRPr lang="en-US" sz="3600" dirty="0"/>
          </a:p>
          <a:p>
            <a:r>
              <a:rPr lang="en-US" sz="3600" dirty="0" smtClean="0"/>
              <a:t>Invite </a:t>
            </a:r>
            <a:r>
              <a:rPr lang="en-US" sz="3600" dirty="0" smtClean="0"/>
              <a:t>us, your </a:t>
            </a:r>
            <a:r>
              <a:rPr lang="en-US" sz="3600" dirty="0" smtClean="0"/>
              <a:t>SBA </a:t>
            </a:r>
            <a:r>
              <a:rPr lang="en-US" sz="3600" dirty="0" smtClean="0"/>
              <a:t>&amp; Trustee; think big - Skype</a:t>
            </a:r>
            <a:endParaRPr lang="en-US" sz="3600" dirty="0"/>
          </a:p>
        </p:txBody>
      </p:sp>
      <p:sp>
        <p:nvSpPr>
          <p:cNvPr id="5" name="Freeform 229">
            <a:extLst>
              <a:ext uri="{FF2B5EF4-FFF2-40B4-BE49-F238E27FC236}">
                <a16:creationId xmlns:a16="http://schemas.microsoft.com/office/drawing/2014/main" id="{EBE20B27-B2D5-4EE7-A085-DE0C85AFA74D}"/>
              </a:ext>
            </a:extLst>
          </p:cNvPr>
          <p:cNvSpPr>
            <a:spLocks noEditPoints="1"/>
          </p:cNvSpPr>
          <p:nvPr/>
        </p:nvSpPr>
        <p:spPr bwMode="auto">
          <a:xfrm>
            <a:off x="455271" y="914808"/>
            <a:ext cx="767350" cy="761592"/>
          </a:xfrm>
          <a:custGeom>
            <a:avLst/>
            <a:gdLst>
              <a:gd name="T0" fmla="*/ 388564 w 791"/>
              <a:gd name="T1" fmla="*/ 73785 h 792"/>
              <a:gd name="T2" fmla="*/ 0 w 791"/>
              <a:gd name="T3" fmla="*/ 232056 h 792"/>
              <a:gd name="T4" fmla="*/ 4512 w 791"/>
              <a:gd name="T5" fmla="*/ 268667 h 792"/>
              <a:gd name="T6" fmla="*/ 32145 w 791"/>
              <a:gd name="T7" fmla="*/ 338509 h 792"/>
              <a:gd name="T8" fmla="*/ 360366 w 791"/>
              <a:gd name="T9" fmla="*/ 341325 h 792"/>
              <a:gd name="T10" fmla="*/ 327657 w 791"/>
              <a:gd name="T11" fmla="*/ 350337 h 792"/>
              <a:gd name="T12" fmla="*/ 38913 w 791"/>
              <a:gd name="T13" fmla="*/ 334566 h 792"/>
              <a:gd name="T14" fmla="*/ 218814 w 791"/>
              <a:gd name="T15" fmla="*/ 306967 h 792"/>
              <a:gd name="T16" fmla="*/ 36093 w 791"/>
              <a:gd name="T17" fmla="*/ 272046 h 792"/>
              <a:gd name="T18" fmla="*/ 81209 w 791"/>
              <a:gd name="T19" fmla="*/ 152639 h 792"/>
              <a:gd name="T20" fmla="*/ 104895 w 791"/>
              <a:gd name="T21" fmla="*/ 192066 h 792"/>
              <a:gd name="T22" fmla="*/ 103767 w 791"/>
              <a:gd name="T23" fmla="*/ 216285 h 792"/>
              <a:gd name="T24" fmla="*/ 162419 w 791"/>
              <a:gd name="T25" fmla="*/ 190376 h 792"/>
              <a:gd name="T26" fmla="*/ 122942 w 791"/>
              <a:gd name="T27" fmla="*/ 292323 h 792"/>
              <a:gd name="T28" fmla="*/ 197948 w 791"/>
              <a:gd name="T29" fmla="*/ 223044 h 792"/>
              <a:gd name="T30" fmla="*/ 178209 w 791"/>
              <a:gd name="T31" fmla="*/ 198261 h 792"/>
              <a:gd name="T32" fmla="*/ 289308 w 791"/>
              <a:gd name="T33" fmla="*/ 67589 h 792"/>
              <a:gd name="T34" fmla="*/ 329349 w 791"/>
              <a:gd name="T35" fmla="*/ 145880 h 792"/>
              <a:gd name="T36" fmla="*/ 344011 w 791"/>
              <a:gd name="T37" fmla="*/ 273173 h 792"/>
              <a:gd name="T38" fmla="*/ 305663 w 791"/>
              <a:gd name="T39" fmla="*/ 355969 h 792"/>
              <a:gd name="T40" fmla="*/ 224453 w 791"/>
              <a:gd name="T41" fmla="*/ 346957 h 792"/>
              <a:gd name="T42" fmla="*/ 274645 w 791"/>
              <a:gd name="T43" fmla="*/ 279368 h 792"/>
              <a:gd name="T44" fmla="*/ 328221 w 791"/>
              <a:gd name="T45" fmla="*/ 327807 h 792"/>
              <a:gd name="T46" fmla="*/ 221070 w 791"/>
              <a:gd name="T47" fmla="*/ 238815 h 792"/>
              <a:gd name="T48" fmla="*/ 226709 w 791"/>
              <a:gd name="T49" fmla="*/ 259655 h 792"/>
              <a:gd name="T50" fmla="*/ 270698 w 791"/>
              <a:gd name="T51" fmla="*/ 233182 h 792"/>
              <a:gd name="T52" fmla="*/ 324273 w 791"/>
              <a:gd name="T53" fmla="*/ 284437 h 792"/>
              <a:gd name="T54" fmla="*/ 244192 w 791"/>
              <a:gd name="T55" fmla="*/ 292323 h 792"/>
              <a:gd name="T56" fmla="*/ 301151 w 791"/>
              <a:gd name="T57" fmla="*/ 261908 h 792"/>
              <a:gd name="T58" fmla="*/ 226709 w 791"/>
              <a:gd name="T59" fmla="*/ 304151 h 792"/>
              <a:gd name="T60" fmla="*/ 303971 w 791"/>
              <a:gd name="T61" fmla="*/ 67026 h 792"/>
              <a:gd name="T62" fmla="*/ 281977 w 791"/>
              <a:gd name="T63" fmla="*/ 82233 h 792"/>
              <a:gd name="T64" fmla="*/ 284232 w 791"/>
              <a:gd name="T65" fmla="*/ 98004 h 792"/>
              <a:gd name="T66" fmla="*/ 263930 w 791"/>
              <a:gd name="T67" fmla="*/ 91245 h 792"/>
              <a:gd name="T68" fmla="*/ 269570 w 791"/>
              <a:gd name="T69" fmla="*/ 126730 h 792"/>
              <a:gd name="T70" fmla="*/ 297203 w 791"/>
              <a:gd name="T71" fmla="*/ 81107 h 792"/>
              <a:gd name="T72" fmla="*/ 242500 w 791"/>
              <a:gd name="T73" fmla="*/ 109269 h 792"/>
              <a:gd name="T74" fmla="*/ 241936 w 791"/>
              <a:gd name="T75" fmla="*/ 143627 h 792"/>
              <a:gd name="T76" fmla="*/ 226709 w 791"/>
              <a:gd name="T77" fmla="*/ 207273 h 792"/>
              <a:gd name="T78" fmla="*/ 283105 w 791"/>
              <a:gd name="T79" fmla="*/ 372866 h 792"/>
              <a:gd name="T80" fmla="*/ 293820 w 791"/>
              <a:gd name="T81" fmla="*/ 377372 h 792"/>
              <a:gd name="T82" fmla="*/ 270134 w 791"/>
              <a:gd name="T83" fmla="*/ 346394 h 792"/>
              <a:gd name="T84" fmla="*/ 311866 w 791"/>
              <a:gd name="T85" fmla="*/ 73222 h 792"/>
              <a:gd name="T86" fmla="*/ 244756 w 791"/>
              <a:gd name="T87" fmla="*/ 9012 h 792"/>
              <a:gd name="T88" fmla="*/ 288180 w 791"/>
              <a:gd name="T89" fmla="*/ 18024 h 792"/>
              <a:gd name="T90" fmla="*/ 292692 w 791"/>
              <a:gd name="T91" fmla="*/ 39990 h 792"/>
              <a:gd name="T92" fmla="*/ 251523 w 791"/>
              <a:gd name="T93" fmla="*/ 90682 h 792"/>
              <a:gd name="T94" fmla="*/ 224453 w 791"/>
              <a:gd name="T95" fmla="*/ 146443 h 792"/>
              <a:gd name="T96" fmla="*/ 177081 w 791"/>
              <a:gd name="T97" fmla="*/ 190376 h 792"/>
              <a:gd name="T98" fmla="*/ 151703 w 791"/>
              <a:gd name="T99" fmla="*/ 172915 h 792"/>
              <a:gd name="T100" fmla="*/ 81209 w 791"/>
              <a:gd name="T101" fmla="*/ 136305 h 792"/>
              <a:gd name="T102" fmla="*/ 25942 w 791"/>
              <a:gd name="T103" fmla="*/ 226423 h 792"/>
              <a:gd name="T104" fmla="*/ 36657 w 791"/>
              <a:gd name="T105" fmla="*/ 226987 h 792"/>
              <a:gd name="T106" fmla="*/ 21994 w 791"/>
              <a:gd name="T107" fmla="*/ 296829 h 792"/>
              <a:gd name="T108" fmla="*/ 13535 w 791"/>
              <a:gd name="T109" fmla="*/ 272609 h 792"/>
              <a:gd name="T110" fmla="*/ 7895 w 791"/>
              <a:gd name="T111" fmla="*/ 232619 h 792"/>
              <a:gd name="T112" fmla="*/ 258291 w 791"/>
              <a:gd name="T113" fmla="*/ 434823 h 792"/>
              <a:gd name="T114" fmla="*/ 329913 w 791"/>
              <a:gd name="T115" fmla="*/ 379625 h 79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91" h="792"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8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50"/>
                  <a:pt x="783" y="306"/>
                  <a:pt x="769" y="265"/>
                </a:cubicBezTo>
                <a:cubicBezTo>
                  <a:pt x="769" y="264"/>
                  <a:pt x="768" y="264"/>
                  <a:pt x="768" y="263"/>
                </a:cubicBezTo>
                <a:cubicBezTo>
                  <a:pt x="751" y="215"/>
                  <a:pt x="724" y="171"/>
                  <a:pt x="691" y="133"/>
                </a:cubicBezTo>
                <a:cubicBezTo>
                  <a:pt x="691" y="133"/>
                  <a:pt x="690" y="132"/>
                  <a:pt x="689" y="131"/>
                </a:cubicBezTo>
                <a:cubicBezTo>
                  <a:pt x="651" y="89"/>
                  <a:pt x="604" y="55"/>
                  <a:pt x="551" y="32"/>
                </a:cubicBezTo>
                <a:cubicBezTo>
                  <a:pt x="551" y="32"/>
                  <a:pt x="550" y="32"/>
                  <a:pt x="550" y="32"/>
                </a:cubicBezTo>
                <a:cubicBezTo>
                  <a:pt x="504" y="12"/>
                  <a:pt x="456" y="2"/>
                  <a:pt x="406" y="0"/>
                </a:cubicBezTo>
                <a:cubicBezTo>
                  <a:pt x="406" y="0"/>
                  <a:pt x="406" y="0"/>
                  <a:pt x="406" y="0"/>
                </a:cubicBezTo>
                <a:cubicBezTo>
                  <a:pt x="402" y="0"/>
                  <a:pt x="399" y="0"/>
                  <a:pt x="395" y="0"/>
                </a:cubicBezTo>
                <a:cubicBezTo>
                  <a:pt x="177" y="0"/>
                  <a:pt x="0" y="178"/>
                  <a:pt x="0" y="396"/>
                </a:cubicBezTo>
                <a:cubicBezTo>
                  <a:pt x="0" y="400"/>
                  <a:pt x="0" y="404"/>
                  <a:pt x="0" y="408"/>
                </a:cubicBezTo>
                <a:cubicBezTo>
                  <a:pt x="0" y="409"/>
                  <a:pt x="0" y="411"/>
                  <a:pt x="0" y="412"/>
                </a:cubicBezTo>
                <a:cubicBezTo>
                  <a:pt x="0" y="415"/>
                  <a:pt x="0" y="418"/>
                  <a:pt x="0" y="421"/>
                </a:cubicBezTo>
                <a:cubicBezTo>
                  <a:pt x="1" y="422"/>
                  <a:pt x="1" y="423"/>
                  <a:pt x="1" y="424"/>
                </a:cubicBezTo>
                <a:cubicBezTo>
                  <a:pt x="1" y="433"/>
                  <a:pt x="2" y="441"/>
                  <a:pt x="3" y="449"/>
                </a:cubicBezTo>
                <a:cubicBezTo>
                  <a:pt x="3" y="450"/>
                  <a:pt x="3" y="451"/>
                  <a:pt x="4" y="451"/>
                </a:cubicBezTo>
                <a:cubicBezTo>
                  <a:pt x="4" y="455"/>
                  <a:pt x="5" y="459"/>
                  <a:pt x="5" y="462"/>
                </a:cubicBezTo>
                <a:cubicBezTo>
                  <a:pt x="5" y="463"/>
                  <a:pt x="5" y="463"/>
                  <a:pt x="6" y="464"/>
                </a:cubicBezTo>
                <a:cubicBezTo>
                  <a:pt x="6" y="468"/>
                  <a:pt x="7" y="472"/>
                  <a:pt x="8" y="476"/>
                </a:cubicBezTo>
                <a:cubicBezTo>
                  <a:pt x="8" y="477"/>
                  <a:pt x="8" y="477"/>
                  <a:pt x="8" y="477"/>
                </a:cubicBezTo>
                <a:cubicBezTo>
                  <a:pt x="9" y="481"/>
                  <a:pt x="10" y="485"/>
                  <a:pt x="10" y="488"/>
                </a:cubicBezTo>
                <a:cubicBezTo>
                  <a:pt x="11" y="489"/>
                  <a:pt x="11" y="491"/>
                  <a:pt x="11" y="492"/>
                </a:cubicBezTo>
                <a:cubicBezTo>
                  <a:pt x="12" y="494"/>
                  <a:pt x="13" y="497"/>
                  <a:pt x="14" y="500"/>
                </a:cubicBezTo>
                <a:cubicBezTo>
                  <a:pt x="14" y="501"/>
                  <a:pt x="14" y="503"/>
                  <a:pt x="15" y="504"/>
                </a:cubicBezTo>
                <a:cubicBezTo>
                  <a:pt x="16" y="507"/>
                  <a:pt x="17" y="511"/>
                  <a:pt x="18" y="514"/>
                </a:cubicBezTo>
                <a:cubicBezTo>
                  <a:pt x="18" y="516"/>
                  <a:pt x="19" y="518"/>
                  <a:pt x="20" y="521"/>
                </a:cubicBezTo>
                <a:cubicBezTo>
                  <a:pt x="20" y="522"/>
                  <a:pt x="21" y="523"/>
                  <a:pt x="21" y="524"/>
                </a:cubicBezTo>
                <a:cubicBezTo>
                  <a:pt x="30" y="551"/>
                  <a:pt x="42" y="577"/>
                  <a:pt x="57" y="601"/>
                </a:cubicBezTo>
                <a:cubicBezTo>
                  <a:pt x="57" y="602"/>
                  <a:pt x="58" y="602"/>
                  <a:pt x="58" y="602"/>
                </a:cubicBezTo>
                <a:cubicBezTo>
                  <a:pt x="70" y="622"/>
                  <a:pt x="84" y="641"/>
                  <a:pt x="100" y="659"/>
                </a:cubicBezTo>
                <a:cubicBezTo>
                  <a:pt x="100" y="659"/>
                  <a:pt x="101" y="660"/>
                  <a:pt x="102" y="661"/>
                </a:cubicBezTo>
                <a:cubicBezTo>
                  <a:pt x="174" y="741"/>
                  <a:pt x="279" y="792"/>
                  <a:pt x="395" y="792"/>
                </a:cubicBezTo>
                <a:cubicBezTo>
                  <a:pt x="512" y="792"/>
                  <a:pt x="617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moveTo>
                  <a:pt x="652" y="610"/>
                </a:moveTo>
                <a:cubicBezTo>
                  <a:pt x="649" y="606"/>
                  <a:pt x="644" y="604"/>
                  <a:pt x="639" y="606"/>
                </a:cubicBezTo>
                <a:cubicBezTo>
                  <a:pt x="635" y="609"/>
                  <a:pt x="634" y="613"/>
                  <a:pt x="632" y="618"/>
                </a:cubicBezTo>
                <a:cubicBezTo>
                  <a:pt x="632" y="620"/>
                  <a:pt x="631" y="623"/>
                  <a:pt x="630" y="626"/>
                </a:cubicBezTo>
                <a:cubicBezTo>
                  <a:pt x="628" y="629"/>
                  <a:pt x="626" y="633"/>
                  <a:pt x="624" y="637"/>
                </a:cubicBezTo>
                <a:cubicBezTo>
                  <a:pt x="622" y="642"/>
                  <a:pt x="620" y="645"/>
                  <a:pt x="620" y="647"/>
                </a:cubicBezTo>
                <a:cubicBezTo>
                  <a:pt x="620" y="648"/>
                  <a:pt x="620" y="648"/>
                  <a:pt x="620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1" y="646"/>
                  <a:pt x="552" y="645"/>
                  <a:pt x="553" y="643"/>
                </a:cubicBezTo>
                <a:cubicBezTo>
                  <a:pt x="563" y="639"/>
                  <a:pt x="573" y="632"/>
                  <a:pt x="581" y="622"/>
                </a:cubicBezTo>
                <a:cubicBezTo>
                  <a:pt x="593" y="609"/>
                  <a:pt x="598" y="593"/>
                  <a:pt x="596" y="579"/>
                </a:cubicBezTo>
                <a:cubicBezTo>
                  <a:pt x="594" y="569"/>
                  <a:pt x="590" y="550"/>
                  <a:pt x="585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640" y="648"/>
                  <a:pt x="640" y="648"/>
                  <a:pt x="640" y="648"/>
                </a:cubicBezTo>
                <a:cubicBezTo>
                  <a:pt x="644" y="644"/>
                  <a:pt x="648" y="639"/>
                  <a:pt x="649" y="637"/>
                </a:cubicBezTo>
                <a:cubicBezTo>
                  <a:pt x="653" y="632"/>
                  <a:pt x="655" y="617"/>
                  <a:pt x="652" y="610"/>
                </a:cubicBezTo>
                <a:moveTo>
                  <a:pt x="69" y="594"/>
                </a:moveTo>
                <a:cubicBezTo>
                  <a:pt x="61" y="570"/>
                  <a:pt x="54" y="550"/>
                  <a:pt x="49" y="533"/>
                </a:cubicBez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09" y="648"/>
                  <a:pt x="109" y="648"/>
                  <a:pt x="109" y="648"/>
                </a:cubicBezTo>
                <a:cubicBezTo>
                  <a:pt x="94" y="631"/>
                  <a:pt x="81" y="613"/>
                  <a:pt x="69" y="594"/>
                </a:cubicBezTo>
                <a:moveTo>
                  <a:pt x="220" y="533"/>
                </a:moveTo>
                <a:cubicBezTo>
                  <a:pt x="388" y="533"/>
                  <a:pt x="388" y="533"/>
                  <a:pt x="388" y="533"/>
                </a:cubicBezTo>
                <a:cubicBezTo>
                  <a:pt x="388" y="545"/>
                  <a:pt x="388" y="545"/>
                  <a:pt x="388" y="545"/>
                </a:cubicBezTo>
                <a:cubicBezTo>
                  <a:pt x="378" y="549"/>
                  <a:pt x="369" y="555"/>
                  <a:pt x="371" y="567"/>
                </a:cubicBezTo>
                <a:cubicBezTo>
                  <a:pt x="377" y="608"/>
                  <a:pt x="384" y="621"/>
                  <a:pt x="388" y="626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moveTo>
                  <a:pt x="61" y="426"/>
                </a:moveTo>
                <a:cubicBezTo>
                  <a:pt x="64" y="439"/>
                  <a:pt x="68" y="461"/>
                  <a:pt x="66" y="475"/>
                </a:cubicBezTo>
                <a:cubicBezTo>
                  <a:pt x="65" y="481"/>
                  <a:pt x="64" y="483"/>
                  <a:pt x="64" y="483"/>
                </a:cubicBezTo>
                <a:cubicBezTo>
                  <a:pt x="58" y="478"/>
                  <a:pt x="58" y="445"/>
                  <a:pt x="61" y="426"/>
                </a:cubicBezTo>
                <a:moveTo>
                  <a:pt x="51" y="389"/>
                </a:moveTo>
                <a:cubicBezTo>
                  <a:pt x="54" y="382"/>
                  <a:pt x="58" y="374"/>
                  <a:pt x="61" y="366"/>
                </a:cubicBezTo>
                <a:cubicBezTo>
                  <a:pt x="89" y="303"/>
                  <a:pt x="106" y="280"/>
                  <a:pt x="107" y="279"/>
                </a:cubicBezTo>
                <a:cubicBezTo>
                  <a:pt x="107" y="278"/>
                  <a:pt x="108" y="277"/>
                  <a:pt x="108" y="276"/>
                </a:cubicBezTo>
                <a:cubicBezTo>
                  <a:pt x="108" y="275"/>
                  <a:pt x="109" y="260"/>
                  <a:pt x="110" y="246"/>
                </a:cubicBezTo>
                <a:cubicBezTo>
                  <a:pt x="119" y="249"/>
                  <a:pt x="128" y="251"/>
                  <a:pt x="134" y="251"/>
                </a:cubicBezTo>
                <a:cubicBezTo>
                  <a:pt x="140" y="264"/>
                  <a:pt x="142" y="269"/>
                  <a:pt x="144" y="271"/>
                </a:cubicBezTo>
                <a:cubicBezTo>
                  <a:pt x="144" y="273"/>
                  <a:pt x="145" y="277"/>
                  <a:pt x="145" y="281"/>
                </a:cubicBezTo>
                <a:cubicBezTo>
                  <a:pt x="152" y="337"/>
                  <a:pt x="157" y="354"/>
                  <a:pt x="168" y="354"/>
                </a:cubicBezTo>
                <a:cubicBezTo>
                  <a:pt x="170" y="354"/>
                  <a:pt x="172" y="353"/>
                  <a:pt x="173" y="352"/>
                </a:cubicBezTo>
                <a:cubicBezTo>
                  <a:pt x="169" y="362"/>
                  <a:pt x="168" y="376"/>
                  <a:pt x="170" y="385"/>
                </a:cubicBezTo>
                <a:cubicBezTo>
                  <a:pt x="170" y="386"/>
                  <a:pt x="171" y="388"/>
                  <a:pt x="171" y="389"/>
                </a:cubicBezTo>
                <a:lnTo>
                  <a:pt x="51" y="389"/>
                </a:lnTo>
                <a:close/>
                <a:moveTo>
                  <a:pt x="195" y="348"/>
                </a:moveTo>
                <a:cubicBezTo>
                  <a:pt x="193" y="344"/>
                  <a:pt x="190" y="341"/>
                  <a:pt x="186" y="341"/>
                </a:cubicBezTo>
                <a:cubicBezTo>
                  <a:pt x="185" y="341"/>
                  <a:pt x="184" y="341"/>
                  <a:pt x="183" y="341"/>
                </a:cubicBezTo>
                <a:cubicBezTo>
                  <a:pt x="187" y="335"/>
                  <a:pt x="189" y="328"/>
                  <a:pt x="191" y="321"/>
                </a:cubicBezTo>
                <a:cubicBezTo>
                  <a:pt x="192" y="315"/>
                  <a:pt x="194" y="310"/>
                  <a:pt x="196" y="305"/>
                </a:cubicBezTo>
                <a:cubicBezTo>
                  <a:pt x="196" y="304"/>
                  <a:pt x="198" y="302"/>
                  <a:pt x="200" y="299"/>
                </a:cubicBezTo>
                <a:cubicBezTo>
                  <a:pt x="198" y="315"/>
                  <a:pt x="196" y="331"/>
                  <a:pt x="195" y="348"/>
                </a:cubicBezTo>
                <a:moveTo>
                  <a:pt x="183" y="374"/>
                </a:moveTo>
                <a:cubicBezTo>
                  <a:pt x="183" y="369"/>
                  <a:pt x="184" y="363"/>
                  <a:pt x="185" y="360"/>
                </a:cubicBezTo>
                <a:cubicBezTo>
                  <a:pt x="187" y="368"/>
                  <a:pt x="187" y="380"/>
                  <a:pt x="184" y="384"/>
                </a:cubicBezTo>
                <a:cubicBezTo>
                  <a:pt x="184" y="383"/>
                  <a:pt x="183" y="380"/>
                  <a:pt x="183" y="374"/>
                </a:cubicBezTo>
                <a:moveTo>
                  <a:pt x="216" y="287"/>
                </a:moveTo>
                <a:cubicBezTo>
                  <a:pt x="228" y="279"/>
                  <a:pt x="242" y="272"/>
                  <a:pt x="250" y="272"/>
                </a:cubicBezTo>
                <a:cubicBezTo>
                  <a:pt x="251" y="272"/>
                  <a:pt x="252" y="272"/>
                  <a:pt x="252" y="272"/>
                </a:cubicBezTo>
                <a:cubicBezTo>
                  <a:pt x="257" y="273"/>
                  <a:pt x="257" y="293"/>
                  <a:pt x="254" y="311"/>
                </a:cubicBezTo>
                <a:cubicBezTo>
                  <a:pt x="253" y="313"/>
                  <a:pt x="254" y="316"/>
                  <a:pt x="255" y="317"/>
                </a:cubicBezTo>
                <a:cubicBezTo>
                  <a:pt x="256" y="319"/>
                  <a:pt x="258" y="320"/>
                  <a:pt x="260" y="320"/>
                </a:cubicBezTo>
                <a:cubicBezTo>
                  <a:pt x="261" y="320"/>
                  <a:pt x="283" y="321"/>
                  <a:pt x="288" y="338"/>
                </a:cubicBezTo>
                <a:cubicBezTo>
                  <a:pt x="290" y="344"/>
                  <a:pt x="289" y="345"/>
                  <a:pt x="283" y="350"/>
                </a:cubicBezTo>
                <a:cubicBezTo>
                  <a:pt x="276" y="356"/>
                  <a:pt x="265" y="365"/>
                  <a:pt x="263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54"/>
                  <a:pt x="211" y="320"/>
                  <a:pt x="216" y="287"/>
                </a:cubicBezTo>
                <a:moveTo>
                  <a:pt x="264" y="403"/>
                </a:moveTo>
                <a:cubicBezTo>
                  <a:pt x="274" y="439"/>
                  <a:pt x="335" y="462"/>
                  <a:pt x="388" y="476"/>
                </a:cubicBezTo>
                <a:cubicBezTo>
                  <a:pt x="388" y="519"/>
                  <a:pt x="388" y="519"/>
                  <a:pt x="388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lnTo>
                  <a:pt x="264" y="403"/>
                </a:lnTo>
                <a:close/>
                <a:moveTo>
                  <a:pt x="358" y="299"/>
                </a:moveTo>
                <a:cubicBezTo>
                  <a:pt x="357" y="285"/>
                  <a:pt x="357" y="285"/>
                  <a:pt x="367" y="284"/>
                </a:cubicBezTo>
                <a:cubicBezTo>
                  <a:pt x="373" y="283"/>
                  <a:pt x="381" y="282"/>
                  <a:pt x="388" y="279"/>
                </a:cubicBezTo>
                <a:cubicBezTo>
                  <a:pt x="388" y="370"/>
                  <a:pt x="388" y="370"/>
                  <a:pt x="388" y="370"/>
                </a:cubicBezTo>
                <a:cubicBezTo>
                  <a:pt x="372" y="374"/>
                  <a:pt x="354" y="388"/>
                  <a:pt x="354" y="388"/>
                </a:cubicBezTo>
                <a:cubicBezTo>
                  <a:pt x="351" y="390"/>
                  <a:pt x="350" y="393"/>
                  <a:pt x="351" y="396"/>
                </a:cubicBezTo>
                <a:cubicBezTo>
                  <a:pt x="355" y="406"/>
                  <a:pt x="368" y="439"/>
                  <a:pt x="386" y="440"/>
                </a:cubicBezTo>
                <a:cubicBezTo>
                  <a:pt x="386" y="440"/>
                  <a:pt x="386" y="440"/>
                  <a:pt x="387" y="440"/>
                </a:cubicBezTo>
                <a:cubicBezTo>
                  <a:pt x="387" y="440"/>
                  <a:pt x="387" y="440"/>
                  <a:pt x="387" y="440"/>
                </a:cubicBezTo>
                <a:cubicBezTo>
                  <a:pt x="387" y="440"/>
                  <a:pt x="388" y="440"/>
                  <a:pt x="388" y="440"/>
                </a:cubicBezTo>
                <a:cubicBezTo>
                  <a:pt x="388" y="450"/>
                  <a:pt x="388" y="450"/>
                  <a:pt x="388" y="450"/>
                </a:cubicBezTo>
                <a:cubicBezTo>
                  <a:pt x="387" y="449"/>
                  <a:pt x="385" y="448"/>
                  <a:pt x="383" y="446"/>
                </a:cubicBezTo>
                <a:cubicBezTo>
                  <a:pt x="363" y="432"/>
                  <a:pt x="328" y="407"/>
                  <a:pt x="322" y="391"/>
                </a:cubicBezTo>
                <a:cubicBezTo>
                  <a:pt x="315" y="371"/>
                  <a:pt x="315" y="357"/>
                  <a:pt x="316" y="352"/>
                </a:cubicBezTo>
                <a:cubicBezTo>
                  <a:pt x="317" y="353"/>
                  <a:pt x="319" y="355"/>
                  <a:pt x="323" y="359"/>
                </a:cubicBezTo>
                <a:cubicBezTo>
                  <a:pt x="329" y="366"/>
                  <a:pt x="334" y="369"/>
                  <a:pt x="340" y="369"/>
                </a:cubicBezTo>
                <a:cubicBezTo>
                  <a:pt x="358" y="369"/>
                  <a:pt x="358" y="339"/>
                  <a:pt x="358" y="315"/>
                </a:cubicBezTo>
                <a:cubicBezTo>
                  <a:pt x="359" y="309"/>
                  <a:pt x="358" y="304"/>
                  <a:pt x="358" y="299"/>
                </a:cubicBezTo>
                <a:moveTo>
                  <a:pt x="504" y="86"/>
                </a:moveTo>
                <a:cubicBezTo>
                  <a:pt x="513" y="99"/>
                  <a:pt x="522" y="114"/>
                  <a:pt x="529" y="130"/>
                </a:cubicBezTo>
                <a:cubicBezTo>
                  <a:pt x="517" y="130"/>
                  <a:pt x="517" y="130"/>
                  <a:pt x="517" y="130"/>
                </a:cubicBezTo>
                <a:cubicBezTo>
                  <a:pt x="515" y="126"/>
                  <a:pt x="514" y="122"/>
                  <a:pt x="513" y="120"/>
                </a:cubicBezTo>
                <a:cubicBezTo>
                  <a:pt x="506" y="105"/>
                  <a:pt x="502" y="102"/>
                  <a:pt x="498" y="102"/>
                </a:cubicBezTo>
                <a:cubicBezTo>
                  <a:pt x="494" y="102"/>
                  <a:pt x="491" y="105"/>
                  <a:pt x="491" y="109"/>
                </a:cubicBezTo>
                <a:cubicBezTo>
                  <a:pt x="491" y="110"/>
                  <a:pt x="491" y="112"/>
                  <a:pt x="492" y="113"/>
                </a:cubicBezTo>
                <a:cubicBezTo>
                  <a:pt x="489" y="110"/>
                  <a:pt x="486" y="107"/>
                  <a:pt x="482" y="104"/>
                </a:cubicBezTo>
                <a:cubicBezTo>
                  <a:pt x="476" y="100"/>
                  <a:pt x="475" y="97"/>
                  <a:pt x="475" y="96"/>
                </a:cubicBezTo>
                <a:cubicBezTo>
                  <a:pt x="476" y="93"/>
                  <a:pt x="484" y="88"/>
                  <a:pt x="504" y="86"/>
                </a:cubicBezTo>
                <a:moveTo>
                  <a:pt x="752" y="259"/>
                </a:moveTo>
                <a:cubicBezTo>
                  <a:pt x="584" y="259"/>
                  <a:pt x="584" y="259"/>
                  <a:pt x="584" y="259"/>
                </a:cubicBezTo>
                <a:cubicBezTo>
                  <a:pt x="577" y="218"/>
                  <a:pt x="565" y="178"/>
                  <a:pt x="551" y="144"/>
                </a:cubicBezTo>
                <a:cubicBezTo>
                  <a:pt x="682" y="144"/>
                  <a:pt x="682" y="144"/>
                  <a:pt x="682" y="144"/>
                </a:cubicBezTo>
                <a:cubicBezTo>
                  <a:pt x="711" y="178"/>
                  <a:pt x="735" y="217"/>
                  <a:pt x="752" y="259"/>
                </a:cubicBezTo>
                <a:moveTo>
                  <a:pt x="757" y="519"/>
                </a:moveTo>
                <a:cubicBezTo>
                  <a:pt x="587" y="519"/>
                  <a:pt x="587" y="519"/>
                  <a:pt x="587" y="519"/>
                </a:cubicBezTo>
                <a:cubicBezTo>
                  <a:pt x="588" y="509"/>
                  <a:pt x="590" y="500"/>
                  <a:pt x="591" y="491"/>
                </a:cubicBezTo>
                <a:cubicBezTo>
                  <a:pt x="594" y="492"/>
                  <a:pt x="596" y="493"/>
                  <a:pt x="599" y="493"/>
                </a:cubicBezTo>
                <a:cubicBezTo>
                  <a:pt x="604" y="493"/>
                  <a:pt x="608" y="490"/>
                  <a:pt x="610" y="485"/>
                </a:cubicBezTo>
                <a:cubicBezTo>
                  <a:pt x="613" y="475"/>
                  <a:pt x="604" y="469"/>
                  <a:pt x="599" y="467"/>
                </a:cubicBezTo>
                <a:cubicBezTo>
                  <a:pt x="597" y="465"/>
                  <a:pt x="595" y="464"/>
                  <a:pt x="594" y="463"/>
                </a:cubicBezTo>
                <a:cubicBezTo>
                  <a:pt x="595" y="443"/>
                  <a:pt x="596" y="423"/>
                  <a:pt x="597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moveTo>
                  <a:pt x="552" y="628"/>
                </a:moveTo>
                <a:cubicBezTo>
                  <a:pt x="552" y="628"/>
                  <a:pt x="552" y="628"/>
                  <a:pt x="551" y="628"/>
                </a:cubicBezTo>
                <a:cubicBezTo>
                  <a:pt x="548" y="626"/>
                  <a:pt x="544" y="628"/>
                  <a:pt x="542" y="632"/>
                </a:cubicBezTo>
                <a:cubicBezTo>
                  <a:pt x="542" y="632"/>
                  <a:pt x="542" y="632"/>
                  <a:pt x="542" y="632"/>
                </a:cubicBezTo>
                <a:cubicBezTo>
                  <a:pt x="538" y="633"/>
                  <a:pt x="534" y="634"/>
                  <a:pt x="530" y="633"/>
                </a:cubicBezTo>
                <a:cubicBezTo>
                  <a:pt x="514" y="633"/>
                  <a:pt x="506" y="623"/>
                  <a:pt x="499" y="615"/>
                </a:cubicBezTo>
                <a:cubicBezTo>
                  <a:pt x="493" y="608"/>
                  <a:pt x="487" y="601"/>
                  <a:pt x="479" y="601"/>
                </a:cubicBezTo>
                <a:cubicBezTo>
                  <a:pt x="477" y="601"/>
                  <a:pt x="476" y="601"/>
                  <a:pt x="475" y="601"/>
                </a:cubicBezTo>
                <a:cubicBezTo>
                  <a:pt x="471" y="602"/>
                  <a:pt x="466" y="604"/>
                  <a:pt x="460" y="606"/>
                </a:cubicBezTo>
                <a:cubicBezTo>
                  <a:pt x="446" y="610"/>
                  <a:pt x="427" y="617"/>
                  <a:pt x="409" y="617"/>
                </a:cubicBezTo>
                <a:cubicBezTo>
                  <a:pt x="405" y="617"/>
                  <a:pt x="401" y="616"/>
                  <a:pt x="398" y="616"/>
                </a:cubicBezTo>
                <a:cubicBezTo>
                  <a:pt x="395" y="612"/>
                  <a:pt x="390" y="596"/>
                  <a:pt x="384" y="565"/>
                </a:cubicBezTo>
                <a:cubicBezTo>
                  <a:pt x="384" y="562"/>
                  <a:pt x="387" y="560"/>
                  <a:pt x="393" y="558"/>
                </a:cubicBezTo>
                <a:cubicBezTo>
                  <a:pt x="394" y="558"/>
                  <a:pt x="394" y="558"/>
                  <a:pt x="395" y="558"/>
                </a:cubicBezTo>
                <a:cubicBezTo>
                  <a:pt x="398" y="558"/>
                  <a:pt x="400" y="557"/>
                  <a:pt x="401" y="555"/>
                </a:cubicBezTo>
                <a:cubicBezTo>
                  <a:pt x="402" y="555"/>
                  <a:pt x="403" y="555"/>
                  <a:pt x="403" y="554"/>
                </a:cubicBezTo>
                <a:cubicBezTo>
                  <a:pt x="415" y="550"/>
                  <a:pt x="429" y="546"/>
                  <a:pt x="438" y="535"/>
                </a:cubicBezTo>
                <a:cubicBezTo>
                  <a:pt x="452" y="518"/>
                  <a:pt x="466" y="500"/>
                  <a:pt x="483" y="496"/>
                </a:cubicBezTo>
                <a:cubicBezTo>
                  <a:pt x="484" y="496"/>
                  <a:pt x="486" y="496"/>
                  <a:pt x="487" y="496"/>
                </a:cubicBezTo>
                <a:cubicBezTo>
                  <a:pt x="496" y="496"/>
                  <a:pt x="500" y="505"/>
                  <a:pt x="500" y="506"/>
                </a:cubicBezTo>
                <a:cubicBezTo>
                  <a:pt x="500" y="507"/>
                  <a:pt x="501" y="508"/>
                  <a:pt x="502" y="509"/>
                </a:cubicBezTo>
                <a:cubicBezTo>
                  <a:pt x="504" y="511"/>
                  <a:pt x="524" y="530"/>
                  <a:pt x="534" y="535"/>
                </a:cubicBezTo>
                <a:cubicBezTo>
                  <a:pt x="535" y="536"/>
                  <a:pt x="537" y="536"/>
                  <a:pt x="538" y="536"/>
                </a:cubicBezTo>
                <a:cubicBezTo>
                  <a:pt x="538" y="536"/>
                  <a:pt x="538" y="536"/>
                  <a:pt x="538" y="536"/>
                </a:cubicBezTo>
                <a:cubicBezTo>
                  <a:pt x="548" y="536"/>
                  <a:pt x="550" y="525"/>
                  <a:pt x="552" y="513"/>
                </a:cubicBezTo>
                <a:cubicBezTo>
                  <a:pt x="552" y="508"/>
                  <a:pt x="554" y="501"/>
                  <a:pt x="555" y="497"/>
                </a:cubicBezTo>
                <a:cubicBezTo>
                  <a:pt x="563" y="507"/>
                  <a:pt x="577" y="552"/>
                  <a:pt x="582" y="582"/>
                </a:cubicBezTo>
                <a:cubicBezTo>
                  <a:pt x="584" y="591"/>
                  <a:pt x="579" y="603"/>
                  <a:pt x="570" y="613"/>
                </a:cubicBezTo>
                <a:cubicBezTo>
                  <a:pt x="565" y="620"/>
                  <a:pt x="559" y="625"/>
                  <a:pt x="552" y="628"/>
                </a:cubicBezTo>
                <a:moveTo>
                  <a:pt x="399" y="382"/>
                </a:moveTo>
                <a:cubicBezTo>
                  <a:pt x="401" y="382"/>
                  <a:pt x="402" y="382"/>
                  <a:pt x="402" y="386"/>
                </a:cubicBezTo>
                <a:cubicBezTo>
                  <a:pt x="402" y="388"/>
                  <a:pt x="402" y="390"/>
                  <a:pt x="402" y="392"/>
                </a:cubicBezTo>
                <a:cubicBezTo>
                  <a:pt x="401" y="393"/>
                  <a:pt x="400" y="394"/>
                  <a:pt x="400" y="396"/>
                </a:cubicBezTo>
                <a:cubicBezTo>
                  <a:pt x="400" y="397"/>
                  <a:pt x="400" y="398"/>
                  <a:pt x="401" y="399"/>
                </a:cubicBezTo>
                <a:cubicBezTo>
                  <a:pt x="399" y="410"/>
                  <a:pt x="396" y="419"/>
                  <a:pt x="392" y="424"/>
                </a:cubicBezTo>
                <a:cubicBezTo>
                  <a:pt x="389" y="426"/>
                  <a:pt x="387" y="426"/>
                  <a:pt x="387" y="426"/>
                </a:cubicBezTo>
                <a:cubicBezTo>
                  <a:pt x="387" y="426"/>
                  <a:pt x="387" y="426"/>
                  <a:pt x="387" y="426"/>
                </a:cubicBezTo>
                <a:cubicBezTo>
                  <a:pt x="386" y="426"/>
                  <a:pt x="386" y="426"/>
                  <a:pt x="386" y="426"/>
                </a:cubicBezTo>
                <a:cubicBezTo>
                  <a:pt x="382" y="426"/>
                  <a:pt x="373" y="412"/>
                  <a:pt x="366" y="396"/>
                </a:cubicBezTo>
                <a:cubicBezTo>
                  <a:pt x="375" y="390"/>
                  <a:pt x="390" y="382"/>
                  <a:pt x="399" y="382"/>
                </a:cubicBezTo>
                <a:moveTo>
                  <a:pt x="402" y="478"/>
                </a:moveTo>
                <a:cubicBezTo>
                  <a:pt x="407" y="478"/>
                  <a:pt x="408" y="474"/>
                  <a:pt x="409" y="473"/>
                </a:cubicBezTo>
                <a:cubicBezTo>
                  <a:pt x="410" y="469"/>
                  <a:pt x="408" y="466"/>
                  <a:pt x="402" y="461"/>
                </a:cubicBezTo>
                <a:cubicBezTo>
                  <a:pt x="402" y="433"/>
                  <a:pt x="402" y="433"/>
                  <a:pt x="402" y="433"/>
                </a:cubicBezTo>
                <a:cubicBezTo>
                  <a:pt x="408" y="426"/>
                  <a:pt x="412" y="416"/>
                  <a:pt x="414" y="403"/>
                </a:cubicBezTo>
                <a:cubicBezTo>
                  <a:pt x="583" y="403"/>
                  <a:pt x="583" y="403"/>
                  <a:pt x="583" y="403"/>
                </a:cubicBezTo>
                <a:cubicBezTo>
                  <a:pt x="582" y="415"/>
                  <a:pt x="582" y="428"/>
                  <a:pt x="581" y="440"/>
                </a:cubicBezTo>
                <a:cubicBezTo>
                  <a:pt x="574" y="433"/>
                  <a:pt x="563" y="429"/>
                  <a:pt x="551" y="425"/>
                </a:cubicBezTo>
                <a:cubicBezTo>
                  <a:pt x="530" y="417"/>
                  <a:pt x="499" y="410"/>
                  <a:pt x="491" y="408"/>
                </a:cubicBezTo>
                <a:cubicBezTo>
                  <a:pt x="490" y="408"/>
                  <a:pt x="489" y="408"/>
                  <a:pt x="489" y="408"/>
                </a:cubicBezTo>
                <a:cubicBezTo>
                  <a:pt x="485" y="408"/>
                  <a:pt x="481" y="410"/>
                  <a:pt x="480" y="414"/>
                </a:cubicBezTo>
                <a:cubicBezTo>
                  <a:pt x="477" y="427"/>
                  <a:pt x="513" y="450"/>
                  <a:pt x="513" y="451"/>
                </a:cubicBezTo>
                <a:cubicBezTo>
                  <a:pt x="519" y="454"/>
                  <a:pt x="519" y="458"/>
                  <a:pt x="519" y="463"/>
                </a:cubicBezTo>
                <a:cubicBezTo>
                  <a:pt x="520" y="468"/>
                  <a:pt x="520" y="478"/>
                  <a:pt x="532" y="479"/>
                </a:cubicBezTo>
                <a:cubicBezTo>
                  <a:pt x="538" y="479"/>
                  <a:pt x="544" y="478"/>
                  <a:pt x="550" y="477"/>
                </a:cubicBezTo>
                <a:cubicBezTo>
                  <a:pt x="556" y="476"/>
                  <a:pt x="562" y="475"/>
                  <a:pt x="566" y="476"/>
                </a:cubicBezTo>
                <a:cubicBezTo>
                  <a:pt x="569" y="477"/>
                  <a:pt x="573" y="480"/>
                  <a:pt x="577" y="483"/>
                </a:cubicBezTo>
                <a:cubicBezTo>
                  <a:pt x="578" y="483"/>
                  <a:pt x="578" y="483"/>
                  <a:pt x="578" y="483"/>
                </a:cubicBezTo>
                <a:cubicBezTo>
                  <a:pt x="577" y="490"/>
                  <a:pt x="576" y="497"/>
                  <a:pt x="575" y="505"/>
                </a:cubicBezTo>
                <a:cubicBezTo>
                  <a:pt x="567" y="486"/>
                  <a:pt x="561" y="482"/>
                  <a:pt x="556" y="482"/>
                </a:cubicBezTo>
                <a:cubicBezTo>
                  <a:pt x="556" y="482"/>
                  <a:pt x="555" y="482"/>
                  <a:pt x="555" y="482"/>
                </a:cubicBezTo>
                <a:cubicBezTo>
                  <a:pt x="543" y="482"/>
                  <a:pt x="540" y="497"/>
                  <a:pt x="538" y="510"/>
                </a:cubicBezTo>
                <a:cubicBezTo>
                  <a:pt x="537" y="513"/>
                  <a:pt x="537" y="517"/>
                  <a:pt x="536" y="520"/>
                </a:cubicBezTo>
                <a:cubicBezTo>
                  <a:pt x="529" y="515"/>
                  <a:pt x="518" y="505"/>
                  <a:pt x="513" y="500"/>
                </a:cubicBezTo>
                <a:cubicBezTo>
                  <a:pt x="510" y="495"/>
                  <a:pt x="503" y="482"/>
                  <a:pt x="487" y="482"/>
                </a:cubicBezTo>
                <a:cubicBezTo>
                  <a:pt x="485" y="482"/>
                  <a:pt x="483" y="482"/>
                  <a:pt x="480" y="483"/>
                </a:cubicBezTo>
                <a:cubicBezTo>
                  <a:pt x="462" y="486"/>
                  <a:pt x="447" y="502"/>
                  <a:pt x="433" y="519"/>
                </a:cubicBezTo>
                <a:cubicBezTo>
                  <a:pt x="433" y="519"/>
                  <a:pt x="433" y="519"/>
                  <a:pt x="432" y="519"/>
                </a:cubicBezTo>
                <a:cubicBezTo>
                  <a:pt x="402" y="519"/>
                  <a:pt x="402" y="519"/>
                  <a:pt x="402" y="519"/>
                </a:cubicBezTo>
                <a:lnTo>
                  <a:pt x="402" y="478"/>
                </a:lnTo>
                <a:close/>
                <a:moveTo>
                  <a:pt x="580" y="467"/>
                </a:moveTo>
                <a:cubicBezTo>
                  <a:pt x="576" y="466"/>
                  <a:pt x="573" y="464"/>
                  <a:pt x="571" y="463"/>
                </a:cubicBezTo>
                <a:cubicBezTo>
                  <a:pt x="568" y="462"/>
                  <a:pt x="565" y="461"/>
                  <a:pt x="561" y="461"/>
                </a:cubicBezTo>
                <a:cubicBezTo>
                  <a:pt x="556" y="461"/>
                  <a:pt x="552" y="462"/>
                  <a:pt x="547" y="463"/>
                </a:cubicBezTo>
                <a:cubicBezTo>
                  <a:pt x="542" y="464"/>
                  <a:pt x="538" y="465"/>
                  <a:pt x="534" y="465"/>
                </a:cubicBezTo>
                <a:cubicBezTo>
                  <a:pt x="534" y="464"/>
                  <a:pt x="533" y="463"/>
                  <a:pt x="533" y="462"/>
                </a:cubicBezTo>
                <a:cubicBezTo>
                  <a:pt x="533" y="456"/>
                  <a:pt x="532" y="446"/>
                  <a:pt x="521" y="439"/>
                </a:cubicBezTo>
                <a:cubicBezTo>
                  <a:pt x="515" y="435"/>
                  <a:pt x="508" y="430"/>
                  <a:pt x="503" y="425"/>
                </a:cubicBezTo>
                <a:cubicBezTo>
                  <a:pt x="515" y="428"/>
                  <a:pt x="533" y="432"/>
                  <a:pt x="546" y="438"/>
                </a:cubicBezTo>
                <a:cubicBezTo>
                  <a:pt x="569" y="446"/>
                  <a:pt x="577" y="452"/>
                  <a:pt x="578" y="460"/>
                </a:cubicBezTo>
                <a:cubicBezTo>
                  <a:pt x="578" y="463"/>
                  <a:pt x="579" y="465"/>
                  <a:pt x="580" y="467"/>
                </a:cubicBezTo>
                <a:moveTo>
                  <a:pt x="420" y="533"/>
                </a:moveTo>
                <a:cubicBezTo>
                  <a:pt x="415" y="536"/>
                  <a:pt x="408" y="538"/>
                  <a:pt x="402" y="540"/>
                </a:cubicBezTo>
                <a:cubicBezTo>
                  <a:pt x="402" y="533"/>
                  <a:pt x="402" y="533"/>
                  <a:pt x="402" y="533"/>
                </a:cubicBezTo>
                <a:lnTo>
                  <a:pt x="420" y="533"/>
                </a:lnTo>
                <a:close/>
                <a:moveTo>
                  <a:pt x="597" y="389"/>
                </a:moveTo>
                <a:cubicBezTo>
                  <a:pt x="596" y="349"/>
                  <a:pt x="593" y="310"/>
                  <a:pt x="587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597" y="389"/>
                </a:lnTo>
                <a:close/>
                <a:moveTo>
                  <a:pt x="539" y="119"/>
                </a:moveTo>
                <a:cubicBezTo>
                  <a:pt x="534" y="107"/>
                  <a:pt x="527" y="96"/>
                  <a:pt x="520" y="85"/>
                </a:cubicBezTo>
                <a:cubicBezTo>
                  <a:pt x="526" y="85"/>
                  <a:pt x="530" y="87"/>
                  <a:pt x="532" y="90"/>
                </a:cubicBezTo>
                <a:cubicBezTo>
                  <a:pt x="539" y="97"/>
                  <a:pt x="540" y="111"/>
                  <a:pt x="539" y="119"/>
                </a:cubicBezTo>
                <a:moveTo>
                  <a:pt x="506" y="193"/>
                </a:moveTo>
                <a:cubicBezTo>
                  <a:pt x="507" y="193"/>
                  <a:pt x="508" y="193"/>
                  <a:pt x="509" y="192"/>
                </a:cubicBezTo>
                <a:cubicBezTo>
                  <a:pt x="508" y="193"/>
                  <a:pt x="507" y="193"/>
                  <a:pt x="506" y="194"/>
                </a:cubicBezTo>
                <a:lnTo>
                  <a:pt x="506" y="193"/>
                </a:lnTo>
                <a:close/>
                <a:moveTo>
                  <a:pt x="500" y="146"/>
                </a:moveTo>
                <a:cubicBezTo>
                  <a:pt x="502" y="138"/>
                  <a:pt x="502" y="125"/>
                  <a:pt x="493" y="114"/>
                </a:cubicBezTo>
                <a:cubicBezTo>
                  <a:pt x="493" y="115"/>
                  <a:pt x="494" y="115"/>
                  <a:pt x="494" y="115"/>
                </a:cubicBezTo>
                <a:cubicBezTo>
                  <a:pt x="497" y="119"/>
                  <a:pt x="504" y="135"/>
                  <a:pt x="506" y="140"/>
                </a:cubicBezTo>
                <a:cubicBezTo>
                  <a:pt x="505" y="141"/>
                  <a:pt x="505" y="141"/>
                  <a:pt x="505" y="141"/>
                </a:cubicBezTo>
                <a:cubicBezTo>
                  <a:pt x="504" y="142"/>
                  <a:pt x="504" y="144"/>
                  <a:pt x="503" y="145"/>
                </a:cubicBezTo>
                <a:cubicBezTo>
                  <a:pt x="503" y="146"/>
                  <a:pt x="503" y="147"/>
                  <a:pt x="503" y="148"/>
                </a:cubicBezTo>
                <a:cubicBezTo>
                  <a:pt x="501" y="149"/>
                  <a:pt x="498" y="151"/>
                  <a:pt x="497" y="155"/>
                </a:cubicBezTo>
                <a:cubicBezTo>
                  <a:pt x="495" y="160"/>
                  <a:pt x="498" y="167"/>
                  <a:pt x="504" y="174"/>
                </a:cubicBezTo>
                <a:cubicBezTo>
                  <a:pt x="505" y="175"/>
                  <a:pt x="505" y="176"/>
                  <a:pt x="505" y="177"/>
                </a:cubicBezTo>
                <a:cubicBezTo>
                  <a:pt x="505" y="177"/>
                  <a:pt x="504" y="179"/>
                  <a:pt x="500" y="181"/>
                </a:cubicBezTo>
                <a:cubicBezTo>
                  <a:pt x="499" y="181"/>
                  <a:pt x="498" y="182"/>
                  <a:pt x="497" y="182"/>
                </a:cubicBezTo>
                <a:cubicBezTo>
                  <a:pt x="495" y="184"/>
                  <a:pt x="485" y="190"/>
                  <a:pt x="481" y="191"/>
                </a:cubicBezTo>
                <a:cubicBezTo>
                  <a:pt x="479" y="191"/>
                  <a:pt x="477" y="193"/>
                  <a:pt x="475" y="194"/>
                </a:cubicBezTo>
                <a:cubicBezTo>
                  <a:pt x="473" y="185"/>
                  <a:pt x="466" y="176"/>
                  <a:pt x="461" y="171"/>
                </a:cubicBezTo>
                <a:cubicBezTo>
                  <a:pt x="460" y="170"/>
                  <a:pt x="458" y="168"/>
                  <a:pt x="459" y="166"/>
                </a:cubicBezTo>
                <a:cubicBezTo>
                  <a:pt x="460" y="164"/>
                  <a:pt x="463" y="162"/>
                  <a:pt x="468" y="162"/>
                </a:cubicBezTo>
                <a:cubicBezTo>
                  <a:pt x="470" y="162"/>
                  <a:pt x="472" y="162"/>
                  <a:pt x="473" y="162"/>
                </a:cubicBezTo>
                <a:cubicBezTo>
                  <a:pt x="485" y="165"/>
                  <a:pt x="496" y="158"/>
                  <a:pt x="500" y="146"/>
                </a:cubicBezTo>
                <a:moveTo>
                  <a:pt x="464" y="212"/>
                </a:moveTo>
                <a:cubicBezTo>
                  <a:pt x="464" y="212"/>
                  <a:pt x="465" y="212"/>
                  <a:pt x="465" y="212"/>
                </a:cubicBezTo>
                <a:cubicBezTo>
                  <a:pt x="466" y="212"/>
                  <a:pt x="467" y="212"/>
                  <a:pt x="468" y="211"/>
                </a:cubicBezTo>
                <a:cubicBezTo>
                  <a:pt x="468" y="213"/>
                  <a:pt x="468" y="216"/>
                  <a:pt x="469" y="217"/>
                </a:cubicBezTo>
                <a:cubicBezTo>
                  <a:pt x="471" y="223"/>
                  <a:pt x="475" y="224"/>
                  <a:pt x="477" y="225"/>
                </a:cubicBezTo>
                <a:cubicBezTo>
                  <a:pt x="477" y="225"/>
                  <a:pt x="477" y="225"/>
                  <a:pt x="478" y="225"/>
                </a:cubicBezTo>
                <a:cubicBezTo>
                  <a:pt x="484" y="225"/>
                  <a:pt x="488" y="218"/>
                  <a:pt x="492" y="212"/>
                </a:cubicBezTo>
                <a:cubicBezTo>
                  <a:pt x="494" y="209"/>
                  <a:pt x="494" y="209"/>
                  <a:pt x="500" y="208"/>
                </a:cubicBezTo>
                <a:cubicBezTo>
                  <a:pt x="502" y="208"/>
                  <a:pt x="504" y="208"/>
                  <a:pt x="507" y="208"/>
                </a:cubicBezTo>
                <a:cubicBezTo>
                  <a:pt x="523" y="205"/>
                  <a:pt x="529" y="187"/>
                  <a:pt x="527" y="178"/>
                </a:cubicBezTo>
                <a:cubicBezTo>
                  <a:pt x="527" y="174"/>
                  <a:pt x="525" y="170"/>
                  <a:pt x="523" y="166"/>
                </a:cubicBezTo>
                <a:cubicBezTo>
                  <a:pt x="529" y="165"/>
                  <a:pt x="535" y="164"/>
                  <a:pt x="537" y="157"/>
                </a:cubicBezTo>
                <a:cubicBezTo>
                  <a:pt x="537" y="155"/>
                  <a:pt x="537" y="152"/>
                  <a:pt x="535" y="150"/>
                </a:cubicBezTo>
                <a:cubicBezTo>
                  <a:pt x="534" y="148"/>
                  <a:pt x="530" y="145"/>
                  <a:pt x="527" y="144"/>
                </a:cubicBezTo>
                <a:cubicBezTo>
                  <a:pt x="536" y="144"/>
                  <a:pt x="536" y="144"/>
                  <a:pt x="536" y="144"/>
                </a:cubicBezTo>
                <a:cubicBezTo>
                  <a:pt x="550" y="178"/>
                  <a:pt x="562" y="217"/>
                  <a:pt x="570" y="259"/>
                </a:cubicBezTo>
                <a:cubicBezTo>
                  <a:pt x="453" y="259"/>
                  <a:pt x="453" y="259"/>
                  <a:pt x="453" y="259"/>
                </a:cubicBezTo>
                <a:cubicBezTo>
                  <a:pt x="455" y="257"/>
                  <a:pt x="455" y="255"/>
                  <a:pt x="455" y="252"/>
                </a:cubicBezTo>
                <a:cubicBezTo>
                  <a:pt x="456" y="245"/>
                  <a:pt x="452" y="240"/>
                  <a:pt x="445" y="239"/>
                </a:cubicBezTo>
                <a:cubicBezTo>
                  <a:pt x="444" y="239"/>
                  <a:pt x="444" y="239"/>
                  <a:pt x="444" y="239"/>
                </a:cubicBezTo>
                <a:cubicBezTo>
                  <a:pt x="442" y="239"/>
                  <a:pt x="441" y="239"/>
                  <a:pt x="440" y="239"/>
                </a:cubicBezTo>
                <a:cubicBezTo>
                  <a:pt x="448" y="224"/>
                  <a:pt x="438" y="208"/>
                  <a:pt x="430" y="194"/>
                </a:cubicBezTo>
                <a:cubicBezTo>
                  <a:pt x="426" y="189"/>
                  <a:pt x="421" y="181"/>
                  <a:pt x="422" y="179"/>
                </a:cubicBezTo>
                <a:cubicBezTo>
                  <a:pt x="422" y="179"/>
                  <a:pt x="422" y="178"/>
                  <a:pt x="424" y="178"/>
                </a:cubicBezTo>
                <a:cubicBezTo>
                  <a:pt x="425" y="177"/>
                  <a:pt x="427" y="177"/>
                  <a:pt x="428" y="177"/>
                </a:cubicBezTo>
                <a:cubicBezTo>
                  <a:pt x="435" y="177"/>
                  <a:pt x="440" y="185"/>
                  <a:pt x="446" y="196"/>
                </a:cubicBezTo>
                <a:cubicBezTo>
                  <a:pt x="451" y="204"/>
                  <a:pt x="455" y="212"/>
                  <a:pt x="464" y="212"/>
                </a:cubicBezTo>
                <a:moveTo>
                  <a:pt x="429" y="259"/>
                </a:moveTo>
                <a:cubicBezTo>
                  <a:pt x="424" y="259"/>
                  <a:pt x="424" y="259"/>
                  <a:pt x="424" y="259"/>
                </a:cubicBezTo>
                <a:cubicBezTo>
                  <a:pt x="426" y="258"/>
                  <a:pt x="427" y="256"/>
                  <a:pt x="429" y="255"/>
                </a:cubicBezTo>
                <a:cubicBezTo>
                  <a:pt x="429" y="256"/>
                  <a:pt x="429" y="256"/>
                  <a:pt x="429" y="257"/>
                </a:cubicBezTo>
                <a:cubicBezTo>
                  <a:pt x="429" y="258"/>
                  <a:pt x="429" y="259"/>
                  <a:pt x="429" y="259"/>
                </a:cubicBezTo>
                <a:moveTo>
                  <a:pt x="403" y="273"/>
                </a:moveTo>
                <a:cubicBezTo>
                  <a:pt x="573" y="273"/>
                  <a:pt x="573" y="273"/>
                  <a:pt x="573" y="273"/>
                </a:cubicBezTo>
                <a:cubicBezTo>
                  <a:pt x="579" y="310"/>
                  <a:pt x="582" y="349"/>
                  <a:pt x="583" y="389"/>
                </a:cubicBezTo>
                <a:cubicBezTo>
                  <a:pt x="416" y="389"/>
                  <a:pt x="416" y="389"/>
                  <a:pt x="416" y="389"/>
                </a:cubicBezTo>
                <a:cubicBezTo>
                  <a:pt x="416" y="388"/>
                  <a:pt x="416" y="387"/>
                  <a:pt x="416" y="386"/>
                </a:cubicBezTo>
                <a:cubicBezTo>
                  <a:pt x="416" y="376"/>
                  <a:pt x="411" y="370"/>
                  <a:pt x="402" y="368"/>
                </a:cubicBezTo>
                <a:cubicBezTo>
                  <a:pt x="402" y="274"/>
                  <a:pt x="402" y="274"/>
                  <a:pt x="402" y="274"/>
                </a:cubicBezTo>
                <a:cubicBezTo>
                  <a:pt x="402" y="274"/>
                  <a:pt x="402" y="273"/>
                  <a:pt x="403" y="273"/>
                </a:cubicBezTo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502" y="662"/>
                  <a:pt x="502" y="662"/>
                  <a:pt x="502" y="662"/>
                </a:cubicBezTo>
                <a:cubicBezTo>
                  <a:pt x="499" y="668"/>
                  <a:pt x="501" y="677"/>
                  <a:pt x="503" y="682"/>
                </a:cubicBezTo>
                <a:cubicBezTo>
                  <a:pt x="506" y="689"/>
                  <a:pt x="508" y="693"/>
                  <a:pt x="512" y="694"/>
                </a:cubicBezTo>
                <a:cubicBezTo>
                  <a:pt x="481" y="745"/>
                  <a:pt x="443" y="774"/>
                  <a:pt x="402" y="777"/>
                </a:cubicBezTo>
                <a:lnTo>
                  <a:pt x="402" y="662"/>
                </a:lnTo>
                <a:close/>
                <a:moveTo>
                  <a:pt x="525" y="672"/>
                </a:moveTo>
                <a:cubicBezTo>
                  <a:pt x="522" y="674"/>
                  <a:pt x="518" y="677"/>
                  <a:pt x="517" y="678"/>
                </a:cubicBezTo>
                <a:cubicBezTo>
                  <a:pt x="516" y="676"/>
                  <a:pt x="515" y="672"/>
                  <a:pt x="514" y="670"/>
                </a:cubicBezTo>
                <a:cubicBezTo>
                  <a:pt x="516" y="670"/>
                  <a:pt x="518" y="670"/>
                  <a:pt x="521" y="670"/>
                </a:cubicBezTo>
                <a:cubicBezTo>
                  <a:pt x="523" y="670"/>
                  <a:pt x="524" y="670"/>
                  <a:pt x="525" y="670"/>
                </a:cubicBezTo>
                <a:cubicBezTo>
                  <a:pt x="525" y="670"/>
                  <a:pt x="525" y="671"/>
                  <a:pt x="525" y="672"/>
                </a:cubicBezTo>
                <a:moveTo>
                  <a:pt x="402" y="648"/>
                </a:moveTo>
                <a:cubicBezTo>
                  <a:pt x="402" y="630"/>
                  <a:pt x="402" y="630"/>
                  <a:pt x="402" y="630"/>
                </a:cubicBezTo>
                <a:cubicBezTo>
                  <a:pt x="404" y="631"/>
                  <a:pt x="406" y="631"/>
                  <a:pt x="409" y="631"/>
                </a:cubicBezTo>
                <a:cubicBezTo>
                  <a:pt x="429" y="631"/>
                  <a:pt x="450" y="624"/>
                  <a:pt x="465" y="619"/>
                </a:cubicBezTo>
                <a:cubicBezTo>
                  <a:pt x="470" y="617"/>
                  <a:pt x="475" y="616"/>
                  <a:pt x="478" y="615"/>
                </a:cubicBezTo>
                <a:cubicBezTo>
                  <a:pt x="478" y="615"/>
                  <a:pt x="478" y="615"/>
                  <a:pt x="479" y="615"/>
                </a:cubicBezTo>
                <a:cubicBezTo>
                  <a:pt x="481" y="615"/>
                  <a:pt x="485" y="619"/>
                  <a:pt x="488" y="624"/>
                </a:cubicBezTo>
                <a:cubicBezTo>
                  <a:pt x="496" y="633"/>
                  <a:pt x="507" y="646"/>
                  <a:pt x="529" y="647"/>
                </a:cubicBezTo>
                <a:cubicBezTo>
                  <a:pt x="530" y="647"/>
                  <a:pt x="531" y="647"/>
                  <a:pt x="532" y="647"/>
                </a:cubicBezTo>
                <a:cubicBezTo>
                  <a:pt x="533" y="647"/>
                  <a:pt x="535" y="647"/>
                  <a:pt x="536" y="647"/>
                </a:cubicBezTo>
                <a:cubicBezTo>
                  <a:pt x="536" y="647"/>
                  <a:pt x="536" y="648"/>
                  <a:pt x="536" y="648"/>
                </a:cubicBezTo>
                <a:lnTo>
                  <a:pt x="402" y="648"/>
                </a:lnTo>
                <a:close/>
                <a:moveTo>
                  <a:pt x="669" y="130"/>
                </a:moveTo>
                <a:cubicBezTo>
                  <a:pt x="553" y="130"/>
                  <a:pt x="553" y="130"/>
                  <a:pt x="553" y="130"/>
                </a:cubicBezTo>
                <a:cubicBezTo>
                  <a:pt x="554" y="128"/>
                  <a:pt x="555" y="126"/>
                  <a:pt x="556" y="124"/>
                </a:cubicBezTo>
                <a:cubicBezTo>
                  <a:pt x="560" y="112"/>
                  <a:pt x="560" y="87"/>
                  <a:pt x="556" y="50"/>
                </a:cubicBezTo>
                <a:cubicBezTo>
                  <a:pt x="598" y="69"/>
                  <a:pt x="636" y="97"/>
                  <a:pt x="669" y="130"/>
                </a:cubicBezTo>
                <a:moveTo>
                  <a:pt x="395" y="14"/>
                </a:moveTo>
                <a:cubicBezTo>
                  <a:pt x="401" y="14"/>
                  <a:pt x="407" y="14"/>
                  <a:pt x="413" y="15"/>
                </a:cubicBezTo>
                <a:cubicBezTo>
                  <a:pt x="414" y="15"/>
                  <a:pt x="414" y="15"/>
                  <a:pt x="415" y="15"/>
                </a:cubicBezTo>
                <a:cubicBezTo>
                  <a:pt x="420" y="15"/>
                  <a:pt x="425" y="15"/>
                  <a:pt x="431" y="16"/>
                </a:cubicBezTo>
                <a:cubicBezTo>
                  <a:pt x="432" y="16"/>
                  <a:pt x="433" y="16"/>
                  <a:pt x="434" y="16"/>
                </a:cubicBezTo>
                <a:cubicBezTo>
                  <a:pt x="439" y="17"/>
                  <a:pt x="443" y="17"/>
                  <a:pt x="448" y="18"/>
                </a:cubicBezTo>
                <a:cubicBezTo>
                  <a:pt x="450" y="18"/>
                  <a:pt x="452" y="18"/>
                  <a:pt x="453" y="19"/>
                </a:cubicBezTo>
                <a:cubicBezTo>
                  <a:pt x="457" y="19"/>
                  <a:pt x="462" y="20"/>
                  <a:pt x="466" y="21"/>
                </a:cubicBezTo>
                <a:cubicBezTo>
                  <a:pt x="468" y="21"/>
                  <a:pt x="470" y="22"/>
                  <a:pt x="472" y="22"/>
                </a:cubicBezTo>
                <a:cubicBezTo>
                  <a:pt x="476" y="23"/>
                  <a:pt x="480" y="24"/>
                  <a:pt x="484" y="25"/>
                </a:cubicBezTo>
                <a:cubicBezTo>
                  <a:pt x="486" y="25"/>
                  <a:pt x="489" y="26"/>
                  <a:pt x="492" y="27"/>
                </a:cubicBezTo>
                <a:cubicBezTo>
                  <a:pt x="495" y="28"/>
                  <a:pt x="498" y="28"/>
                  <a:pt x="501" y="29"/>
                </a:cubicBezTo>
                <a:cubicBezTo>
                  <a:pt x="505" y="30"/>
                  <a:pt x="508" y="31"/>
                  <a:pt x="511" y="32"/>
                </a:cubicBezTo>
                <a:cubicBezTo>
                  <a:pt x="514" y="33"/>
                  <a:pt x="516" y="34"/>
                  <a:pt x="519" y="35"/>
                </a:cubicBezTo>
                <a:cubicBezTo>
                  <a:pt x="523" y="36"/>
                  <a:pt x="527" y="38"/>
                  <a:pt x="531" y="39"/>
                </a:cubicBezTo>
                <a:cubicBezTo>
                  <a:pt x="532" y="40"/>
                  <a:pt x="534" y="40"/>
                  <a:pt x="536" y="41"/>
                </a:cubicBezTo>
                <a:cubicBezTo>
                  <a:pt x="538" y="42"/>
                  <a:pt x="539" y="43"/>
                  <a:pt x="541" y="43"/>
                </a:cubicBezTo>
                <a:cubicBezTo>
                  <a:pt x="543" y="58"/>
                  <a:pt x="544" y="71"/>
                  <a:pt x="545" y="83"/>
                </a:cubicBezTo>
                <a:cubicBezTo>
                  <a:pt x="544" y="82"/>
                  <a:pt x="543" y="81"/>
                  <a:pt x="542" y="80"/>
                </a:cubicBezTo>
                <a:cubicBezTo>
                  <a:pt x="537" y="74"/>
                  <a:pt x="529" y="71"/>
                  <a:pt x="520" y="71"/>
                </a:cubicBezTo>
                <a:cubicBezTo>
                  <a:pt x="519" y="71"/>
                  <a:pt x="519" y="71"/>
                  <a:pt x="519" y="71"/>
                </a:cubicBezTo>
                <a:cubicBezTo>
                  <a:pt x="516" y="71"/>
                  <a:pt x="512" y="71"/>
                  <a:pt x="508" y="72"/>
                </a:cubicBezTo>
                <a:cubicBezTo>
                  <a:pt x="507" y="72"/>
                  <a:pt x="507" y="72"/>
                  <a:pt x="507" y="72"/>
                </a:cubicBezTo>
                <a:cubicBezTo>
                  <a:pt x="490" y="73"/>
                  <a:pt x="466" y="78"/>
                  <a:pt x="462" y="92"/>
                </a:cubicBezTo>
                <a:cubicBezTo>
                  <a:pt x="460" y="97"/>
                  <a:pt x="461" y="106"/>
                  <a:pt x="474" y="116"/>
                </a:cubicBezTo>
                <a:cubicBezTo>
                  <a:pt x="487" y="124"/>
                  <a:pt x="488" y="135"/>
                  <a:pt x="486" y="142"/>
                </a:cubicBezTo>
                <a:cubicBezTo>
                  <a:pt x="486" y="143"/>
                  <a:pt x="484" y="149"/>
                  <a:pt x="478" y="149"/>
                </a:cubicBezTo>
                <a:cubicBezTo>
                  <a:pt x="478" y="149"/>
                  <a:pt x="477" y="149"/>
                  <a:pt x="476" y="149"/>
                </a:cubicBezTo>
                <a:cubicBezTo>
                  <a:pt x="462" y="146"/>
                  <a:pt x="450" y="151"/>
                  <a:pt x="446" y="161"/>
                </a:cubicBezTo>
                <a:cubicBezTo>
                  <a:pt x="445" y="164"/>
                  <a:pt x="444" y="167"/>
                  <a:pt x="445" y="170"/>
                </a:cubicBezTo>
                <a:cubicBezTo>
                  <a:pt x="440" y="166"/>
                  <a:pt x="435" y="163"/>
                  <a:pt x="428" y="163"/>
                </a:cubicBezTo>
                <a:cubicBezTo>
                  <a:pt x="425" y="163"/>
                  <a:pt x="423" y="163"/>
                  <a:pt x="420" y="164"/>
                </a:cubicBezTo>
                <a:cubicBezTo>
                  <a:pt x="414" y="166"/>
                  <a:pt x="410" y="169"/>
                  <a:pt x="409" y="173"/>
                </a:cubicBezTo>
                <a:cubicBezTo>
                  <a:pt x="405" y="182"/>
                  <a:pt x="411" y="191"/>
                  <a:pt x="418" y="202"/>
                </a:cubicBezTo>
                <a:cubicBezTo>
                  <a:pt x="425" y="213"/>
                  <a:pt x="432" y="225"/>
                  <a:pt x="428" y="234"/>
                </a:cubicBezTo>
                <a:cubicBezTo>
                  <a:pt x="421" y="245"/>
                  <a:pt x="410" y="254"/>
                  <a:pt x="398" y="260"/>
                </a:cubicBezTo>
                <a:cubicBezTo>
                  <a:pt x="398" y="260"/>
                  <a:pt x="398" y="260"/>
                  <a:pt x="398" y="260"/>
                </a:cubicBezTo>
                <a:cubicBezTo>
                  <a:pt x="396" y="261"/>
                  <a:pt x="395" y="262"/>
                  <a:pt x="393" y="262"/>
                </a:cubicBezTo>
                <a:cubicBezTo>
                  <a:pt x="393" y="263"/>
                  <a:pt x="392" y="263"/>
                  <a:pt x="392" y="263"/>
                </a:cubicBezTo>
                <a:cubicBezTo>
                  <a:pt x="383" y="267"/>
                  <a:pt x="373" y="269"/>
                  <a:pt x="365" y="270"/>
                </a:cubicBezTo>
                <a:cubicBezTo>
                  <a:pt x="341" y="273"/>
                  <a:pt x="343" y="287"/>
                  <a:pt x="344" y="300"/>
                </a:cubicBezTo>
                <a:cubicBezTo>
                  <a:pt x="344" y="305"/>
                  <a:pt x="345" y="309"/>
                  <a:pt x="344" y="315"/>
                </a:cubicBezTo>
                <a:cubicBezTo>
                  <a:pt x="344" y="338"/>
                  <a:pt x="343" y="352"/>
                  <a:pt x="340" y="355"/>
                </a:cubicBezTo>
                <a:cubicBezTo>
                  <a:pt x="339" y="355"/>
                  <a:pt x="337" y="353"/>
                  <a:pt x="333" y="349"/>
                </a:cubicBezTo>
                <a:cubicBezTo>
                  <a:pt x="326" y="341"/>
                  <a:pt x="320" y="338"/>
                  <a:pt x="314" y="338"/>
                </a:cubicBezTo>
                <a:cubicBezTo>
                  <a:pt x="310" y="338"/>
                  <a:pt x="307" y="339"/>
                  <a:pt x="305" y="343"/>
                </a:cubicBezTo>
                <a:cubicBezTo>
                  <a:pt x="296" y="355"/>
                  <a:pt x="307" y="389"/>
                  <a:pt x="309" y="395"/>
                </a:cubicBezTo>
                <a:cubicBezTo>
                  <a:pt x="316" y="416"/>
                  <a:pt x="350" y="440"/>
                  <a:pt x="375" y="458"/>
                </a:cubicBezTo>
                <a:cubicBezTo>
                  <a:pt x="376" y="458"/>
                  <a:pt x="376" y="458"/>
                  <a:pt x="376" y="458"/>
                </a:cubicBezTo>
                <a:cubicBezTo>
                  <a:pt x="312" y="440"/>
                  <a:pt x="276" y="416"/>
                  <a:pt x="277" y="392"/>
                </a:cubicBezTo>
                <a:cubicBezTo>
                  <a:pt x="278" y="373"/>
                  <a:pt x="285" y="367"/>
                  <a:pt x="292" y="361"/>
                </a:cubicBezTo>
                <a:cubicBezTo>
                  <a:pt x="298" y="356"/>
                  <a:pt x="306" y="349"/>
                  <a:pt x="302" y="334"/>
                </a:cubicBezTo>
                <a:cubicBezTo>
                  <a:pt x="296" y="315"/>
                  <a:pt x="279" y="309"/>
                  <a:pt x="269" y="307"/>
                </a:cubicBezTo>
                <a:cubicBezTo>
                  <a:pt x="275" y="267"/>
                  <a:pt x="261" y="260"/>
                  <a:pt x="256" y="258"/>
                </a:cubicBezTo>
                <a:cubicBezTo>
                  <a:pt x="254" y="258"/>
                  <a:pt x="252" y="258"/>
                  <a:pt x="250" y="258"/>
                </a:cubicBezTo>
                <a:cubicBezTo>
                  <a:pt x="230" y="258"/>
                  <a:pt x="190" y="284"/>
                  <a:pt x="183" y="299"/>
                </a:cubicBezTo>
                <a:cubicBezTo>
                  <a:pt x="180" y="305"/>
                  <a:pt x="179" y="311"/>
                  <a:pt x="177" y="317"/>
                </a:cubicBezTo>
                <a:cubicBezTo>
                  <a:pt x="175" y="325"/>
                  <a:pt x="173" y="333"/>
                  <a:pt x="169" y="338"/>
                </a:cubicBezTo>
                <a:cubicBezTo>
                  <a:pt x="166" y="330"/>
                  <a:pt x="163" y="310"/>
                  <a:pt x="159" y="279"/>
                </a:cubicBezTo>
                <a:cubicBezTo>
                  <a:pt x="157" y="267"/>
                  <a:pt x="157" y="266"/>
                  <a:pt x="156" y="264"/>
                </a:cubicBezTo>
                <a:cubicBezTo>
                  <a:pt x="155" y="262"/>
                  <a:pt x="149" y="251"/>
                  <a:pt x="144" y="242"/>
                </a:cubicBezTo>
                <a:cubicBezTo>
                  <a:pt x="143" y="240"/>
                  <a:pt x="141" y="238"/>
                  <a:pt x="139" y="238"/>
                </a:cubicBezTo>
                <a:cubicBezTo>
                  <a:pt x="133" y="237"/>
                  <a:pt x="115" y="234"/>
                  <a:pt x="107" y="229"/>
                </a:cubicBezTo>
                <a:cubicBezTo>
                  <a:pt x="104" y="228"/>
                  <a:pt x="102" y="227"/>
                  <a:pt x="99" y="229"/>
                </a:cubicBezTo>
                <a:cubicBezTo>
                  <a:pt x="97" y="230"/>
                  <a:pt x="96" y="232"/>
                  <a:pt x="96" y="235"/>
                </a:cubicBezTo>
                <a:cubicBezTo>
                  <a:pt x="96" y="248"/>
                  <a:pt x="95" y="266"/>
                  <a:pt x="94" y="272"/>
                </a:cubicBezTo>
                <a:cubicBezTo>
                  <a:pt x="90" y="279"/>
                  <a:pt x="73" y="304"/>
                  <a:pt x="48" y="360"/>
                </a:cubicBezTo>
                <a:cubicBezTo>
                  <a:pt x="39" y="383"/>
                  <a:pt x="34" y="415"/>
                  <a:pt x="33" y="450"/>
                </a:cubicBezTo>
                <a:cubicBezTo>
                  <a:pt x="34" y="435"/>
                  <a:pt x="39" y="420"/>
                  <a:pt x="46" y="402"/>
                </a:cubicBezTo>
                <a:cubicBezTo>
                  <a:pt x="47" y="403"/>
                  <a:pt x="48" y="403"/>
                  <a:pt x="50" y="403"/>
                </a:cubicBezTo>
                <a:cubicBezTo>
                  <a:pt x="54" y="403"/>
                  <a:pt x="54" y="403"/>
                  <a:pt x="54" y="403"/>
                </a:cubicBezTo>
                <a:cubicBezTo>
                  <a:pt x="51" y="406"/>
                  <a:pt x="48" y="412"/>
                  <a:pt x="46" y="429"/>
                </a:cubicBezTo>
                <a:cubicBezTo>
                  <a:pt x="45" y="443"/>
                  <a:pt x="44" y="458"/>
                  <a:pt x="46" y="469"/>
                </a:cubicBezTo>
                <a:cubicBezTo>
                  <a:pt x="48" y="488"/>
                  <a:pt x="54" y="497"/>
                  <a:pt x="64" y="497"/>
                </a:cubicBezTo>
                <a:cubicBezTo>
                  <a:pt x="64" y="497"/>
                  <a:pt x="64" y="497"/>
                  <a:pt x="65" y="497"/>
                </a:cubicBezTo>
                <a:cubicBezTo>
                  <a:pt x="76" y="496"/>
                  <a:pt x="81" y="483"/>
                  <a:pt x="80" y="459"/>
                </a:cubicBezTo>
                <a:cubicBezTo>
                  <a:pt x="80" y="459"/>
                  <a:pt x="77" y="413"/>
                  <a:pt x="65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46" y="519"/>
                  <a:pt x="46" y="519"/>
                  <a:pt x="46" y="519"/>
                </a:cubicBezTo>
                <a:cubicBezTo>
                  <a:pt x="45" y="519"/>
                  <a:pt x="45" y="519"/>
                  <a:pt x="44" y="519"/>
                </a:cubicBezTo>
                <a:cubicBezTo>
                  <a:pt x="38" y="498"/>
                  <a:pt x="35" y="482"/>
                  <a:pt x="33" y="468"/>
                </a:cubicBezTo>
                <a:cubicBezTo>
                  <a:pt x="34" y="487"/>
                  <a:pt x="36" y="506"/>
                  <a:pt x="39" y="526"/>
                </a:cubicBezTo>
                <a:cubicBezTo>
                  <a:pt x="39" y="526"/>
                  <a:pt x="39" y="526"/>
                  <a:pt x="39" y="526"/>
                </a:cubicBezTo>
                <a:cubicBezTo>
                  <a:pt x="39" y="526"/>
                  <a:pt x="39" y="527"/>
                  <a:pt x="39" y="527"/>
                </a:cubicBezTo>
                <a:cubicBezTo>
                  <a:pt x="39" y="530"/>
                  <a:pt x="40" y="533"/>
                  <a:pt x="40" y="536"/>
                </a:cubicBezTo>
                <a:cubicBezTo>
                  <a:pt x="40" y="535"/>
                  <a:pt x="39" y="533"/>
                  <a:pt x="39" y="532"/>
                </a:cubicBezTo>
                <a:cubicBezTo>
                  <a:pt x="38" y="529"/>
                  <a:pt x="37" y="526"/>
                  <a:pt x="36" y="523"/>
                </a:cubicBezTo>
                <a:cubicBezTo>
                  <a:pt x="35" y="521"/>
                  <a:pt x="34" y="520"/>
                  <a:pt x="34" y="518"/>
                </a:cubicBezTo>
                <a:cubicBezTo>
                  <a:pt x="32" y="513"/>
                  <a:pt x="31" y="509"/>
                  <a:pt x="30" y="505"/>
                </a:cubicBezTo>
                <a:cubicBezTo>
                  <a:pt x="29" y="504"/>
                  <a:pt x="29" y="503"/>
                  <a:pt x="28" y="501"/>
                </a:cubicBezTo>
                <a:cubicBezTo>
                  <a:pt x="27" y="496"/>
                  <a:pt x="26" y="492"/>
                  <a:pt x="25" y="487"/>
                </a:cubicBezTo>
                <a:cubicBezTo>
                  <a:pt x="24" y="486"/>
                  <a:pt x="24" y="485"/>
                  <a:pt x="24" y="484"/>
                </a:cubicBezTo>
                <a:cubicBezTo>
                  <a:pt x="23" y="479"/>
                  <a:pt x="22" y="474"/>
                  <a:pt x="21" y="469"/>
                </a:cubicBezTo>
                <a:cubicBezTo>
                  <a:pt x="21" y="468"/>
                  <a:pt x="20" y="467"/>
                  <a:pt x="20" y="467"/>
                </a:cubicBezTo>
                <a:cubicBezTo>
                  <a:pt x="19" y="461"/>
                  <a:pt x="18" y="456"/>
                  <a:pt x="18" y="451"/>
                </a:cubicBezTo>
                <a:cubicBezTo>
                  <a:pt x="18" y="450"/>
                  <a:pt x="17" y="450"/>
                  <a:pt x="17" y="449"/>
                </a:cubicBezTo>
                <a:cubicBezTo>
                  <a:pt x="17" y="444"/>
                  <a:pt x="16" y="438"/>
                  <a:pt x="15" y="433"/>
                </a:cubicBezTo>
                <a:cubicBezTo>
                  <a:pt x="15" y="432"/>
                  <a:pt x="15" y="432"/>
                  <a:pt x="15" y="431"/>
                </a:cubicBezTo>
                <a:cubicBezTo>
                  <a:pt x="15" y="426"/>
                  <a:pt x="14" y="420"/>
                  <a:pt x="14" y="414"/>
                </a:cubicBezTo>
                <a:cubicBezTo>
                  <a:pt x="14" y="414"/>
                  <a:pt x="14" y="414"/>
                  <a:pt x="14" y="413"/>
                </a:cubicBezTo>
                <a:cubicBezTo>
                  <a:pt x="14" y="407"/>
                  <a:pt x="14" y="402"/>
                  <a:pt x="14" y="396"/>
                </a:cubicBezTo>
                <a:cubicBezTo>
                  <a:pt x="14" y="186"/>
                  <a:pt x="185" y="14"/>
                  <a:pt x="395" y="14"/>
                </a:cubicBezTo>
                <a:moveTo>
                  <a:pt x="122" y="662"/>
                </a:move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51" y="759"/>
                  <a:pt x="178" y="719"/>
                  <a:pt x="122" y="662"/>
                </a:cubicBezTo>
                <a:moveTo>
                  <a:pt x="458" y="772"/>
                </a:moveTo>
                <a:cubicBezTo>
                  <a:pt x="487" y="754"/>
                  <a:pt x="514" y="723"/>
                  <a:pt x="536" y="680"/>
                </a:cubicBezTo>
                <a:cubicBezTo>
                  <a:pt x="541" y="676"/>
                  <a:pt x="544" y="671"/>
                  <a:pt x="543" y="667"/>
                </a:cubicBezTo>
                <a:cubicBezTo>
                  <a:pt x="543" y="666"/>
                  <a:pt x="543" y="666"/>
                  <a:pt x="543" y="666"/>
                </a:cubicBezTo>
                <a:cubicBezTo>
                  <a:pt x="544" y="664"/>
                  <a:pt x="544" y="663"/>
                  <a:pt x="545" y="662"/>
                </a:cubicBezTo>
                <a:cubicBezTo>
                  <a:pt x="605" y="662"/>
                  <a:pt x="605" y="662"/>
                  <a:pt x="605" y="662"/>
                </a:cubicBezTo>
                <a:cubicBezTo>
                  <a:pt x="603" y="663"/>
                  <a:pt x="600" y="665"/>
                  <a:pt x="597" y="667"/>
                </a:cubicBezTo>
                <a:cubicBezTo>
                  <a:pt x="594" y="669"/>
                  <a:pt x="592" y="670"/>
                  <a:pt x="589" y="672"/>
                </a:cubicBezTo>
                <a:cubicBezTo>
                  <a:pt x="585" y="674"/>
                  <a:pt x="585" y="674"/>
                  <a:pt x="585" y="674"/>
                </a:cubicBezTo>
                <a:cubicBezTo>
                  <a:pt x="570" y="684"/>
                  <a:pt x="561" y="689"/>
                  <a:pt x="565" y="697"/>
                </a:cubicBezTo>
                <a:cubicBezTo>
                  <a:pt x="566" y="700"/>
                  <a:pt x="570" y="702"/>
                  <a:pt x="574" y="702"/>
                </a:cubicBezTo>
                <a:cubicBezTo>
                  <a:pt x="585" y="702"/>
                  <a:pt x="613" y="684"/>
                  <a:pt x="619" y="673"/>
                </a:cubicBezTo>
                <a:cubicBezTo>
                  <a:pt x="622" y="668"/>
                  <a:pt x="621" y="664"/>
                  <a:pt x="619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40" y="759"/>
                  <a:pt x="458" y="772"/>
                </a:cubicBezTo>
              </a:path>
            </a:pathLst>
          </a:custGeom>
          <a:solidFill>
            <a:srgbClr val="FFFFF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411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E30B-392D-4691-8125-129E25AAA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1" y="2869895"/>
            <a:ext cx="10363200" cy="109078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What </a:t>
            </a:r>
            <a:r>
              <a:rPr lang="en-US" sz="3200" dirty="0" smtClean="0"/>
              <a:t>needs to happen for PBL to be </a:t>
            </a:r>
            <a:r>
              <a:rPr lang="en-US" sz="3200" dirty="0" err="1" smtClean="0"/>
              <a:t>PeBL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5" name="Graphic 4" descr="Purpose icon">
            <a:extLst>
              <a:ext uri="{FF2B5EF4-FFF2-40B4-BE49-F238E27FC236}">
                <a16:creationId xmlns:a16="http://schemas.microsoft.com/office/drawing/2014/main" id="{28F7ACE2-5D39-488F-AF39-9DEDFF0FF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3486" y="2947289"/>
            <a:ext cx="936000" cy="936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2A41D-6B6E-4DD0-A7BD-E8CA00126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3710" y="4463080"/>
            <a:ext cx="5528218" cy="1704017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7C2A41D-6B6E-4DD0-A7BD-E8CA001266EE}"/>
              </a:ext>
            </a:extLst>
          </p:cNvPr>
          <p:cNvSpPr txBox="1">
            <a:spLocks/>
          </p:cNvSpPr>
          <p:nvPr/>
        </p:nvSpPr>
        <p:spPr>
          <a:xfrm>
            <a:off x="7559963" y="586087"/>
            <a:ext cx="4262837" cy="1704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119120" y="965200"/>
            <a:ext cx="7317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Anything to add?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329713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E30B-392D-4691-8125-129E25AAA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PBL?</a:t>
            </a:r>
            <a:endParaRPr lang="en-US" dirty="0"/>
          </a:p>
        </p:txBody>
      </p:sp>
      <p:pic>
        <p:nvPicPr>
          <p:cNvPr id="5" name="Graphic 4" descr="Purpose icon">
            <a:extLst>
              <a:ext uri="{FF2B5EF4-FFF2-40B4-BE49-F238E27FC236}">
                <a16:creationId xmlns:a16="http://schemas.microsoft.com/office/drawing/2014/main" id="{28F7ACE2-5D39-488F-AF39-9DEDFF0FF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3486" y="2947289"/>
            <a:ext cx="936000" cy="936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2A41D-6B6E-4DD0-A7BD-E8CA00126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9090" y="4463080"/>
            <a:ext cx="4262837" cy="1592141"/>
          </a:xfrm>
        </p:spPr>
        <p:txBody>
          <a:bodyPr>
            <a:normAutofit/>
          </a:bodyPr>
          <a:lstStyle/>
          <a:p>
            <a:pPr algn="l"/>
            <a:r>
              <a:rPr lang="en-US" sz="2400" b="1" i="1" dirty="0" smtClean="0">
                <a:solidFill>
                  <a:schemeClr val="bg1"/>
                </a:solidFill>
              </a:rPr>
              <a:t>Tell me – I forget</a:t>
            </a:r>
          </a:p>
          <a:p>
            <a:pPr algn="l"/>
            <a:r>
              <a:rPr lang="en-US" sz="2400" b="1" i="1" dirty="0" smtClean="0">
                <a:solidFill>
                  <a:schemeClr val="bg1"/>
                </a:solidFill>
              </a:rPr>
              <a:t>Show me – I remember</a:t>
            </a:r>
          </a:p>
          <a:p>
            <a:pPr algn="l"/>
            <a:r>
              <a:rPr lang="en-US" sz="2400" b="1" i="1" dirty="0" smtClean="0">
                <a:solidFill>
                  <a:schemeClr val="bg1"/>
                </a:solidFill>
              </a:rPr>
              <a:t>Involve me – I UNDERSTAND</a:t>
            </a:r>
            <a:endParaRPr lang="en-US" sz="2400" b="1" i="1" dirty="0">
              <a:solidFill>
                <a:schemeClr val="bg1"/>
              </a:solidFill>
            </a:endParaRP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7C2A41D-6B6E-4DD0-A7BD-E8CA001266EE}"/>
              </a:ext>
            </a:extLst>
          </p:cNvPr>
          <p:cNvSpPr txBox="1">
            <a:spLocks/>
          </p:cNvSpPr>
          <p:nvPr/>
        </p:nvSpPr>
        <p:spPr>
          <a:xfrm>
            <a:off x="7559963" y="586087"/>
            <a:ext cx="4262837" cy="1704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7530123" y="1090910"/>
            <a:ext cx="39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Prepares Students for LIFE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976923" y="745470"/>
            <a:ext cx="39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Engaged Hearts &amp; Minds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1342048" y="4232247"/>
            <a:ext cx="441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Embraces our </a:t>
            </a:r>
            <a:r>
              <a:rPr lang="en-US" sz="2400" dirty="0" err="1" smtClean="0"/>
              <a:t>PeBL</a:t>
            </a:r>
            <a:r>
              <a:rPr lang="en-US" sz="2400" dirty="0" smtClean="0"/>
              <a:t> </a:t>
            </a:r>
            <a:r>
              <a:rPr lang="en-US" sz="2400" dirty="0" err="1" smtClean="0"/>
              <a:t>philosopy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175064" y="5012109"/>
            <a:ext cx="5830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Exposure to successful adults &amp; careers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5752480" y="1887502"/>
            <a:ext cx="4834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Century Skills for Success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3090203" y="5824250"/>
            <a:ext cx="39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Builds better relationships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5579145" y="313692"/>
            <a:ext cx="39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Fosters creativity &amp; grit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2125003" y="2000254"/>
            <a:ext cx="39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Deeper Learning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334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Clipboard icon">
            <a:extLst>
              <a:ext uri="{FF2B5EF4-FFF2-40B4-BE49-F238E27FC236}">
                <a16:creationId xmlns:a16="http://schemas.microsoft.com/office/drawing/2014/main" id="{6919C957-53BE-4D79-9BA1-A263BA61F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4269" y="797815"/>
            <a:ext cx="952500" cy="952500"/>
          </a:xfrm>
          <a:prstGeom prst="rect">
            <a:avLst/>
          </a:prstGeom>
        </p:spPr>
      </p:pic>
      <p:sp>
        <p:nvSpPr>
          <p:cNvPr id="88" name="Title 87">
            <a:extLst>
              <a:ext uri="{FF2B5EF4-FFF2-40B4-BE49-F238E27FC236}">
                <a16:creationId xmlns:a16="http://schemas.microsoft.com/office/drawing/2014/main" id="{41B70991-B117-418C-8432-39BA57751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202BD88-8A83-49DA-A828-7C40491D29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41FDF737-A7CF-43BF-B9FC-22E9635B78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262342E-3D19-495D-AA4E-DB249EBB635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426A8A65-AFFE-4A62-858E-16FA37C441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Implement &amp; Share </a:t>
            </a:r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4097651-42EF-4D7F-B8A0-A7E7F7312B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 descr="Check Mark Tick · Free vector graphic on Pixab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847" y="2794000"/>
            <a:ext cx="2668609" cy="2621280"/>
          </a:xfrm>
          <a:prstGeom prst="rect">
            <a:avLst/>
          </a:prstGeom>
        </p:spPr>
      </p:pic>
      <p:pic>
        <p:nvPicPr>
          <p:cNvPr id="4" name="Picture 3" descr="Coming Soon Label Tag · Free image on Pixab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933" y="2301605"/>
            <a:ext cx="3509170" cy="3509170"/>
          </a:xfrm>
          <a:prstGeom prst="rect">
            <a:avLst/>
          </a:prstGeom>
        </p:spPr>
      </p:pic>
      <p:pic>
        <p:nvPicPr>
          <p:cNvPr id="8" name="Picture 7" descr="Clipart - Up Arrow Ico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733" y="2287560"/>
            <a:ext cx="3333267" cy="333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4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C4B6-A44A-491A-9345-D554EBE1B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your next steps?</a:t>
            </a:r>
          </a:p>
        </p:txBody>
      </p:sp>
      <p:pic>
        <p:nvPicPr>
          <p:cNvPr id="7" name="Graphic 6" descr="Steps icon">
            <a:extLst>
              <a:ext uri="{FF2B5EF4-FFF2-40B4-BE49-F238E27FC236}">
                <a16:creationId xmlns:a16="http://schemas.microsoft.com/office/drawing/2014/main" id="{CFAFD888-408F-42CB-B314-5A856047E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14505" y="817447"/>
            <a:ext cx="952500" cy="952500"/>
          </a:xfrm>
          <a:prstGeom prst="rect">
            <a:avLst/>
          </a:prstGeom>
        </p:spPr>
      </p:pic>
      <p:grpSp>
        <p:nvGrpSpPr>
          <p:cNvPr id="25" name="Group 24" descr="thumbs up icon">
            <a:extLst>
              <a:ext uri="{FF2B5EF4-FFF2-40B4-BE49-F238E27FC236}">
                <a16:creationId xmlns:a16="http://schemas.microsoft.com/office/drawing/2014/main" id="{2907416F-402F-41F1-9D31-BA7E1376D182}"/>
              </a:ext>
            </a:extLst>
          </p:cNvPr>
          <p:cNvGrpSpPr/>
          <p:nvPr/>
        </p:nvGrpSpPr>
        <p:grpSpPr>
          <a:xfrm>
            <a:off x="783430" y="5005839"/>
            <a:ext cx="823913" cy="823913"/>
            <a:chOff x="744537" y="2086166"/>
            <a:chExt cx="823913" cy="823913"/>
          </a:xfrm>
        </p:grpSpPr>
        <p:sp>
          <p:nvSpPr>
            <p:cNvPr id="42" name="Oval 68">
              <a:extLst>
                <a:ext uri="{FF2B5EF4-FFF2-40B4-BE49-F238E27FC236}">
                  <a16:creationId xmlns:a16="http://schemas.microsoft.com/office/drawing/2014/main" id="{AC52CD19-1014-49F6-9EFC-0B3E037B4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537" y="2086166"/>
              <a:ext cx="823913" cy="823913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43" name="Freeform 65">
              <a:extLst>
                <a:ext uri="{FF2B5EF4-FFF2-40B4-BE49-F238E27FC236}">
                  <a16:creationId xmlns:a16="http://schemas.microsoft.com/office/drawing/2014/main" id="{DC748C5B-A010-42FE-94A3-C361519813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4536" y="2278488"/>
              <a:ext cx="358468" cy="351052"/>
            </a:xfrm>
            <a:custGeom>
              <a:avLst/>
              <a:gdLst>
                <a:gd name="T0" fmla="*/ 358468 w 188"/>
                <a:gd name="T1" fmla="*/ 181250 h 184"/>
                <a:gd name="T2" fmla="*/ 257411 w 188"/>
                <a:gd name="T3" fmla="*/ 135460 h 184"/>
                <a:gd name="T4" fmla="*/ 257411 w 188"/>
                <a:gd name="T5" fmla="*/ 125921 h 184"/>
                <a:gd name="T6" fmla="*/ 286012 w 188"/>
                <a:gd name="T7" fmla="*/ 70592 h 184"/>
                <a:gd name="T8" fmla="*/ 263131 w 188"/>
                <a:gd name="T9" fmla="*/ 5724 h 184"/>
                <a:gd name="T10" fmla="*/ 226903 w 188"/>
                <a:gd name="T11" fmla="*/ 34342 h 184"/>
                <a:gd name="T12" fmla="*/ 179234 w 188"/>
                <a:gd name="T13" fmla="*/ 104934 h 184"/>
                <a:gd name="T14" fmla="*/ 133472 w 188"/>
                <a:gd name="T15" fmla="*/ 175526 h 184"/>
                <a:gd name="T16" fmla="*/ 97244 w 188"/>
                <a:gd name="T17" fmla="*/ 160263 h 184"/>
                <a:gd name="T18" fmla="*/ 0 w 188"/>
                <a:gd name="T19" fmla="*/ 177434 h 184"/>
                <a:gd name="T20" fmla="*/ 17161 w 188"/>
                <a:gd name="T21" fmla="*/ 351052 h 184"/>
                <a:gd name="T22" fmla="*/ 114405 w 188"/>
                <a:gd name="T23" fmla="*/ 337697 h 184"/>
                <a:gd name="T24" fmla="*/ 139192 w 188"/>
                <a:gd name="T25" fmla="*/ 351052 h 184"/>
                <a:gd name="T26" fmla="*/ 143006 w 188"/>
                <a:gd name="T27" fmla="*/ 351052 h 184"/>
                <a:gd name="T28" fmla="*/ 299359 w 188"/>
                <a:gd name="T29" fmla="*/ 351052 h 184"/>
                <a:gd name="T30" fmla="*/ 333680 w 188"/>
                <a:gd name="T31" fmla="*/ 307171 h 184"/>
                <a:gd name="T32" fmla="*/ 343214 w 188"/>
                <a:gd name="T33" fmla="*/ 257565 h 184"/>
                <a:gd name="T34" fmla="*/ 348934 w 188"/>
                <a:gd name="T35" fmla="*/ 206052 h 184"/>
                <a:gd name="T36" fmla="*/ 97244 w 188"/>
                <a:gd name="T37" fmla="*/ 335789 h 184"/>
                <a:gd name="T38" fmla="*/ 15254 w 188"/>
                <a:gd name="T39" fmla="*/ 333881 h 184"/>
                <a:gd name="T40" fmla="*/ 17161 w 188"/>
                <a:gd name="T41" fmla="*/ 175526 h 184"/>
                <a:gd name="T42" fmla="*/ 99151 w 188"/>
                <a:gd name="T43" fmla="*/ 177434 h 184"/>
                <a:gd name="T44" fmla="*/ 335587 w 188"/>
                <a:gd name="T45" fmla="*/ 198421 h 184"/>
                <a:gd name="T46" fmla="*/ 333680 w 188"/>
                <a:gd name="T47" fmla="*/ 209868 h 184"/>
                <a:gd name="T48" fmla="*/ 329867 w 188"/>
                <a:gd name="T49" fmla="*/ 249934 h 184"/>
                <a:gd name="T50" fmla="*/ 327960 w 188"/>
                <a:gd name="T51" fmla="*/ 261381 h 184"/>
                <a:gd name="T52" fmla="*/ 320333 w 188"/>
                <a:gd name="T53" fmla="*/ 297631 h 184"/>
                <a:gd name="T54" fmla="*/ 318426 w 188"/>
                <a:gd name="T55" fmla="*/ 307171 h 184"/>
                <a:gd name="T56" fmla="*/ 299359 w 188"/>
                <a:gd name="T57" fmla="*/ 335789 h 184"/>
                <a:gd name="T58" fmla="*/ 133472 w 188"/>
                <a:gd name="T59" fmla="*/ 330065 h 184"/>
                <a:gd name="T60" fmla="*/ 114405 w 188"/>
                <a:gd name="T61" fmla="*/ 190789 h 184"/>
                <a:gd name="T62" fmla="*/ 137286 w 188"/>
                <a:gd name="T63" fmla="*/ 190789 h 184"/>
                <a:gd name="T64" fmla="*/ 169700 w 188"/>
                <a:gd name="T65" fmla="*/ 152631 h 184"/>
                <a:gd name="T66" fmla="*/ 192581 w 188"/>
                <a:gd name="T67" fmla="*/ 112566 h 184"/>
                <a:gd name="T68" fmla="*/ 247877 w 188"/>
                <a:gd name="T69" fmla="*/ 19079 h 184"/>
                <a:gd name="T70" fmla="*/ 272664 w 188"/>
                <a:gd name="T71" fmla="*/ 66776 h 184"/>
                <a:gd name="T72" fmla="*/ 244063 w 188"/>
                <a:gd name="T73" fmla="*/ 145000 h 184"/>
                <a:gd name="T74" fmla="*/ 308893 w 188"/>
                <a:gd name="T75" fmla="*/ 150723 h 184"/>
                <a:gd name="T76" fmla="*/ 335587 w 188"/>
                <a:gd name="T77" fmla="*/ 198421 h 1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8" h="184">
                  <a:moveTo>
                    <a:pt x="183" y="108"/>
                  </a:moveTo>
                  <a:cubicBezTo>
                    <a:pt x="185" y="105"/>
                    <a:pt x="188" y="101"/>
                    <a:pt x="188" y="95"/>
                  </a:cubicBezTo>
                  <a:cubicBezTo>
                    <a:pt x="188" y="78"/>
                    <a:pt x="172" y="72"/>
                    <a:pt x="163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3" y="69"/>
                    <a:pt x="135" y="66"/>
                    <a:pt x="135" y="66"/>
                  </a:cubicBezTo>
                  <a:cubicBezTo>
                    <a:pt x="135" y="66"/>
                    <a:pt x="135" y="66"/>
                    <a:pt x="135" y="66"/>
                  </a:cubicBezTo>
                  <a:cubicBezTo>
                    <a:pt x="136" y="66"/>
                    <a:pt x="144" y="55"/>
                    <a:pt x="150" y="37"/>
                  </a:cubicBezTo>
                  <a:cubicBezTo>
                    <a:pt x="157" y="18"/>
                    <a:pt x="140" y="4"/>
                    <a:pt x="139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8" y="3"/>
                    <a:pt x="132" y="0"/>
                    <a:pt x="126" y="4"/>
                  </a:cubicBezTo>
                  <a:cubicBezTo>
                    <a:pt x="122" y="6"/>
                    <a:pt x="119" y="11"/>
                    <a:pt x="119" y="18"/>
                  </a:cubicBezTo>
                  <a:cubicBezTo>
                    <a:pt x="117" y="34"/>
                    <a:pt x="103" y="48"/>
                    <a:pt x="97" y="53"/>
                  </a:cubicBezTo>
                  <a:cubicBezTo>
                    <a:pt x="96" y="54"/>
                    <a:pt x="95" y="54"/>
                    <a:pt x="94" y="55"/>
                  </a:cubicBezTo>
                  <a:cubicBezTo>
                    <a:pt x="90" y="59"/>
                    <a:pt x="85" y="69"/>
                    <a:pt x="82" y="76"/>
                  </a:cubicBezTo>
                  <a:cubicBezTo>
                    <a:pt x="79" y="81"/>
                    <a:pt x="73" y="89"/>
                    <a:pt x="70" y="92"/>
                  </a:cubicBezTo>
                  <a:cubicBezTo>
                    <a:pt x="67" y="92"/>
                    <a:pt x="63" y="92"/>
                    <a:pt x="60" y="92"/>
                  </a:cubicBezTo>
                  <a:cubicBezTo>
                    <a:pt x="59" y="88"/>
                    <a:pt x="55" y="84"/>
                    <a:pt x="51" y="84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4" y="84"/>
                    <a:pt x="0" y="88"/>
                    <a:pt x="0" y="93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0"/>
                    <a:pt x="4" y="184"/>
                    <a:pt x="9" y="184"/>
                  </a:cubicBezTo>
                  <a:cubicBezTo>
                    <a:pt x="51" y="184"/>
                    <a:pt x="51" y="184"/>
                    <a:pt x="51" y="184"/>
                  </a:cubicBezTo>
                  <a:cubicBezTo>
                    <a:pt x="56" y="184"/>
                    <a:pt x="59" y="181"/>
                    <a:pt x="60" y="177"/>
                  </a:cubicBezTo>
                  <a:cubicBezTo>
                    <a:pt x="62" y="177"/>
                    <a:pt x="63" y="175"/>
                    <a:pt x="64" y="175"/>
                  </a:cubicBezTo>
                  <a:cubicBezTo>
                    <a:pt x="65" y="177"/>
                    <a:pt x="67" y="181"/>
                    <a:pt x="73" y="184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75" y="184"/>
                    <a:pt x="103" y="184"/>
                    <a:pt x="129" y="184"/>
                  </a:cubicBezTo>
                  <a:cubicBezTo>
                    <a:pt x="142" y="184"/>
                    <a:pt x="153" y="184"/>
                    <a:pt x="157" y="184"/>
                  </a:cubicBezTo>
                  <a:cubicBezTo>
                    <a:pt x="165" y="184"/>
                    <a:pt x="170" y="180"/>
                    <a:pt x="172" y="177"/>
                  </a:cubicBezTo>
                  <a:cubicBezTo>
                    <a:pt x="176" y="172"/>
                    <a:pt x="176" y="165"/>
                    <a:pt x="175" y="161"/>
                  </a:cubicBezTo>
                  <a:cubicBezTo>
                    <a:pt x="181" y="156"/>
                    <a:pt x="181" y="147"/>
                    <a:pt x="181" y="143"/>
                  </a:cubicBezTo>
                  <a:cubicBezTo>
                    <a:pt x="182" y="140"/>
                    <a:pt x="181" y="138"/>
                    <a:pt x="180" y="135"/>
                  </a:cubicBezTo>
                  <a:cubicBezTo>
                    <a:pt x="183" y="133"/>
                    <a:pt x="186" y="127"/>
                    <a:pt x="186" y="120"/>
                  </a:cubicBezTo>
                  <a:cubicBezTo>
                    <a:pt x="187" y="115"/>
                    <a:pt x="185" y="110"/>
                    <a:pt x="183" y="108"/>
                  </a:cubicBezTo>
                  <a:close/>
                  <a:moveTo>
                    <a:pt x="52" y="175"/>
                  </a:moveTo>
                  <a:cubicBezTo>
                    <a:pt x="52" y="176"/>
                    <a:pt x="52" y="176"/>
                    <a:pt x="51" y="176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9" y="176"/>
                    <a:pt x="8" y="176"/>
                    <a:pt x="8" y="175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3"/>
                    <a:pt x="9" y="92"/>
                    <a:pt x="9" y="92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2" y="92"/>
                    <a:pt x="52" y="93"/>
                    <a:pt x="52" y="93"/>
                  </a:cubicBezTo>
                  <a:lnTo>
                    <a:pt x="52" y="175"/>
                  </a:lnTo>
                  <a:close/>
                  <a:moveTo>
                    <a:pt x="176" y="104"/>
                  </a:moveTo>
                  <a:cubicBezTo>
                    <a:pt x="172" y="107"/>
                    <a:pt x="172" y="107"/>
                    <a:pt x="172" y="107"/>
                  </a:cubicBezTo>
                  <a:cubicBezTo>
                    <a:pt x="175" y="110"/>
                    <a:pt x="175" y="110"/>
                    <a:pt x="175" y="110"/>
                  </a:cubicBezTo>
                  <a:cubicBezTo>
                    <a:pt x="176" y="111"/>
                    <a:pt x="179" y="114"/>
                    <a:pt x="178" y="120"/>
                  </a:cubicBezTo>
                  <a:cubicBezTo>
                    <a:pt x="178" y="127"/>
                    <a:pt x="173" y="131"/>
                    <a:pt x="173" y="131"/>
                  </a:cubicBezTo>
                  <a:cubicBezTo>
                    <a:pt x="167" y="133"/>
                    <a:pt x="167" y="133"/>
                    <a:pt x="167" y="133"/>
                  </a:cubicBezTo>
                  <a:cubicBezTo>
                    <a:pt x="172" y="137"/>
                    <a:pt x="172" y="137"/>
                    <a:pt x="172" y="137"/>
                  </a:cubicBezTo>
                  <a:cubicBezTo>
                    <a:pt x="172" y="138"/>
                    <a:pt x="174" y="140"/>
                    <a:pt x="173" y="144"/>
                  </a:cubicBezTo>
                  <a:cubicBezTo>
                    <a:pt x="173" y="147"/>
                    <a:pt x="172" y="154"/>
                    <a:pt x="168" y="156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7" y="161"/>
                    <a:pt x="167" y="161"/>
                    <a:pt x="167" y="161"/>
                  </a:cubicBezTo>
                  <a:cubicBezTo>
                    <a:pt x="168" y="163"/>
                    <a:pt x="168" y="169"/>
                    <a:pt x="165" y="173"/>
                  </a:cubicBezTo>
                  <a:cubicBezTo>
                    <a:pt x="164" y="175"/>
                    <a:pt x="161" y="176"/>
                    <a:pt x="157" y="176"/>
                  </a:cubicBezTo>
                  <a:cubicBezTo>
                    <a:pt x="144" y="176"/>
                    <a:pt x="84" y="176"/>
                    <a:pt x="76" y="176"/>
                  </a:cubicBezTo>
                  <a:cubicBezTo>
                    <a:pt x="73" y="175"/>
                    <a:pt x="71" y="174"/>
                    <a:pt x="70" y="173"/>
                  </a:cubicBezTo>
                  <a:cubicBezTo>
                    <a:pt x="69" y="172"/>
                    <a:pt x="67" y="167"/>
                    <a:pt x="60" y="167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4" y="100"/>
                    <a:pt x="71" y="100"/>
                    <a:pt x="71" y="100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9"/>
                    <a:pt x="85" y="88"/>
                    <a:pt x="89" y="80"/>
                  </a:cubicBezTo>
                  <a:cubicBezTo>
                    <a:pt x="93" y="72"/>
                    <a:pt x="96" y="63"/>
                    <a:pt x="100" y="61"/>
                  </a:cubicBezTo>
                  <a:cubicBezTo>
                    <a:pt x="100" y="60"/>
                    <a:pt x="101" y="60"/>
                    <a:pt x="101" y="59"/>
                  </a:cubicBezTo>
                  <a:cubicBezTo>
                    <a:pt x="108" y="54"/>
                    <a:pt x="124" y="38"/>
                    <a:pt x="127" y="19"/>
                  </a:cubicBezTo>
                  <a:cubicBezTo>
                    <a:pt x="127" y="14"/>
                    <a:pt x="128" y="12"/>
                    <a:pt x="130" y="10"/>
                  </a:cubicBezTo>
                  <a:cubicBezTo>
                    <a:pt x="132" y="9"/>
                    <a:pt x="134" y="10"/>
                    <a:pt x="135" y="10"/>
                  </a:cubicBezTo>
                  <a:cubicBezTo>
                    <a:pt x="137" y="12"/>
                    <a:pt x="147" y="22"/>
                    <a:pt x="143" y="35"/>
                  </a:cubicBezTo>
                  <a:cubicBezTo>
                    <a:pt x="137" y="51"/>
                    <a:pt x="129" y="61"/>
                    <a:pt x="129" y="61"/>
                  </a:cubicBezTo>
                  <a:cubicBezTo>
                    <a:pt x="127" y="64"/>
                    <a:pt x="124" y="70"/>
                    <a:pt x="128" y="76"/>
                  </a:cubicBezTo>
                  <a:cubicBezTo>
                    <a:pt x="130" y="79"/>
                    <a:pt x="133" y="79"/>
                    <a:pt x="135" y="79"/>
                  </a:cubicBezTo>
                  <a:cubicBezTo>
                    <a:pt x="162" y="79"/>
                    <a:pt x="162" y="79"/>
                    <a:pt x="162" y="79"/>
                  </a:cubicBezTo>
                  <a:cubicBezTo>
                    <a:pt x="163" y="79"/>
                    <a:pt x="180" y="81"/>
                    <a:pt x="180" y="95"/>
                  </a:cubicBezTo>
                  <a:cubicBezTo>
                    <a:pt x="180" y="101"/>
                    <a:pt x="176" y="104"/>
                    <a:pt x="176" y="10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6CA236DF-5114-4CA5-8620-41B9436499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Get excited &amp; go for it!  </a:t>
            </a:r>
            <a:endParaRPr lang="en-US" dirty="0"/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DB5B3156-755F-47BB-AFCD-9C4855B037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60549" y="3087395"/>
            <a:ext cx="6908087" cy="823913"/>
          </a:xfrm>
        </p:spPr>
        <p:txBody>
          <a:bodyPr>
            <a:normAutofit/>
          </a:bodyPr>
          <a:lstStyle/>
          <a:p>
            <a:r>
              <a:rPr lang="en-US" dirty="0" smtClean="0"/>
              <a:t>Fine tune templates for students (action plans, reflection, book resources/people etc.)</a:t>
            </a:r>
            <a:endParaRPr lang="en-US" dirty="0"/>
          </a:p>
        </p:txBody>
      </p:sp>
      <p:grpSp>
        <p:nvGrpSpPr>
          <p:cNvPr id="31" name="Group 30" descr="search icon">
            <a:extLst>
              <a:ext uri="{FF2B5EF4-FFF2-40B4-BE49-F238E27FC236}">
                <a16:creationId xmlns:a16="http://schemas.microsoft.com/office/drawing/2014/main" id="{C5F28D29-D0F3-4DAC-898B-07FE8DA57557}"/>
              </a:ext>
            </a:extLst>
          </p:cNvPr>
          <p:cNvGrpSpPr/>
          <p:nvPr/>
        </p:nvGrpSpPr>
        <p:grpSpPr>
          <a:xfrm>
            <a:off x="780699" y="3967497"/>
            <a:ext cx="823913" cy="823912"/>
            <a:chOff x="744537" y="3975887"/>
            <a:chExt cx="823913" cy="823912"/>
          </a:xfrm>
        </p:grpSpPr>
        <p:sp>
          <p:nvSpPr>
            <p:cNvPr id="54" name="Oval 68">
              <a:extLst>
                <a:ext uri="{FF2B5EF4-FFF2-40B4-BE49-F238E27FC236}">
                  <a16:creationId xmlns:a16="http://schemas.microsoft.com/office/drawing/2014/main" id="{33B80E49-94B9-44A5-A4BD-A0094115A8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537" y="3975887"/>
              <a:ext cx="823913" cy="82391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57150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grpSp>
          <p:nvGrpSpPr>
            <p:cNvPr id="55" name="Group 54" descr="Unlock">
              <a:extLst>
                <a:ext uri="{FF2B5EF4-FFF2-40B4-BE49-F238E27FC236}">
                  <a16:creationId xmlns:a16="http://schemas.microsoft.com/office/drawing/2014/main" id="{B8F32770-F420-458B-B3DB-2F0E99DD574F}"/>
                </a:ext>
              </a:extLst>
            </p:cNvPr>
            <p:cNvGrpSpPr/>
            <p:nvPr/>
          </p:nvGrpSpPr>
          <p:grpSpPr bwMode="auto">
            <a:xfrm>
              <a:off x="993177" y="4210484"/>
              <a:ext cx="360941" cy="337455"/>
              <a:chOff x="6955211" y="4365185"/>
              <a:chExt cx="360941" cy="337455"/>
            </a:xfrm>
            <a:solidFill>
              <a:schemeClr val="tx1"/>
            </a:solidFill>
          </p:grpSpPr>
          <p:sp>
            <p:nvSpPr>
              <p:cNvPr id="56" name="Freeform 188">
                <a:extLst>
                  <a:ext uri="{FF2B5EF4-FFF2-40B4-BE49-F238E27FC236}">
                    <a16:creationId xmlns:a16="http://schemas.microsoft.com/office/drawing/2014/main" id="{8076EF42-2725-44C4-9A27-D75D71B8F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5211" y="4365185"/>
                <a:ext cx="337455" cy="337455"/>
              </a:xfrm>
              <a:custGeom>
                <a:avLst/>
                <a:gdLst>
                  <a:gd name="T0" fmla="*/ 88 w 177"/>
                  <a:gd name="T1" fmla="*/ 177 h 177"/>
                  <a:gd name="T2" fmla="*/ 26 w 177"/>
                  <a:gd name="T3" fmla="*/ 151 h 177"/>
                  <a:gd name="T4" fmla="*/ 0 w 177"/>
                  <a:gd name="T5" fmla="*/ 89 h 177"/>
                  <a:gd name="T6" fmla="*/ 26 w 177"/>
                  <a:gd name="T7" fmla="*/ 27 h 177"/>
                  <a:gd name="T8" fmla="*/ 88 w 177"/>
                  <a:gd name="T9" fmla="*/ 0 h 177"/>
                  <a:gd name="T10" fmla="*/ 88 w 177"/>
                  <a:gd name="T11" fmla="*/ 0 h 177"/>
                  <a:gd name="T12" fmla="*/ 177 w 177"/>
                  <a:gd name="T13" fmla="*/ 88 h 177"/>
                  <a:gd name="T14" fmla="*/ 171 w 177"/>
                  <a:gd name="T15" fmla="*/ 88 h 177"/>
                  <a:gd name="T16" fmla="*/ 88 w 177"/>
                  <a:gd name="T17" fmla="*/ 6 h 177"/>
                  <a:gd name="T18" fmla="*/ 88 w 177"/>
                  <a:gd name="T19" fmla="*/ 6 h 177"/>
                  <a:gd name="T20" fmla="*/ 30 w 177"/>
                  <a:gd name="T21" fmla="*/ 31 h 177"/>
                  <a:gd name="T22" fmla="*/ 6 w 177"/>
                  <a:gd name="T23" fmla="*/ 89 h 177"/>
                  <a:gd name="T24" fmla="*/ 31 w 177"/>
                  <a:gd name="T25" fmla="*/ 147 h 177"/>
                  <a:gd name="T26" fmla="*/ 88 w 177"/>
                  <a:gd name="T27" fmla="*/ 171 h 177"/>
                  <a:gd name="T28" fmla="*/ 89 w 177"/>
                  <a:gd name="T29" fmla="*/ 171 h 177"/>
                  <a:gd name="T30" fmla="*/ 155 w 177"/>
                  <a:gd name="T31" fmla="*/ 136 h 177"/>
                  <a:gd name="T32" fmla="*/ 160 w 177"/>
                  <a:gd name="T33" fmla="*/ 140 h 177"/>
                  <a:gd name="T34" fmla="*/ 89 w 177"/>
                  <a:gd name="T35" fmla="*/ 177 h 177"/>
                  <a:gd name="T36" fmla="*/ 88 w 177"/>
                  <a:gd name="T37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7" h="177">
                    <a:moveTo>
                      <a:pt x="88" y="177"/>
                    </a:moveTo>
                    <a:cubicBezTo>
                      <a:pt x="65" y="177"/>
                      <a:pt x="43" y="168"/>
                      <a:pt x="26" y="151"/>
                    </a:cubicBezTo>
                    <a:cubicBezTo>
                      <a:pt x="10" y="135"/>
                      <a:pt x="0" y="113"/>
                      <a:pt x="0" y="89"/>
                    </a:cubicBezTo>
                    <a:cubicBezTo>
                      <a:pt x="0" y="66"/>
                      <a:pt x="9" y="43"/>
                      <a:pt x="26" y="27"/>
                    </a:cubicBezTo>
                    <a:cubicBezTo>
                      <a:pt x="42" y="10"/>
                      <a:pt x="64" y="1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137" y="0"/>
                      <a:pt x="176" y="40"/>
                      <a:pt x="177" y="88"/>
                    </a:cubicBezTo>
                    <a:cubicBezTo>
                      <a:pt x="171" y="88"/>
                      <a:pt x="171" y="88"/>
                      <a:pt x="171" y="88"/>
                    </a:cubicBezTo>
                    <a:cubicBezTo>
                      <a:pt x="170" y="43"/>
                      <a:pt x="133" y="6"/>
                      <a:pt x="88" y="6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66" y="7"/>
                      <a:pt x="45" y="15"/>
                      <a:pt x="30" y="31"/>
                    </a:cubicBezTo>
                    <a:cubicBezTo>
                      <a:pt x="14" y="46"/>
                      <a:pt x="6" y="67"/>
                      <a:pt x="6" y="89"/>
                    </a:cubicBezTo>
                    <a:cubicBezTo>
                      <a:pt x="6" y="111"/>
                      <a:pt x="15" y="132"/>
                      <a:pt x="31" y="147"/>
                    </a:cubicBezTo>
                    <a:cubicBezTo>
                      <a:pt x="46" y="162"/>
                      <a:pt x="67" y="171"/>
                      <a:pt x="88" y="171"/>
                    </a:cubicBezTo>
                    <a:cubicBezTo>
                      <a:pt x="88" y="171"/>
                      <a:pt x="89" y="171"/>
                      <a:pt x="89" y="171"/>
                    </a:cubicBezTo>
                    <a:cubicBezTo>
                      <a:pt x="115" y="171"/>
                      <a:pt x="140" y="158"/>
                      <a:pt x="155" y="136"/>
                    </a:cubicBezTo>
                    <a:cubicBezTo>
                      <a:pt x="160" y="140"/>
                      <a:pt x="160" y="140"/>
                      <a:pt x="160" y="140"/>
                    </a:cubicBezTo>
                    <a:cubicBezTo>
                      <a:pt x="144" y="163"/>
                      <a:pt x="117" y="177"/>
                      <a:pt x="89" y="177"/>
                    </a:cubicBezTo>
                    <a:cubicBezTo>
                      <a:pt x="89" y="177"/>
                      <a:pt x="89" y="177"/>
                      <a:pt x="88" y="17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57" name="Freeform 189">
                <a:extLst>
                  <a:ext uri="{FF2B5EF4-FFF2-40B4-BE49-F238E27FC236}">
                    <a16:creationId xmlns:a16="http://schemas.microsoft.com/office/drawing/2014/main" id="{863AA144-B903-4860-8562-D39B36E85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1986" y="4491267"/>
                <a:ext cx="74166" cy="66749"/>
              </a:xfrm>
              <a:custGeom>
                <a:avLst/>
                <a:gdLst>
                  <a:gd name="T0" fmla="*/ 0 w 60"/>
                  <a:gd name="T1" fmla="*/ 0 h 54"/>
                  <a:gd name="T2" fmla="*/ 31 w 60"/>
                  <a:gd name="T3" fmla="*/ 54 h 54"/>
                  <a:gd name="T4" fmla="*/ 60 w 60"/>
                  <a:gd name="T5" fmla="*/ 0 h 54"/>
                  <a:gd name="T6" fmla="*/ 0 w 6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54">
                    <a:moveTo>
                      <a:pt x="0" y="0"/>
                    </a:moveTo>
                    <a:lnTo>
                      <a:pt x="31" y="54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58" name="Freeform 190">
                <a:extLst>
                  <a:ext uri="{FF2B5EF4-FFF2-40B4-BE49-F238E27FC236}">
                    <a16:creationId xmlns:a16="http://schemas.microsoft.com/office/drawing/2014/main" id="{AAEE0046-41AB-419B-B2B6-6DF3CEF0E6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77585" y="4452947"/>
                <a:ext cx="91471" cy="76638"/>
              </a:xfrm>
              <a:custGeom>
                <a:avLst/>
                <a:gdLst>
                  <a:gd name="T0" fmla="*/ 1 w 48"/>
                  <a:gd name="T1" fmla="*/ 40 h 40"/>
                  <a:gd name="T2" fmla="*/ 0 w 48"/>
                  <a:gd name="T3" fmla="*/ 24 h 40"/>
                  <a:gd name="T4" fmla="*/ 24 w 48"/>
                  <a:gd name="T5" fmla="*/ 0 h 40"/>
                  <a:gd name="T6" fmla="*/ 48 w 48"/>
                  <a:gd name="T7" fmla="*/ 23 h 40"/>
                  <a:gd name="T8" fmla="*/ 48 w 48"/>
                  <a:gd name="T9" fmla="*/ 40 h 40"/>
                  <a:gd name="T10" fmla="*/ 1 w 48"/>
                  <a:gd name="T11" fmla="*/ 40 h 40"/>
                  <a:gd name="T12" fmla="*/ 24 w 48"/>
                  <a:gd name="T13" fmla="*/ 6 h 40"/>
                  <a:gd name="T14" fmla="*/ 6 w 48"/>
                  <a:gd name="T15" fmla="*/ 24 h 40"/>
                  <a:gd name="T16" fmla="*/ 7 w 48"/>
                  <a:gd name="T17" fmla="*/ 34 h 40"/>
                  <a:gd name="T18" fmla="*/ 42 w 48"/>
                  <a:gd name="T19" fmla="*/ 34 h 40"/>
                  <a:gd name="T20" fmla="*/ 42 w 48"/>
                  <a:gd name="T21" fmla="*/ 23 h 40"/>
                  <a:gd name="T22" fmla="*/ 24 w 48"/>
                  <a:gd name="T23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0">
                    <a:moveTo>
                      <a:pt x="1" y="4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7" y="0"/>
                      <a:pt x="48" y="10"/>
                      <a:pt x="48" y="23"/>
                    </a:cubicBezTo>
                    <a:cubicBezTo>
                      <a:pt x="48" y="40"/>
                      <a:pt x="48" y="40"/>
                      <a:pt x="48" y="40"/>
                    </a:cubicBezTo>
                    <a:lnTo>
                      <a:pt x="1" y="40"/>
                    </a:lnTo>
                    <a:close/>
                    <a:moveTo>
                      <a:pt x="24" y="6"/>
                    </a:moveTo>
                    <a:cubicBezTo>
                      <a:pt x="14" y="6"/>
                      <a:pt x="6" y="14"/>
                      <a:pt x="6" y="2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14"/>
                      <a:pt x="34" y="6"/>
                      <a:pt x="24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59" name="Freeform 191">
                <a:extLst>
                  <a:ext uri="{FF2B5EF4-FFF2-40B4-BE49-F238E27FC236}">
                    <a16:creationId xmlns:a16="http://schemas.microsoft.com/office/drawing/2014/main" id="{A2CBED4E-8F3F-4F26-A152-681AEC9D0F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59043" y="4517225"/>
                <a:ext cx="131026" cy="100124"/>
              </a:xfrm>
              <a:custGeom>
                <a:avLst/>
                <a:gdLst>
                  <a:gd name="T0" fmla="*/ 5 w 69"/>
                  <a:gd name="T1" fmla="*/ 52 h 52"/>
                  <a:gd name="T2" fmla="*/ 5 w 69"/>
                  <a:gd name="T3" fmla="*/ 52 h 52"/>
                  <a:gd name="T4" fmla="*/ 1 w 69"/>
                  <a:gd name="T5" fmla="*/ 47 h 52"/>
                  <a:gd name="T6" fmla="*/ 0 w 69"/>
                  <a:gd name="T7" fmla="*/ 4 h 52"/>
                  <a:gd name="T8" fmla="*/ 5 w 69"/>
                  <a:gd name="T9" fmla="*/ 0 h 52"/>
                  <a:gd name="T10" fmla="*/ 64 w 69"/>
                  <a:gd name="T11" fmla="*/ 0 h 52"/>
                  <a:gd name="T12" fmla="*/ 68 w 69"/>
                  <a:gd name="T13" fmla="*/ 4 h 52"/>
                  <a:gd name="T14" fmla="*/ 69 w 69"/>
                  <a:gd name="T15" fmla="*/ 47 h 52"/>
                  <a:gd name="T16" fmla="*/ 67 w 69"/>
                  <a:gd name="T17" fmla="*/ 50 h 52"/>
                  <a:gd name="T18" fmla="*/ 64 w 69"/>
                  <a:gd name="T19" fmla="*/ 51 h 52"/>
                  <a:gd name="T20" fmla="*/ 5 w 69"/>
                  <a:gd name="T21" fmla="*/ 52 h 52"/>
                  <a:gd name="T22" fmla="*/ 6 w 69"/>
                  <a:gd name="T23" fmla="*/ 6 h 52"/>
                  <a:gd name="T24" fmla="*/ 7 w 69"/>
                  <a:gd name="T25" fmla="*/ 46 h 52"/>
                  <a:gd name="T26" fmla="*/ 62 w 69"/>
                  <a:gd name="T27" fmla="*/ 45 h 52"/>
                  <a:gd name="T28" fmla="*/ 62 w 69"/>
                  <a:gd name="T29" fmla="*/ 6 h 52"/>
                  <a:gd name="T30" fmla="*/ 6 w 69"/>
                  <a:gd name="T31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" h="52">
                    <a:moveTo>
                      <a:pt x="5" y="52"/>
                    </a:moveTo>
                    <a:cubicBezTo>
                      <a:pt x="5" y="52"/>
                      <a:pt x="5" y="52"/>
                      <a:pt x="5" y="52"/>
                    </a:cubicBezTo>
                    <a:cubicBezTo>
                      <a:pt x="3" y="52"/>
                      <a:pt x="1" y="50"/>
                      <a:pt x="1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6" y="0"/>
                      <a:pt x="68" y="2"/>
                      <a:pt x="68" y="4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9" y="48"/>
                      <a:pt x="68" y="49"/>
                      <a:pt x="67" y="50"/>
                    </a:cubicBezTo>
                    <a:cubicBezTo>
                      <a:pt x="66" y="51"/>
                      <a:pt x="65" y="51"/>
                      <a:pt x="64" y="51"/>
                    </a:cubicBezTo>
                    <a:lnTo>
                      <a:pt x="5" y="52"/>
                    </a:lnTo>
                    <a:close/>
                    <a:moveTo>
                      <a:pt x="6" y="6"/>
                    </a:moveTo>
                    <a:cubicBezTo>
                      <a:pt x="7" y="46"/>
                      <a:pt x="7" y="46"/>
                      <a:pt x="7" y="46"/>
                    </a:cubicBezTo>
                    <a:cubicBezTo>
                      <a:pt x="62" y="45"/>
                      <a:pt x="62" y="45"/>
                      <a:pt x="62" y="45"/>
                    </a:cubicBezTo>
                    <a:cubicBezTo>
                      <a:pt x="62" y="6"/>
                      <a:pt x="62" y="6"/>
                      <a:pt x="62" y="6"/>
                    </a:cubicBezTo>
                    <a:lnTo>
                      <a:pt x="6" y="6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20A0CD05-0AE4-492D-8051-9773BFFA7A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Complete Planning Template</a:t>
            </a:r>
            <a:endParaRPr lang="en-US" dirty="0"/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32AB4371-99E9-4FD0-A119-1CF96F2D3E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Question/Outcome</a:t>
            </a:r>
            <a:endParaRPr lang="en-US" dirty="0"/>
          </a:p>
        </p:txBody>
      </p:sp>
      <p:grpSp>
        <p:nvGrpSpPr>
          <p:cNvPr id="44" name="Group 43" descr="steps graphic">
            <a:extLst>
              <a:ext uri="{FF2B5EF4-FFF2-40B4-BE49-F238E27FC236}">
                <a16:creationId xmlns:a16="http://schemas.microsoft.com/office/drawing/2014/main" id="{6EB24599-0719-48BC-AB48-E49D349531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31766" y="2139824"/>
            <a:ext cx="5184000" cy="3831576"/>
            <a:chOff x="6431766" y="2076324"/>
            <a:chExt cx="5184000" cy="3831576"/>
          </a:xfrm>
        </p:grpSpPr>
        <p:grpSp>
          <p:nvGrpSpPr>
            <p:cNvPr id="9" name="Group 27">
              <a:extLst>
                <a:ext uri="{FF2B5EF4-FFF2-40B4-BE49-F238E27FC236}">
                  <a16:creationId xmlns:a16="http://schemas.microsoft.com/office/drawing/2014/main" id="{CFE45C63-A0CD-4ED2-9253-02A15CFBED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31766" y="4609130"/>
              <a:ext cx="2336870" cy="1298770"/>
              <a:chOff x="4808051" y="1842051"/>
              <a:chExt cx="2369874" cy="1397540"/>
            </a:xfrm>
          </p:grpSpPr>
          <p:sp>
            <p:nvSpPr>
              <p:cNvPr id="10" name="Freeform 17">
                <a:extLst>
                  <a:ext uri="{FF2B5EF4-FFF2-40B4-BE49-F238E27FC236}">
                    <a16:creationId xmlns:a16="http://schemas.microsoft.com/office/drawing/2014/main" id="{0F99B6D3-28DD-4E91-808E-0A9D8950E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051" y="2331219"/>
                <a:ext cx="1133349" cy="908372"/>
              </a:xfrm>
              <a:custGeom>
                <a:avLst/>
                <a:gdLst>
                  <a:gd name="T0" fmla="*/ 595 w 595"/>
                  <a:gd name="T1" fmla="*/ 671 h 671"/>
                  <a:gd name="T2" fmla="*/ 0 w 595"/>
                  <a:gd name="T3" fmla="*/ 328 h 671"/>
                  <a:gd name="T4" fmla="*/ 0 w 595"/>
                  <a:gd name="T5" fmla="*/ 0 h 671"/>
                  <a:gd name="T6" fmla="*/ 595 w 595"/>
                  <a:gd name="T7" fmla="*/ 343 h 671"/>
                  <a:gd name="T8" fmla="*/ 595 w 595"/>
                  <a:gd name="T9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5" h="671">
                    <a:moveTo>
                      <a:pt x="595" y="671"/>
                    </a:moveTo>
                    <a:lnTo>
                      <a:pt x="0" y="328"/>
                    </a:lnTo>
                    <a:lnTo>
                      <a:pt x="0" y="0"/>
                    </a:lnTo>
                    <a:lnTo>
                      <a:pt x="595" y="343"/>
                    </a:lnTo>
                    <a:lnTo>
                      <a:pt x="595" y="671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1" name="Freeform 18">
                <a:extLst>
                  <a:ext uri="{FF2B5EF4-FFF2-40B4-BE49-F238E27FC236}">
                    <a16:creationId xmlns:a16="http://schemas.microsoft.com/office/drawing/2014/main" id="{550D5C59-96EE-4437-9C44-B45AA3D56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051" y="1842051"/>
                <a:ext cx="2369874" cy="959190"/>
              </a:xfrm>
              <a:custGeom>
                <a:avLst/>
                <a:gdLst>
                  <a:gd name="T0" fmla="*/ 595 w 1244"/>
                  <a:gd name="T1" fmla="*/ 709 h 709"/>
                  <a:gd name="T2" fmla="*/ 0 w 1244"/>
                  <a:gd name="T3" fmla="*/ 366 h 709"/>
                  <a:gd name="T4" fmla="*/ 649 w 1244"/>
                  <a:gd name="T5" fmla="*/ 0 h 709"/>
                  <a:gd name="T6" fmla="*/ 1244 w 1244"/>
                  <a:gd name="T7" fmla="*/ 343 h 709"/>
                  <a:gd name="T8" fmla="*/ 595 w 1244"/>
                  <a:gd name="T9" fmla="*/ 70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4" h="709">
                    <a:moveTo>
                      <a:pt x="595" y="709"/>
                    </a:moveTo>
                    <a:lnTo>
                      <a:pt x="0" y="366"/>
                    </a:lnTo>
                    <a:lnTo>
                      <a:pt x="649" y="0"/>
                    </a:lnTo>
                    <a:lnTo>
                      <a:pt x="1244" y="343"/>
                    </a:lnTo>
                    <a:lnTo>
                      <a:pt x="595" y="70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2" name="Freeform 19">
                <a:extLst>
                  <a:ext uri="{FF2B5EF4-FFF2-40B4-BE49-F238E27FC236}">
                    <a16:creationId xmlns:a16="http://schemas.microsoft.com/office/drawing/2014/main" id="{163804A0-E4BE-4601-AEB6-7EC3284F5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1552" y="2300082"/>
                <a:ext cx="1236373" cy="939508"/>
              </a:xfrm>
              <a:custGeom>
                <a:avLst/>
                <a:gdLst>
                  <a:gd name="T0" fmla="*/ 1236373 w 649"/>
                  <a:gd name="T1" fmla="*/ 0 h 694"/>
                  <a:gd name="T2" fmla="*/ 1236373 w 649"/>
                  <a:gd name="T3" fmla="*/ 444033 h 694"/>
                  <a:gd name="T4" fmla="*/ 0 w 649"/>
                  <a:gd name="T5" fmla="*/ 939508 h 694"/>
                  <a:gd name="T6" fmla="*/ 0 w 649"/>
                  <a:gd name="T7" fmla="*/ 495475 h 694"/>
                  <a:gd name="T8" fmla="*/ 1236373 w 649"/>
                  <a:gd name="T9" fmla="*/ 0 h 6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94">
                    <a:moveTo>
                      <a:pt x="649" y="0"/>
                    </a:moveTo>
                    <a:lnTo>
                      <a:pt x="649" y="328"/>
                    </a:lnTo>
                    <a:lnTo>
                      <a:pt x="0" y="694"/>
                    </a:lnTo>
                    <a:lnTo>
                      <a:pt x="0" y="366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" name="Group 35">
              <a:extLst>
                <a:ext uri="{FF2B5EF4-FFF2-40B4-BE49-F238E27FC236}">
                  <a16:creationId xmlns:a16="http://schemas.microsoft.com/office/drawing/2014/main" id="{BBFED9B2-8B04-4E8F-B036-2BB7CCF95C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49331" y="3859410"/>
              <a:ext cx="2336870" cy="1307583"/>
              <a:chOff x="4808051" y="4299121"/>
              <a:chExt cx="2369874" cy="1405200"/>
            </a:xfrm>
          </p:grpSpPr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7DA26508-A6A4-4F4C-AC60-E9459BF28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051" y="4795540"/>
                <a:ext cx="1133349" cy="908781"/>
              </a:xfrm>
              <a:custGeom>
                <a:avLst/>
                <a:gdLst>
                  <a:gd name="T0" fmla="*/ 595 w 595"/>
                  <a:gd name="T1" fmla="*/ 671 h 671"/>
                  <a:gd name="T2" fmla="*/ 0 w 595"/>
                  <a:gd name="T3" fmla="*/ 328 h 671"/>
                  <a:gd name="T4" fmla="*/ 0 w 595"/>
                  <a:gd name="T5" fmla="*/ 0 h 671"/>
                  <a:gd name="T6" fmla="*/ 595 w 595"/>
                  <a:gd name="T7" fmla="*/ 343 h 671"/>
                  <a:gd name="T8" fmla="*/ 595 w 595"/>
                  <a:gd name="T9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5" h="671">
                    <a:moveTo>
                      <a:pt x="595" y="671"/>
                    </a:moveTo>
                    <a:lnTo>
                      <a:pt x="0" y="328"/>
                    </a:lnTo>
                    <a:lnTo>
                      <a:pt x="0" y="0"/>
                    </a:lnTo>
                    <a:lnTo>
                      <a:pt x="595" y="343"/>
                    </a:lnTo>
                    <a:lnTo>
                      <a:pt x="595" y="671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j-lt"/>
                </a:endParaRPr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0FC13C28-081C-4595-9C9D-7D21EB3FA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051" y="4299121"/>
                <a:ext cx="2369874" cy="961119"/>
              </a:xfrm>
              <a:custGeom>
                <a:avLst/>
                <a:gdLst>
                  <a:gd name="T0" fmla="*/ 595 w 1244"/>
                  <a:gd name="T1" fmla="*/ 710 h 710"/>
                  <a:gd name="T2" fmla="*/ 0 w 1244"/>
                  <a:gd name="T3" fmla="*/ 367 h 710"/>
                  <a:gd name="T4" fmla="*/ 649 w 1244"/>
                  <a:gd name="T5" fmla="*/ 0 h 710"/>
                  <a:gd name="T6" fmla="*/ 1244 w 1244"/>
                  <a:gd name="T7" fmla="*/ 344 h 710"/>
                  <a:gd name="T8" fmla="*/ 595 w 1244"/>
                  <a:gd name="T9" fmla="*/ 710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4" h="710">
                    <a:moveTo>
                      <a:pt x="595" y="710"/>
                    </a:moveTo>
                    <a:lnTo>
                      <a:pt x="0" y="367"/>
                    </a:lnTo>
                    <a:lnTo>
                      <a:pt x="649" y="0"/>
                    </a:lnTo>
                    <a:lnTo>
                      <a:pt x="1244" y="344"/>
                    </a:lnTo>
                    <a:lnTo>
                      <a:pt x="595" y="7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j-lt"/>
                </a:endParaRPr>
              </a:p>
            </p:txBody>
          </p:sp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31980248-1ADA-45C6-923A-02F742326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1552" y="4764813"/>
                <a:ext cx="1236373" cy="939508"/>
              </a:xfrm>
              <a:custGeom>
                <a:avLst/>
                <a:gdLst>
                  <a:gd name="T0" fmla="*/ 1236373 w 649"/>
                  <a:gd name="T1" fmla="*/ 0 h 694"/>
                  <a:gd name="T2" fmla="*/ 1236373 w 649"/>
                  <a:gd name="T3" fmla="*/ 444033 h 694"/>
                  <a:gd name="T4" fmla="*/ 0 w 649"/>
                  <a:gd name="T5" fmla="*/ 939508 h 694"/>
                  <a:gd name="T6" fmla="*/ 0 w 649"/>
                  <a:gd name="T7" fmla="*/ 495475 h 694"/>
                  <a:gd name="T8" fmla="*/ 1236373 w 649"/>
                  <a:gd name="T9" fmla="*/ 0 h 6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94">
                    <a:moveTo>
                      <a:pt x="649" y="0"/>
                    </a:moveTo>
                    <a:lnTo>
                      <a:pt x="649" y="328"/>
                    </a:lnTo>
                    <a:lnTo>
                      <a:pt x="0" y="694"/>
                    </a:lnTo>
                    <a:lnTo>
                      <a:pt x="0" y="366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17" name="Group 39">
              <a:extLst>
                <a:ext uri="{FF2B5EF4-FFF2-40B4-BE49-F238E27FC236}">
                  <a16:creationId xmlns:a16="http://schemas.microsoft.com/office/drawing/2014/main" id="{DBAE3F99-4416-43BB-802B-06B8C3273C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39940" y="3145110"/>
              <a:ext cx="2335304" cy="1306106"/>
              <a:chOff x="4808051" y="5135743"/>
              <a:chExt cx="2369874" cy="1405200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86042750-61FD-40FA-B325-3248D0B0B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051" y="5632723"/>
                <a:ext cx="1134109" cy="908220"/>
              </a:xfrm>
              <a:custGeom>
                <a:avLst/>
                <a:gdLst>
                  <a:gd name="T0" fmla="*/ 595 w 595"/>
                  <a:gd name="T1" fmla="*/ 671 h 671"/>
                  <a:gd name="T2" fmla="*/ 0 w 595"/>
                  <a:gd name="T3" fmla="*/ 328 h 671"/>
                  <a:gd name="T4" fmla="*/ 0 w 595"/>
                  <a:gd name="T5" fmla="*/ 0 h 671"/>
                  <a:gd name="T6" fmla="*/ 595 w 595"/>
                  <a:gd name="T7" fmla="*/ 343 h 671"/>
                  <a:gd name="T8" fmla="*/ 595 w 595"/>
                  <a:gd name="T9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5" h="671">
                    <a:moveTo>
                      <a:pt x="595" y="671"/>
                    </a:moveTo>
                    <a:lnTo>
                      <a:pt x="0" y="328"/>
                    </a:lnTo>
                    <a:lnTo>
                      <a:pt x="0" y="0"/>
                    </a:lnTo>
                    <a:lnTo>
                      <a:pt x="595" y="343"/>
                    </a:lnTo>
                    <a:lnTo>
                      <a:pt x="595" y="671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D2485B1E-22DE-4313-87F3-58173AEAC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051" y="5135743"/>
                <a:ext cx="2369874" cy="960617"/>
              </a:xfrm>
              <a:custGeom>
                <a:avLst/>
                <a:gdLst>
                  <a:gd name="T0" fmla="*/ 595 w 1244"/>
                  <a:gd name="T1" fmla="*/ 710 h 710"/>
                  <a:gd name="T2" fmla="*/ 0 w 1244"/>
                  <a:gd name="T3" fmla="*/ 367 h 710"/>
                  <a:gd name="T4" fmla="*/ 649 w 1244"/>
                  <a:gd name="T5" fmla="*/ 0 h 710"/>
                  <a:gd name="T6" fmla="*/ 1244 w 1244"/>
                  <a:gd name="T7" fmla="*/ 344 h 710"/>
                  <a:gd name="T8" fmla="*/ 595 w 1244"/>
                  <a:gd name="T9" fmla="*/ 710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4" h="710">
                    <a:moveTo>
                      <a:pt x="595" y="710"/>
                    </a:moveTo>
                    <a:lnTo>
                      <a:pt x="0" y="367"/>
                    </a:lnTo>
                    <a:lnTo>
                      <a:pt x="649" y="0"/>
                    </a:lnTo>
                    <a:lnTo>
                      <a:pt x="1244" y="344"/>
                    </a:lnTo>
                    <a:lnTo>
                      <a:pt x="595" y="7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6D372190-F03C-4E10-9BB3-D0799862D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2160" y="5600967"/>
                <a:ext cx="1235765" cy="939976"/>
              </a:xfrm>
              <a:custGeom>
                <a:avLst/>
                <a:gdLst>
                  <a:gd name="T0" fmla="*/ 649 w 649"/>
                  <a:gd name="T1" fmla="*/ 0 h 694"/>
                  <a:gd name="T2" fmla="*/ 649 w 649"/>
                  <a:gd name="T3" fmla="*/ 328 h 694"/>
                  <a:gd name="T4" fmla="*/ 0 w 649"/>
                  <a:gd name="T5" fmla="*/ 694 h 694"/>
                  <a:gd name="T6" fmla="*/ 0 w 649"/>
                  <a:gd name="T7" fmla="*/ 366 h 694"/>
                  <a:gd name="T8" fmla="*/ 649 w 649"/>
                  <a:gd name="T9" fmla="*/ 0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9" h="694">
                    <a:moveTo>
                      <a:pt x="649" y="0"/>
                    </a:moveTo>
                    <a:lnTo>
                      <a:pt x="649" y="328"/>
                    </a:lnTo>
                    <a:lnTo>
                      <a:pt x="0" y="694"/>
                    </a:lnTo>
                    <a:lnTo>
                      <a:pt x="0" y="366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</p:grpSp>
        <p:grpSp>
          <p:nvGrpSpPr>
            <p:cNvPr id="21" name="Group 31">
              <a:extLst>
                <a:ext uri="{FF2B5EF4-FFF2-40B4-BE49-F238E27FC236}">
                  <a16:creationId xmlns:a16="http://schemas.microsoft.com/office/drawing/2014/main" id="{AAF307FC-5513-426F-BB40-B722D6DF2E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78897" y="2438188"/>
              <a:ext cx="2336869" cy="1304631"/>
              <a:chOff x="4808051" y="3515295"/>
              <a:chExt cx="2369874" cy="1403847"/>
            </a:xfrm>
          </p:grpSpPr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74A81D7B-94A3-42C9-80AC-62D5D0110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051" y="4010770"/>
                <a:ext cx="1133349" cy="908372"/>
              </a:xfrm>
              <a:custGeom>
                <a:avLst/>
                <a:gdLst>
                  <a:gd name="T0" fmla="*/ 595 w 595"/>
                  <a:gd name="T1" fmla="*/ 671 h 671"/>
                  <a:gd name="T2" fmla="*/ 0 w 595"/>
                  <a:gd name="T3" fmla="*/ 328 h 671"/>
                  <a:gd name="T4" fmla="*/ 0 w 595"/>
                  <a:gd name="T5" fmla="*/ 0 h 671"/>
                  <a:gd name="T6" fmla="*/ 595 w 595"/>
                  <a:gd name="T7" fmla="*/ 343 h 671"/>
                  <a:gd name="T8" fmla="*/ 595 w 595"/>
                  <a:gd name="T9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5" h="671">
                    <a:moveTo>
                      <a:pt x="595" y="671"/>
                    </a:moveTo>
                    <a:lnTo>
                      <a:pt x="0" y="328"/>
                    </a:lnTo>
                    <a:lnTo>
                      <a:pt x="0" y="0"/>
                    </a:lnTo>
                    <a:lnTo>
                      <a:pt x="595" y="343"/>
                    </a:lnTo>
                    <a:lnTo>
                      <a:pt x="595" y="671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C157D7EE-659C-409B-A1E6-7D05687D7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051" y="3515295"/>
                <a:ext cx="2369874" cy="959190"/>
              </a:xfrm>
              <a:custGeom>
                <a:avLst/>
                <a:gdLst>
                  <a:gd name="T0" fmla="*/ 595 w 1244"/>
                  <a:gd name="T1" fmla="*/ 709 h 709"/>
                  <a:gd name="T2" fmla="*/ 0 w 1244"/>
                  <a:gd name="T3" fmla="*/ 366 h 709"/>
                  <a:gd name="T4" fmla="*/ 649 w 1244"/>
                  <a:gd name="T5" fmla="*/ 0 h 709"/>
                  <a:gd name="T6" fmla="*/ 1244 w 1244"/>
                  <a:gd name="T7" fmla="*/ 343 h 709"/>
                  <a:gd name="T8" fmla="*/ 595 w 1244"/>
                  <a:gd name="T9" fmla="*/ 70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4" h="709">
                    <a:moveTo>
                      <a:pt x="595" y="709"/>
                    </a:moveTo>
                    <a:lnTo>
                      <a:pt x="0" y="366"/>
                    </a:lnTo>
                    <a:lnTo>
                      <a:pt x="649" y="0"/>
                    </a:lnTo>
                    <a:lnTo>
                      <a:pt x="1244" y="343"/>
                    </a:lnTo>
                    <a:lnTo>
                      <a:pt x="595" y="70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0F6A3B05-53B7-4EA3-88B4-ED578C58E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1400" y="3976396"/>
                <a:ext cx="1236525" cy="940133"/>
              </a:xfrm>
              <a:custGeom>
                <a:avLst/>
                <a:gdLst>
                  <a:gd name="T0" fmla="*/ 649 w 649"/>
                  <a:gd name="T1" fmla="*/ 0 h 694"/>
                  <a:gd name="T2" fmla="*/ 649 w 649"/>
                  <a:gd name="T3" fmla="*/ 328 h 694"/>
                  <a:gd name="T4" fmla="*/ 0 w 649"/>
                  <a:gd name="T5" fmla="*/ 694 h 694"/>
                  <a:gd name="T6" fmla="*/ 0 w 649"/>
                  <a:gd name="T7" fmla="*/ 366 h 694"/>
                  <a:gd name="T8" fmla="*/ 649 w 649"/>
                  <a:gd name="T9" fmla="*/ 0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9" h="694">
                    <a:moveTo>
                      <a:pt x="649" y="0"/>
                    </a:moveTo>
                    <a:lnTo>
                      <a:pt x="649" y="328"/>
                    </a:lnTo>
                    <a:lnTo>
                      <a:pt x="0" y="694"/>
                    </a:lnTo>
                    <a:lnTo>
                      <a:pt x="0" y="366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384F39-BE7C-4DC7-9463-38206393DEC4}"/>
                </a:ext>
              </a:extLst>
            </p:cNvPr>
            <p:cNvGrpSpPr/>
            <p:nvPr/>
          </p:nvGrpSpPr>
          <p:grpSpPr>
            <a:xfrm>
              <a:off x="7668115" y="3549446"/>
              <a:ext cx="529043" cy="396000"/>
              <a:chOff x="7687796" y="3553060"/>
              <a:chExt cx="529043" cy="396000"/>
            </a:xfrm>
          </p:grpSpPr>
          <p:sp>
            <p:nvSpPr>
              <p:cNvPr id="26" name="Teardrop 25">
                <a:extLst>
                  <a:ext uri="{FF2B5EF4-FFF2-40B4-BE49-F238E27FC236}">
                    <a16:creationId xmlns:a16="http://schemas.microsoft.com/office/drawing/2014/main" id="{E668D9BC-775F-4484-A481-0A547E2A5D3E}"/>
                  </a:ext>
                </a:extLst>
              </p:cNvPr>
              <p:cNvSpPr/>
              <p:nvPr/>
            </p:nvSpPr>
            <p:spPr>
              <a:xfrm rot="7994273">
                <a:off x="7750851" y="3553060"/>
                <a:ext cx="396000" cy="396000"/>
              </a:xfrm>
              <a:prstGeom prst="teardrop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j-lt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C18C2F6-BC37-4856-9C97-AB28F5F35F30}"/>
                  </a:ext>
                </a:extLst>
              </p:cNvPr>
              <p:cNvSpPr/>
              <p:nvPr/>
            </p:nvSpPr>
            <p:spPr>
              <a:xfrm>
                <a:off x="7800745" y="3600615"/>
                <a:ext cx="301007" cy="28381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j-lt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F68FA9-42C6-4204-B804-635DC098A5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7796" y="3587891"/>
                <a:ext cx="52904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 dirty="0">
                    <a:latin typeface="+mj-lt"/>
                  </a:rPr>
                  <a:t>2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A0B2E9-CE29-4F7C-AFC9-679B8873B095}"/>
                </a:ext>
              </a:extLst>
            </p:cNvPr>
            <p:cNvGrpSpPr/>
            <p:nvPr/>
          </p:nvGrpSpPr>
          <p:grpSpPr>
            <a:xfrm>
              <a:off x="6694640" y="4272888"/>
              <a:ext cx="527478" cy="396000"/>
              <a:chOff x="6694640" y="4272888"/>
              <a:chExt cx="527478" cy="396000"/>
            </a:xfrm>
          </p:grpSpPr>
          <p:sp>
            <p:nvSpPr>
              <p:cNvPr id="29" name="Teardrop 28">
                <a:extLst>
                  <a:ext uri="{FF2B5EF4-FFF2-40B4-BE49-F238E27FC236}">
                    <a16:creationId xmlns:a16="http://schemas.microsoft.com/office/drawing/2014/main" id="{714DA6B9-3503-4743-B96D-C0387E3433EB}"/>
                  </a:ext>
                </a:extLst>
              </p:cNvPr>
              <p:cNvSpPr/>
              <p:nvPr/>
            </p:nvSpPr>
            <p:spPr>
              <a:xfrm rot="7994273">
                <a:off x="6757610" y="4272888"/>
                <a:ext cx="396000" cy="396000"/>
              </a:xfrm>
              <a:prstGeom prst="teardrop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j-lt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538BF2D-7205-429C-9920-69C767E77FD5}"/>
                  </a:ext>
                </a:extLst>
              </p:cNvPr>
              <p:cNvSpPr/>
              <p:nvPr/>
            </p:nvSpPr>
            <p:spPr>
              <a:xfrm>
                <a:off x="6807876" y="4320739"/>
                <a:ext cx="301007" cy="28381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j-lt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CCC179C-E666-4CBA-8225-E9AE8F63B9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94640" y="4304252"/>
                <a:ext cx="52747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 dirty="0">
                    <a:latin typeface="+mj-lt"/>
                  </a:rPr>
                  <a:t>1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F76D10B-6ACE-4638-AB7A-1EF3942918AD}"/>
                </a:ext>
              </a:extLst>
            </p:cNvPr>
            <p:cNvGrpSpPr/>
            <p:nvPr/>
          </p:nvGrpSpPr>
          <p:grpSpPr>
            <a:xfrm>
              <a:off x="8607357" y="2825895"/>
              <a:ext cx="529043" cy="396000"/>
              <a:chOff x="8505184" y="2844945"/>
              <a:chExt cx="529043" cy="396000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E0767904-B09B-41EB-A4C9-DA5D7C8E09E8}"/>
                  </a:ext>
                </a:extLst>
              </p:cNvPr>
              <p:cNvSpPr/>
              <p:nvPr/>
            </p:nvSpPr>
            <p:spPr>
              <a:xfrm>
                <a:off x="8618133" y="2898296"/>
                <a:ext cx="301007" cy="28381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j-lt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736825B-C1D7-48B5-B010-D3116A534D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05184" y="2872872"/>
                <a:ext cx="52904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 dirty="0">
                    <a:latin typeface="+mj-lt"/>
                  </a:rPr>
                  <a:t>3</a:t>
                </a:r>
              </a:p>
            </p:txBody>
          </p:sp>
          <p:sp>
            <p:nvSpPr>
              <p:cNvPr id="68" name="Teardrop 67">
                <a:extLst>
                  <a:ext uri="{FF2B5EF4-FFF2-40B4-BE49-F238E27FC236}">
                    <a16:creationId xmlns:a16="http://schemas.microsoft.com/office/drawing/2014/main" id="{6A511322-FCB6-4287-85D1-8002AF8690E8}"/>
                  </a:ext>
                </a:extLst>
              </p:cNvPr>
              <p:cNvSpPr/>
              <p:nvPr/>
            </p:nvSpPr>
            <p:spPr>
              <a:xfrm rot="7994273">
                <a:off x="8570636" y="2844945"/>
                <a:ext cx="396000" cy="396000"/>
              </a:xfrm>
              <a:prstGeom prst="teardrop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j-lt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363545A-9938-4AE2-BE9F-9DD50FC1DC56}"/>
                </a:ext>
              </a:extLst>
            </p:cNvPr>
            <p:cNvGrpSpPr/>
            <p:nvPr/>
          </p:nvGrpSpPr>
          <p:grpSpPr>
            <a:xfrm>
              <a:off x="9564497" y="2076324"/>
              <a:ext cx="529043" cy="396000"/>
              <a:chOff x="9564497" y="2089024"/>
              <a:chExt cx="529043" cy="39600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D2B501A-72D7-40B8-9802-DE6E8019ADB1}"/>
                  </a:ext>
                </a:extLst>
              </p:cNvPr>
              <p:cNvGrpSpPr/>
              <p:nvPr/>
            </p:nvGrpSpPr>
            <p:grpSpPr>
              <a:xfrm>
                <a:off x="9564497" y="2116951"/>
                <a:ext cx="529043" cy="309240"/>
                <a:chOff x="9564497" y="2116951"/>
                <a:chExt cx="529043" cy="309240"/>
              </a:xfrm>
            </p:grpSpPr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A1A0480E-9E12-4EA2-BCCF-0C55EF3201CC}"/>
                    </a:ext>
                  </a:extLst>
                </p:cNvPr>
                <p:cNvSpPr/>
                <p:nvPr/>
              </p:nvSpPr>
              <p:spPr>
                <a:xfrm>
                  <a:off x="9683796" y="2142375"/>
                  <a:ext cx="301007" cy="28381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 dirty="0">
                    <a:latin typeface="+mj-lt"/>
                  </a:endParaRP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C5B3665F-4DAC-41AB-8260-BF53DC2396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564497" y="2116951"/>
                  <a:ext cx="529043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400" b="1" dirty="0">
                      <a:latin typeface="+mj-lt"/>
                    </a:rPr>
                    <a:t>4</a:t>
                  </a:r>
                </a:p>
              </p:txBody>
            </p:sp>
          </p:grpSp>
          <p:sp>
            <p:nvSpPr>
              <p:cNvPr id="71" name="Teardrop 70">
                <a:extLst>
                  <a:ext uri="{FF2B5EF4-FFF2-40B4-BE49-F238E27FC236}">
                    <a16:creationId xmlns:a16="http://schemas.microsoft.com/office/drawing/2014/main" id="{8FD8D4C2-2B0C-4395-B822-9A684D330211}"/>
                  </a:ext>
                </a:extLst>
              </p:cNvPr>
              <p:cNvSpPr/>
              <p:nvPr/>
            </p:nvSpPr>
            <p:spPr>
              <a:xfrm rot="7994273">
                <a:off x="9636299" y="2089024"/>
                <a:ext cx="396000" cy="396000"/>
              </a:xfrm>
              <a:prstGeom prst="teardrop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j-lt"/>
                </a:endParaRPr>
              </a:p>
            </p:txBody>
          </p:sp>
        </p:grpSp>
      </p:grpSp>
      <p:grpSp>
        <p:nvGrpSpPr>
          <p:cNvPr id="72" name="Group 71" descr="search icon">
            <a:extLst>
              <a:ext uri="{FF2B5EF4-FFF2-40B4-BE49-F238E27FC236}">
                <a16:creationId xmlns:a16="http://schemas.microsoft.com/office/drawing/2014/main" id="{C5F28D29-D0F3-4DAC-898B-07FE8DA57557}"/>
              </a:ext>
            </a:extLst>
          </p:cNvPr>
          <p:cNvGrpSpPr/>
          <p:nvPr/>
        </p:nvGrpSpPr>
        <p:grpSpPr>
          <a:xfrm rot="591134">
            <a:off x="744537" y="3038028"/>
            <a:ext cx="823913" cy="823912"/>
            <a:chOff x="744537" y="3975887"/>
            <a:chExt cx="823913" cy="823912"/>
          </a:xfrm>
        </p:grpSpPr>
        <p:sp>
          <p:nvSpPr>
            <p:cNvPr id="73" name="Oval 68">
              <a:extLst>
                <a:ext uri="{FF2B5EF4-FFF2-40B4-BE49-F238E27FC236}">
                  <a16:creationId xmlns:a16="http://schemas.microsoft.com/office/drawing/2014/main" id="{33B80E49-94B9-44A5-A4BD-A0094115A8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537" y="3975887"/>
              <a:ext cx="823913" cy="82391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57150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grpSp>
          <p:nvGrpSpPr>
            <p:cNvPr id="78" name="Group 77" descr="Unlock">
              <a:extLst>
                <a:ext uri="{FF2B5EF4-FFF2-40B4-BE49-F238E27FC236}">
                  <a16:creationId xmlns:a16="http://schemas.microsoft.com/office/drawing/2014/main" id="{B8F32770-F420-458B-B3DB-2F0E99DD574F}"/>
                </a:ext>
              </a:extLst>
            </p:cNvPr>
            <p:cNvGrpSpPr/>
            <p:nvPr/>
          </p:nvGrpSpPr>
          <p:grpSpPr bwMode="auto">
            <a:xfrm>
              <a:off x="993177" y="4210484"/>
              <a:ext cx="360941" cy="337455"/>
              <a:chOff x="6955211" y="4365185"/>
              <a:chExt cx="360941" cy="337455"/>
            </a:xfrm>
            <a:solidFill>
              <a:schemeClr val="tx1"/>
            </a:solidFill>
          </p:grpSpPr>
          <p:sp>
            <p:nvSpPr>
              <p:cNvPr id="79" name="Freeform 188">
                <a:extLst>
                  <a:ext uri="{FF2B5EF4-FFF2-40B4-BE49-F238E27FC236}">
                    <a16:creationId xmlns:a16="http://schemas.microsoft.com/office/drawing/2014/main" id="{8076EF42-2725-44C4-9A27-D75D71B8F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5211" y="4365185"/>
                <a:ext cx="337455" cy="337455"/>
              </a:xfrm>
              <a:custGeom>
                <a:avLst/>
                <a:gdLst>
                  <a:gd name="T0" fmla="*/ 88 w 177"/>
                  <a:gd name="T1" fmla="*/ 177 h 177"/>
                  <a:gd name="T2" fmla="*/ 26 w 177"/>
                  <a:gd name="T3" fmla="*/ 151 h 177"/>
                  <a:gd name="T4" fmla="*/ 0 w 177"/>
                  <a:gd name="T5" fmla="*/ 89 h 177"/>
                  <a:gd name="T6" fmla="*/ 26 w 177"/>
                  <a:gd name="T7" fmla="*/ 27 h 177"/>
                  <a:gd name="T8" fmla="*/ 88 w 177"/>
                  <a:gd name="T9" fmla="*/ 0 h 177"/>
                  <a:gd name="T10" fmla="*/ 88 w 177"/>
                  <a:gd name="T11" fmla="*/ 0 h 177"/>
                  <a:gd name="T12" fmla="*/ 177 w 177"/>
                  <a:gd name="T13" fmla="*/ 88 h 177"/>
                  <a:gd name="T14" fmla="*/ 171 w 177"/>
                  <a:gd name="T15" fmla="*/ 88 h 177"/>
                  <a:gd name="T16" fmla="*/ 88 w 177"/>
                  <a:gd name="T17" fmla="*/ 6 h 177"/>
                  <a:gd name="T18" fmla="*/ 88 w 177"/>
                  <a:gd name="T19" fmla="*/ 6 h 177"/>
                  <a:gd name="T20" fmla="*/ 30 w 177"/>
                  <a:gd name="T21" fmla="*/ 31 h 177"/>
                  <a:gd name="T22" fmla="*/ 6 w 177"/>
                  <a:gd name="T23" fmla="*/ 89 h 177"/>
                  <a:gd name="T24" fmla="*/ 31 w 177"/>
                  <a:gd name="T25" fmla="*/ 147 h 177"/>
                  <a:gd name="T26" fmla="*/ 88 w 177"/>
                  <a:gd name="T27" fmla="*/ 171 h 177"/>
                  <a:gd name="T28" fmla="*/ 89 w 177"/>
                  <a:gd name="T29" fmla="*/ 171 h 177"/>
                  <a:gd name="T30" fmla="*/ 155 w 177"/>
                  <a:gd name="T31" fmla="*/ 136 h 177"/>
                  <a:gd name="T32" fmla="*/ 160 w 177"/>
                  <a:gd name="T33" fmla="*/ 140 h 177"/>
                  <a:gd name="T34" fmla="*/ 89 w 177"/>
                  <a:gd name="T35" fmla="*/ 177 h 177"/>
                  <a:gd name="T36" fmla="*/ 88 w 177"/>
                  <a:gd name="T37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7" h="177">
                    <a:moveTo>
                      <a:pt x="88" y="177"/>
                    </a:moveTo>
                    <a:cubicBezTo>
                      <a:pt x="65" y="177"/>
                      <a:pt x="43" y="168"/>
                      <a:pt x="26" y="151"/>
                    </a:cubicBezTo>
                    <a:cubicBezTo>
                      <a:pt x="10" y="135"/>
                      <a:pt x="0" y="113"/>
                      <a:pt x="0" y="89"/>
                    </a:cubicBezTo>
                    <a:cubicBezTo>
                      <a:pt x="0" y="66"/>
                      <a:pt x="9" y="43"/>
                      <a:pt x="26" y="27"/>
                    </a:cubicBezTo>
                    <a:cubicBezTo>
                      <a:pt x="42" y="10"/>
                      <a:pt x="64" y="1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137" y="0"/>
                      <a:pt x="176" y="40"/>
                      <a:pt x="177" y="88"/>
                    </a:cubicBezTo>
                    <a:cubicBezTo>
                      <a:pt x="171" y="88"/>
                      <a:pt x="171" y="88"/>
                      <a:pt x="171" y="88"/>
                    </a:cubicBezTo>
                    <a:cubicBezTo>
                      <a:pt x="170" y="43"/>
                      <a:pt x="133" y="6"/>
                      <a:pt x="88" y="6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66" y="7"/>
                      <a:pt x="45" y="15"/>
                      <a:pt x="30" y="31"/>
                    </a:cubicBezTo>
                    <a:cubicBezTo>
                      <a:pt x="14" y="46"/>
                      <a:pt x="6" y="67"/>
                      <a:pt x="6" y="89"/>
                    </a:cubicBezTo>
                    <a:cubicBezTo>
                      <a:pt x="6" y="111"/>
                      <a:pt x="15" y="132"/>
                      <a:pt x="31" y="147"/>
                    </a:cubicBezTo>
                    <a:cubicBezTo>
                      <a:pt x="46" y="162"/>
                      <a:pt x="67" y="171"/>
                      <a:pt x="88" y="171"/>
                    </a:cubicBezTo>
                    <a:cubicBezTo>
                      <a:pt x="88" y="171"/>
                      <a:pt x="89" y="171"/>
                      <a:pt x="89" y="171"/>
                    </a:cubicBezTo>
                    <a:cubicBezTo>
                      <a:pt x="115" y="171"/>
                      <a:pt x="140" y="158"/>
                      <a:pt x="155" y="136"/>
                    </a:cubicBezTo>
                    <a:cubicBezTo>
                      <a:pt x="160" y="140"/>
                      <a:pt x="160" y="140"/>
                      <a:pt x="160" y="140"/>
                    </a:cubicBezTo>
                    <a:cubicBezTo>
                      <a:pt x="144" y="163"/>
                      <a:pt x="117" y="177"/>
                      <a:pt x="89" y="177"/>
                    </a:cubicBezTo>
                    <a:cubicBezTo>
                      <a:pt x="89" y="177"/>
                      <a:pt x="89" y="177"/>
                      <a:pt x="88" y="17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80" name="Freeform 189">
                <a:extLst>
                  <a:ext uri="{FF2B5EF4-FFF2-40B4-BE49-F238E27FC236}">
                    <a16:creationId xmlns:a16="http://schemas.microsoft.com/office/drawing/2014/main" id="{863AA144-B903-4860-8562-D39B36E85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1986" y="4491267"/>
                <a:ext cx="74166" cy="66749"/>
              </a:xfrm>
              <a:custGeom>
                <a:avLst/>
                <a:gdLst>
                  <a:gd name="T0" fmla="*/ 0 w 60"/>
                  <a:gd name="T1" fmla="*/ 0 h 54"/>
                  <a:gd name="T2" fmla="*/ 31 w 60"/>
                  <a:gd name="T3" fmla="*/ 54 h 54"/>
                  <a:gd name="T4" fmla="*/ 60 w 60"/>
                  <a:gd name="T5" fmla="*/ 0 h 54"/>
                  <a:gd name="T6" fmla="*/ 0 w 6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54">
                    <a:moveTo>
                      <a:pt x="0" y="0"/>
                    </a:moveTo>
                    <a:lnTo>
                      <a:pt x="31" y="54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81" name="Freeform 190">
                <a:extLst>
                  <a:ext uri="{FF2B5EF4-FFF2-40B4-BE49-F238E27FC236}">
                    <a16:creationId xmlns:a16="http://schemas.microsoft.com/office/drawing/2014/main" id="{AAEE0046-41AB-419B-B2B6-6DF3CEF0E6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77585" y="4452947"/>
                <a:ext cx="91471" cy="76638"/>
              </a:xfrm>
              <a:custGeom>
                <a:avLst/>
                <a:gdLst>
                  <a:gd name="T0" fmla="*/ 1 w 48"/>
                  <a:gd name="T1" fmla="*/ 40 h 40"/>
                  <a:gd name="T2" fmla="*/ 0 w 48"/>
                  <a:gd name="T3" fmla="*/ 24 h 40"/>
                  <a:gd name="T4" fmla="*/ 24 w 48"/>
                  <a:gd name="T5" fmla="*/ 0 h 40"/>
                  <a:gd name="T6" fmla="*/ 48 w 48"/>
                  <a:gd name="T7" fmla="*/ 23 h 40"/>
                  <a:gd name="T8" fmla="*/ 48 w 48"/>
                  <a:gd name="T9" fmla="*/ 40 h 40"/>
                  <a:gd name="T10" fmla="*/ 1 w 48"/>
                  <a:gd name="T11" fmla="*/ 40 h 40"/>
                  <a:gd name="T12" fmla="*/ 24 w 48"/>
                  <a:gd name="T13" fmla="*/ 6 h 40"/>
                  <a:gd name="T14" fmla="*/ 6 w 48"/>
                  <a:gd name="T15" fmla="*/ 24 h 40"/>
                  <a:gd name="T16" fmla="*/ 7 w 48"/>
                  <a:gd name="T17" fmla="*/ 34 h 40"/>
                  <a:gd name="T18" fmla="*/ 42 w 48"/>
                  <a:gd name="T19" fmla="*/ 34 h 40"/>
                  <a:gd name="T20" fmla="*/ 42 w 48"/>
                  <a:gd name="T21" fmla="*/ 23 h 40"/>
                  <a:gd name="T22" fmla="*/ 24 w 48"/>
                  <a:gd name="T23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0">
                    <a:moveTo>
                      <a:pt x="1" y="4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7" y="0"/>
                      <a:pt x="48" y="10"/>
                      <a:pt x="48" y="23"/>
                    </a:cubicBezTo>
                    <a:cubicBezTo>
                      <a:pt x="48" y="40"/>
                      <a:pt x="48" y="40"/>
                      <a:pt x="48" y="40"/>
                    </a:cubicBezTo>
                    <a:lnTo>
                      <a:pt x="1" y="40"/>
                    </a:lnTo>
                    <a:close/>
                    <a:moveTo>
                      <a:pt x="24" y="6"/>
                    </a:moveTo>
                    <a:cubicBezTo>
                      <a:pt x="14" y="6"/>
                      <a:pt x="6" y="14"/>
                      <a:pt x="6" y="2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14"/>
                      <a:pt x="34" y="6"/>
                      <a:pt x="24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82" name="Freeform 191">
                <a:extLst>
                  <a:ext uri="{FF2B5EF4-FFF2-40B4-BE49-F238E27FC236}">
                    <a16:creationId xmlns:a16="http://schemas.microsoft.com/office/drawing/2014/main" id="{A2CBED4E-8F3F-4F26-A152-681AEC9D0F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59043" y="4517225"/>
                <a:ext cx="131026" cy="100124"/>
              </a:xfrm>
              <a:custGeom>
                <a:avLst/>
                <a:gdLst>
                  <a:gd name="T0" fmla="*/ 5 w 69"/>
                  <a:gd name="T1" fmla="*/ 52 h 52"/>
                  <a:gd name="T2" fmla="*/ 5 w 69"/>
                  <a:gd name="T3" fmla="*/ 52 h 52"/>
                  <a:gd name="T4" fmla="*/ 1 w 69"/>
                  <a:gd name="T5" fmla="*/ 47 h 52"/>
                  <a:gd name="T6" fmla="*/ 0 w 69"/>
                  <a:gd name="T7" fmla="*/ 4 h 52"/>
                  <a:gd name="T8" fmla="*/ 5 w 69"/>
                  <a:gd name="T9" fmla="*/ 0 h 52"/>
                  <a:gd name="T10" fmla="*/ 64 w 69"/>
                  <a:gd name="T11" fmla="*/ 0 h 52"/>
                  <a:gd name="T12" fmla="*/ 68 w 69"/>
                  <a:gd name="T13" fmla="*/ 4 h 52"/>
                  <a:gd name="T14" fmla="*/ 69 w 69"/>
                  <a:gd name="T15" fmla="*/ 47 h 52"/>
                  <a:gd name="T16" fmla="*/ 67 w 69"/>
                  <a:gd name="T17" fmla="*/ 50 h 52"/>
                  <a:gd name="T18" fmla="*/ 64 w 69"/>
                  <a:gd name="T19" fmla="*/ 51 h 52"/>
                  <a:gd name="T20" fmla="*/ 5 w 69"/>
                  <a:gd name="T21" fmla="*/ 52 h 52"/>
                  <a:gd name="T22" fmla="*/ 6 w 69"/>
                  <a:gd name="T23" fmla="*/ 6 h 52"/>
                  <a:gd name="T24" fmla="*/ 7 w 69"/>
                  <a:gd name="T25" fmla="*/ 46 h 52"/>
                  <a:gd name="T26" fmla="*/ 62 w 69"/>
                  <a:gd name="T27" fmla="*/ 45 h 52"/>
                  <a:gd name="T28" fmla="*/ 62 w 69"/>
                  <a:gd name="T29" fmla="*/ 6 h 52"/>
                  <a:gd name="T30" fmla="*/ 6 w 69"/>
                  <a:gd name="T31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" h="52">
                    <a:moveTo>
                      <a:pt x="5" y="52"/>
                    </a:moveTo>
                    <a:cubicBezTo>
                      <a:pt x="5" y="52"/>
                      <a:pt x="5" y="52"/>
                      <a:pt x="5" y="52"/>
                    </a:cubicBezTo>
                    <a:cubicBezTo>
                      <a:pt x="3" y="52"/>
                      <a:pt x="1" y="50"/>
                      <a:pt x="1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6" y="0"/>
                      <a:pt x="68" y="2"/>
                      <a:pt x="68" y="4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9" y="48"/>
                      <a:pt x="68" y="49"/>
                      <a:pt x="67" y="50"/>
                    </a:cubicBezTo>
                    <a:cubicBezTo>
                      <a:pt x="66" y="51"/>
                      <a:pt x="65" y="51"/>
                      <a:pt x="64" y="51"/>
                    </a:cubicBezTo>
                    <a:lnTo>
                      <a:pt x="5" y="52"/>
                    </a:lnTo>
                    <a:close/>
                    <a:moveTo>
                      <a:pt x="6" y="6"/>
                    </a:moveTo>
                    <a:cubicBezTo>
                      <a:pt x="7" y="46"/>
                      <a:pt x="7" y="46"/>
                      <a:pt x="7" y="46"/>
                    </a:cubicBezTo>
                    <a:cubicBezTo>
                      <a:pt x="62" y="45"/>
                      <a:pt x="62" y="45"/>
                      <a:pt x="62" y="45"/>
                    </a:cubicBezTo>
                    <a:cubicBezTo>
                      <a:pt x="62" y="6"/>
                      <a:pt x="62" y="6"/>
                      <a:pt x="62" y="6"/>
                    </a:cubicBezTo>
                    <a:lnTo>
                      <a:pt x="6" y="6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83" name="Freeform 229">
            <a:extLst>
              <a:ext uri="{FF2B5EF4-FFF2-40B4-BE49-F238E27FC236}">
                <a16:creationId xmlns:a16="http://schemas.microsoft.com/office/drawing/2014/main" id="{EBE20B27-B2D5-4EE7-A085-DE0C85AFA74D}"/>
              </a:ext>
            </a:extLst>
          </p:cNvPr>
          <p:cNvSpPr>
            <a:spLocks noEditPoints="1"/>
          </p:cNvSpPr>
          <p:nvPr/>
        </p:nvSpPr>
        <p:spPr bwMode="auto">
          <a:xfrm>
            <a:off x="968191" y="2266990"/>
            <a:ext cx="446088" cy="528845"/>
          </a:xfrm>
          <a:custGeom>
            <a:avLst/>
            <a:gdLst>
              <a:gd name="T0" fmla="*/ 388564 w 791"/>
              <a:gd name="T1" fmla="*/ 73785 h 792"/>
              <a:gd name="T2" fmla="*/ 0 w 791"/>
              <a:gd name="T3" fmla="*/ 232056 h 792"/>
              <a:gd name="T4" fmla="*/ 4512 w 791"/>
              <a:gd name="T5" fmla="*/ 268667 h 792"/>
              <a:gd name="T6" fmla="*/ 32145 w 791"/>
              <a:gd name="T7" fmla="*/ 338509 h 792"/>
              <a:gd name="T8" fmla="*/ 360366 w 791"/>
              <a:gd name="T9" fmla="*/ 341325 h 792"/>
              <a:gd name="T10" fmla="*/ 327657 w 791"/>
              <a:gd name="T11" fmla="*/ 350337 h 792"/>
              <a:gd name="T12" fmla="*/ 38913 w 791"/>
              <a:gd name="T13" fmla="*/ 334566 h 792"/>
              <a:gd name="T14" fmla="*/ 218814 w 791"/>
              <a:gd name="T15" fmla="*/ 306967 h 792"/>
              <a:gd name="T16" fmla="*/ 36093 w 791"/>
              <a:gd name="T17" fmla="*/ 272046 h 792"/>
              <a:gd name="T18" fmla="*/ 81209 w 791"/>
              <a:gd name="T19" fmla="*/ 152639 h 792"/>
              <a:gd name="T20" fmla="*/ 104895 w 791"/>
              <a:gd name="T21" fmla="*/ 192066 h 792"/>
              <a:gd name="T22" fmla="*/ 103767 w 791"/>
              <a:gd name="T23" fmla="*/ 216285 h 792"/>
              <a:gd name="T24" fmla="*/ 162419 w 791"/>
              <a:gd name="T25" fmla="*/ 190376 h 792"/>
              <a:gd name="T26" fmla="*/ 122942 w 791"/>
              <a:gd name="T27" fmla="*/ 292323 h 792"/>
              <a:gd name="T28" fmla="*/ 197948 w 791"/>
              <a:gd name="T29" fmla="*/ 223044 h 792"/>
              <a:gd name="T30" fmla="*/ 178209 w 791"/>
              <a:gd name="T31" fmla="*/ 198261 h 792"/>
              <a:gd name="T32" fmla="*/ 289308 w 791"/>
              <a:gd name="T33" fmla="*/ 67589 h 792"/>
              <a:gd name="T34" fmla="*/ 329349 w 791"/>
              <a:gd name="T35" fmla="*/ 145880 h 792"/>
              <a:gd name="T36" fmla="*/ 344011 w 791"/>
              <a:gd name="T37" fmla="*/ 273173 h 792"/>
              <a:gd name="T38" fmla="*/ 305663 w 791"/>
              <a:gd name="T39" fmla="*/ 355969 h 792"/>
              <a:gd name="T40" fmla="*/ 224453 w 791"/>
              <a:gd name="T41" fmla="*/ 346957 h 792"/>
              <a:gd name="T42" fmla="*/ 274645 w 791"/>
              <a:gd name="T43" fmla="*/ 279368 h 792"/>
              <a:gd name="T44" fmla="*/ 328221 w 791"/>
              <a:gd name="T45" fmla="*/ 327807 h 792"/>
              <a:gd name="T46" fmla="*/ 221070 w 791"/>
              <a:gd name="T47" fmla="*/ 238815 h 792"/>
              <a:gd name="T48" fmla="*/ 226709 w 791"/>
              <a:gd name="T49" fmla="*/ 259655 h 792"/>
              <a:gd name="T50" fmla="*/ 270698 w 791"/>
              <a:gd name="T51" fmla="*/ 233182 h 792"/>
              <a:gd name="T52" fmla="*/ 324273 w 791"/>
              <a:gd name="T53" fmla="*/ 284437 h 792"/>
              <a:gd name="T54" fmla="*/ 244192 w 791"/>
              <a:gd name="T55" fmla="*/ 292323 h 792"/>
              <a:gd name="T56" fmla="*/ 301151 w 791"/>
              <a:gd name="T57" fmla="*/ 261908 h 792"/>
              <a:gd name="T58" fmla="*/ 226709 w 791"/>
              <a:gd name="T59" fmla="*/ 304151 h 792"/>
              <a:gd name="T60" fmla="*/ 303971 w 791"/>
              <a:gd name="T61" fmla="*/ 67026 h 792"/>
              <a:gd name="T62" fmla="*/ 281977 w 791"/>
              <a:gd name="T63" fmla="*/ 82233 h 792"/>
              <a:gd name="T64" fmla="*/ 284232 w 791"/>
              <a:gd name="T65" fmla="*/ 98004 h 792"/>
              <a:gd name="T66" fmla="*/ 263930 w 791"/>
              <a:gd name="T67" fmla="*/ 91245 h 792"/>
              <a:gd name="T68" fmla="*/ 269570 w 791"/>
              <a:gd name="T69" fmla="*/ 126730 h 792"/>
              <a:gd name="T70" fmla="*/ 297203 w 791"/>
              <a:gd name="T71" fmla="*/ 81107 h 792"/>
              <a:gd name="T72" fmla="*/ 242500 w 791"/>
              <a:gd name="T73" fmla="*/ 109269 h 792"/>
              <a:gd name="T74" fmla="*/ 241936 w 791"/>
              <a:gd name="T75" fmla="*/ 143627 h 792"/>
              <a:gd name="T76" fmla="*/ 226709 w 791"/>
              <a:gd name="T77" fmla="*/ 207273 h 792"/>
              <a:gd name="T78" fmla="*/ 283105 w 791"/>
              <a:gd name="T79" fmla="*/ 372866 h 792"/>
              <a:gd name="T80" fmla="*/ 293820 w 791"/>
              <a:gd name="T81" fmla="*/ 377372 h 792"/>
              <a:gd name="T82" fmla="*/ 270134 w 791"/>
              <a:gd name="T83" fmla="*/ 346394 h 792"/>
              <a:gd name="T84" fmla="*/ 311866 w 791"/>
              <a:gd name="T85" fmla="*/ 73222 h 792"/>
              <a:gd name="T86" fmla="*/ 244756 w 791"/>
              <a:gd name="T87" fmla="*/ 9012 h 792"/>
              <a:gd name="T88" fmla="*/ 288180 w 791"/>
              <a:gd name="T89" fmla="*/ 18024 h 792"/>
              <a:gd name="T90" fmla="*/ 292692 w 791"/>
              <a:gd name="T91" fmla="*/ 39990 h 792"/>
              <a:gd name="T92" fmla="*/ 251523 w 791"/>
              <a:gd name="T93" fmla="*/ 90682 h 792"/>
              <a:gd name="T94" fmla="*/ 224453 w 791"/>
              <a:gd name="T95" fmla="*/ 146443 h 792"/>
              <a:gd name="T96" fmla="*/ 177081 w 791"/>
              <a:gd name="T97" fmla="*/ 190376 h 792"/>
              <a:gd name="T98" fmla="*/ 151703 w 791"/>
              <a:gd name="T99" fmla="*/ 172915 h 792"/>
              <a:gd name="T100" fmla="*/ 81209 w 791"/>
              <a:gd name="T101" fmla="*/ 136305 h 792"/>
              <a:gd name="T102" fmla="*/ 25942 w 791"/>
              <a:gd name="T103" fmla="*/ 226423 h 792"/>
              <a:gd name="T104" fmla="*/ 36657 w 791"/>
              <a:gd name="T105" fmla="*/ 226987 h 792"/>
              <a:gd name="T106" fmla="*/ 21994 w 791"/>
              <a:gd name="T107" fmla="*/ 296829 h 792"/>
              <a:gd name="T108" fmla="*/ 13535 w 791"/>
              <a:gd name="T109" fmla="*/ 272609 h 792"/>
              <a:gd name="T110" fmla="*/ 7895 w 791"/>
              <a:gd name="T111" fmla="*/ 232619 h 792"/>
              <a:gd name="T112" fmla="*/ 258291 w 791"/>
              <a:gd name="T113" fmla="*/ 434823 h 792"/>
              <a:gd name="T114" fmla="*/ 329913 w 791"/>
              <a:gd name="T115" fmla="*/ 379625 h 79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91" h="792"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8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50"/>
                  <a:pt x="783" y="306"/>
                  <a:pt x="769" y="265"/>
                </a:cubicBezTo>
                <a:cubicBezTo>
                  <a:pt x="769" y="264"/>
                  <a:pt x="768" y="264"/>
                  <a:pt x="768" y="263"/>
                </a:cubicBezTo>
                <a:cubicBezTo>
                  <a:pt x="751" y="215"/>
                  <a:pt x="724" y="171"/>
                  <a:pt x="691" y="133"/>
                </a:cubicBezTo>
                <a:cubicBezTo>
                  <a:pt x="691" y="133"/>
                  <a:pt x="690" y="132"/>
                  <a:pt x="689" y="131"/>
                </a:cubicBezTo>
                <a:cubicBezTo>
                  <a:pt x="651" y="89"/>
                  <a:pt x="604" y="55"/>
                  <a:pt x="551" y="32"/>
                </a:cubicBezTo>
                <a:cubicBezTo>
                  <a:pt x="551" y="32"/>
                  <a:pt x="550" y="32"/>
                  <a:pt x="550" y="32"/>
                </a:cubicBezTo>
                <a:cubicBezTo>
                  <a:pt x="504" y="12"/>
                  <a:pt x="456" y="2"/>
                  <a:pt x="406" y="0"/>
                </a:cubicBezTo>
                <a:cubicBezTo>
                  <a:pt x="406" y="0"/>
                  <a:pt x="406" y="0"/>
                  <a:pt x="406" y="0"/>
                </a:cubicBezTo>
                <a:cubicBezTo>
                  <a:pt x="402" y="0"/>
                  <a:pt x="399" y="0"/>
                  <a:pt x="395" y="0"/>
                </a:cubicBezTo>
                <a:cubicBezTo>
                  <a:pt x="177" y="0"/>
                  <a:pt x="0" y="178"/>
                  <a:pt x="0" y="396"/>
                </a:cubicBezTo>
                <a:cubicBezTo>
                  <a:pt x="0" y="400"/>
                  <a:pt x="0" y="404"/>
                  <a:pt x="0" y="408"/>
                </a:cubicBezTo>
                <a:cubicBezTo>
                  <a:pt x="0" y="409"/>
                  <a:pt x="0" y="411"/>
                  <a:pt x="0" y="412"/>
                </a:cubicBezTo>
                <a:cubicBezTo>
                  <a:pt x="0" y="415"/>
                  <a:pt x="0" y="418"/>
                  <a:pt x="0" y="421"/>
                </a:cubicBezTo>
                <a:cubicBezTo>
                  <a:pt x="1" y="422"/>
                  <a:pt x="1" y="423"/>
                  <a:pt x="1" y="424"/>
                </a:cubicBezTo>
                <a:cubicBezTo>
                  <a:pt x="1" y="433"/>
                  <a:pt x="2" y="441"/>
                  <a:pt x="3" y="449"/>
                </a:cubicBezTo>
                <a:cubicBezTo>
                  <a:pt x="3" y="450"/>
                  <a:pt x="3" y="451"/>
                  <a:pt x="4" y="451"/>
                </a:cubicBezTo>
                <a:cubicBezTo>
                  <a:pt x="4" y="455"/>
                  <a:pt x="5" y="459"/>
                  <a:pt x="5" y="462"/>
                </a:cubicBezTo>
                <a:cubicBezTo>
                  <a:pt x="5" y="463"/>
                  <a:pt x="5" y="463"/>
                  <a:pt x="6" y="464"/>
                </a:cubicBezTo>
                <a:cubicBezTo>
                  <a:pt x="6" y="468"/>
                  <a:pt x="7" y="472"/>
                  <a:pt x="8" y="476"/>
                </a:cubicBezTo>
                <a:cubicBezTo>
                  <a:pt x="8" y="477"/>
                  <a:pt x="8" y="477"/>
                  <a:pt x="8" y="477"/>
                </a:cubicBezTo>
                <a:cubicBezTo>
                  <a:pt x="9" y="481"/>
                  <a:pt x="10" y="485"/>
                  <a:pt x="10" y="488"/>
                </a:cubicBezTo>
                <a:cubicBezTo>
                  <a:pt x="11" y="489"/>
                  <a:pt x="11" y="491"/>
                  <a:pt x="11" y="492"/>
                </a:cubicBezTo>
                <a:cubicBezTo>
                  <a:pt x="12" y="494"/>
                  <a:pt x="13" y="497"/>
                  <a:pt x="14" y="500"/>
                </a:cubicBezTo>
                <a:cubicBezTo>
                  <a:pt x="14" y="501"/>
                  <a:pt x="14" y="503"/>
                  <a:pt x="15" y="504"/>
                </a:cubicBezTo>
                <a:cubicBezTo>
                  <a:pt x="16" y="507"/>
                  <a:pt x="17" y="511"/>
                  <a:pt x="18" y="514"/>
                </a:cubicBezTo>
                <a:cubicBezTo>
                  <a:pt x="18" y="516"/>
                  <a:pt x="19" y="518"/>
                  <a:pt x="20" y="521"/>
                </a:cubicBezTo>
                <a:cubicBezTo>
                  <a:pt x="20" y="522"/>
                  <a:pt x="21" y="523"/>
                  <a:pt x="21" y="524"/>
                </a:cubicBezTo>
                <a:cubicBezTo>
                  <a:pt x="30" y="551"/>
                  <a:pt x="42" y="577"/>
                  <a:pt x="57" y="601"/>
                </a:cubicBezTo>
                <a:cubicBezTo>
                  <a:pt x="57" y="602"/>
                  <a:pt x="58" y="602"/>
                  <a:pt x="58" y="602"/>
                </a:cubicBezTo>
                <a:cubicBezTo>
                  <a:pt x="70" y="622"/>
                  <a:pt x="84" y="641"/>
                  <a:pt x="100" y="659"/>
                </a:cubicBezTo>
                <a:cubicBezTo>
                  <a:pt x="100" y="659"/>
                  <a:pt x="101" y="660"/>
                  <a:pt x="102" y="661"/>
                </a:cubicBezTo>
                <a:cubicBezTo>
                  <a:pt x="174" y="741"/>
                  <a:pt x="279" y="792"/>
                  <a:pt x="395" y="792"/>
                </a:cubicBezTo>
                <a:cubicBezTo>
                  <a:pt x="512" y="792"/>
                  <a:pt x="617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moveTo>
                  <a:pt x="652" y="610"/>
                </a:moveTo>
                <a:cubicBezTo>
                  <a:pt x="649" y="606"/>
                  <a:pt x="644" y="604"/>
                  <a:pt x="639" y="606"/>
                </a:cubicBezTo>
                <a:cubicBezTo>
                  <a:pt x="635" y="609"/>
                  <a:pt x="634" y="613"/>
                  <a:pt x="632" y="618"/>
                </a:cubicBezTo>
                <a:cubicBezTo>
                  <a:pt x="632" y="620"/>
                  <a:pt x="631" y="623"/>
                  <a:pt x="630" y="626"/>
                </a:cubicBezTo>
                <a:cubicBezTo>
                  <a:pt x="628" y="629"/>
                  <a:pt x="626" y="633"/>
                  <a:pt x="624" y="637"/>
                </a:cubicBezTo>
                <a:cubicBezTo>
                  <a:pt x="622" y="642"/>
                  <a:pt x="620" y="645"/>
                  <a:pt x="620" y="647"/>
                </a:cubicBezTo>
                <a:cubicBezTo>
                  <a:pt x="620" y="648"/>
                  <a:pt x="620" y="648"/>
                  <a:pt x="620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1" y="646"/>
                  <a:pt x="552" y="645"/>
                  <a:pt x="553" y="643"/>
                </a:cubicBezTo>
                <a:cubicBezTo>
                  <a:pt x="563" y="639"/>
                  <a:pt x="573" y="632"/>
                  <a:pt x="581" y="622"/>
                </a:cubicBezTo>
                <a:cubicBezTo>
                  <a:pt x="593" y="609"/>
                  <a:pt x="598" y="593"/>
                  <a:pt x="596" y="579"/>
                </a:cubicBezTo>
                <a:cubicBezTo>
                  <a:pt x="594" y="569"/>
                  <a:pt x="590" y="550"/>
                  <a:pt x="585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640" y="648"/>
                  <a:pt x="640" y="648"/>
                  <a:pt x="640" y="648"/>
                </a:cubicBezTo>
                <a:cubicBezTo>
                  <a:pt x="644" y="644"/>
                  <a:pt x="648" y="639"/>
                  <a:pt x="649" y="637"/>
                </a:cubicBezTo>
                <a:cubicBezTo>
                  <a:pt x="653" y="632"/>
                  <a:pt x="655" y="617"/>
                  <a:pt x="652" y="610"/>
                </a:cubicBezTo>
                <a:moveTo>
                  <a:pt x="69" y="594"/>
                </a:moveTo>
                <a:cubicBezTo>
                  <a:pt x="61" y="570"/>
                  <a:pt x="54" y="550"/>
                  <a:pt x="49" y="533"/>
                </a:cubicBez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09" y="648"/>
                  <a:pt x="109" y="648"/>
                  <a:pt x="109" y="648"/>
                </a:cubicBezTo>
                <a:cubicBezTo>
                  <a:pt x="94" y="631"/>
                  <a:pt x="81" y="613"/>
                  <a:pt x="69" y="594"/>
                </a:cubicBezTo>
                <a:moveTo>
                  <a:pt x="220" y="533"/>
                </a:moveTo>
                <a:cubicBezTo>
                  <a:pt x="388" y="533"/>
                  <a:pt x="388" y="533"/>
                  <a:pt x="388" y="533"/>
                </a:cubicBezTo>
                <a:cubicBezTo>
                  <a:pt x="388" y="545"/>
                  <a:pt x="388" y="545"/>
                  <a:pt x="388" y="545"/>
                </a:cubicBezTo>
                <a:cubicBezTo>
                  <a:pt x="378" y="549"/>
                  <a:pt x="369" y="555"/>
                  <a:pt x="371" y="567"/>
                </a:cubicBezTo>
                <a:cubicBezTo>
                  <a:pt x="377" y="608"/>
                  <a:pt x="384" y="621"/>
                  <a:pt x="388" y="626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moveTo>
                  <a:pt x="61" y="426"/>
                </a:moveTo>
                <a:cubicBezTo>
                  <a:pt x="64" y="439"/>
                  <a:pt x="68" y="461"/>
                  <a:pt x="66" y="475"/>
                </a:cubicBezTo>
                <a:cubicBezTo>
                  <a:pt x="65" y="481"/>
                  <a:pt x="64" y="483"/>
                  <a:pt x="64" y="483"/>
                </a:cubicBezTo>
                <a:cubicBezTo>
                  <a:pt x="58" y="478"/>
                  <a:pt x="58" y="445"/>
                  <a:pt x="61" y="426"/>
                </a:cubicBezTo>
                <a:moveTo>
                  <a:pt x="51" y="389"/>
                </a:moveTo>
                <a:cubicBezTo>
                  <a:pt x="54" y="382"/>
                  <a:pt x="58" y="374"/>
                  <a:pt x="61" y="366"/>
                </a:cubicBezTo>
                <a:cubicBezTo>
                  <a:pt x="89" y="303"/>
                  <a:pt x="106" y="280"/>
                  <a:pt x="107" y="279"/>
                </a:cubicBezTo>
                <a:cubicBezTo>
                  <a:pt x="107" y="278"/>
                  <a:pt x="108" y="277"/>
                  <a:pt x="108" y="276"/>
                </a:cubicBezTo>
                <a:cubicBezTo>
                  <a:pt x="108" y="275"/>
                  <a:pt x="109" y="260"/>
                  <a:pt x="110" y="246"/>
                </a:cubicBezTo>
                <a:cubicBezTo>
                  <a:pt x="119" y="249"/>
                  <a:pt x="128" y="251"/>
                  <a:pt x="134" y="251"/>
                </a:cubicBezTo>
                <a:cubicBezTo>
                  <a:pt x="140" y="264"/>
                  <a:pt x="142" y="269"/>
                  <a:pt x="144" y="271"/>
                </a:cubicBezTo>
                <a:cubicBezTo>
                  <a:pt x="144" y="273"/>
                  <a:pt x="145" y="277"/>
                  <a:pt x="145" y="281"/>
                </a:cubicBezTo>
                <a:cubicBezTo>
                  <a:pt x="152" y="337"/>
                  <a:pt x="157" y="354"/>
                  <a:pt x="168" y="354"/>
                </a:cubicBezTo>
                <a:cubicBezTo>
                  <a:pt x="170" y="354"/>
                  <a:pt x="172" y="353"/>
                  <a:pt x="173" y="352"/>
                </a:cubicBezTo>
                <a:cubicBezTo>
                  <a:pt x="169" y="362"/>
                  <a:pt x="168" y="376"/>
                  <a:pt x="170" y="385"/>
                </a:cubicBezTo>
                <a:cubicBezTo>
                  <a:pt x="170" y="386"/>
                  <a:pt x="171" y="388"/>
                  <a:pt x="171" y="389"/>
                </a:cubicBezTo>
                <a:lnTo>
                  <a:pt x="51" y="389"/>
                </a:lnTo>
                <a:close/>
                <a:moveTo>
                  <a:pt x="195" y="348"/>
                </a:moveTo>
                <a:cubicBezTo>
                  <a:pt x="193" y="344"/>
                  <a:pt x="190" y="341"/>
                  <a:pt x="186" y="341"/>
                </a:cubicBezTo>
                <a:cubicBezTo>
                  <a:pt x="185" y="341"/>
                  <a:pt x="184" y="341"/>
                  <a:pt x="183" y="341"/>
                </a:cubicBezTo>
                <a:cubicBezTo>
                  <a:pt x="187" y="335"/>
                  <a:pt x="189" y="328"/>
                  <a:pt x="191" y="321"/>
                </a:cubicBezTo>
                <a:cubicBezTo>
                  <a:pt x="192" y="315"/>
                  <a:pt x="194" y="310"/>
                  <a:pt x="196" y="305"/>
                </a:cubicBezTo>
                <a:cubicBezTo>
                  <a:pt x="196" y="304"/>
                  <a:pt x="198" y="302"/>
                  <a:pt x="200" y="299"/>
                </a:cubicBezTo>
                <a:cubicBezTo>
                  <a:pt x="198" y="315"/>
                  <a:pt x="196" y="331"/>
                  <a:pt x="195" y="348"/>
                </a:cubicBezTo>
                <a:moveTo>
                  <a:pt x="183" y="374"/>
                </a:moveTo>
                <a:cubicBezTo>
                  <a:pt x="183" y="369"/>
                  <a:pt x="184" y="363"/>
                  <a:pt x="185" y="360"/>
                </a:cubicBezTo>
                <a:cubicBezTo>
                  <a:pt x="187" y="368"/>
                  <a:pt x="187" y="380"/>
                  <a:pt x="184" y="384"/>
                </a:cubicBezTo>
                <a:cubicBezTo>
                  <a:pt x="184" y="383"/>
                  <a:pt x="183" y="380"/>
                  <a:pt x="183" y="374"/>
                </a:cubicBezTo>
                <a:moveTo>
                  <a:pt x="216" y="287"/>
                </a:moveTo>
                <a:cubicBezTo>
                  <a:pt x="228" y="279"/>
                  <a:pt x="242" y="272"/>
                  <a:pt x="250" y="272"/>
                </a:cubicBezTo>
                <a:cubicBezTo>
                  <a:pt x="251" y="272"/>
                  <a:pt x="252" y="272"/>
                  <a:pt x="252" y="272"/>
                </a:cubicBezTo>
                <a:cubicBezTo>
                  <a:pt x="257" y="273"/>
                  <a:pt x="257" y="293"/>
                  <a:pt x="254" y="311"/>
                </a:cubicBezTo>
                <a:cubicBezTo>
                  <a:pt x="253" y="313"/>
                  <a:pt x="254" y="316"/>
                  <a:pt x="255" y="317"/>
                </a:cubicBezTo>
                <a:cubicBezTo>
                  <a:pt x="256" y="319"/>
                  <a:pt x="258" y="320"/>
                  <a:pt x="260" y="320"/>
                </a:cubicBezTo>
                <a:cubicBezTo>
                  <a:pt x="261" y="320"/>
                  <a:pt x="283" y="321"/>
                  <a:pt x="288" y="338"/>
                </a:cubicBezTo>
                <a:cubicBezTo>
                  <a:pt x="290" y="344"/>
                  <a:pt x="289" y="345"/>
                  <a:pt x="283" y="350"/>
                </a:cubicBezTo>
                <a:cubicBezTo>
                  <a:pt x="276" y="356"/>
                  <a:pt x="265" y="365"/>
                  <a:pt x="263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54"/>
                  <a:pt x="211" y="320"/>
                  <a:pt x="216" y="287"/>
                </a:cubicBezTo>
                <a:moveTo>
                  <a:pt x="264" y="403"/>
                </a:moveTo>
                <a:cubicBezTo>
                  <a:pt x="274" y="439"/>
                  <a:pt x="335" y="462"/>
                  <a:pt x="388" y="476"/>
                </a:cubicBezTo>
                <a:cubicBezTo>
                  <a:pt x="388" y="519"/>
                  <a:pt x="388" y="519"/>
                  <a:pt x="388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lnTo>
                  <a:pt x="264" y="403"/>
                </a:lnTo>
                <a:close/>
                <a:moveTo>
                  <a:pt x="358" y="299"/>
                </a:moveTo>
                <a:cubicBezTo>
                  <a:pt x="357" y="285"/>
                  <a:pt x="357" y="285"/>
                  <a:pt x="367" y="284"/>
                </a:cubicBezTo>
                <a:cubicBezTo>
                  <a:pt x="373" y="283"/>
                  <a:pt x="381" y="282"/>
                  <a:pt x="388" y="279"/>
                </a:cubicBezTo>
                <a:cubicBezTo>
                  <a:pt x="388" y="370"/>
                  <a:pt x="388" y="370"/>
                  <a:pt x="388" y="370"/>
                </a:cubicBezTo>
                <a:cubicBezTo>
                  <a:pt x="372" y="374"/>
                  <a:pt x="354" y="388"/>
                  <a:pt x="354" y="388"/>
                </a:cubicBezTo>
                <a:cubicBezTo>
                  <a:pt x="351" y="390"/>
                  <a:pt x="350" y="393"/>
                  <a:pt x="351" y="396"/>
                </a:cubicBezTo>
                <a:cubicBezTo>
                  <a:pt x="355" y="406"/>
                  <a:pt x="368" y="439"/>
                  <a:pt x="386" y="440"/>
                </a:cubicBezTo>
                <a:cubicBezTo>
                  <a:pt x="386" y="440"/>
                  <a:pt x="386" y="440"/>
                  <a:pt x="387" y="440"/>
                </a:cubicBezTo>
                <a:cubicBezTo>
                  <a:pt x="387" y="440"/>
                  <a:pt x="387" y="440"/>
                  <a:pt x="387" y="440"/>
                </a:cubicBezTo>
                <a:cubicBezTo>
                  <a:pt x="387" y="440"/>
                  <a:pt x="388" y="440"/>
                  <a:pt x="388" y="440"/>
                </a:cubicBezTo>
                <a:cubicBezTo>
                  <a:pt x="388" y="450"/>
                  <a:pt x="388" y="450"/>
                  <a:pt x="388" y="450"/>
                </a:cubicBezTo>
                <a:cubicBezTo>
                  <a:pt x="387" y="449"/>
                  <a:pt x="385" y="448"/>
                  <a:pt x="383" y="446"/>
                </a:cubicBezTo>
                <a:cubicBezTo>
                  <a:pt x="363" y="432"/>
                  <a:pt x="328" y="407"/>
                  <a:pt x="322" y="391"/>
                </a:cubicBezTo>
                <a:cubicBezTo>
                  <a:pt x="315" y="371"/>
                  <a:pt x="315" y="357"/>
                  <a:pt x="316" y="352"/>
                </a:cubicBezTo>
                <a:cubicBezTo>
                  <a:pt x="317" y="353"/>
                  <a:pt x="319" y="355"/>
                  <a:pt x="323" y="359"/>
                </a:cubicBezTo>
                <a:cubicBezTo>
                  <a:pt x="329" y="366"/>
                  <a:pt x="334" y="369"/>
                  <a:pt x="340" y="369"/>
                </a:cubicBezTo>
                <a:cubicBezTo>
                  <a:pt x="358" y="369"/>
                  <a:pt x="358" y="339"/>
                  <a:pt x="358" y="315"/>
                </a:cubicBezTo>
                <a:cubicBezTo>
                  <a:pt x="359" y="309"/>
                  <a:pt x="358" y="304"/>
                  <a:pt x="358" y="299"/>
                </a:cubicBezTo>
                <a:moveTo>
                  <a:pt x="504" y="86"/>
                </a:moveTo>
                <a:cubicBezTo>
                  <a:pt x="513" y="99"/>
                  <a:pt x="522" y="114"/>
                  <a:pt x="529" y="130"/>
                </a:cubicBezTo>
                <a:cubicBezTo>
                  <a:pt x="517" y="130"/>
                  <a:pt x="517" y="130"/>
                  <a:pt x="517" y="130"/>
                </a:cubicBezTo>
                <a:cubicBezTo>
                  <a:pt x="515" y="126"/>
                  <a:pt x="514" y="122"/>
                  <a:pt x="513" y="120"/>
                </a:cubicBezTo>
                <a:cubicBezTo>
                  <a:pt x="506" y="105"/>
                  <a:pt x="502" y="102"/>
                  <a:pt x="498" y="102"/>
                </a:cubicBezTo>
                <a:cubicBezTo>
                  <a:pt x="494" y="102"/>
                  <a:pt x="491" y="105"/>
                  <a:pt x="491" y="109"/>
                </a:cubicBezTo>
                <a:cubicBezTo>
                  <a:pt x="491" y="110"/>
                  <a:pt x="491" y="112"/>
                  <a:pt x="492" y="113"/>
                </a:cubicBezTo>
                <a:cubicBezTo>
                  <a:pt x="489" y="110"/>
                  <a:pt x="486" y="107"/>
                  <a:pt x="482" y="104"/>
                </a:cubicBezTo>
                <a:cubicBezTo>
                  <a:pt x="476" y="100"/>
                  <a:pt x="475" y="97"/>
                  <a:pt x="475" y="96"/>
                </a:cubicBezTo>
                <a:cubicBezTo>
                  <a:pt x="476" y="93"/>
                  <a:pt x="484" y="88"/>
                  <a:pt x="504" y="86"/>
                </a:cubicBezTo>
                <a:moveTo>
                  <a:pt x="752" y="259"/>
                </a:moveTo>
                <a:cubicBezTo>
                  <a:pt x="584" y="259"/>
                  <a:pt x="584" y="259"/>
                  <a:pt x="584" y="259"/>
                </a:cubicBezTo>
                <a:cubicBezTo>
                  <a:pt x="577" y="218"/>
                  <a:pt x="565" y="178"/>
                  <a:pt x="551" y="144"/>
                </a:cubicBezTo>
                <a:cubicBezTo>
                  <a:pt x="682" y="144"/>
                  <a:pt x="682" y="144"/>
                  <a:pt x="682" y="144"/>
                </a:cubicBezTo>
                <a:cubicBezTo>
                  <a:pt x="711" y="178"/>
                  <a:pt x="735" y="217"/>
                  <a:pt x="752" y="259"/>
                </a:cubicBezTo>
                <a:moveTo>
                  <a:pt x="757" y="519"/>
                </a:moveTo>
                <a:cubicBezTo>
                  <a:pt x="587" y="519"/>
                  <a:pt x="587" y="519"/>
                  <a:pt x="587" y="519"/>
                </a:cubicBezTo>
                <a:cubicBezTo>
                  <a:pt x="588" y="509"/>
                  <a:pt x="590" y="500"/>
                  <a:pt x="591" y="491"/>
                </a:cubicBezTo>
                <a:cubicBezTo>
                  <a:pt x="594" y="492"/>
                  <a:pt x="596" y="493"/>
                  <a:pt x="599" y="493"/>
                </a:cubicBezTo>
                <a:cubicBezTo>
                  <a:pt x="604" y="493"/>
                  <a:pt x="608" y="490"/>
                  <a:pt x="610" y="485"/>
                </a:cubicBezTo>
                <a:cubicBezTo>
                  <a:pt x="613" y="475"/>
                  <a:pt x="604" y="469"/>
                  <a:pt x="599" y="467"/>
                </a:cubicBezTo>
                <a:cubicBezTo>
                  <a:pt x="597" y="465"/>
                  <a:pt x="595" y="464"/>
                  <a:pt x="594" y="463"/>
                </a:cubicBezTo>
                <a:cubicBezTo>
                  <a:pt x="595" y="443"/>
                  <a:pt x="596" y="423"/>
                  <a:pt x="597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moveTo>
                  <a:pt x="552" y="628"/>
                </a:moveTo>
                <a:cubicBezTo>
                  <a:pt x="552" y="628"/>
                  <a:pt x="552" y="628"/>
                  <a:pt x="551" y="628"/>
                </a:cubicBezTo>
                <a:cubicBezTo>
                  <a:pt x="548" y="626"/>
                  <a:pt x="544" y="628"/>
                  <a:pt x="542" y="632"/>
                </a:cubicBezTo>
                <a:cubicBezTo>
                  <a:pt x="542" y="632"/>
                  <a:pt x="542" y="632"/>
                  <a:pt x="542" y="632"/>
                </a:cubicBezTo>
                <a:cubicBezTo>
                  <a:pt x="538" y="633"/>
                  <a:pt x="534" y="634"/>
                  <a:pt x="530" y="633"/>
                </a:cubicBezTo>
                <a:cubicBezTo>
                  <a:pt x="514" y="633"/>
                  <a:pt x="506" y="623"/>
                  <a:pt x="499" y="615"/>
                </a:cubicBezTo>
                <a:cubicBezTo>
                  <a:pt x="493" y="608"/>
                  <a:pt x="487" y="601"/>
                  <a:pt x="479" y="601"/>
                </a:cubicBezTo>
                <a:cubicBezTo>
                  <a:pt x="477" y="601"/>
                  <a:pt x="476" y="601"/>
                  <a:pt x="475" y="601"/>
                </a:cubicBezTo>
                <a:cubicBezTo>
                  <a:pt x="471" y="602"/>
                  <a:pt x="466" y="604"/>
                  <a:pt x="460" y="606"/>
                </a:cubicBezTo>
                <a:cubicBezTo>
                  <a:pt x="446" y="610"/>
                  <a:pt x="427" y="617"/>
                  <a:pt x="409" y="617"/>
                </a:cubicBezTo>
                <a:cubicBezTo>
                  <a:pt x="405" y="617"/>
                  <a:pt x="401" y="616"/>
                  <a:pt x="398" y="616"/>
                </a:cubicBezTo>
                <a:cubicBezTo>
                  <a:pt x="395" y="612"/>
                  <a:pt x="390" y="596"/>
                  <a:pt x="384" y="565"/>
                </a:cubicBezTo>
                <a:cubicBezTo>
                  <a:pt x="384" y="562"/>
                  <a:pt x="387" y="560"/>
                  <a:pt x="393" y="558"/>
                </a:cubicBezTo>
                <a:cubicBezTo>
                  <a:pt x="394" y="558"/>
                  <a:pt x="394" y="558"/>
                  <a:pt x="395" y="558"/>
                </a:cubicBezTo>
                <a:cubicBezTo>
                  <a:pt x="398" y="558"/>
                  <a:pt x="400" y="557"/>
                  <a:pt x="401" y="555"/>
                </a:cubicBezTo>
                <a:cubicBezTo>
                  <a:pt x="402" y="555"/>
                  <a:pt x="403" y="555"/>
                  <a:pt x="403" y="554"/>
                </a:cubicBezTo>
                <a:cubicBezTo>
                  <a:pt x="415" y="550"/>
                  <a:pt x="429" y="546"/>
                  <a:pt x="438" y="535"/>
                </a:cubicBezTo>
                <a:cubicBezTo>
                  <a:pt x="452" y="518"/>
                  <a:pt x="466" y="500"/>
                  <a:pt x="483" y="496"/>
                </a:cubicBezTo>
                <a:cubicBezTo>
                  <a:pt x="484" y="496"/>
                  <a:pt x="486" y="496"/>
                  <a:pt x="487" y="496"/>
                </a:cubicBezTo>
                <a:cubicBezTo>
                  <a:pt x="496" y="496"/>
                  <a:pt x="500" y="505"/>
                  <a:pt x="500" y="506"/>
                </a:cubicBezTo>
                <a:cubicBezTo>
                  <a:pt x="500" y="507"/>
                  <a:pt x="501" y="508"/>
                  <a:pt x="502" y="509"/>
                </a:cubicBezTo>
                <a:cubicBezTo>
                  <a:pt x="504" y="511"/>
                  <a:pt x="524" y="530"/>
                  <a:pt x="534" y="535"/>
                </a:cubicBezTo>
                <a:cubicBezTo>
                  <a:pt x="535" y="536"/>
                  <a:pt x="537" y="536"/>
                  <a:pt x="538" y="536"/>
                </a:cubicBezTo>
                <a:cubicBezTo>
                  <a:pt x="538" y="536"/>
                  <a:pt x="538" y="536"/>
                  <a:pt x="538" y="536"/>
                </a:cubicBezTo>
                <a:cubicBezTo>
                  <a:pt x="548" y="536"/>
                  <a:pt x="550" y="525"/>
                  <a:pt x="552" y="513"/>
                </a:cubicBezTo>
                <a:cubicBezTo>
                  <a:pt x="552" y="508"/>
                  <a:pt x="554" y="501"/>
                  <a:pt x="555" y="497"/>
                </a:cubicBezTo>
                <a:cubicBezTo>
                  <a:pt x="563" y="507"/>
                  <a:pt x="577" y="552"/>
                  <a:pt x="582" y="582"/>
                </a:cubicBezTo>
                <a:cubicBezTo>
                  <a:pt x="584" y="591"/>
                  <a:pt x="579" y="603"/>
                  <a:pt x="570" y="613"/>
                </a:cubicBezTo>
                <a:cubicBezTo>
                  <a:pt x="565" y="620"/>
                  <a:pt x="559" y="625"/>
                  <a:pt x="552" y="628"/>
                </a:cubicBezTo>
                <a:moveTo>
                  <a:pt x="399" y="382"/>
                </a:moveTo>
                <a:cubicBezTo>
                  <a:pt x="401" y="382"/>
                  <a:pt x="402" y="382"/>
                  <a:pt x="402" y="386"/>
                </a:cubicBezTo>
                <a:cubicBezTo>
                  <a:pt x="402" y="388"/>
                  <a:pt x="402" y="390"/>
                  <a:pt x="402" y="392"/>
                </a:cubicBezTo>
                <a:cubicBezTo>
                  <a:pt x="401" y="393"/>
                  <a:pt x="400" y="394"/>
                  <a:pt x="400" y="396"/>
                </a:cubicBezTo>
                <a:cubicBezTo>
                  <a:pt x="400" y="397"/>
                  <a:pt x="400" y="398"/>
                  <a:pt x="401" y="399"/>
                </a:cubicBezTo>
                <a:cubicBezTo>
                  <a:pt x="399" y="410"/>
                  <a:pt x="396" y="419"/>
                  <a:pt x="392" y="424"/>
                </a:cubicBezTo>
                <a:cubicBezTo>
                  <a:pt x="389" y="426"/>
                  <a:pt x="387" y="426"/>
                  <a:pt x="387" y="426"/>
                </a:cubicBezTo>
                <a:cubicBezTo>
                  <a:pt x="387" y="426"/>
                  <a:pt x="387" y="426"/>
                  <a:pt x="387" y="426"/>
                </a:cubicBezTo>
                <a:cubicBezTo>
                  <a:pt x="386" y="426"/>
                  <a:pt x="386" y="426"/>
                  <a:pt x="386" y="426"/>
                </a:cubicBezTo>
                <a:cubicBezTo>
                  <a:pt x="382" y="426"/>
                  <a:pt x="373" y="412"/>
                  <a:pt x="366" y="396"/>
                </a:cubicBezTo>
                <a:cubicBezTo>
                  <a:pt x="375" y="390"/>
                  <a:pt x="390" y="382"/>
                  <a:pt x="399" y="382"/>
                </a:cubicBezTo>
                <a:moveTo>
                  <a:pt x="402" y="478"/>
                </a:moveTo>
                <a:cubicBezTo>
                  <a:pt x="407" y="478"/>
                  <a:pt x="408" y="474"/>
                  <a:pt x="409" y="473"/>
                </a:cubicBezTo>
                <a:cubicBezTo>
                  <a:pt x="410" y="469"/>
                  <a:pt x="408" y="466"/>
                  <a:pt x="402" y="461"/>
                </a:cubicBezTo>
                <a:cubicBezTo>
                  <a:pt x="402" y="433"/>
                  <a:pt x="402" y="433"/>
                  <a:pt x="402" y="433"/>
                </a:cubicBezTo>
                <a:cubicBezTo>
                  <a:pt x="408" y="426"/>
                  <a:pt x="412" y="416"/>
                  <a:pt x="414" y="403"/>
                </a:cubicBezTo>
                <a:cubicBezTo>
                  <a:pt x="583" y="403"/>
                  <a:pt x="583" y="403"/>
                  <a:pt x="583" y="403"/>
                </a:cubicBezTo>
                <a:cubicBezTo>
                  <a:pt x="582" y="415"/>
                  <a:pt x="582" y="428"/>
                  <a:pt x="581" y="440"/>
                </a:cubicBezTo>
                <a:cubicBezTo>
                  <a:pt x="574" y="433"/>
                  <a:pt x="563" y="429"/>
                  <a:pt x="551" y="425"/>
                </a:cubicBezTo>
                <a:cubicBezTo>
                  <a:pt x="530" y="417"/>
                  <a:pt x="499" y="410"/>
                  <a:pt x="491" y="408"/>
                </a:cubicBezTo>
                <a:cubicBezTo>
                  <a:pt x="490" y="408"/>
                  <a:pt x="489" y="408"/>
                  <a:pt x="489" y="408"/>
                </a:cubicBezTo>
                <a:cubicBezTo>
                  <a:pt x="485" y="408"/>
                  <a:pt x="481" y="410"/>
                  <a:pt x="480" y="414"/>
                </a:cubicBezTo>
                <a:cubicBezTo>
                  <a:pt x="477" y="427"/>
                  <a:pt x="513" y="450"/>
                  <a:pt x="513" y="451"/>
                </a:cubicBezTo>
                <a:cubicBezTo>
                  <a:pt x="519" y="454"/>
                  <a:pt x="519" y="458"/>
                  <a:pt x="519" y="463"/>
                </a:cubicBezTo>
                <a:cubicBezTo>
                  <a:pt x="520" y="468"/>
                  <a:pt x="520" y="478"/>
                  <a:pt x="532" y="479"/>
                </a:cubicBezTo>
                <a:cubicBezTo>
                  <a:pt x="538" y="479"/>
                  <a:pt x="544" y="478"/>
                  <a:pt x="550" y="477"/>
                </a:cubicBezTo>
                <a:cubicBezTo>
                  <a:pt x="556" y="476"/>
                  <a:pt x="562" y="475"/>
                  <a:pt x="566" y="476"/>
                </a:cubicBezTo>
                <a:cubicBezTo>
                  <a:pt x="569" y="477"/>
                  <a:pt x="573" y="480"/>
                  <a:pt x="577" y="483"/>
                </a:cubicBezTo>
                <a:cubicBezTo>
                  <a:pt x="578" y="483"/>
                  <a:pt x="578" y="483"/>
                  <a:pt x="578" y="483"/>
                </a:cubicBezTo>
                <a:cubicBezTo>
                  <a:pt x="577" y="490"/>
                  <a:pt x="576" y="497"/>
                  <a:pt x="575" y="505"/>
                </a:cubicBezTo>
                <a:cubicBezTo>
                  <a:pt x="567" y="486"/>
                  <a:pt x="561" y="482"/>
                  <a:pt x="556" y="482"/>
                </a:cubicBezTo>
                <a:cubicBezTo>
                  <a:pt x="556" y="482"/>
                  <a:pt x="555" y="482"/>
                  <a:pt x="555" y="482"/>
                </a:cubicBezTo>
                <a:cubicBezTo>
                  <a:pt x="543" y="482"/>
                  <a:pt x="540" y="497"/>
                  <a:pt x="538" y="510"/>
                </a:cubicBezTo>
                <a:cubicBezTo>
                  <a:pt x="537" y="513"/>
                  <a:pt x="537" y="517"/>
                  <a:pt x="536" y="520"/>
                </a:cubicBezTo>
                <a:cubicBezTo>
                  <a:pt x="529" y="515"/>
                  <a:pt x="518" y="505"/>
                  <a:pt x="513" y="500"/>
                </a:cubicBezTo>
                <a:cubicBezTo>
                  <a:pt x="510" y="495"/>
                  <a:pt x="503" y="482"/>
                  <a:pt x="487" y="482"/>
                </a:cubicBezTo>
                <a:cubicBezTo>
                  <a:pt x="485" y="482"/>
                  <a:pt x="483" y="482"/>
                  <a:pt x="480" y="483"/>
                </a:cubicBezTo>
                <a:cubicBezTo>
                  <a:pt x="462" y="486"/>
                  <a:pt x="447" y="502"/>
                  <a:pt x="433" y="519"/>
                </a:cubicBezTo>
                <a:cubicBezTo>
                  <a:pt x="433" y="519"/>
                  <a:pt x="433" y="519"/>
                  <a:pt x="432" y="519"/>
                </a:cubicBezTo>
                <a:cubicBezTo>
                  <a:pt x="402" y="519"/>
                  <a:pt x="402" y="519"/>
                  <a:pt x="402" y="519"/>
                </a:cubicBezTo>
                <a:lnTo>
                  <a:pt x="402" y="478"/>
                </a:lnTo>
                <a:close/>
                <a:moveTo>
                  <a:pt x="580" y="467"/>
                </a:moveTo>
                <a:cubicBezTo>
                  <a:pt x="576" y="466"/>
                  <a:pt x="573" y="464"/>
                  <a:pt x="571" y="463"/>
                </a:cubicBezTo>
                <a:cubicBezTo>
                  <a:pt x="568" y="462"/>
                  <a:pt x="565" y="461"/>
                  <a:pt x="561" y="461"/>
                </a:cubicBezTo>
                <a:cubicBezTo>
                  <a:pt x="556" y="461"/>
                  <a:pt x="552" y="462"/>
                  <a:pt x="547" y="463"/>
                </a:cubicBezTo>
                <a:cubicBezTo>
                  <a:pt x="542" y="464"/>
                  <a:pt x="538" y="465"/>
                  <a:pt x="534" y="465"/>
                </a:cubicBezTo>
                <a:cubicBezTo>
                  <a:pt x="534" y="464"/>
                  <a:pt x="533" y="463"/>
                  <a:pt x="533" y="462"/>
                </a:cubicBezTo>
                <a:cubicBezTo>
                  <a:pt x="533" y="456"/>
                  <a:pt x="532" y="446"/>
                  <a:pt x="521" y="439"/>
                </a:cubicBezTo>
                <a:cubicBezTo>
                  <a:pt x="515" y="435"/>
                  <a:pt x="508" y="430"/>
                  <a:pt x="503" y="425"/>
                </a:cubicBezTo>
                <a:cubicBezTo>
                  <a:pt x="515" y="428"/>
                  <a:pt x="533" y="432"/>
                  <a:pt x="546" y="438"/>
                </a:cubicBezTo>
                <a:cubicBezTo>
                  <a:pt x="569" y="446"/>
                  <a:pt x="577" y="452"/>
                  <a:pt x="578" y="460"/>
                </a:cubicBezTo>
                <a:cubicBezTo>
                  <a:pt x="578" y="463"/>
                  <a:pt x="579" y="465"/>
                  <a:pt x="580" y="467"/>
                </a:cubicBezTo>
                <a:moveTo>
                  <a:pt x="420" y="533"/>
                </a:moveTo>
                <a:cubicBezTo>
                  <a:pt x="415" y="536"/>
                  <a:pt x="408" y="538"/>
                  <a:pt x="402" y="540"/>
                </a:cubicBezTo>
                <a:cubicBezTo>
                  <a:pt x="402" y="533"/>
                  <a:pt x="402" y="533"/>
                  <a:pt x="402" y="533"/>
                </a:cubicBezTo>
                <a:lnTo>
                  <a:pt x="420" y="533"/>
                </a:lnTo>
                <a:close/>
                <a:moveTo>
                  <a:pt x="597" y="389"/>
                </a:moveTo>
                <a:cubicBezTo>
                  <a:pt x="596" y="349"/>
                  <a:pt x="593" y="310"/>
                  <a:pt x="587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597" y="389"/>
                </a:lnTo>
                <a:close/>
                <a:moveTo>
                  <a:pt x="539" y="119"/>
                </a:moveTo>
                <a:cubicBezTo>
                  <a:pt x="534" y="107"/>
                  <a:pt x="527" y="96"/>
                  <a:pt x="520" y="85"/>
                </a:cubicBezTo>
                <a:cubicBezTo>
                  <a:pt x="526" y="85"/>
                  <a:pt x="530" y="87"/>
                  <a:pt x="532" y="90"/>
                </a:cubicBezTo>
                <a:cubicBezTo>
                  <a:pt x="539" y="97"/>
                  <a:pt x="540" y="111"/>
                  <a:pt x="539" y="119"/>
                </a:cubicBezTo>
                <a:moveTo>
                  <a:pt x="506" y="193"/>
                </a:moveTo>
                <a:cubicBezTo>
                  <a:pt x="507" y="193"/>
                  <a:pt x="508" y="193"/>
                  <a:pt x="509" y="192"/>
                </a:cubicBezTo>
                <a:cubicBezTo>
                  <a:pt x="508" y="193"/>
                  <a:pt x="507" y="193"/>
                  <a:pt x="506" y="194"/>
                </a:cubicBezTo>
                <a:lnTo>
                  <a:pt x="506" y="193"/>
                </a:lnTo>
                <a:close/>
                <a:moveTo>
                  <a:pt x="500" y="146"/>
                </a:moveTo>
                <a:cubicBezTo>
                  <a:pt x="502" y="138"/>
                  <a:pt x="502" y="125"/>
                  <a:pt x="493" y="114"/>
                </a:cubicBezTo>
                <a:cubicBezTo>
                  <a:pt x="493" y="115"/>
                  <a:pt x="494" y="115"/>
                  <a:pt x="494" y="115"/>
                </a:cubicBezTo>
                <a:cubicBezTo>
                  <a:pt x="497" y="119"/>
                  <a:pt x="504" y="135"/>
                  <a:pt x="506" y="140"/>
                </a:cubicBezTo>
                <a:cubicBezTo>
                  <a:pt x="505" y="141"/>
                  <a:pt x="505" y="141"/>
                  <a:pt x="505" y="141"/>
                </a:cubicBezTo>
                <a:cubicBezTo>
                  <a:pt x="504" y="142"/>
                  <a:pt x="504" y="144"/>
                  <a:pt x="503" y="145"/>
                </a:cubicBezTo>
                <a:cubicBezTo>
                  <a:pt x="503" y="146"/>
                  <a:pt x="503" y="147"/>
                  <a:pt x="503" y="148"/>
                </a:cubicBezTo>
                <a:cubicBezTo>
                  <a:pt x="501" y="149"/>
                  <a:pt x="498" y="151"/>
                  <a:pt x="497" y="155"/>
                </a:cubicBezTo>
                <a:cubicBezTo>
                  <a:pt x="495" y="160"/>
                  <a:pt x="498" y="167"/>
                  <a:pt x="504" y="174"/>
                </a:cubicBezTo>
                <a:cubicBezTo>
                  <a:pt x="505" y="175"/>
                  <a:pt x="505" y="176"/>
                  <a:pt x="505" y="177"/>
                </a:cubicBezTo>
                <a:cubicBezTo>
                  <a:pt x="505" y="177"/>
                  <a:pt x="504" y="179"/>
                  <a:pt x="500" y="181"/>
                </a:cubicBezTo>
                <a:cubicBezTo>
                  <a:pt x="499" y="181"/>
                  <a:pt x="498" y="182"/>
                  <a:pt x="497" y="182"/>
                </a:cubicBezTo>
                <a:cubicBezTo>
                  <a:pt x="495" y="184"/>
                  <a:pt x="485" y="190"/>
                  <a:pt x="481" y="191"/>
                </a:cubicBezTo>
                <a:cubicBezTo>
                  <a:pt x="479" y="191"/>
                  <a:pt x="477" y="193"/>
                  <a:pt x="475" y="194"/>
                </a:cubicBezTo>
                <a:cubicBezTo>
                  <a:pt x="473" y="185"/>
                  <a:pt x="466" y="176"/>
                  <a:pt x="461" y="171"/>
                </a:cubicBezTo>
                <a:cubicBezTo>
                  <a:pt x="460" y="170"/>
                  <a:pt x="458" y="168"/>
                  <a:pt x="459" y="166"/>
                </a:cubicBezTo>
                <a:cubicBezTo>
                  <a:pt x="460" y="164"/>
                  <a:pt x="463" y="162"/>
                  <a:pt x="468" y="162"/>
                </a:cubicBezTo>
                <a:cubicBezTo>
                  <a:pt x="470" y="162"/>
                  <a:pt x="472" y="162"/>
                  <a:pt x="473" y="162"/>
                </a:cubicBezTo>
                <a:cubicBezTo>
                  <a:pt x="485" y="165"/>
                  <a:pt x="496" y="158"/>
                  <a:pt x="500" y="146"/>
                </a:cubicBezTo>
                <a:moveTo>
                  <a:pt x="464" y="212"/>
                </a:moveTo>
                <a:cubicBezTo>
                  <a:pt x="464" y="212"/>
                  <a:pt x="465" y="212"/>
                  <a:pt x="465" y="212"/>
                </a:cubicBezTo>
                <a:cubicBezTo>
                  <a:pt x="466" y="212"/>
                  <a:pt x="467" y="212"/>
                  <a:pt x="468" y="211"/>
                </a:cubicBezTo>
                <a:cubicBezTo>
                  <a:pt x="468" y="213"/>
                  <a:pt x="468" y="216"/>
                  <a:pt x="469" y="217"/>
                </a:cubicBezTo>
                <a:cubicBezTo>
                  <a:pt x="471" y="223"/>
                  <a:pt x="475" y="224"/>
                  <a:pt x="477" y="225"/>
                </a:cubicBezTo>
                <a:cubicBezTo>
                  <a:pt x="477" y="225"/>
                  <a:pt x="477" y="225"/>
                  <a:pt x="478" y="225"/>
                </a:cubicBezTo>
                <a:cubicBezTo>
                  <a:pt x="484" y="225"/>
                  <a:pt x="488" y="218"/>
                  <a:pt x="492" y="212"/>
                </a:cubicBezTo>
                <a:cubicBezTo>
                  <a:pt x="494" y="209"/>
                  <a:pt x="494" y="209"/>
                  <a:pt x="500" y="208"/>
                </a:cubicBezTo>
                <a:cubicBezTo>
                  <a:pt x="502" y="208"/>
                  <a:pt x="504" y="208"/>
                  <a:pt x="507" y="208"/>
                </a:cubicBezTo>
                <a:cubicBezTo>
                  <a:pt x="523" y="205"/>
                  <a:pt x="529" y="187"/>
                  <a:pt x="527" y="178"/>
                </a:cubicBezTo>
                <a:cubicBezTo>
                  <a:pt x="527" y="174"/>
                  <a:pt x="525" y="170"/>
                  <a:pt x="523" y="166"/>
                </a:cubicBezTo>
                <a:cubicBezTo>
                  <a:pt x="529" y="165"/>
                  <a:pt x="535" y="164"/>
                  <a:pt x="537" y="157"/>
                </a:cubicBezTo>
                <a:cubicBezTo>
                  <a:pt x="537" y="155"/>
                  <a:pt x="537" y="152"/>
                  <a:pt x="535" y="150"/>
                </a:cubicBezTo>
                <a:cubicBezTo>
                  <a:pt x="534" y="148"/>
                  <a:pt x="530" y="145"/>
                  <a:pt x="527" y="144"/>
                </a:cubicBezTo>
                <a:cubicBezTo>
                  <a:pt x="536" y="144"/>
                  <a:pt x="536" y="144"/>
                  <a:pt x="536" y="144"/>
                </a:cubicBezTo>
                <a:cubicBezTo>
                  <a:pt x="550" y="178"/>
                  <a:pt x="562" y="217"/>
                  <a:pt x="570" y="259"/>
                </a:cubicBezTo>
                <a:cubicBezTo>
                  <a:pt x="453" y="259"/>
                  <a:pt x="453" y="259"/>
                  <a:pt x="453" y="259"/>
                </a:cubicBezTo>
                <a:cubicBezTo>
                  <a:pt x="455" y="257"/>
                  <a:pt x="455" y="255"/>
                  <a:pt x="455" y="252"/>
                </a:cubicBezTo>
                <a:cubicBezTo>
                  <a:pt x="456" y="245"/>
                  <a:pt x="452" y="240"/>
                  <a:pt x="445" y="239"/>
                </a:cubicBezTo>
                <a:cubicBezTo>
                  <a:pt x="444" y="239"/>
                  <a:pt x="444" y="239"/>
                  <a:pt x="444" y="239"/>
                </a:cubicBezTo>
                <a:cubicBezTo>
                  <a:pt x="442" y="239"/>
                  <a:pt x="441" y="239"/>
                  <a:pt x="440" y="239"/>
                </a:cubicBezTo>
                <a:cubicBezTo>
                  <a:pt x="448" y="224"/>
                  <a:pt x="438" y="208"/>
                  <a:pt x="430" y="194"/>
                </a:cubicBezTo>
                <a:cubicBezTo>
                  <a:pt x="426" y="189"/>
                  <a:pt x="421" y="181"/>
                  <a:pt x="422" y="179"/>
                </a:cubicBezTo>
                <a:cubicBezTo>
                  <a:pt x="422" y="179"/>
                  <a:pt x="422" y="178"/>
                  <a:pt x="424" y="178"/>
                </a:cubicBezTo>
                <a:cubicBezTo>
                  <a:pt x="425" y="177"/>
                  <a:pt x="427" y="177"/>
                  <a:pt x="428" y="177"/>
                </a:cubicBezTo>
                <a:cubicBezTo>
                  <a:pt x="435" y="177"/>
                  <a:pt x="440" y="185"/>
                  <a:pt x="446" y="196"/>
                </a:cubicBezTo>
                <a:cubicBezTo>
                  <a:pt x="451" y="204"/>
                  <a:pt x="455" y="212"/>
                  <a:pt x="464" y="212"/>
                </a:cubicBezTo>
                <a:moveTo>
                  <a:pt x="429" y="259"/>
                </a:moveTo>
                <a:cubicBezTo>
                  <a:pt x="424" y="259"/>
                  <a:pt x="424" y="259"/>
                  <a:pt x="424" y="259"/>
                </a:cubicBezTo>
                <a:cubicBezTo>
                  <a:pt x="426" y="258"/>
                  <a:pt x="427" y="256"/>
                  <a:pt x="429" y="255"/>
                </a:cubicBezTo>
                <a:cubicBezTo>
                  <a:pt x="429" y="256"/>
                  <a:pt x="429" y="256"/>
                  <a:pt x="429" y="257"/>
                </a:cubicBezTo>
                <a:cubicBezTo>
                  <a:pt x="429" y="258"/>
                  <a:pt x="429" y="259"/>
                  <a:pt x="429" y="259"/>
                </a:cubicBezTo>
                <a:moveTo>
                  <a:pt x="403" y="273"/>
                </a:moveTo>
                <a:cubicBezTo>
                  <a:pt x="573" y="273"/>
                  <a:pt x="573" y="273"/>
                  <a:pt x="573" y="273"/>
                </a:cubicBezTo>
                <a:cubicBezTo>
                  <a:pt x="579" y="310"/>
                  <a:pt x="582" y="349"/>
                  <a:pt x="583" y="389"/>
                </a:cubicBezTo>
                <a:cubicBezTo>
                  <a:pt x="416" y="389"/>
                  <a:pt x="416" y="389"/>
                  <a:pt x="416" y="389"/>
                </a:cubicBezTo>
                <a:cubicBezTo>
                  <a:pt x="416" y="388"/>
                  <a:pt x="416" y="387"/>
                  <a:pt x="416" y="386"/>
                </a:cubicBezTo>
                <a:cubicBezTo>
                  <a:pt x="416" y="376"/>
                  <a:pt x="411" y="370"/>
                  <a:pt x="402" y="368"/>
                </a:cubicBezTo>
                <a:cubicBezTo>
                  <a:pt x="402" y="274"/>
                  <a:pt x="402" y="274"/>
                  <a:pt x="402" y="274"/>
                </a:cubicBezTo>
                <a:cubicBezTo>
                  <a:pt x="402" y="274"/>
                  <a:pt x="402" y="273"/>
                  <a:pt x="403" y="273"/>
                </a:cubicBezTo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502" y="662"/>
                  <a:pt x="502" y="662"/>
                  <a:pt x="502" y="662"/>
                </a:cubicBezTo>
                <a:cubicBezTo>
                  <a:pt x="499" y="668"/>
                  <a:pt x="501" y="677"/>
                  <a:pt x="503" y="682"/>
                </a:cubicBezTo>
                <a:cubicBezTo>
                  <a:pt x="506" y="689"/>
                  <a:pt x="508" y="693"/>
                  <a:pt x="512" y="694"/>
                </a:cubicBezTo>
                <a:cubicBezTo>
                  <a:pt x="481" y="745"/>
                  <a:pt x="443" y="774"/>
                  <a:pt x="402" y="777"/>
                </a:cubicBezTo>
                <a:lnTo>
                  <a:pt x="402" y="662"/>
                </a:lnTo>
                <a:close/>
                <a:moveTo>
                  <a:pt x="525" y="672"/>
                </a:moveTo>
                <a:cubicBezTo>
                  <a:pt x="522" y="674"/>
                  <a:pt x="518" y="677"/>
                  <a:pt x="517" y="678"/>
                </a:cubicBezTo>
                <a:cubicBezTo>
                  <a:pt x="516" y="676"/>
                  <a:pt x="515" y="672"/>
                  <a:pt x="514" y="670"/>
                </a:cubicBezTo>
                <a:cubicBezTo>
                  <a:pt x="516" y="670"/>
                  <a:pt x="518" y="670"/>
                  <a:pt x="521" y="670"/>
                </a:cubicBezTo>
                <a:cubicBezTo>
                  <a:pt x="523" y="670"/>
                  <a:pt x="524" y="670"/>
                  <a:pt x="525" y="670"/>
                </a:cubicBezTo>
                <a:cubicBezTo>
                  <a:pt x="525" y="670"/>
                  <a:pt x="525" y="671"/>
                  <a:pt x="525" y="672"/>
                </a:cubicBezTo>
                <a:moveTo>
                  <a:pt x="402" y="648"/>
                </a:moveTo>
                <a:cubicBezTo>
                  <a:pt x="402" y="630"/>
                  <a:pt x="402" y="630"/>
                  <a:pt x="402" y="630"/>
                </a:cubicBezTo>
                <a:cubicBezTo>
                  <a:pt x="404" y="631"/>
                  <a:pt x="406" y="631"/>
                  <a:pt x="409" y="631"/>
                </a:cubicBezTo>
                <a:cubicBezTo>
                  <a:pt x="429" y="631"/>
                  <a:pt x="450" y="624"/>
                  <a:pt x="465" y="619"/>
                </a:cubicBezTo>
                <a:cubicBezTo>
                  <a:pt x="470" y="617"/>
                  <a:pt x="475" y="616"/>
                  <a:pt x="478" y="615"/>
                </a:cubicBezTo>
                <a:cubicBezTo>
                  <a:pt x="478" y="615"/>
                  <a:pt x="478" y="615"/>
                  <a:pt x="479" y="615"/>
                </a:cubicBezTo>
                <a:cubicBezTo>
                  <a:pt x="481" y="615"/>
                  <a:pt x="485" y="619"/>
                  <a:pt x="488" y="624"/>
                </a:cubicBezTo>
                <a:cubicBezTo>
                  <a:pt x="496" y="633"/>
                  <a:pt x="507" y="646"/>
                  <a:pt x="529" y="647"/>
                </a:cubicBezTo>
                <a:cubicBezTo>
                  <a:pt x="530" y="647"/>
                  <a:pt x="531" y="647"/>
                  <a:pt x="532" y="647"/>
                </a:cubicBezTo>
                <a:cubicBezTo>
                  <a:pt x="533" y="647"/>
                  <a:pt x="535" y="647"/>
                  <a:pt x="536" y="647"/>
                </a:cubicBezTo>
                <a:cubicBezTo>
                  <a:pt x="536" y="647"/>
                  <a:pt x="536" y="648"/>
                  <a:pt x="536" y="648"/>
                </a:cubicBezTo>
                <a:lnTo>
                  <a:pt x="402" y="648"/>
                </a:lnTo>
                <a:close/>
                <a:moveTo>
                  <a:pt x="669" y="130"/>
                </a:moveTo>
                <a:cubicBezTo>
                  <a:pt x="553" y="130"/>
                  <a:pt x="553" y="130"/>
                  <a:pt x="553" y="130"/>
                </a:cubicBezTo>
                <a:cubicBezTo>
                  <a:pt x="554" y="128"/>
                  <a:pt x="555" y="126"/>
                  <a:pt x="556" y="124"/>
                </a:cubicBezTo>
                <a:cubicBezTo>
                  <a:pt x="560" y="112"/>
                  <a:pt x="560" y="87"/>
                  <a:pt x="556" y="50"/>
                </a:cubicBezTo>
                <a:cubicBezTo>
                  <a:pt x="598" y="69"/>
                  <a:pt x="636" y="97"/>
                  <a:pt x="669" y="130"/>
                </a:cubicBezTo>
                <a:moveTo>
                  <a:pt x="395" y="14"/>
                </a:moveTo>
                <a:cubicBezTo>
                  <a:pt x="401" y="14"/>
                  <a:pt x="407" y="14"/>
                  <a:pt x="413" y="15"/>
                </a:cubicBezTo>
                <a:cubicBezTo>
                  <a:pt x="414" y="15"/>
                  <a:pt x="414" y="15"/>
                  <a:pt x="415" y="15"/>
                </a:cubicBezTo>
                <a:cubicBezTo>
                  <a:pt x="420" y="15"/>
                  <a:pt x="425" y="15"/>
                  <a:pt x="431" y="16"/>
                </a:cubicBezTo>
                <a:cubicBezTo>
                  <a:pt x="432" y="16"/>
                  <a:pt x="433" y="16"/>
                  <a:pt x="434" y="16"/>
                </a:cubicBezTo>
                <a:cubicBezTo>
                  <a:pt x="439" y="17"/>
                  <a:pt x="443" y="17"/>
                  <a:pt x="448" y="18"/>
                </a:cubicBezTo>
                <a:cubicBezTo>
                  <a:pt x="450" y="18"/>
                  <a:pt x="452" y="18"/>
                  <a:pt x="453" y="19"/>
                </a:cubicBezTo>
                <a:cubicBezTo>
                  <a:pt x="457" y="19"/>
                  <a:pt x="462" y="20"/>
                  <a:pt x="466" y="21"/>
                </a:cubicBezTo>
                <a:cubicBezTo>
                  <a:pt x="468" y="21"/>
                  <a:pt x="470" y="22"/>
                  <a:pt x="472" y="22"/>
                </a:cubicBezTo>
                <a:cubicBezTo>
                  <a:pt x="476" y="23"/>
                  <a:pt x="480" y="24"/>
                  <a:pt x="484" y="25"/>
                </a:cubicBezTo>
                <a:cubicBezTo>
                  <a:pt x="486" y="25"/>
                  <a:pt x="489" y="26"/>
                  <a:pt x="492" y="27"/>
                </a:cubicBezTo>
                <a:cubicBezTo>
                  <a:pt x="495" y="28"/>
                  <a:pt x="498" y="28"/>
                  <a:pt x="501" y="29"/>
                </a:cubicBezTo>
                <a:cubicBezTo>
                  <a:pt x="505" y="30"/>
                  <a:pt x="508" y="31"/>
                  <a:pt x="511" y="32"/>
                </a:cubicBezTo>
                <a:cubicBezTo>
                  <a:pt x="514" y="33"/>
                  <a:pt x="516" y="34"/>
                  <a:pt x="519" y="35"/>
                </a:cubicBezTo>
                <a:cubicBezTo>
                  <a:pt x="523" y="36"/>
                  <a:pt x="527" y="38"/>
                  <a:pt x="531" y="39"/>
                </a:cubicBezTo>
                <a:cubicBezTo>
                  <a:pt x="532" y="40"/>
                  <a:pt x="534" y="40"/>
                  <a:pt x="536" y="41"/>
                </a:cubicBezTo>
                <a:cubicBezTo>
                  <a:pt x="538" y="42"/>
                  <a:pt x="539" y="43"/>
                  <a:pt x="541" y="43"/>
                </a:cubicBezTo>
                <a:cubicBezTo>
                  <a:pt x="543" y="58"/>
                  <a:pt x="544" y="71"/>
                  <a:pt x="545" y="83"/>
                </a:cubicBezTo>
                <a:cubicBezTo>
                  <a:pt x="544" y="82"/>
                  <a:pt x="543" y="81"/>
                  <a:pt x="542" y="80"/>
                </a:cubicBezTo>
                <a:cubicBezTo>
                  <a:pt x="537" y="74"/>
                  <a:pt x="529" y="71"/>
                  <a:pt x="520" y="71"/>
                </a:cubicBezTo>
                <a:cubicBezTo>
                  <a:pt x="519" y="71"/>
                  <a:pt x="519" y="71"/>
                  <a:pt x="519" y="71"/>
                </a:cubicBezTo>
                <a:cubicBezTo>
                  <a:pt x="516" y="71"/>
                  <a:pt x="512" y="71"/>
                  <a:pt x="508" y="72"/>
                </a:cubicBezTo>
                <a:cubicBezTo>
                  <a:pt x="507" y="72"/>
                  <a:pt x="507" y="72"/>
                  <a:pt x="507" y="72"/>
                </a:cubicBezTo>
                <a:cubicBezTo>
                  <a:pt x="490" y="73"/>
                  <a:pt x="466" y="78"/>
                  <a:pt x="462" y="92"/>
                </a:cubicBezTo>
                <a:cubicBezTo>
                  <a:pt x="460" y="97"/>
                  <a:pt x="461" y="106"/>
                  <a:pt x="474" y="116"/>
                </a:cubicBezTo>
                <a:cubicBezTo>
                  <a:pt x="487" y="124"/>
                  <a:pt x="488" y="135"/>
                  <a:pt x="486" y="142"/>
                </a:cubicBezTo>
                <a:cubicBezTo>
                  <a:pt x="486" y="143"/>
                  <a:pt x="484" y="149"/>
                  <a:pt x="478" y="149"/>
                </a:cubicBezTo>
                <a:cubicBezTo>
                  <a:pt x="478" y="149"/>
                  <a:pt x="477" y="149"/>
                  <a:pt x="476" y="149"/>
                </a:cubicBezTo>
                <a:cubicBezTo>
                  <a:pt x="462" y="146"/>
                  <a:pt x="450" y="151"/>
                  <a:pt x="446" y="161"/>
                </a:cubicBezTo>
                <a:cubicBezTo>
                  <a:pt x="445" y="164"/>
                  <a:pt x="444" y="167"/>
                  <a:pt x="445" y="170"/>
                </a:cubicBezTo>
                <a:cubicBezTo>
                  <a:pt x="440" y="166"/>
                  <a:pt x="435" y="163"/>
                  <a:pt x="428" y="163"/>
                </a:cubicBezTo>
                <a:cubicBezTo>
                  <a:pt x="425" y="163"/>
                  <a:pt x="423" y="163"/>
                  <a:pt x="420" y="164"/>
                </a:cubicBezTo>
                <a:cubicBezTo>
                  <a:pt x="414" y="166"/>
                  <a:pt x="410" y="169"/>
                  <a:pt x="409" y="173"/>
                </a:cubicBezTo>
                <a:cubicBezTo>
                  <a:pt x="405" y="182"/>
                  <a:pt x="411" y="191"/>
                  <a:pt x="418" y="202"/>
                </a:cubicBezTo>
                <a:cubicBezTo>
                  <a:pt x="425" y="213"/>
                  <a:pt x="432" y="225"/>
                  <a:pt x="428" y="234"/>
                </a:cubicBezTo>
                <a:cubicBezTo>
                  <a:pt x="421" y="245"/>
                  <a:pt x="410" y="254"/>
                  <a:pt x="398" y="260"/>
                </a:cubicBezTo>
                <a:cubicBezTo>
                  <a:pt x="398" y="260"/>
                  <a:pt x="398" y="260"/>
                  <a:pt x="398" y="260"/>
                </a:cubicBezTo>
                <a:cubicBezTo>
                  <a:pt x="396" y="261"/>
                  <a:pt x="395" y="262"/>
                  <a:pt x="393" y="262"/>
                </a:cubicBezTo>
                <a:cubicBezTo>
                  <a:pt x="393" y="263"/>
                  <a:pt x="392" y="263"/>
                  <a:pt x="392" y="263"/>
                </a:cubicBezTo>
                <a:cubicBezTo>
                  <a:pt x="383" y="267"/>
                  <a:pt x="373" y="269"/>
                  <a:pt x="365" y="270"/>
                </a:cubicBezTo>
                <a:cubicBezTo>
                  <a:pt x="341" y="273"/>
                  <a:pt x="343" y="287"/>
                  <a:pt x="344" y="300"/>
                </a:cubicBezTo>
                <a:cubicBezTo>
                  <a:pt x="344" y="305"/>
                  <a:pt x="345" y="309"/>
                  <a:pt x="344" y="315"/>
                </a:cubicBezTo>
                <a:cubicBezTo>
                  <a:pt x="344" y="338"/>
                  <a:pt x="343" y="352"/>
                  <a:pt x="340" y="355"/>
                </a:cubicBezTo>
                <a:cubicBezTo>
                  <a:pt x="339" y="355"/>
                  <a:pt x="337" y="353"/>
                  <a:pt x="333" y="349"/>
                </a:cubicBezTo>
                <a:cubicBezTo>
                  <a:pt x="326" y="341"/>
                  <a:pt x="320" y="338"/>
                  <a:pt x="314" y="338"/>
                </a:cubicBezTo>
                <a:cubicBezTo>
                  <a:pt x="310" y="338"/>
                  <a:pt x="307" y="339"/>
                  <a:pt x="305" y="343"/>
                </a:cubicBezTo>
                <a:cubicBezTo>
                  <a:pt x="296" y="355"/>
                  <a:pt x="307" y="389"/>
                  <a:pt x="309" y="395"/>
                </a:cubicBezTo>
                <a:cubicBezTo>
                  <a:pt x="316" y="416"/>
                  <a:pt x="350" y="440"/>
                  <a:pt x="375" y="458"/>
                </a:cubicBezTo>
                <a:cubicBezTo>
                  <a:pt x="376" y="458"/>
                  <a:pt x="376" y="458"/>
                  <a:pt x="376" y="458"/>
                </a:cubicBezTo>
                <a:cubicBezTo>
                  <a:pt x="312" y="440"/>
                  <a:pt x="276" y="416"/>
                  <a:pt x="277" y="392"/>
                </a:cubicBezTo>
                <a:cubicBezTo>
                  <a:pt x="278" y="373"/>
                  <a:pt x="285" y="367"/>
                  <a:pt x="292" y="361"/>
                </a:cubicBezTo>
                <a:cubicBezTo>
                  <a:pt x="298" y="356"/>
                  <a:pt x="306" y="349"/>
                  <a:pt x="302" y="334"/>
                </a:cubicBezTo>
                <a:cubicBezTo>
                  <a:pt x="296" y="315"/>
                  <a:pt x="279" y="309"/>
                  <a:pt x="269" y="307"/>
                </a:cubicBezTo>
                <a:cubicBezTo>
                  <a:pt x="275" y="267"/>
                  <a:pt x="261" y="260"/>
                  <a:pt x="256" y="258"/>
                </a:cubicBezTo>
                <a:cubicBezTo>
                  <a:pt x="254" y="258"/>
                  <a:pt x="252" y="258"/>
                  <a:pt x="250" y="258"/>
                </a:cubicBezTo>
                <a:cubicBezTo>
                  <a:pt x="230" y="258"/>
                  <a:pt x="190" y="284"/>
                  <a:pt x="183" y="299"/>
                </a:cubicBezTo>
                <a:cubicBezTo>
                  <a:pt x="180" y="305"/>
                  <a:pt x="179" y="311"/>
                  <a:pt x="177" y="317"/>
                </a:cubicBezTo>
                <a:cubicBezTo>
                  <a:pt x="175" y="325"/>
                  <a:pt x="173" y="333"/>
                  <a:pt x="169" y="338"/>
                </a:cubicBezTo>
                <a:cubicBezTo>
                  <a:pt x="166" y="330"/>
                  <a:pt x="163" y="310"/>
                  <a:pt x="159" y="279"/>
                </a:cubicBezTo>
                <a:cubicBezTo>
                  <a:pt x="157" y="267"/>
                  <a:pt x="157" y="266"/>
                  <a:pt x="156" y="264"/>
                </a:cubicBezTo>
                <a:cubicBezTo>
                  <a:pt x="155" y="262"/>
                  <a:pt x="149" y="251"/>
                  <a:pt x="144" y="242"/>
                </a:cubicBezTo>
                <a:cubicBezTo>
                  <a:pt x="143" y="240"/>
                  <a:pt x="141" y="238"/>
                  <a:pt x="139" y="238"/>
                </a:cubicBezTo>
                <a:cubicBezTo>
                  <a:pt x="133" y="237"/>
                  <a:pt x="115" y="234"/>
                  <a:pt x="107" y="229"/>
                </a:cubicBezTo>
                <a:cubicBezTo>
                  <a:pt x="104" y="228"/>
                  <a:pt x="102" y="227"/>
                  <a:pt x="99" y="229"/>
                </a:cubicBezTo>
                <a:cubicBezTo>
                  <a:pt x="97" y="230"/>
                  <a:pt x="96" y="232"/>
                  <a:pt x="96" y="235"/>
                </a:cubicBezTo>
                <a:cubicBezTo>
                  <a:pt x="96" y="248"/>
                  <a:pt x="95" y="266"/>
                  <a:pt x="94" y="272"/>
                </a:cubicBezTo>
                <a:cubicBezTo>
                  <a:pt x="90" y="279"/>
                  <a:pt x="73" y="304"/>
                  <a:pt x="48" y="360"/>
                </a:cubicBezTo>
                <a:cubicBezTo>
                  <a:pt x="39" y="383"/>
                  <a:pt x="34" y="415"/>
                  <a:pt x="33" y="450"/>
                </a:cubicBezTo>
                <a:cubicBezTo>
                  <a:pt x="34" y="435"/>
                  <a:pt x="39" y="420"/>
                  <a:pt x="46" y="402"/>
                </a:cubicBezTo>
                <a:cubicBezTo>
                  <a:pt x="47" y="403"/>
                  <a:pt x="48" y="403"/>
                  <a:pt x="50" y="403"/>
                </a:cubicBezTo>
                <a:cubicBezTo>
                  <a:pt x="54" y="403"/>
                  <a:pt x="54" y="403"/>
                  <a:pt x="54" y="403"/>
                </a:cubicBezTo>
                <a:cubicBezTo>
                  <a:pt x="51" y="406"/>
                  <a:pt x="48" y="412"/>
                  <a:pt x="46" y="429"/>
                </a:cubicBezTo>
                <a:cubicBezTo>
                  <a:pt x="45" y="443"/>
                  <a:pt x="44" y="458"/>
                  <a:pt x="46" y="469"/>
                </a:cubicBezTo>
                <a:cubicBezTo>
                  <a:pt x="48" y="488"/>
                  <a:pt x="54" y="497"/>
                  <a:pt x="64" y="497"/>
                </a:cubicBezTo>
                <a:cubicBezTo>
                  <a:pt x="64" y="497"/>
                  <a:pt x="64" y="497"/>
                  <a:pt x="65" y="497"/>
                </a:cubicBezTo>
                <a:cubicBezTo>
                  <a:pt x="76" y="496"/>
                  <a:pt x="81" y="483"/>
                  <a:pt x="80" y="459"/>
                </a:cubicBezTo>
                <a:cubicBezTo>
                  <a:pt x="80" y="459"/>
                  <a:pt x="77" y="413"/>
                  <a:pt x="65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46" y="519"/>
                  <a:pt x="46" y="519"/>
                  <a:pt x="46" y="519"/>
                </a:cubicBezTo>
                <a:cubicBezTo>
                  <a:pt x="45" y="519"/>
                  <a:pt x="45" y="519"/>
                  <a:pt x="44" y="519"/>
                </a:cubicBezTo>
                <a:cubicBezTo>
                  <a:pt x="38" y="498"/>
                  <a:pt x="35" y="482"/>
                  <a:pt x="33" y="468"/>
                </a:cubicBezTo>
                <a:cubicBezTo>
                  <a:pt x="34" y="487"/>
                  <a:pt x="36" y="506"/>
                  <a:pt x="39" y="526"/>
                </a:cubicBezTo>
                <a:cubicBezTo>
                  <a:pt x="39" y="526"/>
                  <a:pt x="39" y="526"/>
                  <a:pt x="39" y="526"/>
                </a:cubicBezTo>
                <a:cubicBezTo>
                  <a:pt x="39" y="526"/>
                  <a:pt x="39" y="527"/>
                  <a:pt x="39" y="527"/>
                </a:cubicBezTo>
                <a:cubicBezTo>
                  <a:pt x="39" y="530"/>
                  <a:pt x="40" y="533"/>
                  <a:pt x="40" y="536"/>
                </a:cubicBezTo>
                <a:cubicBezTo>
                  <a:pt x="40" y="535"/>
                  <a:pt x="39" y="533"/>
                  <a:pt x="39" y="532"/>
                </a:cubicBezTo>
                <a:cubicBezTo>
                  <a:pt x="38" y="529"/>
                  <a:pt x="37" y="526"/>
                  <a:pt x="36" y="523"/>
                </a:cubicBezTo>
                <a:cubicBezTo>
                  <a:pt x="35" y="521"/>
                  <a:pt x="34" y="520"/>
                  <a:pt x="34" y="518"/>
                </a:cubicBezTo>
                <a:cubicBezTo>
                  <a:pt x="32" y="513"/>
                  <a:pt x="31" y="509"/>
                  <a:pt x="30" y="505"/>
                </a:cubicBezTo>
                <a:cubicBezTo>
                  <a:pt x="29" y="504"/>
                  <a:pt x="29" y="503"/>
                  <a:pt x="28" y="501"/>
                </a:cubicBezTo>
                <a:cubicBezTo>
                  <a:pt x="27" y="496"/>
                  <a:pt x="26" y="492"/>
                  <a:pt x="25" y="487"/>
                </a:cubicBezTo>
                <a:cubicBezTo>
                  <a:pt x="24" y="486"/>
                  <a:pt x="24" y="485"/>
                  <a:pt x="24" y="484"/>
                </a:cubicBezTo>
                <a:cubicBezTo>
                  <a:pt x="23" y="479"/>
                  <a:pt x="22" y="474"/>
                  <a:pt x="21" y="469"/>
                </a:cubicBezTo>
                <a:cubicBezTo>
                  <a:pt x="21" y="468"/>
                  <a:pt x="20" y="467"/>
                  <a:pt x="20" y="467"/>
                </a:cubicBezTo>
                <a:cubicBezTo>
                  <a:pt x="19" y="461"/>
                  <a:pt x="18" y="456"/>
                  <a:pt x="18" y="451"/>
                </a:cubicBezTo>
                <a:cubicBezTo>
                  <a:pt x="18" y="450"/>
                  <a:pt x="17" y="450"/>
                  <a:pt x="17" y="449"/>
                </a:cubicBezTo>
                <a:cubicBezTo>
                  <a:pt x="17" y="444"/>
                  <a:pt x="16" y="438"/>
                  <a:pt x="15" y="433"/>
                </a:cubicBezTo>
                <a:cubicBezTo>
                  <a:pt x="15" y="432"/>
                  <a:pt x="15" y="432"/>
                  <a:pt x="15" y="431"/>
                </a:cubicBezTo>
                <a:cubicBezTo>
                  <a:pt x="15" y="426"/>
                  <a:pt x="14" y="420"/>
                  <a:pt x="14" y="414"/>
                </a:cubicBezTo>
                <a:cubicBezTo>
                  <a:pt x="14" y="414"/>
                  <a:pt x="14" y="414"/>
                  <a:pt x="14" y="413"/>
                </a:cubicBezTo>
                <a:cubicBezTo>
                  <a:pt x="14" y="407"/>
                  <a:pt x="14" y="402"/>
                  <a:pt x="14" y="396"/>
                </a:cubicBezTo>
                <a:cubicBezTo>
                  <a:pt x="14" y="186"/>
                  <a:pt x="185" y="14"/>
                  <a:pt x="395" y="14"/>
                </a:cubicBezTo>
                <a:moveTo>
                  <a:pt x="122" y="662"/>
                </a:move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51" y="759"/>
                  <a:pt x="178" y="719"/>
                  <a:pt x="122" y="662"/>
                </a:cubicBezTo>
                <a:moveTo>
                  <a:pt x="458" y="772"/>
                </a:moveTo>
                <a:cubicBezTo>
                  <a:pt x="487" y="754"/>
                  <a:pt x="514" y="723"/>
                  <a:pt x="536" y="680"/>
                </a:cubicBezTo>
                <a:cubicBezTo>
                  <a:pt x="541" y="676"/>
                  <a:pt x="544" y="671"/>
                  <a:pt x="543" y="667"/>
                </a:cubicBezTo>
                <a:cubicBezTo>
                  <a:pt x="543" y="666"/>
                  <a:pt x="543" y="666"/>
                  <a:pt x="543" y="666"/>
                </a:cubicBezTo>
                <a:cubicBezTo>
                  <a:pt x="544" y="664"/>
                  <a:pt x="544" y="663"/>
                  <a:pt x="545" y="662"/>
                </a:cubicBezTo>
                <a:cubicBezTo>
                  <a:pt x="605" y="662"/>
                  <a:pt x="605" y="662"/>
                  <a:pt x="605" y="662"/>
                </a:cubicBezTo>
                <a:cubicBezTo>
                  <a:pt x="603" y="663"/>
                  <a:pt x="600" y="665"/>
                  <a:pt x="597" y="667"/>
                </a:cubicBezTo>
                <a:cubicBezTo>
                  <a:pt x="594" y="669"/>
                  <a:pt x="592" y="670"/>
                  <a:pt x="589" y="672"/>
                </a:cubicBezTo>
                <a:cubicBezTo>
                  <a:pt x="585" y="674"/>
                  <a:pt x="585" y="674"/>
                  <a:pt x="585" y="674"/>
                </a:cubicBezTo>
                <a:cubicBezTo>
                  <a:pt x="570" y="684"/>
                  <a:pt x="561" y="689"/>
                  <a:pt x="565" y="697"/>
                </a:cubicBezTo>
                <a:cubicBezTo>
                  <a:pt x="566" y="700"/>
                  <a:pt x="570" y="702"/>
                  <a:pt x="574" y="702"/>
                </a:cubicBezTo>
                <a:cubicBezTo>
                  <a:pt x="585" y="702"/>
                  <a:pt x="613" y="684"/>
                  <a:pt x="619" y="673"/>
                </a:cubicBezTo>
                <a:cubicBezTo>
                  <a:pt x="622" y="668"/>
                  <a:pt x="621" y="664"/>
                  <a:pt x="619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40" y="759"/>
                  <a:pt x="458" y="772"/>
                </a:cubicBezTo>
              </a:path>
            </a:pathLst>
          </a:custGeom>
          <a:solidFill>
            <a:srgbClr val="FFFFF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90" name="Oval 68">
            <a:extLst>
              <a:ext uri="{FF2B5EF4-FFF2-40B4-BE49-F238E27FC236}">
                <a16:creationId xmlns:a16="http://schemas.microsoft.com/office/drawing/2014/main" id="{AC52CD19-1014-49F6-9EFC-0B3E037B4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278" y="2129129"/>
            <a:ext cx="823913" cy="823913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40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E30B-392D-4691-8125-129E25AAA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PBL?</a:t>
            </a:r>
            <a:endParaRPr lang="en-US" dirty="0"/>
          </a:p>
        </p:txBody>
      </p:sp>
      <p:pic>
        <p:nvPicPr>
          <p:cNvPr id="5" name="Graphic 4" descr="Purpose icon">
            <a:extLst>
              <a:ext uri="{FF2B5EF4-FFF2-40B4-BE49-F238E27FC236}">
                <a16:creationId xmlns:a16="http://schemas.microsoft.com/office/drawing/2014/main" id="{28F7ACE2-5D39-488F-AF39-9DEDFF0FF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3486" y="2947289"/>
            <a:ext cx="936000" cy="936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2A41D-6B6E-4DD0-A7BD-E8CA00126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9090" y="4463080"/>
            <a:ext cx="4262837" cy="1592141"/>
          </a:xfrm>
        </p:spPr>
        <p:txBody>
          <a:bodyPr>
            <a:normAutofit/>
          </a:bodyPr>
          <a:lstStyle/>
          <a:p>
            <a:pPr algn="l"/>
            <a:r>
              <a:rPr lang="en-US" sz="2400" b="1" i="1" dirty="0" smtClean="0">
                <a:solidFill>
                  <a:schemeClr val="bg1"/>
                </a:solidFill>
              </a:rPr>
              <a:t>Tell me – I forget</a:t>
            </a:r>
          </a:p>
          <a:p>
            <a:pPr algn="l"/>
            <a:r>
              <a:rPr lang="en-US" sz="2400" b="1" i="1" dirty="0" smtClean="0">
                <a:solidFill>
                  <a:schemeClr val="bg1"/>
                </a:solidFill>
              </a:rPr>
              <a:t>Show me – I remember</a:t>
            </a:r>
          </a:p>
          <a:p>
            <a:pPr algn="l"/>
            <a:r>
              <a:rPr lang="en-US" sz="2400" b="1" i="1" dirty="0" smtClean="0">
                <a:solidFill>
                  <a:schemeClr val="bg1"/>
                </a:solidFill>
              </a:rPr>
              <a:t>Involve me – I UNDERSTAND</a:t>
            </a:r>
            <a:endParaRPr lang="en-US" sz="2400" b="1" i="1" dirty="0">
              <a:solidFill>
                <a:schemeClr val="bg1"/>
              </a:solidFill>
            </a:endParaRP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7C2A41D-6B6E-4DD0-A7BD-E8CA001266EE}"/>
              </a:ext>
            </a:extLst>
          </p:cNvPr>
          <p:cNvSpPr txBox="1">
            <a:spLocks/>
          </p:cNvSpPr>
          <p:nvPr/>
        </p:nvSpPr>
        <p:spPr>
          <a:xfrm>
            <a:off x="7559963" y="586087"/>
            <a:ext cx="4262837" cy="1704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7530123" y="1090910"/>
            <a:ext cx="39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Prepares Students for LIFE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976923" y="745470"/>
            <a:ext cx="39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Engaged Hearts &amp; Minds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1342048" y="4232247"/>
            <a:ext cx="441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Embraces our </a:t>
            </a:r>
            <a:r>
              <a:rPr lang="en-US" sz="2400" dirty="0" err="1" smtClean="0"/>
              <a:t>PeBL</a:t>
            </a:r>
            <a:r>
              <a:rPr lang="en-US" sz="2400" dirty="0" smtClean="0"/>
              <a:t> </a:t>
            </a:r>
            <a:r>
              <a:rPr lang="en-US" sz="2400" dirty="0" err="1" smtClean="0"/>
              <a:t>philosopy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175064" y="5012109"/>
            <a:ext cx="5830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Exposure to successful adults &amp; careers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5752480" y="1887502"/>
            <a:ext cx="4834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Century Skills for Success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3090203" y="5824250"/>
            <a:ext cx="39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Builds better relationships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5579145" y="313692"/>
            <a:ext cx="39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Fosters creativity &amp; grit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2125003" y="2000254"/>
            <a:ext cx="39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Deeper Learning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258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Process Graphic">
            <a:extLst>
              <a:ext uri="{FF2B5EF4-FFF2-40B4-BE49-F238E27FC236}">
                <a16:creationId xmlns:a16="http://schemas.microsoft.com/office/drawing/2014/main" id="{F9ADA81D-4CDA-4EE1-9CD8-D4A3F8136A10}"/>
              </a:ext>
            </a:extLst>
          </p:cNvPr>
          <p:cNvGrpSpPr/>
          <p:nvPr/>
        </p:nvGrpSpPr>
        <p:grpSpPr>
          <a:xfrm>
            <a:off x="406400" y="396974"/>
            <a:ext cx="11807451" cy="3847719"/>
            <a:chOff x="814474" y="557856"/>
            <a:chExt cx="11807451" cy="3847719"/>
          </a:xfrm>
        </p:grpSpPr>
        <p:grpSp>
          <p:nvGrpSpPr>
            <p:cNvPr id="66" name="Group 38">
              <a:extLst>
                <a:ext uri="{FF2B5EF4-FFF2-40B4-BE49-F238E27FC236}">
                  <a16:creationId xmlns:a16="http://schemas.microsoft.com/office/drawing/2014/main" id="{7C34D6D9-0983-416B-977A-8FED815B2C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2519" y="1043382"/>
              <a:ext cx="972000" cy="276225"/>
              <a:chOff x="1848067" y="2697524"/>
              <a:chExt cx="2311184" cy="316190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B321B9D2-93F8-4A1E-B0F6-22CA692D2380}"/>
                  </a:ext>
                </a:extLst>
              </p:cNvPr>
              <p:cNvCxnSpPr/>
              <p:nvPr/>
            </p:nvCxnSpPr>
            <p:spPr>
              <a:xfrm flipH="1" flipV="1">
                <a:off x="3660361" y="2697524"/>
                <a:ext cx="498890" cy="31619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398E55C6-1C13-4113-9F6C-E45A6B5BDFBF}"/>
                  </a:ext>
                </a:extLst>
              </p:cNvPr>
              <p:cNvCxnSpPr/>
              <p:nvPr/>
            </p:nvCxnSpPr>
            <p:spPr>
              <a:xfrm flipH="1">
                <a:off x="1848067" y="2697524"/>
                <a:ext cx="18122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  <a:tail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41">
              <a:extLst>
                <a:ext uri="{FF2B5EF4-FFF2-40B4-BE49-F238E27FC236}">
                  <a16:creationId xmlns:a16="http://schemas.microsoft.com/office/drawing/2014/main" id="{6AF12EBC-F860-48D7-954E-F55642FE6F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2468" y="3536007"/>
              <a:ext cx="972000" cy="342900"/>
              <a:chOff x="2185142" y="4994858"/>
              <a:chExt cx="2113299" cy="316190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77205079-344A-4B09-8E4B-81258C4108CE}"/>
                  </a:ext>
                </a:extLst>
              </p:cNvPr>
              <p:cNvCxnSpPr/>
              <p:nvPr/>
            </p:nvCxnSpPr>
            <p:spPr>
              <a:xfrm flipH="1">
                <a:off x="3800620" y="4994858"/>
                <a:ext cx="497821" cy="31619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8B5A1990-4A94-45C7-BF48-6E6F48840887}"/>
                  </a:ext>
                </a:extLst>
              </p:cNvPr>
              <p:cNvCxnSpPr/>
              <p:nvPr/>
            </p:nvCxnSpPr>
            <p:spPr>
              <a:xfrm flipH="1">
                <a:off x="2185142" y="5311048"/>
                <a:ext cx="1615478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  <a:tail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44">
              <a:extLst>
                <a:ext uri="{FF2B5EF4-FFF2-40B4-BE49-F238E27FC236}">
                  <a16:creationId xmlns:a16="http://schemas.microsoft.com/office/drawing/2014/main" id="{C9C7CCD5-FADD-494E-B833-E696B63478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56378" y="1150688"/>
              <a:ext cx="972000" cy="257175"/>
              <a:chOff x="7528087" y="2680840"/>
              <a:chExt cx="2061939" cy="316190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6E30FCF4-384F-4BCE-8A64-252581213005}"/>
                  </a:ext>
                </a:extLst>
              </p:cNvPr>
              <p:cNvCxnSpPr/>
              <p:nvPr/>
            </p:nvCxnSpPr>
            <p:spPr>
              <a:xfrm flipV="1">
                <a:off x="7528087" y="2680840"/>
                <a:ext cx="498282" cy="31619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8110554-BB05-45B3-8562-EF9B3D037476}"/>
                  </a:ext>
                </a:extLst>
              </p:cNvPr>
              <p:cNvCxnSpPr/>
              <p:nvPr/>
            </p:nvCxnSpPr>
            <p:spPr>
              <a:xfrm>
                <a:off x="8026369" y="2680840"/>
                <a:ext cx="156365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  <a:tail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47">
              <a:extLst>
                <a:ext uri="{FF2B5EF4-FFF2-40B4-BE49-F238E27FC236}">
                  <a16:creationId xmlns:a16="http://schemas.microsoft.com/office/drawing/2014/main" id="{F731FD38-2C74-409F-ABEE-FB71D08D9D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38000" y="3625377"/>
              <a:ext cx="972000" cy="257175"/>
              <a:chOff x="8125333" y="4745260"/>
              <a:chExt cx="2389596" cy="203034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88E2E87-32BE-4F6C-8332-3967C91A27E1}"/>
                  </a:ext>
                </a:extLst>
              </p:cNvPr>
              <p:cNvCxnSpPr/>
              <p:nvPr/>
            </p:nvCxnSpPr>
            <p:spPr>
              <a:xfrm>
                <a:off x="8125333" y="4745260"/>
                <a:ext cx="523688" cy="20303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1F113495-1E79-41B5-9C91-E7595347E51F}"/>
                  </a:ext>
                </a:extLst>
              </p:cNvPr>
              <p:cNvCxnSpPr/>
              <p:nvPr/>
            </p:nvCxnSpPr>
            <p:spPr>
              <a:xfrm>
                <a:off x="8649021" y="4948294"/>
                <a:ext cx="18659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  <a:tail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50">
              <a:extLst>
                <a:ext uri="{FF2B5EF4-FFF2-40B4-BE49-F238E27FC236}">
                  <a16:creationId xmlns:a16="http://schemas.microsoft.com/office/drawing/2014/main" id="{98D80246-D915-4AF3-8BF2-AAAD83F59F3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236365" y="672157"/>
              <a:ext cx="3692525" cy="3660775"/>
              <a:chOff x="1961" y="581"/>
              <a:chExt cx="3678" cy="3648"/>
            </a:xfrm>
          </p:grpSpPr>
          <p:sp>
            <p:nvSpPr>
              <p:cNvPr id="33" name="Freeform 51">
                <a:extLst>
                  <a:ext uri="{FF2B5EF4-FFF2-40B4-BE49-F238E27FC236}">
                    <a16:creationId xmlns:a16="http://schemas.microsoft.com/office/drawing/2014/main" id="{C635BAAE-190D-4F54-97E2-0F4CE4427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391"/>
                <a:ext cx="588" cy="509"/>
              </a:xfrm>
              <a:custGeom>
                <a:avLst/>
                <a:gdLst>
                  <a:gd name="T0" fmla="*/ 122 w 286"/>
                  <a:gd name="T1" fmla="*/ 248 h 248"/>
                  <a:gd name="T2" fmla="*/ 239 w 286"/>
                  <a:gd name="T3" fmla="*/ 219 h 248"/>
                  <a:gd name="T4" fmla="*/ 20 w 286"/>
                  <a:gd name="T5" fmla="*/ 0 h 248"/>
                  <a:gd name="T6" fmla="*/ 76 w 286"/>
                  <a:gd name="T7" fmla="*/ 241 h 248"/>
                  <a:gd name="T8" fmla="*/ 122 w 286"/>
                  <a:gd name="T9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248">
                    <a:moveTo>
                      <a:pt x="122" y="248"/>
                    </a:moveTo>
                    <a:cubicBezTo>
                      <a:pt x="122" y="248"/>
                      <a:pt x="192" y="241"/>
                      <a:pt x="239" y="219"/>
                    </a:cubicBezTo>
                    <a:cubicBezTo>
                      <a:pt x="286" y="197"/>
                      <a:pt x="20" y="0"/>
                      <a:pt x="20" y="0"/>
                    </a:cubicBezTo>
                    <a:cubicBezTo>
                      <a:pt x="20" y="0"/>
                      <a:pt x="0" y="210"/>
                      <a:pt x="76" y="241"/>
                    </a:cubicBezTo>
                    <a:lnTo>
                      <a:pt x="122" y="24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j-lt"/>
                </a:endParaRPr>
              </a:p>
            </p:txBody>
          </p:sp>
          <p:sp>
            <p:nvSpPr>
              <p:cNvPr id="34" name="Freeform 52">
                <a:extLst>
                  <a:ext uri="{FF2B5EF4-FFF2-40B4-BE49-F238E27FC236}">
                    <a16:creationId xmlns:a16="http://schemas.microsoft.com/office/drawing/2014/main" id="{A4C906DC-717D-4EBF-A828-998471497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9" y="2653"/>
                <a:ext cx="509" cy="588"/>
              </a:xfrm>
              <a:custGeom>
                <a:avLst/>
                <a:gdLst>
                  <a:gd name="T0" fmla="*/ 248 w 248"/>
                  <a:gd name="T1" fmla="*/ 164 h 287"/>
                  <a:gd name="T2" fmla="*/ 219 w 248"/>
                  <a:gd name="T3" fmla="*/ 48 h 287"/>
                  <a:gd name="T4" fmla="*/ 0 w 248"/>
                  <a:gd name="T5" fmla="*/ 266 h 287"/>
                  <a:gd name="T6" fmla="*/ 241 w 248"/>
                  <a:gd name="T7" fmla="*/ 210 h 287"/>
                  <a:gd name="T8" fmla="*/ 248 w 248"/>
                  <a:gd name="T9" fmla="*/ 16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287">
                    <a:moveTo>
                      <a:pt x="248" y="164"/>
                    </a:moveTo>
                    <a:cubicBezTo>
                      <a:pt x="248" y="164"/>
                      <a:pt x="241" y="95"/>
                      <a:pt x="219" y="48"/>
                    </a:cubicBezTo>
                    <a:cubicBezTo>
                      <a:pt x="197" y="0"/>
                      <a:pt x="0" y="266"/>
                      <a:pt x="0" y="266"/>
                    </a:cubicBezTo>
                    <a:cubicBezTo>
                      <a:pt x="0" y="266"/>
                      <a:pt x="210" y="287"/>
                      <a:pt x="241" y="210"/>
                    </a:cubicBezTo>
                    <a:lnTo>
                      <a:pt x="248" y="16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j-lt"/>
                </a:endParaRPr>
              </a:p>
            </p:txBody>
          </p:sp>
          <p:sp>
            <p:nvSpPr>
              <p:cNvPr id="35" name="Freeform 53">
                <a:extLst>
                  <a:ext uri="{FF2B5EF4-FFF2-40B4-BE49-F238E27FC236}">
                    <a16:creationId xmlns:a16="http://schemas.microsoft.com/office/drawing/2014/main" id="{16DB17D7-0314-422D-8934-66E719852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883"/>
                <a:ext cx="588" cy="508"/>
              </a:xfrm>
              <a:custGeom>
                <a:avLst/>
                <a:gdLst>
                  <a:gd name="T0" fmla="*/ 163 w 286"/>
                  <a:gd name="T1" fmla="*/ 0 h 247"/>
                  <a:gd name="T2" fmla="*/ 47 w 286"/>
                  <a:gd name="T3" fmla="*/ 28 h 247"/>
                  <a:gd name="T4" fmla="*/ 266 w 286"/>
                  <a:gd name="T5" fmla="*/ 247 h 247"/>
                  <a:gd name="T6" fmla="*/ 209 w 286"/>
                  <a:gd name="T7" fmla="*/ 6 h 247"/>
                  <a:gd name="T8" fmla="*/ 163 w 286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247">
                    <a:moveTo>
                      <a:pt x="163" y="0"/>
                    </a:moveTo>
                    <a:cubicBezTo>
                      <a:pt x="163" y="0"/>
                      <a:pt x="94" y="6"/>
                      <a:pt x="47" y="28"/>
                    </a:cubicBezTo>
                    <a:cubicBezTo>
                      <a:pt x="0" y="50"/>
                      <a:pt x="266" y="247"/>
                      <a:pt x="266" y="247"/>
                    </a:cubicBezTo>
                    <a:cubicBezTo>
                      <a:pt x="266" y="247"/>
                      <a:pt x="286" y="37"/>
                      <a:pt x="209" y="6"/>
                    </a:cubicBezTo>
                    <a:lnTo>
                      <a:pt x="163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j-lt"/>
                </a:endParaRPr>
              </a:p>
            </p:txBody>
          </p:sp>
          <p:sp>
            <p:nvSpPr>
              <p:cNvPr id="36" name="Freeform 54">
                <a:extLst>
                  <a:ext uri="{FF2B5EF4-FFF2-40B4-BE49-F238E27FC236}">
                    <a16:creationId xmlns:a16="http://schemas.microsoft.com/office/drawing/2014/main" id="{C9AEF7F8-2262-4B1A-BB75-C27D30C30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" y="1541"/>
                <a:ext cx="508" cy="588"/>
              </a:xfrm>
              <a:custGeom>
                <a:avLst/>
                <a:gdLst>
                  <a:gd name="T0" fmla="*/ 0 w 247"/>
                  <a:gd name="T1" fmla="*/ 122 h 286"/>
                  <a:gd name="T2" fmla="*/ 28 w 247"/>
                  <a:gd name="T3" fmla="*/ 239 h 286"/>
                  <a:gd name="T4" fmla="*/ 247 w 247"/>
                  <a:gd name="T5" fmla="*/ 20 h 286"/>
                  <a:gd name="T6" fmla="*/ 6 w 247"/>
                  <a:gd name="T7" fmla="*/ 76 h 286"/>
                  <a:gd name="T8" fmla="*/ 0 w 247"/>
                  <a:gd name="T9" fmla="*/ 122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286">
                    <a:moveTo>
                      <a:pt x="0" y="122"/>
                    </a:moveTo>
                    <a:cubicBezTo>
                      <a:pt x="0" y="122"/>
                      <a:pt x="6" y="192"/>
                      <a:pt x="28" y="239"/>
                    </a:cubicBezTo>
                    <a:cubicBezTo>
                      <a:pt x="50" y="286"/>
                      <a:pt x="247" y="20"/>
                      <a:pt x="247" y="20"/>
                    </a:cubicBezTo>
                    <a:cubicBezTo>
                      <a:pt x="247" y="20"/>
                      <a:pt x="37" y="0"/>
                      <a:pt x="6" y="76"/>
                    </a:cubicBezTo>
                    <a:lnTo>
                      <a:pt x="0" y="12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j-lt"/>
                </a:endParaRPr>
              </a:p>
            </p:txBody>
          </p:sp>
          <p:sp>
            <p:nvSpPr>
              <p:cNvPr id="37" name="Freeform 55">
                <a:extLst>
                  <a:ext uri="{FF2B5EF4-FFF2-40B4-BE49-F238E27FC236}">
                    <a16:creationId xmlns:a16="http://schemas.microsoft.com/office/drawing/2014/main" id="{D1F54A9F-CB6B-4707-92E5-8908E37BD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1" y="581"/>
                <a:ext cx="3678" cy="3648"/>
              </a:xfrm>
              <a:custGeom>
                <a:avLst/>
                <a:gdLst>
                  <a:gd name="T0" fmla="*/ 921 w 1790"/>
                  <a:gd name="T1" fmla="*/ 0 h 1775"/>
                  <a:gd name="T2" fmla="*/ 1775 w 1790"/>
                  <a:gd name="T3" fmla="*/ 855 h 1775"/>
                  <a:gd name="T4" fmla="*/ 1775 w 1790"/>
                  <a:gd name="T5" fmla="*/ 907 h 1775"/>
                  <a:gd name="T6" fmla="*/ 921 w 1790"/>
                  <a:gd name="T7" fmla="*/ 1761 h 1775"/>
                  <a:gd name="T8" fmla="*/ 869 w 1790"/>
                  <a:gd name="T9" fmla="*/ 1761 h 1775"/>
                  <a:gd name="T10" fmla="*/ 14 w 1790"/>
                  <a:gd name="T11" fmla="*/ 907 h 1775"/>
                  <a:gd name="T12" fmla="*/ 14 w 1790"/>
                  <a:gd name="T13" fmla="*/ 855 h 1775"/>
                  <a:gd name="T14" fmla="*/ 869 w 1790"/>
                  <a:gd name="T15" fmla="*/ 0 h 1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0" h="1775">
                    <a:moveTo>
                      <a:pt x="921" y="0"/>
                    </a:moveTo>
                    <a:cubicBezTo>
                      <a:pt x="1775" y="855"/>
                      <a:pt x="1775" y="855"/>
                      <a:pt x="1775" y="855"/>
                    </a:cubicBezTo>
                    <a:cubicBezTo>
                      <a:pt x="1790" y="869"/>
                      <a:pt x="1790" y="892"/>
                      <a:pt x="1775" y="907"/>
                    </a:cubicBezTo>
                    <a:cubicBezTo>
                      <a:pt x="921" y="1761"/>
                      <a:pt x="921" y="1761"/>
                      <a:pt x="921" y="1761"/>
                    </a:cubicBezTo>
                    <a:cubicBezTo>
                      <a:pt x="906" y="1775"/>
                      <a:pt x="883" y="1775"/>
                      <a:pt x="869" y="1761"/>
                    </a:cubicBezTo>
                    <a:cubicBezTo>
                      <a:pt x="14" y="907"/>
                      <a:pt x="14" y="907"/>
                      <a:pt x="14" y="907"/>
                    </a:cubicBezTo>
                    <a:cubicBezTo>
                      <a:pt x="0" y="892"/>
                      <a:pt x="0" y="869"/>
                      <a:pt x="14" y="855"/>
                    </a:cubicBezTo>
                    <a:cubicBezTo>
                      <a:pt x="869" y="0"/>
                      <a:pt x="869" y="0"/>
                      <a:pt x="869" y="0"/>
                    </a:cubicBezTo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j-lt"/>
                </a:endParaRPr>
              </a:p>
            </p:txBody>
          </p:sp>
          <p:sp>
            <p:nvSpPr>
              <p:cNvPr id="38" name="Freeform 56">
                <a:extLst>
                  <a:ext uri="{FF2B5EF4-FFF2-40B4-BE49-F238E27FC236}">
                    <a16:creationId xmlns:a16="http://schemas.microsoft.com/office/drawing/2014/main" id="{EC6C5E2C-56C4-40C6-8CA0-1BD73021F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7" y="659"/>
                <a:ext cx="1979" cy="1155"/>
              </a:xfrm>
              <a:custGeom>
                <a:avLst/>
                <a:gdLst>
                  <a:gd name="T0" fmla="*/ 1420 w 963"/>
                  <a:gd name="T1" fmla="*/ 0 h 562"/>
                  <a:gd name="T2" fmla="*/ 1420 w 963"/>
                  <a:gd name="T3" fmla="*/ 195 h 562"/>
                  <a:gd name="T4" fmla="*/ 892 w 963"/>
                  <a:gd name="T5" fmla="*/ 195 h 562"/>
                  <a:gd name="T6" fmla="*/ 801 w 963"/>
                  <a:gd name="T7" fmla="*/ 238 h 562"/>
                  <a:gd name="T8" fmla="*/ 47 w 963"/>
                  <a:gd name="T9" fmla="*/ 991 h 562"/>
                  <a:gd name="T10" fmla="*/ 25 w 963"/>
                  <a:gd name="T11" fmla="*/ 1132 h 562"/>
                  <a:gd name="T12" fmla="*/ 58 w 963"/>
                  <a:gd name="T13" fmla="*/ 1026 h 562"/>
                  <a:gd name="T14" fmla="*/ 232 w 963"/>
                  <a:gd name="T15" fmla="*/ 956 h 562"/>
                  <a:gd name="T16" fmla="*/ 1385 w 963"/>
                  <a:gd name="T17" fmla="*/ 956 h 562"/>
                  <a:gd name="T18" fmla="*/ 1385 w 963"/>
                  <a:gd name="T19" fmla="*/ 1155 h 562"/>
                  <a:gd name="T20" fmla="*/ 1979 w 963"/>
                  <a:gd name="T21" fmla="*/ 561 h 562"/>
                  <a:gd name="T22" fmla="*/ 1420 w 963"/>
                  <a:gd name="T23" fmla="*/ 0 h 5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63" h="562">
                    <a:moveTo>
                      <a:pt x="691" y="0"/>
                    </a:moveTo>
                    <a:cubicBezTo>
                      <a:pt x="691" y="95"/>
                      <a:pt x="691" y="95"/>
                      <a:pt x="691" y="95"/>
                    </a:cubicBezTo>
                    <a:cubicBezTo>
                      <a:pt x="434" y="95"/>
                      <a:pt x="434" y="95"/>
                      <a:pt x="434" y="95"/>
                    </a:cubicBezTo>
                    <a:cubicBezTo>
                      <a:pt x="434" y="95"/>
                      <a:pt x="412" y="93"/>
                      <a:pt x="390" y="116"/>
                    </a:cubicBezTo>
                    <a:cubicBezTo>
                      <a:pt x="368" y="138"/>
                      <a:pt x="23" y="482"/>
                      <a:pt x="23" y="482"/>
                    </a:cubicBezTo>
                    <a:cubicBezTo>
                      <a:pt x="23" y="482"/>
                      <a:pt x="0" y="504"/>
                      <a:pt x="12" y="551"/>
                    </a:cubicBezTo>
                    <a:cubicBezTo>
                      <a:pt x="12" y="551"/>
                      <a:pt x="8" y="520"/>
                      <a:pt x="28" y="499"/>
                    </a:cubicBezTo>
                    <a:cubicBezTo>
                      <a:pt x="49" y="479"/>
                      <a:pt x="81" y="466"/>
                      <a:pt x="113" y="465"/>
                    </a:cubicBezTo>
                    <a:cubicBezTo>
                      <a:pt x="146" y="465"/>
                      <a:pt x="674" y="465"/>
                      <a:pt x="674" y="465"/>
                    </a:cubicBezTo>
                    <a:cubicBezTo>
                      <a:pt x="674" y="562"/>
                      <a:pt x="674" y="562"/>
                      <a:pt x="674" y="562"/>
                    </a:cubicBezTo>
                    <a:cubicBezTo>
                      <a:pt x="963" y="273"/>
                      <a:pt x="963" y="273"/>
                      <a:pt x="963" y="273"/>
                    </a:cubicBezTo>
                    <a:cubicBezTo>
                      <a:pt x="691" y="0"/>
                      <a:pt x="691" y="0"/>
                      <a:pt x="69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+mj-lt"/>
                </a:endParaRPr>
              </a:p>
            </p:txBody>
          </p:sp>
          <p:sp>
            <p:nvSpPr>
              <p:cNvPr id="39" name="Freeform 57">
                <a:extLst>
                  <a:ext uri="{FF2B5EF4-FFF2-40B4-BE49-F238E27FC236}">
                    <a16:creationId xmlns:a16="http://schemas.microsoft.com/office/drawing/2014/main" id="{7E580D2C-5D1C-493E-B6FD-AB20742BB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8" y="1946"/>
                <a:ext cx="1155" cy="1979"/>
              </a:xfrm>
              <a:custGeom>
                <a:avLst/>
                <a:gdLst>
                  <a:gd name="T0" fmla="*/ 1132 w 562"/>
                  <a:gd name="T1" fmla="*/ 1954 h 963"/>
                  <a:gd name="T2" fmla="*/ 1028 w 562"/>
                  <a:gd name="T3" fmla="*/ 1919 h 963"/>
                  <a:gd name="T4" fmla="*/ 958 w 562"/>
                  <a:gd name="T5" fmla="*/ 1745 h 963"/>
                  <a:gd name="T6" fmla="*/ 958 w 562"/>
                  <a:gd name="T7" fmla="*/ 594 h 963"/>
                  <a:gd name="T8" fmla="*/ 1155 w 562"/>
                  <a:gd name="T9" fmla="*/ 594 h 963"/>
                  <a:gd name="T10" fmla="*/ 561 w 562"/>
                  <a:gd name="T11" fmla="*/ 0 h 963"/>
                  <a:gd name="T12" fmla="*/ 0 w 562"/>
                  <a:gd name="T13" fmla="*/ 559 h 963"/>
                  <a:gd name="T14" fmla="*/ 195 w 562"/>
                  <a:gd name="T15" fmla="*/ 559 h 963"/>
                  <a:gd name="T16" fmla="*/ 195 w 562"/>
                  <a:gd name="T17" fmla="*/ 1085 h 963"/>
                  <a:gd name="T18" fmla="*/ 238 w 562"/>
                  <a:gd name="T19" fmla="*/ 1178 h 963"/>
                  <a:gd name="T20" fmla="*/ 991 w 562"/>
                  <a:gd name="T21" fmla="*/ 1930 h 963"/>
                  <a:gd name="T22" fmla="*/ 1132 w 562"/>
                  <a:gd name="T23" fmla="*/ 1954 h 9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62" h="963">
                    <a:moveTo>
                      <a:pt x="551" y="951"/>
                    </a:moveTo>
                    <a:cubicBezTo>
                      <a:pt x="551" y="951"/>
                      <a:pt x="520" y="955"/>
                      <a:pt x="500" y="934"/>
                    </a:cubicBezTo>
                    <a:cubicBezTo>
                      <a:pt x="479" y="914"/>
                      <a:pt x="466" y="881"/>
                      <a:pt x="466" y="849"/>
                    </a:cubicBezTo>
                    <a:cubicBezTo>
                      <a:pt x="465" y="817"/>
                      <a:pt x="466" y="289"/>
                      <a:pt x="466" y="289"/>
                    </a:cubicBezTo>
                    <a:cubicBezTo>
                      <a:pt x="562" y="289"/>
                      <a:pt x="562" y="289"/>
                      <a:pt x="562" y="289"/>
                    </a:cubicBezTo>
                    <a:cubicBezTo>
                      <a:pt x="273" y="0"/>
                      <a:pt x="273" y="0"/>
                      <a:pt x="273" y="0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95" y="272"/>
                      <a:pt x="95" y="272"/>
                      <a:pt x="95" y="272"/>
                    </a:cubicBezTo>
                    <a:cubicBezTo>
                      <a:pt x="95" y="528"/>
                      <a:pt x="95" y="528"/>
                      <a:pt x="95" y="528"/>
                    </a:cubicBezTo>
                    <a:cubicBezTo>
                      <a:pt x="95" y="528"/>
                      <a:pt x="93" y="551"/>
                      <a:pt x="116" y="573"/>
                    </a:cubicBezTo>
                    <a:cubicBezTo>
                      <a:pt x="138" y="595"/>
                      <a:pt x="482" y="939"/>
                      <a:pt x="482" y="939"/>
                    </a:cubicBezTo>
                    <a:cubicBezTo>
                      <a:pt x="482" y="939"/>
                      <a:pt x="504" y="963"/>
                      <a:pt x="551" y="9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+mj-lt"/>
                </a:endParaRPr>
              </a:p>
            </p:txBody>
          </p:sp>
          <p:sp>
            <p:nvSpPr>
              <p:cNvPr id="40" name="Freeform 58">
                <a:extLst>
                  <a:ext uri="{FF2B5EF4-FFF2-40B4-BE49-F238E27FC236}">
                    <a16:creationId xmlns:a16="http://schemas.microsoft.com/office/drawing/2014/main" id="{C3C5A65F-DBAE-4949-BF9D-B2F2A57A0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" y="2970"/>
                <a:ext cx="1978" cy="1152"/>
              </a:xfrm>
              <a:custGeom>
                <a:avLst/>
                <a:gdLst>
                  <a:gd name="T0" fmla="*/ 951 w 963"/>
                  <a:gd name="T1" fmla="*/ 10 h 561"/>
                  <a:gd name="T2" fmla="*/ 934 w 963"/>
                  <a:gd name="T3" fmla="*/ 62 h 561"/>
                  <a:gd name="T4" fmla="*/ 849 w 963"/>
                  <a:gd name="T5" fmla="*/ 96 h 561"/>
                  <a:gd name="T6" fmla="*/ 289 w 963"/>
                  <a:gd name="T7" fmla="*/ 96 h 561"/>
                  <a:gd name="T8" fmla="*/ 289 w 963"/>
                  <a:gd name="T9" fmla="*/ 0 h 561"/>
                  <a:gd name="T10" fmla="*/ 0 w 963"/>
                  <a:gd name="T11" fmla="*/ 289 h 561"/>
                  <a:gd name="T12" fmla="*/ 272 w 963"/>
                  <a:gd name="T13" fmla="*/ 561 h 561"/>
                  <a:gd name="T14" fmla="*/ 272 w 963"/>
                  <a:gd name="T15" fmla="*/ 466 h 561"/>
                  <a:gd name="T16" fmla="*/ 528 w 963"/>
                  <a:gd name="T17" fmla="*/ 466 h 561"/>
                  <a:gd name="T18" fmla="*/ 573 w 963"/>
                  <a:gd name="T19" fmla="*/ 446 h 561"/>
                  <a:gd name="T20" fmla="*/ 939 w 963"/>
                  <a:gd name="T21" fmla="*/ 80 h 561"/>
                  <a:gd name="T22" fmla="*/ 951 w 963"/>
                  <a:gd name="T23" fmla="*/ 1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3" h="561">
                    <a:moveTo>
                      <a:pt x="951" y="10"/>
                    </a:moveTo>
                    <a:cubicBezTo>
                      <a:pt x="951" y="10"/>
                      <a:pt x="955" y="42"/>
                      <a:pt x="934" y="62"/>
                    </a:cubicBezTo>
                    <a:cubicBezTo>
                      <a:pt x="914" y="82"/>
                      <a:pt x="882" y="95"/>
                      <a:pt x="849" y="96"/>
                    </a:cubicBezTo>
                    <a:cubicBezTo>
                      <a:pt x="817" y="97"/>
                      <a:pt x="289" y="96"/>
                      <a:pt x="289" y="96"/>
                    </a:cubicBezTo>
                    <a:cubicBezTo>
                      <a:pt x="289" y="0"/>
                      <a:pt x="289" y="0"/>
                      <a:pt x="289" y="0"/>
                    </a:cubicBezTo>
                    <a:cubicBezTo>
                      <a:pt x="0" y="289"/>
                      <a:pt x="0" y="289"/>
                      <a:pt x="0" y="289"/>
                    </a:cubicBezTo>
                    <a:cubicBezTo>
                      <a:pt x="272" y="561"/>
                      <a:pt x="272" y="561"/>
                      <a:pt x="272" y="561"/>
                    </a:cubicBezTo>
                    <a:cubicBezTo>
                      <a:pt x="272" y="466"/>
                      <a:pt x="272" y="466"/>
                      <a:pt x="272" y="466"/>
                    </a:cubicBezTo>
                    <a:cubicBezTo>
                      <a:pt x="528" y="466"/>
                      <a:pt x="528" y="466"/>
                      <a:pt x="528" y="466"/>
                    </a:cubicBezTo>
                    <a:cubicBezTo>
                      <a:pt x="528" y="466"/>
                      <a:pt x="551" y="468"/>
                      <a:pt x="573" y="446"/>
                    </a:cubicBezTo>
                    <a:cubicBezTo>
                      <a:pt x="595" y="424"/>
                      <a:pt x="939" y="80"/>
                      <a:pt x="939" y="80"/>
                    </a:cubicBezTo>
                    <a:cubicBezTo>
                      <a:pt x="939" y="80"/>
                      <a:pt x="963" y="57"/>
                      <a:pt x="951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j-lt"/>
                </a:endParaRPr>
              </a:p>
            </p:txBody>
          </p:sp>
          <p:sp>
            <p:nvSpPr>
              <p:cNvPr id="41" name="Freeform 59">
                <a:extLst>
                  <a:ext uri="{FF2B5EF4-FFF2-40B4-BE49-F238E27FC236}">
                    <a16:creationId xmlns:a16="http://schemas.microsoft.com/office/drawing/2014/main" id="{C5739E98-373F-4DF2-8A33-75EE4CC93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9" y="866"/>
                <a:ext cx="1153" cy="1979"/>
              </a:xfrm>
              <a:custGeom>
                <a:avLst/>
                <a:gdLst>
                  <a:gd name="T0" fmla="*/ 10 w 561"/>
                  <a:gd name="T1" fmla="*/ 12 h 963"/>
                  <a:gd name="T2" fmla="*/ 62 w 561"/>
                  <a:gd name="T3" fmla="*/ 29 h 963"/>
                  <a:gd name="T4" fmla="*/ 96 w 561"/>
                  <a:gd name="T5" fmla="*/ 114 h 963"/>
                  <a:gd name="T6" fmla="*/ 96 w 561"/>
                  <a:gd name="T7" fmla="*/ 674 h 963"/>
                  <a:gd name="T8" fmla="*/ 0 w 561"/>
                  <a:gd name="T9" fmla="*/ 674 h 963"/>
                  <a:gd name="T10" fmla="*/ 289 w 561"/>
                  <a:gd name="T11" fmla="*/ 963 h 963"/>
                  <a:gd name="T12" fmla="*/ 561 w 561"/>
                  <a:gd name="T13" fmla="*/ 691 h 963"/>
                  <a:gd name="T14" fmla="*/ 466 w 561"/>
                  <a:gd name="T15" fmla="*/ 691 h 963"/>
                  <a:gd name="T16" fmla="*/ 466 w 561"/>
                  <a:gd name="T17" fmla="*/ 435 h 963"/>
                  <a:gd name="T18" fmla="*/ 446 w 561"/>
                  <a:gd name="T19" fmla="*/ 390 h 963"/>
                  <a:gd name="T20" fmla="*/ 80 w 561"/>
                  <a:gd name="T21" fmla="*/ 24 h 963"/>
                  <a:gd name="T22" fmla="*/ 10 w 561"/>
                  <a:gd name="T23" fmla="*/ 12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1" h="963">
                    <a:moveTo>
                      <a:pt x="10" y="12"/>
                    </a:moveTo>
                    <a:cubicBezTo>
                      <a:pt x="10" y="12"/>
                      <a:pt x="42" y="8"/>
                      <a:pt x="62" y="29"/>
                    </a:cubicBezTo>
                    <a:cubicBezTo>
                      <a:pt x="82" y="49"/>
                      <a:pt x="95" y="81"/>
                      <a:pt x="96" y="114"/>
                    </a:cubicBezTo>
                    <a:cubicBezTo>
                      <a:pt x="97" y="146"/>
                      <a:pt x="96" y="674"/>
                      <a:pt x="96" y="674"/>
                    </a:cubicBezTo>
                    <a:cubicBezTo>
                      <a:pt x="0" y="674"/>
                      <a:pt x="0" y="674"/>
                      <a:pt x="0" y="674"/>
                    </a:cubicBezTo>
                    <a:cubicBezTo>
                      <a:pt x="289" y="963"/>
                      <a:pt x="289" y="963"/>
                      <a:pt x="289" y="963"/>
                    </a:cubicBezTo>
                    <a:cubicBezTo>
                      <a:pt x="561" y="691"/>
                      <a:pt x="561" y="691"/>
                      <a:pt x="561" y="691"/>
                    </a:cubicBezTo>
                    <a:cubicBezTo>
                      <a:pt x="466" y="691"/>
                      <a:pt x="466" y="691"/>
                      <a:pt x="466" y="691"/>
                    </a:cubicBezTo>
                    <a:cubicBezTo>
                      <a:pt x="466" y="435"/>
                      <a:pt x="466" y="435"/>
                      <a:pt x="466" y="435"/>
                    </a:cubicBezTo>
                    <a:cubicBezTo>
                      <a:pt x="466" y="435"/>
                      <a:pt x="468" y="412"/>
                      <a:pt x="446" y="390"/>
                    </a:cubicBezTo>
                    <a:cubicBezTo>
                      <a:pt x="424" y="368"/>
                      <a:pt x="80" y="24"/>
                      <a:pt x="80" y="24"/>
                    </a:cubicBezTo>
                    <a:cubicBezTo>
                      <a:pt x="80" y="24"/>
                      <a:pt x="57" y="0"/>
                      <a:pt x="10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j-lt"/>
                </a:endParaRPr>
              </a:p>
            </p:txBody>
          </p:sp>
        </p:grpSp>
        <p:sp>
          <p:nvSpPr>
            <p:cNvPr id="42" name="TextBox 14">
              <a:extLst>
                <a:ext uri="{FF2B5EF4-FFF2-40B4-BE49-F238E27FC236}">
                  <a16:creationId xmlns:a16="http://schemas.microsoft.com/office/drawing/2014/main" id="{62D11301-E52E-4DA0-A6EA-BC0A63A022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2917" y="1111894"/>
              <a:ext cx="50847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/>
              <a:r>
                <a:rPr lang="en-US" altLang="en-US" sz="2400" dirty="0"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01</a:t>
              </a:r>
            </a:p>
          </p:txBody>
        </p:sp>
        <p:sp>
          <p:nvSpPr>
            <p:cNvPr id="43" name="TextBox 15">
              <a:extLst>
                <a:ext uri="{FF2B5EF4-FFF2-40B4-BE49-F238E27FC236}">
                  <a16:creationId xmlns:a16="http://schemas.microsoft.com/office/drawing/2014/main" id="{EC098D5F-31B1-44F0-B3E3-9C785FC46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8630" y="2272357"/>
              <a:ext cx="50847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/>
              <a:r>
                <a:rPr lang="en-US" altLang="en-US" sz="2400" dirty="0"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02</a:t>
              </a:r>
            </a:p>
          </p:txBody>
        </p:sp>
        <p:sp>
          <p:nvSpPr>
            <p:cNvPr id="44" name="TextBox 16">
              <a:extLst>
                <a:ext uri="{FF2B5EF4-FFF2-40B4-BE49-F238E27FC236}">
                  <a16:creationId xmlns:a16="http://schemas.microsoft.com/office/drawing/2014/main" id="{85DBCACA-A2C2-49A6-B3F0-365E40B962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9905" y="3416944"/>
              <a:ext cx="50847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/>
              <a:r>
                <a:rPr lang="en-US" altLang="en-US" sz="2400" dirty="0"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03</a:t>
              </a:r>
            </a:p>
          </p:txBody>
        </p:sp>
        <p:sp>
          <p:nvSpPr>
            <p:cNvPr id="45" name="TextBox 17">
              <a:extLst>
                <a:ext uri="{FF2B5EF4-FFF2-40B4-BE49-F238E27FC236}">
                  <a16:creationId xmlns:a16="http://schemas.microsoft.com/office/drawing/2014/main" id="{7A1950C6-A3D8-469A-BDD6-495FF6F8E1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5155" y="2299344"/>
              <a:ext cx="50847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/>
              <a:r>
                <a:rPr lang="en-US" altLang="en-US" sz="2400" dirty="0"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04</a:t>
              </a:r>
            </a:p>
          </p:txBody>
        </p:sp>
        <p:sp>
          <p:nvSpPr>
            <p:cNvPr id="46" name="TextBox 18">
              <a:extLst>
                <a:ext uri="{FF2B5EF4-FFF2-40B4-BE49-F238E27FC236}">
                  <a16:creationId xmlns:a16="http://schemas.microsoft.com/office/drawing/2014/main" id="{AD95C724-BDAC-427A-AE27-42444A23C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915" y="557856"/>
              <a:ext cx="1104900" cy="99060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en-US" sz="6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B960581-F02F-4F3D-AB71-AAE72F678B1C}"/>
                </a:ext>
              </a:extLst>
            </p:cNvPr>
            <p:cNvSpPr txBox="1"/>
            <p:nvPr/>
          </p:nvSpPr>
          <p:spPr>
            <a:xfrm>
              <a:off x="8420652" y="644647"/>
              <a:ext cx="1104900" cy="990600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8" name="TextBox 20">
              <a:extLst>
                <a:ext uri="{FF2B5EF4-FFF2-40B4-BE49-F238E27FC236}">
                  <a16:creationId xmlns:a16="http://schemas.microsoft.com/office/drawing/2014/main" id="{F59687F4-E8BE-46B7-85B0-1E2B4496B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620" y="3414975"/>
              <a:ext cx="1104900" cy="9906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en-US" sz="6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6D467AD-D86C-45C1-8E32-67C80506F64C}"/>
                </a:ext>
              </a:extLst>
            </p:cNvPr>
            <p:cNvSpPr txBox="1"/>
            <p:nvPr/>
          </p:nvSpPr>
          <p:spPr>
            <a:xfrm>
              <a:off x="8285738" y="3371616"/>
              <a:ext cx="1104900" cy="990600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Freeform 229">
              <a:extLst>
                <a:ext uri="{FF2B5EF4-FFF2-40B4-BE49-F238E27FC236}">
                  <a16:creationId xmlns:a16="http://schemas.microsoft.com/office/drawing/2014/main" id="{EBE20B27-B2D5-4EE7-A085-DE0C85AFA7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9337" y="3636010"/>
              <a:ext cx="446088" cy="528845"/>
            </a:xfrm>
            <a:custGeom>
              <a:avLst/>
              <a:gdLst>
                <a:gd name="T0" fmla="*/ 388564 w 791"/>
                <a:gd name="T1" fmla="*/ 73785 h 792"/>
                <a:gd name="T2" fmla="*/ 0 w 791"/>
                <a:gd name="T3" fmla="*/ 232056 h 792"/>
                <a:gd name="T4" fmla="*/ 4512 w 791"/>
                <a:gd name="T5" fmla="*/ 268667 h 792"/>
                <a:gd name="T6" fmla="*/ 32145 w 791"/>
                <a:gd name="T7" fmla="*/ 338509 h 792"/>
                <a:gd name="T8" fmla="*/ 360366 w 791"/>
                <a:gd name="T9" fmla="*/ 341325 h 792"/>
                <a:gd name="T10" fmla="*/ 327657 w 791"/>
                <a:gd name="T11" fmla="*/ 350337 h 792"/>
                <a:gd name="T12" fmla="*/ 38913 w 791"/>
                <a:gd name="T13" fmla="*/ 334566 h 792"/>
                <a:gd name="T14" fmla="*/ 218814 w 791"/>
                <a:gd name="T15" fmla="*/ 306967 h 792"/>
                <a:gd name="T16" fmla="*/ 36093 w 791"/>
                <a:gd name="T17" fmla="*/ 272046 h 792"/>
                <a:gd name="T18" fmla="*/ 81209 w 791"/>
                <a:gd name="T19" fmla="*/ 152639 h 792"/>
                <a:gd name="T20" fmla="*/ 104895 w 791"/>
                <a:gd name="T21" fmla="*/ 192066 h 792"/>
                <a:gd name="T22" fmla="*/ 103767 w 791"/>
                <a:gd name="T23" fmla="*/ 216285 h 792"/>
                <a:gd name="T24" fmla="*/ 162419 w 791"/>
                <a:gd name="T25" fmla="*/ 190376 h 792"/>
                <a:gd name="T26" fmla="*/ 122942 w 791"/>
                <a:gd name="T27" fmla="*/ 292323 h 792"/>
                <a:gd name="T28" fmla="*/ 197948 w 791"/>
                <a:gd name="T29" fmla="*/ 223044 h 792"/>
                <a:gd name="T30" fmla="*/ 178209 w 791"/>
                <a:gd name="T31" fmla="*/ 198261 h 792"/>
                <a:gd name="T32" fmla="*/ 289308 w 791"/>
                <a:gd name="T33" fmla="*/ 67589 h 792"/>
                <a:gd name="T34" fmla="*/ 329349 w 791"/>
                <a:gd name="T35" fmla="*/ 145880 h 792"/>
                <a:gd name="T36" fmla="*/ 344011 w 791"/>
                <a:gd name="T37" fmla="*/ 273173 h 792"/>
                <a:gd name="T38" fmla="*/ 305663 w 791"/>
                <a:gd name="T39" fmla="*/ 355969 h 792"/>
                <a:gd name="T40" fmla="*/ 224453 w 791"/>
                <a:gd name="T41" fmla="*/ 346957 h 792"/>
                <a:gd name="T42" fmla="*/ 274645 w 791"/>
                <a:gd name="T43" fmla="*/ 279368 h 792"/>
                <a:gd name="T44" fmla="*/ 328221 w 791"/>
                <a:gd name="T45" fmla="*/ 327807 h 792"/>
                <a:gd name="T46" fmla="*/ 221070 w 791"/>
                <a:gd name="T47" fmla="*/ 238815 h 792"/>
                <a:gd name="T48" fmla="*/ 226709 w 791"/>
                <a:gd name="T49" fmla="*/ 259655 h 792"/>
                <a:gd name="T50" fmla="*/ 270698 w 791"/>
                <a:gd name="T51" fmla="*/ 233182 h 792"/>
                <a:gd name="T52" fmla="*/ 324273 w 791"/>
                <a:gd name="T53" fmla="*/ 284437 h 792"/>
                <a:gd name="T54" fmla="*/ 244192 w 791"/>
                <a:gd name="T55" fmla="*/ 292323 h 792"/>
                <a:gd name="T56" fmla="*/ 301151 w 791"/>
                <a:gd name="T57" fmla="*/ 261908 h 792"/>
                <a:gd name="T58" fmla="*/ 226709 w 791"/>
                <a:gd name="T59" fmla="*/ 304151 h 792"/>
                <a:gd name="T60" fmla="*/ 303971 w 791"/>
                <a:gd name="T61" fmla="*/ 67026 h 792"/>
                <a:gd name="T62" fmla="*/ 281977 w 791"/>
                <a:gd name="T63" fmla="*/ 82233 h 792"/>
                <a:gd name="T64" fmla="*/ 284232 w 791"/>
                <a:gd name="T65" fmla="*/ 98004 h 792"/>
                <a:gd name="T66" fmla="*/ 263930 w 791"/>
                <a:gd name="T67" fmla="*/ 91245 h 792"/>
                <a:gd name="T68" fmla="*/ 269570 w 791"/>
                <a:gd name="T69" fmla="*/ 126730 h 792"/>
                <a:gd name="T70" fmla="*/ 297203 w 791"/>
                <a:gd name="T71" fmla="*/ 81107 h 792"/>
                <a:gd name="T72" fmla="*/ 242500 w 791"/>
                <a:gd name="T73" fmla="*/ 109269 h 792"/>
                <a:gd name="T74" fmla="*/ 241936 w 791"/>
                <a:gd name="T75" fmla="*/ 143627 h 792"/>
                <a:gd name="T76" fmla="*/ 226709 w 791"/>
                <a:gd name="T77" fmla="*/ 207273 h 792"/>
                <a:gd name="T78" fmla="*/ 283105 w 791"/>
                <a:gd name="T79" fmla="*/ 372866 h 792"/>
                <a:gd name="T80" fmla="*/ 293820 w 791"/>
                <a:gd name="T81" fmla="*/ 377372 h 792"/>
                <a:gd name="T82" fmla="*/ 270134 w 791"/>
                <a:gd name="T83" fmla="*/ 346394 h 792"/>
                <a:gd name="T84" fmla="*/ 311866 w 791"/>
                <a:gd name="T85" fmla="*/ 73222 h 792"/>
                <a:gd name="T86" fmla="*/ 244756 w 791"/>
                <a:gd name="T87" fmla="*/ 9012 h 792"/>
                <a:gd name="T88" fmla="*/ 288180 w 791"/>
                <a:gd name="T89" fmla="*/ 18024 h 792"/>
                <a:gd name="T90" fmla="*/ 292692 w 791"/>
                <a:gd name="T91" fmla="*/ 39990 h 792"/>
                <a:gd name="T92" fmla="*/ 251523 w 791"/>
                <a:gd name="T93" fmla="*/ 90682 h 792"/>
                <a:gd name="T94" fmla="*/ 224453 w 791"/>
                <a:gd name="T95" fmla="*/ 146443 h 792"/>
                <a:gd name="T96" fmla="*/ 177081 w 791"/>
                <a:gd name="T97" fmla="*/ 190376 h 792"/>
                <a:gd name="T98" fmla="*/ 151703 w 791"/>
                <a:gd name="T99" fmla="*/ 172915 h 792"/>
                <a:gd name="T100" fmla="*/ 81209 w 791"/>
                <a:gd name="T101" fmla="*/ 136305 h 792"/>
                <a:gd name="T102" fmla="*/ 25942 w 791"/>
                <a:gd name="T103" fmla="*/ 226423 h 792"/>
                <a:gd name="T104" fmla="*/ 36657 w 791"/>
                <a:gd name="T105" fmla="*/ 226987 h 792"/>
                <a:gd name="T106" fmla="*/ 21994 w 791"/>
                <a:gd name="T107" fmla="*/ 296829 h 792"/>
                <a:gd name="T108" fmla="*/ 13535 w 791"/>
                <a:gd name="T109" fmla="*/ 272609 h 792"/>
                <a:gd name="T110" fmla="*/ 7895 w 791"/>
                <a:gd name="T111" fmla="*/ 232619 h 792"/>
                <a:gd name="T112" fmla="*/ 258291 w 791"/>
                <a:gd name="T113" fmla="*/ 434823 h 792"/>
                <a:gd name="T114" fmla="*/ 329913 w 791"/>
                <a:gd name="T115" fmla="*/ 379625 h 79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91" h="792">
                  <a:moveTo>
                    <a:pt x="691" y="658"/>
                  </a:moveTo>
                  <a:cubicBezTo>
                    <a:pt x="724" y="621"/>
                    <a:pt x="751" y="577"/>
                    <a:pt x="768" y="529"/>
                  </a:cubicBezTo>
                  <a:cubicBezTo>
                    <a:pt x="768" y="528"/>
                    <a:pt x="769" y="528"/>
                    <a:pt x="769" y="527"/>
                  </a:cubicBezTo>
                  <a:cubicBezTo>
                    <a:pt x="783" y="486"/>
                    <a:pt x="791" y="442"/>
                    <a:pt x="791" y="396"/>
                  </a:cubicBezTo>
                  <a:cubicBezTo>
                    <a:pt x="791" y="350"/>
                    <a:pt x="783" y="306"/>
                    <a:pt x="769" y="265"/>
                  </a:cubicBezTo>
                  <a:cubicBezTo>
                    <a:pt x="769" y="264"/>
                    <a:pt x="768" y="264"/>
                    <a:pt x="768" y="263"/>
                  </a:cubicBezTo>
                  <a:cubicBezTo>
                    <a:pt x="751" y="215"/>
                    <a:pt x="724" y="171"/>
                    <a:pt x="691" y="133"/>
                  </a:cubicBezTo>
                  <a:cubicBezTo>
                    <a:pt x="691" y="133"/>
                    <a:pt x="690" y="132"/>
                    <a:pt x="689" y="131"/>
                  </a:cubicBezTo>
                  <a:cubicBezTo>
                    <a:pt x="651" y="89"/>
                    <a:pt x="604" y="55"/>
                    <a:pt x="551" y="32"/>
                  </a:cubicBezTo>
                  <a:cubicBezTo>
                    <a:pt x="551" y="32"/>
                    <a:pt x="550" y="32"/>
                    <a:pt x="550" y="32"/>
                  </a:cubicBezTo>
                  <a:cubicBezTo>
                    <a:pt x="504" y="12"/>
                    <a:pt x="456" y="2"/>
                    <a:pt x="406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402" y="0"/>
                    <a:pt x="399" y="0"/>
                    <a:pt x="395" y="0"/>
                  </a:cubicBezTo>
                  <a:cubicBezTo>
                    <a:pt x="177" y="0"/>
                    <a:pt x="0" y="178"/>
                    <a:pt x="0" y="396"/>
                  </a:cubicBezTo>
                  <a:cubicBezTo>
                    <a:pt x="0" y="400"/>
                    <a:pt x="0" y="404"/>
                    <a:pt x="0" y="408"/>
                  </a:cubicBezTo>
                  <a:cubicBezTo>
                    <a:pt x="0" y="409"/>
                    <a:pt x="0" y="411"/>
                    <a:pt x="0" y="412"/>
                  </a:cubicBezTo>
                  <a:cubicBezTo>
                    <a:pt x="0" y="415"/>
                    <a:pt x="0" y="418"/>
                    <a:pt x="0" y="421"/>
                  </a:cubicBezTo>
                  <a:cubicBezTo>
                    <a:pt x="1" y="422"/>
                    <a:pt x="1" y="423"/>
                    <a:pt x="1" y="424"/>
                  </a:cubicBezTo>
                  <a:cubicBezTo>
                    <a:pt x="1" y="433"/>
                    <a:pt x="2" y="441"/>
                    <a:pt x="3" y="449"/>
                  </a:cubicBezTo>
                  <a:cubicBezTo>
                    <a:pt x="3" y="450"/>
                    <a:pt x="3" y="451"/>
                    <a:pt x="4" y="451"/>
                  </a:cubicBezTo>
                  <a:cubicBezTo>
                    <a:pt x="4" y="455"/>
                    <a:pt x="5" y="459"/>
                    <a:pt x="5" y="462"/>
                  </a:cubicBezTo>
                  <a:cubicBezTo>
                    <a:pt x="5" y="463"/>
                    <a:pt x="5" y="463"/>
                    <a:pt x="6" y="464"/>
                  </a:cubicBezTo>
                  <a:cubicBezTo>
                    <a:pt x="6" y="468"/>
                    <a:pt x="7" y="472"/>
                    <a:pt x="8" y="476"/>
                  </a:cubicBezTo>
                  <a:cubicBezTo>
                    <a:pt x="8" y="477"/>
                    <a:pt x="8" y="477"/>
                    <a:pt x="8" y="477"/>
                  </a:cubicBezTo>
                  <a:cubicBezTo>
                    <a:pt x="9" y="481"/>
                    <a:pt x="10" y="485"/>
                    <a:pt x="10" y="488"/>
                  </a:cubicBezTo>
                  <a:cubicBezTo>
                    <a:pt x="11" y="489"/>
                    <a:pt x="11" y="491"/>
                    <a:pt x="11" y="492"/>
                  </a:cubicBezTo>
                  <a:cubicBezTo>
                    <a:pt x="12" y="494"/>
                    <a:pt x="13" y="497"/>
                    <a:pt x="14" y="500"/>
                  </a:cubicBezTo>
                  <a:cubicBezTo>
                    <a:pt x="14" y="501"/>
                    <a:pt x="14" y="503"/>
                    <a:pt x="15" y="504"/>
                  </a:cubicBezTo>
                  <a:cubicBezTo>
                    <a:pt x="16" y="507"/>
                    <a:pt x="17" y="511"/>
                    <a:pt x="18" y="514"/>
                  </a:cubicBezTo>
                  <a:cubicBezTo>
                    <a:pt x="18" y="516"/>
                    <a:pt x="19" y="518"/>
                    <a:pt x="20" y="521"/>
                  </a:cubicBezTo>
                  <a:cubicBezTo>
                    <a:pt x="20" y="522"/>
                    <a:pt x="21" y="523"/>
                    <a:pt x="21" y="524"/>
                  </a:cubicBezTo>
                  <a:cubicBezTo>
                    <a:pt x="30" y="551"/>
                    <a:pt x="42" y="577"/>
                    <a:pt x="57" y="601"/>
                  </a:cubicBezTo>
                  <a:cubicBezTo>
                    <a:pt x="57" y="602"/>
                    <a:pt x="58" y="602"/>
                    <a:pt x="58" y="602"/>
                  </a:cubicBezTo>
                  <a:cubicBezTo>
                    <a:pt x="70" y="622"/>
                    <a:pt x="84" y="641"/>
                    <a:pt x="100" y="659"/>
                  </a:cubicBezTo>
                  <a:cubicBezTo>
                    <a:pt x="100" y="659"/>
                    <a:pt x="101" y="660"/>
                    <a:pt x="102" y="661"/>
                  </a:cubicBezTo>
                  <a:cubicBezTo>
                    <a:pt x="174" y="741"/>
                    <a:pt x="279" y="792"/>
                    <a:pt x="395" y="792"/>
                  </a:cubicBezTo>
                  <a:cubicBezTo>
                    <a:pt x="512" y="792"/>
                    <a:pt x="617" y="741"/>
                    <a:pt x="689" y="661"/>
                  </a:cubicBezTo>
                  <a:cubicBezTo>
                    <a:pt x="690" y="660"/>
                    <a:pt x="691" y="659"/>
                    <a:pt x="691" y="658"/>
                  </a:cubicBezTo>
                  <a:moveTo>
                    <a:pt x="652" y="610"/>
                  </a:moveTo>
                  <a:cubicBezTo>
                    <a:pt x="649" y="606"/>
                    <a:pt x="644" y="604"/>
                    <a:pt x="639" y="606"/>
                  </a:cubicBezTo>
                  <a:cubicBezTo>
                    <a:pt x="635" y="609"/>
                    <a:pt x="634" y="613"/>
                    <a:pt x="632" y="618"/>
                  </a:cubicBezTo>
                  <a:cubicBezTo>
                    <a:pt x="632" y="620"/>
                    <a:pt x="631" y="623"/>
                    <a:pt x="630" y="626"/>
                  </a:cubicBezTo>
                  <a:cubicBezTo>
                    <a:pt x="628" y="629"/>
                    <a:pt x="626" y="633"/>
                    <a:pt x="624" y="637"/>
                  </a:cubicBezTo>
                  <a:cubicBezTo>
                    <a:pt x="622" y="642"/>
                    <a:pt x="620" y="645"/>
                    <a:pt x="620" y="647"/>
                  </a:cubicBezTo>
                  <a:cubicBezTo>
                    <a:pt x="620" y="648"/>
                    <a:pt x="620" y="648"/>
                    <a:pt x="620" y="648"/>
                  </a:cubicBezTo>
                  <a:cubicBezTo>
                    <a:pt x="551" y="648"/>
                    <a:pt x="551" y="648"/>
                    <a:pt x="551" y="648"/>
                  </a:cubicBezTo>
                  <a:cubicBezTo>
                    <a:pt x="551" y="646"/>
                    <a:pt x="552" y="645"/>
                    <a:pt x="553" y="643"/>
                  </a:cubicBezTo>
                  <a:cubicBezTo>
                    <a:pt x="563" y="639"/>
                    <a:pt x="573" y="632"/>
                    <a:pt x="581" y="622"/>
                  </a:cubicBezTo>
                  <a:cubicBezTo>
                    <a:pt x="593" y="609"/>
                    <a:pt x="598" y="593"/>
                    <a:pt x="596" y="579"/>
                  </a:cubicBezTo>
                  <a:cubicBezTo>
                    <a:pt x="594" y="569"/>
                    <a:pt x="590" y="550"/>
                    <a:pt x="585" y="533"/>
                  </a:cubicBezTo>
                  <a:cubicBezTo>
                    <a:pt x="752" y="533"/>
                    <a:pt x="752" y="533"/>
                    <a:pt x="752" y="533"/>
                  </a:cubicBezTo>
                  <a:cubicBezTo>
                    <a:pt x="735" y="575"/>
                    <a:pt x="711" y="614"/>
                    <a:pt x="682" y="648"/>
                  </a:cubicBezTo>
                  <a:cubicBezTo>
                    <a:pt x="640" y="648"/>
                    <a:pt x="640" y="648"/>
                    <a:pt x="640" y="648"/>
                  </a:cubicBezTo>
                  <a:cubicBezTo>
                    <a:pt x="644" y="644"/>
                    <a:pt x="648" y="639"/>
                    <a:pt x="649" y="637"/>
                  </a:cubicBezTo>
                  <a:cubicBezTo>
                    <a:pt x="653" y="632"/>
                    <a:pt x="655" y="617"/>
                    <a:pt x="652" y="610"/>
                  </a:cubicBezTo>
                  <a:moveTo>
                    <a:pt x="69" y="594"/>
                  </a:moveTo>
                  <a:cubicBezTo>
                    <a:pt x="61" y="570"/>
                    <a:pt x="54" y="550"/>
                    <a:pt x="49" y="533"/>
                  </a:cubicBezTo>
                  <a:cubicBezTo>
                    <a:pt x="206" y="533"/>
                    <a:pt x="206" y="533"/>
                    <a:pt x="206" y="533"/>
                  </a:cubicBezTo>
                  <a:cubicBezTo>
                    <a:pt x="214" y="574"/>
                    <a:pt x="225" y="613"/>
                    <a:pt x="240" y="648"/>
                  </a:cubicBezTo>
                  <a:cubicBezTo>
                    <a:pt x="109" y="648"/>
                    <a:pt x="109" y="648"/>
                    <a:pt x="109" y="648"/>
                  </a:cubicBezTo>
                  <a:cubicBezTo>
                    <a:pt x="94" y="631"/>
                    <a:pt x="81" y="613"/>
                    <a:pt x="69" y="594"/>
                  </a:cubicBezTo>
                  <a:moveTo>
                    <a:pt x="220" y="533"/>
                  </a:moveTo>
                  <a:cubicBezTo>
                    <a:pt x="388" y="533"/>
                    <a:pt x="388" y="533"/>
                    <a:pt x="388" y="533"/>
                  </a:cubicBezTo>
                  <a:cubicBezTo>
                    <a:pt x="388" y="545"/>
                    <a:pt x="388" y="545"/>
                    <a:pt x="388" y="545"/>
                  </a:cubicBezTo>
                  <a:cubicBezTo>
                    <a:pt x="378" y="549"/>
                    <a:pt x="369" y="555"/>
                    <a:pt x="371" y="567"/>
                  </a:cubicBezTo>
                  <a:cubicBezTo>
                    <a:pt x="377" y="608"/>
                    <a:pt x="384" y="621"/>
                    <a:pt x="388" y="626"/>
                  </a:cubicBezTo>
                  <a:cubicBezTo>
                    <a:pt x="388" y="648"/>
                    <a:pt x="388" y="648"/>
                    <a:pt x="388" y="648"/>
                  </a:cubicBezTo>
                  <a:cubicBezTo>
                    <a:pt x="255" y="648"/>
                    <a:pt x="255" y="648"/>
                    <a:pt x="255" y="648"/>
                  </a:cubicBezTo>
                  <a:cubicBezTo>
                    <a:pt x="240" y="614"/>
                    <a:pt x="228" y="575"/>
                    <a:pt x="220" y="533"/>
                  </a:cubicBezTo>
                  <a:moveTo>
                    <a:pt x="61" y="426"/>
                  </a:moveTo>
                  <a:cubicBezTo>
                    <a:pt x="64" y="439"/>
                    <a:pt x="68" y="461"/>
                    <a:pt x="66" y="475"/>
                  </a:cubicBezTo>
                  <a:cubicBezTo>
                    <a:pt x="65" y="481"/>
                    <a:pt x="64" y="483"/>
                    <a:pt x="64" y="483"/>
                  </a:cubicBezTo>
                  <a:cubicBezTo>
                    <a:pt x="58" y="478"/>
                    <a:pt x="58" y="445"/>
                    <a:pt x="61" y="426"/>
                  </a:cubicBezTo>
                  <a:moveTo>
                    <a:pt x="51" y="389"/>
                  </a:moveTo>
                  <a:cubicBezTo>
                    <a:pt x="54" y="382"/>
                    <a:pt x="58" y="374"/>
                    <a:pt x="61" y="366"/>
                  </a:cubicBezTo>
                  <a:cubicBezTo>
                    <a:pt x="89" y="303"/>
                    <a:pt x="106" y="280"/>
                    <a:pt x="107" y="279"/>
                  </a:cubicBezTo>
                  <a:cubicBezTo>
                    <a:pt x="107" y="278"/>
                    <a:pt x="108" y="277"/>
                    <a:pt x="108" y="276"/>
                  </a:cubicBezTo>
                  <a:cubicBezTo>
                    <a:pt x="108" y="275"/>
                    <a:pt x="109" y="260"/>
                    <a:pt x="110" y="246"/>
                  </a:cubicBezTo>
                  <a:cubicBezTo>
                    <a:pt x="119" y="249"/>
                    <a:pt x="128" y="251"/>
                    <a:pt x="134" y="251"/>
                  </a:cubicBezTo>
                  <a:cubicBezTo>
                    <a:pt x="140" y="264"/>
                    <a:pt x="142" y="269"/>
                    <a:pt x="144" y="271"/>
                  </a:cubicBezTo>
                  <a:cubicBezTo>
                    <a:pt x="144" y="273"/>
                    <a:pt x="145" y="277"/>
                    <a:pt x="145" y="281"/>
                  </a:cubicBezTo>
                  <a:cubicBezTo>
                    <a:pt x="152" y="337"/>
                    <a:pt x="157" y="354"/>
                    <a:pt x="168" y="354"/>
                  </a:cubicBezTo>
                  <a:cubicBezTo>
                    <a:pt x="170" y="354"/>
                    <a:pt x="172" y="353"/>
                    <a:pt x="173" y="352"/>
                  </a:cubicBezTo>
                  <a:cubicBezTo>
                    <a:pt x="169" y="362"/>
                    <a:pt x="168" y="376"/>
                    <a:pt x="170" y="385"/>
                  </a:cubicBezTo>
                  <a:cubicBezTo>
                    <a:pt x="170" y="386"/>
                    <a:pt x="171" y="388"/>
                    <a:pt x="171" y="389"/>
                  </a:cubicBezTo>
                  <a:lnTo>
                    <a:pt x="51" y="389"/>
                  </a:lnTo>
                  <a:close/>
                  <a:moveTo>
                    <a:pt x="195" y="348"/>
                  </a:moveTo>
                  <a:cubicBezTo>
                    <a:pt x="193" y="344"/>
                    <a:pt x="190" y="341"/>
                    <a:pt x="186" y="341"/>
                  </a:cubicBezTo>
                  <a:cubicBezTo>
                    <a:pt x="185" y="341"/>
                    <a:pt x="184" y="341"/>
                    <a:pt x="183" y="341"/>
                  </a:cubicBezTo>
                  <a:cubicBezTo>
                    <a:pt x="187" y="335"/>
                    <a:pt x="189" y="328"/>
                    <a:pt x="191" y="321"/>
                  </a:cubicBezTo>
                  <a:cubicBezTo>
                    <a:pt x="192" y="315"/>
                    <a:pt x="194" y="310"/>
                    <a:pt x="196" y="305"/>
                  </a:cubicBezTo>
                  <a:cubicBezTo>
                    <a:pt x="196" y="304"/>
                    <a:pt x="198" y="302"/>
                    <a:pt x="200" y="299"/>
                  </a:cubicBezTo>
                  <a:cubicBezTo>
                    <a:pt x="198" y="315"/>
                    <a:pt x="196" y="331"/>
                    <a:pt x="195" y="348"/>
                  </a:cubicBezTo>
                  <a:moveTo>
                    <a:pt x="183" y="374"/>
                  </a:moveTo>
                  <a:cubicBezTo>
                    <a:pt x="183" y="369"/>
                    <a:pt x="184" y="363"/>
                    <a:pt x="185" y="360"/>
                  </a:cubicBezTo>
                  <a:cubicBezTo>
                    <a:pt x="187" y="368"/>
                    <a:pt x="187" y="380"/>
                    <a:pt x="184" y="384"/>
                  </a:cubicBezTo>
                  <a:cubicBezTo>
                    <a:pt x="184" y="383"/>
                    <a:pt x="183" y="380"/>
                    <a:pt x="183" y="374"/>
                  </a:cubicBezTo>
                  <a:moveTo>
                    <a:pt x="216" y="287"/>
                  </a:moveTo>
                  <a:cubicBezTo>
                    <a:pt x="228" y="279"/>
                    <a:pt x="242" y="272"/>
                    <a:pt x="250" y="272"/>
                  </a:cubicBezTo>
                  <a:cubicBezTo>
                    <a:pt x="251" y="272"/>
                    <a:pt x="252" y="272"/>
                    <a:pt x="252" y="272"/>
                  </a:cubicBezTo>
                  <a:cubicBezTo>
                    <a:pt x="257" y="273"/>
                    <a:pt x="257" y="293"/>
                    <a:pt x="254" y="311"/>
                  </a:cubicBezTo>
                  <a:cubicBezTo>
                    <a:pt x="253" y="313"/>
                    <a:pt x="254" y="316"/>
                    <a:pt x="255" y="317"/>
                  </a:cubicBezTo>
                  <a:cubicBezTo>
                    <a:pt x="256" y="319"/>
                    <a:pt x="258" y="320"/>
                    <a:pt x="260" y="320"/>
                  </a:cubicBezTo>
                  <a:cubicBezTo>
                    <a:pt x="261" y="320"/>
                    <a:pt x="283" y="321"/>
                    <a:pt x="288" y="338"/>
                  </a:cubicBezTo>
                  <a:cubicBezTo>
                    <a:pt x="290" y="344"/>
                    <a:pt x="289" y="345"/>
                    <a:pt x="283" y="350"/>
                  </a:cubicBezTo>
                  <a:cubicBezTo>
                    <a:pt x="276" y="356"/>
                    <a:pt x="265" y="365"/>
                    <a:pt x="263" y="389"/>
                  </a:cubicBezTo>
                  <a:cubicBezTo>
                    <a:pt x="208" y="389"/>
                    <a:pt x="208" y="389"/>
                    <a:pt x="208" y="389"/>
                  </a:cubicBezTo>
                  <a:cubicBezTo>
                    <a:pt x="208" y="354"/>
                    <a:pt x="211" y="320"/>
                    <a:pt x="216" y="287"/>
                  </a:cubicBezTo>
                  <a:moveTo>
                    <a:pt x="264" y="403"/>
                  </a:moveTo>
                  <a:cubicBezTo>
                    <a:pt x="274" y="439"/>
                    <a:pt x="335" y="462"/>
                    <a:pt x="388" y="476"/>
                  </a:cubicBezTo>
                  <a:cubicBezTo>
                    <a:pt x="388" y="519"/>
                    <a:pt x="388" y="519"/>
                    <a:pt x="388" y="519"/>
                  </a:cubicBezTo>
                  <a:cubicBezTo>
                    <a:pt x="218" y="519"/>
                    <a:pt x="218" y="519"/>
                    <a:pt x="218" y="519"/>
                  </a:cubicBezTo>
                  <a:cubicBezTo>
                    <a:pt x="212" y="482"/>
                    <a:pt x="208" y="443"/>
                    <a:pt x="208" y="403"/>
                  </a:cubicBezTo>
                  <a:lnTo>
                    <a:pt x="264" y="403"/>
                  </a:lnTo>
                  <a:close/>
                  <a:moveTo>
                    <a:pt x="358" y="299"/>
                  </a:moveTo>
                  <a:cubicBezTo>
                    <a:pt x="357" y="285"/>
                    <a:pt x="357" y="285"/>
                    <a:pt x="367" y="284"/>
                  </a:cubicBezTo>
                  <a:cubicBezTo>
                    <a:pt x="373" y="283"/>
                    <a:pt x="381" y="282"/>
                    <a:pt x="388" y="279"/>
                  </a:cubicBezTo>
                  <a:cubicBezTo>
                    <a:pt x="388" y="370"/>
                    <a:pt x="388" y="370"/>
                    <a:pt x="388" y="370"/>
                  </a:cubicBezTo>
                  <a:cubicBezTo>
                    <a:pt x="372" y="374"/>
                    <a:pt x="354" y="388"/>
                    <a:pt x="354" y="388"/>
                  </a:cubicBezTo>
                  <a:cubicBezTo>
                    <a:pt x="351" y="390"/>
                    <a:pt x="350" y="393"/>
                    <a:pt x="351" y="396"/>
                  </a:cubicBezTo>
                  <a:cubicBezTo>
                    <a:pt x="355" y="406"/>
                    <a:pt x="368" y="439"/>
                    <a:pt x="386" y="440"/>
                  </a:cubicBezTo>
                  <a:cubicBezTo>
                    <a:pt x="386" y="440"/>
                    <a:pt x="386" y="440"/>
                    <a:pt x="387" y="440"/>
                  </a:cubicBezTo>
                  <a:cubicBezTo>
                    <a:pt x="387" y="440"/>
                    <a:pt x="387" y="440"/>
                    <a:pt x="387" y="440"/>
                  </a:cubicBezTo>
                  <a:cubicBezTo>
                    <a:pt x="387" y="440"/>
                    <a:pt x="388" y="440"/>
                    <a:pt x="388" y="440"/>
                  </a:cubicBezTo>
                  <a:cubicBezTo>
                    <a:pt x="388" y="450"/>
                    <a:pt x="388" y="450"/>
                    <a:pt x="388" y="450"/>
                  </a:cubicBezTo>
                  <a:cubicBezTo>
                    <a:pt x="387" y="449"/>
                    <a:pt x="385" y="448"/>
                    <a:pt x="383" y="446"/>
                  </a:cubicBezTo>
                  <a:cubicBezTo>
                    <a:pt x="363" y="432"/>
                    <a:pt x="328" y="407"/>
                    <a:pt x="322" y="391"/>
                  </a:cubicBezTo>
                  <a:cubicBezTo>
                    <a:pt x="315" y="371"/>
                    <a:pt x="315" y="357"/>
                    <a:pt x="316" y="352"/>
                  </a:cubicBezTo>
                  <a:cubicBezTo>
                    <a:pt x="317" y="353"/>
                    <a:pt x="319" y="355"/>
                    <a:pt x="323" y="359"/>
                  </a:cubicBezTo>
                  <a:cubicBezTo>
                    <a:pt x="329" y="366"/>
                    <a:pt x="334" y="369"/>
                    <a:pt x="340" y="369"/>
                  </a:cubicBezTo>
                  <a:cubicBezTo>
                    <a:pt x="358" y="369"/>
                    <a:pt x="358" y="339"/>
                    <a:pt x="358" y="315"/>
                  </a:cubicBezTo>
                  <a:cubicBezTo>
                    <a:pt x="359" y="309"/>
                    <a:pt x="358" y="304"/>
                    <a:pt x="358" y="299"/>
                  </a:cubicBezTo>
                  <a:moveTo>
                    <a:pt x="504" y="86"/>
                  </a:moveTo>
                  <a:cubicBezTo>
                    <a:pt x="513" y="99"/>
                    <a:pt x="522" y="114"/>
                    <a:pt x="529" y="130"/>
                  </a:cubicBezTo>
                  <a:cubicBezTo>
                    <a:pt x="517" y="130"/>
                    <a:pt x="517" y="130"/>
                    <a:pt x="517" y="130"/>
                  </a:cubicBezTo>
                  <a:cubicBezTo>
                    <a:pt x="515" y="126"/>
                    <a:pt x="514" y="122"/>
                    <a:pt x="513" y="120"/>
                  </a:cubicBezTo>
                  <a:cubicBezTo>
                    <a:pt x="506" y="105"/>
                    <a:pt x="502" y="102"/>
                    <a:pt x="498" y="102"/>
                  </a:cubicBezTo>
                  <a:cubicBezTo>
                    <a:pt x="494" y="102"/>
                    <a:pt x="491" y="105"/>
                    <a:pt x="491" y="109"/>
                  </a:cubicBezTo>
                  <a:cubicBezTo>
                    <a:pt x="491" y="110"/>
                    <a:pt x="491" y="112"/>
                    <a:pt x="492" y="113"/>
                  </a:cubicBezTo>
                  <a:cubicBezTo>
                    <a:pt x="489" y="110"/>
                    <a:pt x="486" y="107"/>
                    <a:pt x="482" y="104"/>
                  </a:cubicBezTo>
                  <a:cubicBezTo>
                    <a:pt x="476" y="100"/>
                    <a:pt x="475" y="97"/>
                    <a:pt x="475" y="96"/>
                  </a:cubicBezTo>
                  <a:cubicBezTo>
                    <a:pt x="476" y="93"/>
                    <a:pt x="484" y="88"/>
                    <a:pt x="504" y="86"/>
                  </a:cubicBezTo>
                  <a:moveTo>
                    <a:pt x="752" y="259"/>
                  </a:moveTo>
                  <a:cubicBezTo>
                    <a:pt x="584" y="259"/>
                    <a:pt x="584" y="259"/>
                    <a:pt x="584" y="259"/>
                  </a:cubicBezTo>
                  <a:cubicBezTo>
                    <a:pt x="577" y="218"/>
                    <a:pt x="565" y="178"/>
                    <a:pt x="551" y="144"/>
                  </a:cubicBezTo>
                  <a:cubicBezTo>
                    <a:pt x="682" y="144"/>
                    <a:pt x="682" y="144"/>
                    <a:pt x="682" y="144"/>
                  </a:cubicBezTo>
                  <a:cubicBezTo>
                    <a:pt x="711" y="178"/>
                    <a:pt x="735" y="217"/>
                    <a:pt x="752" y="259"/>
                  </a:cubicBezTo>
                  <a:moveTo>
                    <a:pt x="757" y="519"/>
                  </a:moveTo>
                  <a:cubicBezTo>
                    <a:pt x="587" y="519"/>
                    <a:pt x="587" y="519"/>
                    <a:pt x="587" y="519"/>
                  </a:cubicBezTo>
                  <a:cubicBezTo>
                    <a:pt x="588" y="509"/>
                    <a:pt x="590" y="500"/>
                    <a:pt x="591" y="491"/>
                  </a:cubicBezTo>
                  <a:cubicBezTo>
                    <a:pt x="594" y="492"/>
                    <a:pt x="596" y="493"/>
                    <a:pt x="599" y="493"/>
                  </a:cubicBezTo>
                  <a:cubicBezTo>
                    <a:pt x="604" y="493"/>
                    <a:pt x="608" y="490"/>
                    <a:pt x="610" y="485"/>
                  </a:cubicBezTo>
                  <a:cubicBezTo>
                    <a:pt x="613" y="475"/>
                    <a:pt x="604" y="469"/>
                    <a:pt x="599" y="467"/>
                  </a:cubicBezTo>
                  <a:cubicBezTo>
                    <a:pt x="597" y="465"/>
                    <a:pt x="595" y="464"/>
                    <a:pt x="594" y="463"/>
                  </a:cubicBezTo>
                  <a:cubicBezTo>
                    <a:pt x="595" y="443"/>
                    <a:pt x="596" y="423"/>
                    <a:pt x="597" y="403"/>
                  </a:cubicBezTo>
                  <a:cubicBezTo>
                    <a:pt x="777" y="403"/>
                    <a:pt x="777" y="403"/>
                    <a:pt x="777" y="403"/>
                  </a:cubicBezTo>
                  <a:cubicBezTo>
                    <a:pt x="776" y="443"/>
                    <a:pt x="769" y="482"/>
                    <a:pt x="757" y="519"/>
                  </a:cubicBezTo>
                  <a:moveTo>
                    <a:pt x="552" y="628"/>
                  </a:moveTo>
                  <a:cubicBezTo>
                    <a:pt x="552" y="628"/>
                    <a:pt x="552" y="628"/>
                    <a:pt x="551" y="628"/>
                  </a:cubicBezTo>
                  <a:cubicBezTo>
                    <a:pt x="548" y="626"/>
                    <a:pt x="544" y="628"/>
                    <a:pt x="542" y="632"/>
                  </a:cubicBezTo>
                  <a:cubicBezTo>
                    <a:pt x="542" y="632"/>
                    <a:pt x="542" y="632"/>
                    <a:pt x="542" y="632"/>
                  </a:cubicBezTo>
                  <a:cubicBezTo>
                    <a:pt x="538" y="633"/>
                    <a:pt x="534" y="634"/>
                    <a:pt x="530" y="633"/>
                  </a:cubicBezTo>
                  <a:cubicBezTo>
                    <a:pt x="514" y="633"/>
                    <a:pt x="506" y="623"/>
                    <a:pt x="499" y="615"/>
                  </a:cubicBezTo>
                  <a:cubicBezTo>
                    <a:pt x="493" y="608"/>
                    <a:pt x="487" y="601"/>
                    <a:pt x="479" y="601"/>
                  </a:cubicBezTo>
                  <a:cubicBezTo>
                    <a:pt x="477" y="601"/>
                    <a:pt x="476" y="601"/>
                    <a:pt x="475" y="601"/>
                  </a:cubicBezTo>
                  <a:cubicBezTo>
                    <a:pt x="471" y="602"/>
                    <a:pt x="466" y="604"/>
                    <a:pt x="460" y="606"/>
                  </a:cubicBezTo>
                  <a:cubicBezTo>
                    <a:pt x="446" y="610"/>
                    <a:pt x="427" y="617"/>
                    <a:pt x="409" y="617"/>
                  </a:cubicBezTo>
                  <a:cubicBezTo>
                    <a:pt x="405" y="617"/>
                    <a:pt x="401" y="616"/>
                    <a:pt x="398" y="616"/>
                  </a:cubicBezTo>
                  <a:cubicBezTo>
                    <a:pt x="395" y="612"/>
                    <a:pt x="390" y="596"/>
                    <a:pt x="384" y="565"/>
                  </a:cubicBezTo>
                  <a:cubicBezTo>
                    <a:pt x="384" y="562"/>
                    <a:pt x="387" y="560"/>
                    <a:pt x="393" y="558"/>
                  </a:cubicBezTo>
                  <a:cubicBezTo>
                    <a:pt x="394" y="558"/>
                    <a:pt x="394" y="558"/>
                    <a:pt x="395" y="558"/>
                  </a:cubicBezTo>
                  <a:cubicBezTo>
                    <a:pt x="398" y="558"/>
                    <a:pt x="400" y="557"/>
                    <a:pt x="401" y="555"/>
                  </a:cubicBezTo>
                  <a:cubicBezTo>
                    <a:pt x="402" y="555"/>
                    <a:pt x="403" y="555"/>
                    <a:pt x="403" y="554"/>
                  </a:cubicBezTo>
                  <a:cubicBezTo>
                    <a:pt x="415" y="550"/>
                    <a:pt x="429" y="546"/>
                    <a:pt x="438" y="535"/>
                  </a:cubicBezTo>
                  <a:cubicBezTo>
                    <a:pt x="452" y="518"/>
                    <a:pt x="466" y="500"/>
                    <a:pt x="483" y="496"/>
                  </a:cubicBezTo>
                  <a:cubicBezTo>
                    <a:pt x="484" y="496"/>
                    <a:pt x="486" y="496"/>
                    <a:pt x="487" y="496"/>
                  </a:cubicBezTo>
                  <a:cubicBezTo>
                    <a:pt x="496" y="496"/>
                    <a:pt x="500" y="505"/>
                    <a:pt x="500" y="506"/>
                  </a:cubicBezTo>
                  <a:cubicBezTo>
                    <a:pt x="500" y="507"/>
                    <a:pt x="501" y="508"/>
                    <a:pt x="502" y="509"/>
                  </a:cubicBezTo>
                  <a:cubicBezTo>
                    <a:pt x="504" y="511"/>
                    <a:pt x="524" y="530"/>
                    <a:pt x="534" y="535"/>
                  </a:cubicBezTo>
                  <a:cubicBezTo>
                    <a:pt x="535" y="536"/>
                    <a:pt x="537" y="536"/>
                    <a:pt x="538" y="536"/>
                  </a:cubicBezTo>
                  <a:cubicBezTo>
                    <a:pt x="538" y="536"/>
                    <a:pt x="538" y="536"/>
                    <a:pt x="538" y="536"/>
                  </a:cubicBezTo>
                  <a:cubicBezTo>
                    <a:pt x="548" y="536"/>
                    <a:pt x="550" y="525"/>
                    <a:pt x="552" y="513"/>
                  </a:cubicBezTo>
                  <a:cubicBezTo>
                    <a:pt x="552" y="508"/>
                    <a:pt x="554" y="501"/>
                    <a:pt x="555" y="497"/>
                  </a:cubicBezTo>
                  <a:cubicBezTo>
                    <a:pt x="563" y="507"/>
                    <a:pt x="577" y="552"/>
                    <a:pt x="582" y="582"/>
                  </a:cubicBezTo>
                  <a:cubicBezTo>
                    <a:pt x="584" y="591"/>
                    <a:pt x="579" y="603"/>
                    <a:pt x="570" y="613"/>
                  </a:cubicBezTo>
                  <a:cubicBezTo>
                    <a:pt x="565" y="620"/>
                    <a:pt x="559" y="625"/>
                    <a:pt x="552" y="628"/>
                  </a:cubicBezTo>
                  <a:moveTo>
                    <a:pt x="399" y="382"/>
                  </a:moveTo>
                  <a:cubicBezTo>
                    <a:pt x="401" y="382"/>
                    <a:pt x="402" y="382"/>
                    <a:pt x="402" y="386"/>
                  </a:cubicBezTo>
                  <a:cubicBezTo>
                    <a:pt x="402" y="388"/>
                    <a:pt x="402" y="390"/>
                    <a:pt x="402" y="392"/>
                  </a:cubicBezTo>
                  <a:cubicBezTo>
                    <a:pt x="401" y="393"/>
                    <a:pt x="400" y="394"/>
                    <a:pt x="400" y="396"/>
                  </a:cubicBezTo>
                  <a:cubicBezTo>
                    <a:pt x="400" y="397"/>
                    <a:pt x="400" y="398"/>
                    <a:pt x="401" y="399"/>
                  </a:cubicBezTo>
                  <a:cubicBezTo>
                    <a:pt x="399" y="410"/>
                    <a:pt x="396" y="419"/>
                    <a:pt x="392" y="424"/>
                  </a:cubicBezTo>
                  <a:cubicBezTo>
                    <a:pt x="389" y="426"/>
                    <a:pt x="387" y="426"/>
                    <a:pt x="387" y="426"/>
                  </a:cubicBezTo>
                  <a:cubicBezTo>
                    <a:pt x="387" y="426"/>
                    <a:pt x="387" y="426"/>
                    <a:pt x="387" y="426"/>
                  </a:cubicBezTo>
                  <a:cubicBezTo>
                    <a:pt x="386" y="426"/>
                    <a:pt x="386" y="426"/>
                    <a:pt x="386" y="426"/>
                  </a:cubicBezTo>
                  <a:cubicBezTo>
                    <a:pt x="382" y="426"/>
                    <a:pt x="373" y="412"/>
                    <a:pt x="366" y="396"/>
                  </a:cubicBezTo>
                  <a:cubicBezTo>
                    <a:pt x="375" y="390"/>
                    <a:pt x="390" y="382"/>
                    <a:pt x="399" y="382"/>
                  </a:cubicBezTo>
                  <a:moveTo>
                    <a:pt x="402" y="478"/>
                  </a:moveTo>
                  <a:cubicBezTo>
                    <a:pt x="407" y="478"/>
                    <a:pt x="408" y="474"/>
                    <a:pt x="409" y="473"/>
                  </a:cubicBezTo>
                  <a:cubicBezTo>
                    <a:pt x="410" y="469"/>
                    <a:pt x="408" y="466"/>
                    <a:pt x="402" y="461"/>
                  </a:cubicBezTo>
                  <a:cubicBezTo>
                    <a:pt x="402" y="433"/>
                    <a:pt x="402" y="433"/>
                    <a:pt x="402" y="433"/>
                  </a:cubicBezTo>
                  <a:cubicBezTo>
                    <a:pt x="408" y="426"/>
                    <a:pt x="412" y="416"/>
                    <a:pt x="414" y="403"/>
                  </a:cubicBezTo>
                  <a:cubicBezTo>
                    <a:pt x="583" y="403"/>
                    <a:pt x="583" y="403"/>
                    <a:pt x="583" y="403"/>
                  </a:cubicBezTo>
                  <a:cubicBezTo>
                    <a:pt x="582" y="415"/>
                    <a:pt x="582" y="428"/>
                    <a:pt x="581" y="440"/>
                  </a:cubicBezTo>
                  <a:cubicBezTo>
                    <a:pt x="574" y="433"/>
                    <a:pt x="563" y="429"/>
                    <a:pt x="551" y="425"/>
                  </a:cubicBezTo>
                  <a:cubicBezTo>
                    <a:pt x="530" y="417"/>
                    <a:pt x="499" y="410"/>
                    <a:pt x="491" y="408"/>
                  </a:cubicBezTo>
                  <a:cubicBezTo>
                    <a:pt x="490" y="408"/>
                    <a:pt x="489" y="408"/>
                    <a:pt x="489" y="408"/>
                  </a:cubicBezTo>
                  <a:cubicBezTo>
                    <a:pt x="485" y="408"/>
                    <a:pt x="481" y="410"/>
                    <a:pt x="480" y="414"/>
                  </a:cubicBezTo>
                  <a:cubicBezTo>
                    <a:pt x="477" y="427"/>
                    <a:pt x="513" y="450"/>
                    <a:pt x="513" y="451"/>
                  </a:cubicBezTo>
                  <a:cubicBezTo>
                    <a:pt x="519" y="454"/>
                    <a:pt x="519" y="458"/>
                    <a:pt x="519" y="463"/>
                  </a:cubicBezTo>
                  <a:cubicBezTo>
                    <a:pt x="520" y="468"/>
                    <a:pt x="520" y="478"/>
                    <a:pt x="532" y="479"/>
                  </a:cubicBezTo>
                  <a:cubicBezTo>
                    <a:pt x="538" y="479"/>
                    <a:pt x="544" y="478"/>
                    <a:pt x="550" y="477"/>
                  </a:cubicBezTo>
                  <a:cubicBezTo>
                    <a:pt x="556" y="476"/>
                    <a:pt x="562" y="475"/>
                    <a:pt x="566" y="476"/>
                  </a:cubicBezTo>
                  <a:cubicBezTo>
                    <a:pt x="569" y="477"/>
                    <a:pt x="573" y="480"/>
                    <a:pt x="577" y="483"/>
                  </a:cubicBezTo>
                  <a:cubicBezTo>
                    <a:pt x="578" y="483"/>
                    <a:pt x="578" y="483"/>
                    <a:pt x="578" y="483"/>
                  </a:cubicBezTo>
                  <a:cubicBezTo>
                    <a:pt x="577" y="490"/>
                    <a:pt x="576" y="497"/>
                    <a:pt x="575" y="505"/>
                  </a:cubicBezTo>
                  <a:cubicBezTo>
                    <a:pt x="567" y="486"/>
                    <a:pt x="561" y="482"/>
                    <a:pt x="556" y="482"/>
                  </a:cubicBezTo>
                  <a:cubicBezTo>
                    <a:pt x="556" y="482"/>
                    <a:pt x="555" y="482"/>
                    <a:pt x="555" y="482"/>
                  </a:cubicBezTo>
                  <a:cubicBezTo>
                    <a:pt x="543" y="482"/>
                    <a:pt x="540" y="497"/>
                    <a:pt x="538" y="510"/>
                  </a:cubicBezTo>
                  <a:cubicBezTo>
                    <a:pt x="537" y="513"/>
                    <a:pt x="537" y="517"/>
                    <a:pt x="536" y="520"/>
                  </a:cubicBezTo>
                  <a:cubicBezTo>
                    <a:pt x="529" y="515"/>
                    <a:pt x="518" y="505"/>
                    <a:pt x="513" y="500"/>
                  </a:cubicBezTo>
                  <a:cubicBezTo>
                    <a:pt x="510" y="495"/>
                    <a:pt x="503" y="482"/>
                    <a:pt x="487" y="482"/>
                  </a:cubicBezTo>
                  <a:cubicBezTo>
                    <a:pt x="485" y="482"/>
                    <a:pt x="483" y="482"/>
                    <a:pt x="480" y="483"/>
                  </a:cubicBezTo>
                  <a:cubicBezTo>
                    <a:pt x="462" y="486"/>
                    <a:pt x="447" y="502"/>
                    <a:pt x="433" y="519"/>
                  </a:cubicBezTo>
                  <a:cubicBezTo>
                    <a:pt x="433" y="519"/>
                    <a:pt x="433" y="519"/>
                    <a:pt x="432" y="519"/>
                  </a:cubicBezTo>
                  <a:cubicBezTo>
                    <a:pt x="402" y="519"/>
                    <a:pt x="402" y="519"/>
                    <a:pt x="402" y="519"/>
                  </a:cubicBezTo>
                  <a:lnTo>
                    <a:pt x="402" y="478"/>
                  </a:lnTo>
                  <a:close/>
                  <a:moveTo>
                    <a:pt x="580" y="467"/>
                  </a:moveTo>
                  <a:cubicBezTo>
                    <a:pt x="576" y="466"/>
                    <a:pt x="573" y="464"/>
                    <a:pt x="571" y="463"/>
                  </a:cubicBezTo>
                  <a:cubicBezTo>
                    <a:pt x="568" y="462"/>
                    <a:pt x="565" y="461"/>
                    <a:pt x="561" y="461"/>
                  </a:cubicBezTo>
                  <a:cubicBezTo>
                    <a:pt x="556" y="461"/>
                    <a:pt x="552" y="462"/>
                    <a:pt x="547" y="463"/>
                  </a:cubicBezTo>
                  <a:cubicBezTo>
                    <a:pt x="542" y="464"/>
                    <a:pt x="538" y="465"/>
                    <a:pt x="534" y="465"/>
                  </a:cubicBezTo>
                  <a:cubicBezTo>
                    <a:pt x="534" y="464"/>
                    <a:pt x="533" y="463"/>
                    <a:pt x="533" y="462"/>
                  </a:cubicBezTo>
                  <a:cubicBezTo>
                    <a:pt x="533" y="456"/>
                    <a:pt x="532" y="446"/>
                    <a:pt x="521" y="439"/>
                  </a:cubicBezTo>
                  <a:cubicBezTo>
                    <a:pt x="515" y="435"/>
                    <a:pt x="508" y="430"/>
                    <a:pt x="503" y="425"/>
                  </a:cubicBezTo>
                  <a:cubicBezTo>
                    <a:pt x="515" y="428"/>
                    <a:pt x="533" y="432"/>
                    <a:pt x="546" y="438"/>
                  </a:cubicBezTo>
                  <a:cubicBezTo>
                    <a:pt x="569" y="446"/>
                    <a:pt x="577" y="452"/>
                    <a:pt x="578" y="460"/>
                  </a:cubicBezTo>
                  <a:cubicBezTo>
                    <a:pt x="578" y="463"/>
                    <a:pt x="579" y="465"/>
                    <a:pt x="580" y="467"/>
                  </a:cubicBezTo>
                  <a:moveTo>
                    <a:pt x="420" y="533"/>
                  </a:moveTo>
                  <a:cubicBezTo>
                    <a:pt x="415" y="536"/>
                    <a:pt x="408" y="538"/>
                    <a:pt x="402" y="540"/>
                  </a:cubicBezTo>
                  <a:cubicBezTo>
                    <a:pt x="402" y="533"/>
                    <a:pt x="402" y="533"/>
                    <a:pt x="402" y="533"/>
                  </a:cubicBezTo>
                  <a:lnTo>
                    <a:pt x="420" y="533"/>
                  </a:lnTo>
                  <a:close/>
                  <a:moveTo>
                    <a:pt x="597" y="389"/>
                  </a:moveTo>
                  <a:cubicBezTo>
                    <a:pt x="596" y="349"/>
                    <a:pt x="593" y="310"/>
                    <a:pt x="587" y="273"/>
                  </a:cubicBezTo>
                  <a:cubicBezTo>
                    <a:pt x="757" y="273"/>
                    <a:pt x="757" y="273"/>
                    <a:pt x="757" y="273"/>
                  </a:cubicBezTo>
                  <a:cubicBezTo>
                    <a:pt x="769" y="310"/>
                    <a:pt x="776" y="349"/>
                    <a:pt x="777" y="389"/>
                  </a:cubicBezTo>
                  <a:lnTo>
                    <a:pt x="597" y="389"/>
                  </a:lnTo>
                  <a:close/>
                  <a:moveTo>
                    <a:pt x="539" y="119"/>
                  </a:moveTo>
                  <a:cubicBezTo>
                    <a:pt x="534" y="107"/>
                    <a:pt x="527" y="96"/>
                    <a:pt x="520" y="85"/>
                  </a:cubicBezTo>
                  <a:cubicBezTo>
                    <a:pt x="526" y="85"/>
                    <a:pt x="530" y="87"/>
                    <a:pt x="532" y="90"/>
                  </a:cubicBezTo>
                  <a:cubicBezTo>
                    <a:pt x="539" y="97"/>
                    <a:pt x="540" y="111"/>
                    <a:pt x="539" y="119"/>
                  </a:cubicBezTo>
                  <a:moveTo>
                    <a:pt x="506" y="193"/>
                  </a:moveTo>
                  <a:cubicBezTo>
                    <a:pt x="507" y="193"/>
                    <a:pt x="508" y="193"/>
                    <a:pt x="509" y="192"/>
                  </a:cubicBezTo>
                  <a:cubicBezTo>
                    <a:pt x="508" y="193"/>
                    <a:pt x="507" y="193"/>
                    <a:pt x="506" y="194"/>
                  </a:cubicBezTo>
                  <a:lnTo>
                    <a:pt x="506" y="193"/>
                  </a:lnTo>
                  <a:close/>
                  <a:moveTo>
                    <a:pt x="500" y="146"/>
                  </a:moveTo>
                  <a:cubicBezTo>
                    <a:pt x="502" y="138"/>
                    <a:pt x="502" y="125"/>
                    <a:pt x="493" y="114"/>
                  </a:cubicBezTo>
                  <a:cubicBezTo>
                    <a:pt x="493" y="115"/>
                    <a:pt x="494" y="115"/>
                    <a:pt x="494" y="115"/>
                  </a:cubicBezTo>
                  <a:cubicBezTo>
                    <a:pt x="497" y="119"/>
                    <a:pt x="504" y="135"/>
                    <a:pt x="506" y="140"/>
                  </a:cubicBezTo>
                  <a:cubicBezTo>
                    <a:pt x="505" y="141"/>
                    <a:pt x="505" y="141"/>
                    <a:pt x="505" y="141"/>
                  </a:cubicBezTo>
                  <a:cubicBezTo>
                    <a:pt x="504" y="142"/>
                    <a:pt x="504" y="144"/>
                    <a:pt x="503" y="145"/>
                  </a:cubicBezTo>
                  <a:cubicBezTo>
                    <a:pt x="503" y="146"/>
                    <a:pt x="503" y="147"/>
                    <a:pt x="503" y="148"/>
                  </a:cubicBezTo>
                  <a:cubicBezTo>
                    <a:pt x="501" y="149"/>
                    <a:pt x="498" y="151"/>
                    <a:pt x="497" y="155"/>
                  </a:cubicBezTo>
                  <a:cubicBezTo>
                    <a:pt x="495" y="160"/>
                    <a:pt x="498" y="167"/>
                    <a:pt x="504" y="174"/>
                  </a:cubicBezTo>
                  <a:cubicBezTo>
                    <a:pt x="505" y="175"/>
                    <a:pt x="505" y="176"/>
                    <a:pt x="505" y="177"/>
                  </a:cubicBezTo>
                  <a:cubicBezTo>
                    <a:pt x="505" y="177"/>
                    <a:pt x="504" y="179"/>
                    <a:pt x="500" y="181"/>
                  </a:cubicBezTo>
                  <a:cubicBezTo>
                    <a:pt x="499" y="181"/>
                    <a:pt x="498" y="182"/>
                    <a:pt x="497" y="182"/>
                  </a:cubicBezTo>
                  <a:cubicBezTo>
                    <a:pt x="495" y="184"/>
                    <a:pt x="485" y="190"/>
                    <a:pt x="481" y="191"/>
                  </a:cubicBezTo>
                  <a:cubicBezTo>
                    <a:pt x="479" y="191"/>
                    <a:pt x="477" y="193"/>
                    <a:pt x="475" y="194"/>
                  </a:cubicBezTo>
                  <a:cubicBezTo>
                    <a:pt x="473" y="185"/>
                    <a:pt x="466" y="176"/>
                    <a:pt x="461" y="171"/>
                  </a:cubicBezTo>
                  <a:cubicBezTo>
                    <a:pt x="460" y="170"/>
                    <a:pt x="458" y="168"/>
                    <a:pt x="459" y="166"/>
                  </a:cubicBezTo>
                  <a:cubicBezTo>
                    <a:pt x="460" y="164"/>
                    <a:pt x="463" y="162"/>
                    <a:pt x="468" y="162"/>
                  </a:cubicBezTo>
                  <a:cubicBezTo>
                    <a:pt x="470" y="162"/>
                    <a:pt x="472" y="162"/>
                    <a:pt x="473" y="162"/>
                  </a:cubicBezTo>
                  <a:cubicBezTo>
                    <a:pt x="485" y="165"/>
                    <a:pt x="496" y="158"/>
                    <a:pt x="500" y="146"/>
                  </a:cubicBezTo>
                  <a:moveTo>
                    <a:pt x="464" y="212"/>
                  </a:moveTo>
                  <a:cubicBezTo>
                    <a:pt x="464" y="212"/>
                    <a:pt x="465" y="212"/>
                    <a:pt x="465" y="212"/>
                  </a:cubicBezTo>
                  <a:cubicBezTo>
                    <a:pt x="466" y="212"/>
                    <a:pt x="467" y="212"/>
                    <a:pt x="468" y="211"/>
                  </a:cubicBezTo>
                  <a:cubicBezTo>
                    <a:pt x="468" y="213"/>
                    <a:pt x="468" y="216"/>
                    <a:pt x="469" y="217"/>
                  </a:cubicBezTo>
                  <a:cubicBezTo>
                    <a:pt x="471" y="223"/>
                    <a:pt x="475" y="224"/>
                    <a:pt x="477" y="225"/>
                  </a:cubicBezTo>
                  <a:cubicBezTo>
                    <a:pt x="477" y="225"/>
                    <a:pt x="477" y="225"/>
                    <a:pt x="478" y="225"/>
                  </a:cubicBezTo>
                  <a:cubicBezTo>
                    <a:pt x="484" y="225"/>
                    <a:pt x="488" y="218"/>
                    <a:pt x="492" y="212"/>
                  </a:cubicBezTo>
                  <a:cubicBezTo>
                    <a:pt x="494" y="209"/>
                    <a:pt x="494" y="209"/>
                    <a:pt x="500" y="208"/>
                  </a:cubicBezTo>
                  <a:cubicBezTo>
                    <a:pt x="502" y="208"/>
                    <a:pt x="504" y="208"/>
                    <a:pt x="507" y="208"/>
                  </a:cubicBezTo>
                  <a:cubicBezTo>
                    <a:pt x="523" y="205"/>
                    <a:pt x="529" y="187"/>
                    <a:pt x="527" y="178"/>
                  </a:cubicBezTo>
                  <a:cubicBezTo>
                    <a:pt x="527" y="174"/>
                    <a:pt x="525" y="170"/>
                    <a:pt x="523" y="166"/>
                  </a:cubicBezTo>
                  <a:cubicBezTo>
                    <a:pt x="529" y="165"/>
                    <a:pt x="535" y="164"/>
                    <a:pt x="537" y="157"/>
                  </a:cubicBezTo>
                  <a:cubicBezTo>
                    <a:pt x="537" y="155"/>
                    <a:pt x="537" y="152"/>
                    <a:pt x="535" y="150"/>
                  </a:cubicBezTo>
                  <a:cubicBezTo>
                    <a:pt x="534" y="148"/>
                    <a:pt x="530" y="145"/>
                    <a:pt x="527" y="144"/>
                  </a:cubicBezTo>
                  <a:cubicBezTo>
                    <a:pt x="536" y="144"/>
                    <a:pt x="536" y="144"/>
                    <a:pt x="536" y="144"/>
                  </a:cubicBezTo>
                  <a:cubicBezTo>
                    <a:pt x="550" y="178"/>
                    <a:pt x="562" y="217"/>
                    <a:pt x="570" y="259"/>
                  </a:cubicBezTo>
                  <a:cubicBezTo>
                    <a:pt x="453" y="259"/>
                    <a:pt x="453" y="259"/>
                    <a:pt x="453" y="259"/>
                  </a:cubicBezTo>
                  <a:cubicBezTo>
                    <a:pt x="455" y="257"/>
                    <a:pt x="455" y="255"/>
                    <a:pt x="455" y="252"/>
                  </a:cubicBezTo>
                  <a:cubicBezTo>
                    <a:pt x="456" y="245"/>
                    <a:pt x="452" y="240"/>
                    <a:pt x="445" y="239"/>
                  </a:cubicBezTo>
                  <a:cubicBezTo>
                    <a:pt x="444" y="239"/>
                    <a:pt x="444" y="239"/>
                    <a:pt x="444" y="239"/>
                  </a:cubicBezTo>
                  <a:cubicBezTo>
                    <a:pt x="442" y="239"/>
                    <a:pt x="441" y="239"/>
                    <a:pt x="440" y="239"/>
                  </a:cubicBezTo>
                  <a:cubicBezTo>
                    <a:pt x="448" y="224"/>
                    <a:pt x="438" y="208"/>
                    <a:pt x="430" y="194"/>
                  </a:cubicBezTo>
                  <a:cubicBezTo>
                    <a:pt x="426" y="189"/>
                    <a:pt x="421" y="181"/>
                    <a:pt x="422" y="179"/>
                  </a:cubicBezTo>
                  <a:cubicBezTo>
                    <a:pt x="422" y="179"/>
                    <a:pt x="422" y="178"/>
                    <a:pt x="424" y="178"/>
                  </a:cubicBezTo>
                  <a:cubicBezTo>
                    <a:pt x="425" y="177"/>
                    <a:pt x="427" y="177"/>
                    <a:pt x="428" y="177"/>
                  </a:cubicBezTo>
                  <a:cubicBezTo>
                    <a:pt x="435" y="177"/>
                    <a:pt x="440" y="185"/>
                    <a:pt x="446" y="196"/>
                  </a:cubicBezTo>
                  <a:cubicBezTo>
                    <a:pt x="451" y="204"/>
                    <a:pt x="455" y="212"/>
                    <a:pt x="464" y="212"/>
                  </a:cubicBezTo>
                  <a:moveTo>
                    <a:pt x="429" y="259"/>
                  </a:moveTo>
                  <a:cubicBezTo>
                    <a:pt x="424" y="259"/>
                    <a:pt x="424" y="259"/>
                    <a:pt x="424" y="259"/>
                  </a:cubicBezTo>
                  <a:cubicBezTo>
                    <a:pt x="426" y="258"/>
                    <a:pt x="427" y="256"/>
                    <a:pt x="429" y="255"/>
                  </a:cubicBezTo>
                  <a:cubicBezTo>
                    <a:pt x="429" y="256"/>
                    <a:pt x="429" y="256"/>
                    <a:pt x="429" y="257"/>
                  </a:cubicBezTo>
                  <a:cubicBezTo>
                    <a:pt x="429" y="258"/>
                    <a:pt x="429" y="259"/>
                    <a:pt x="429" y="259"/>
                  </a:cubicBezTo>
                  <a:moveTo>
                    <a:pt x="403" y="273"/>
                  </a:moveTo>
                  <a:cubicBezTo>
                    <a:pt x="573" y="273"/>
                    <a:pt x="573" y="273"/>
                    <a:pt x="573" y="273"/>
                  </a:cubicBezTo>
                  <a:cubicBezTo>
                    <a:pt x="579" y="310"/>
                    <a:pt x="582" y="349"/>
                    <a:pt x="583" y="389"/>
                  </a:cubicBezTo>
                  <a:cubicBezTo>
                    <a:pt x="416" y="389"/>
                    <a:pt x="416" y="389"/>
                    <a:pt x="416" y="389"/>
                  </a:cubicBezTo>
                  <a:cubicBezTo>
                    <a:pt x="416" y="388"/>
                    <a:pt x="416" y="387"/>
                    <a:pt x="416" y="386"/>
                  </a:cubicBezTo>
                  <a:cubicBezTo>
                    <a:pt x="416" y="376"/>
                    <a:pt x="411" y="370"/>
                    <a:pt x="402" y="368"/>
                  </a:cubicBezTo>
                  <a:cubicBezTo>
                    <a:pt x="402" y="274"/>
                    <a:pt x="402" y="274"/>
                    <a:pt x="402" y="274"/>
                  </a:cubicBezTo>
                  <a:cubicBezTo>
                    <a:pt x="402" y="274"/>
                    <a:pt x="402" y="273"/>
                    <a:pt x="403" y="273"/>
                  </a:cubicBezTo>
                  <a:moveTo>
                    <a:pt x="388" y="662"/>
                  </a:moveTo>
                  <a:cubicBezTo>
                    <a:pt x="388" y="777"/>
                    <a:pt x="388" y="777"/>
                    <a:pt x="388" y="777"/>
                  </a:cubicBezTo>
                  <a:cubicBezTo>
                    <a:pt x="339" y="774"/>
                    <a:pt x="294" y="730"/>
                    <a:pt x="261" y="662"/>
                  </a:cubicBezTo>
                  <a:lnTo>
                    <a:pt x="388" y="662"/>
                  </a:lnTo>
                  <a:close/>
                  <a:moveTo>
                    <a:pt x="402" y="662"/>
                  </a:moveTo>
                  <a:cubicBezTo>
                    <a:pt x="502" y="662"/>
                    <a:pt x="502" y="662"/>
                    <a:pt x="502" y="662"/>
                  </a:cubicBezTo>
                  <a:cubicBezTo>
                    <a:pt x="499" y="668"/>
                    <a:pt x="501" y="677"/>
                    <a:pt x="503" y="682"/>
                  </a:cubicBezTo>
                  <a:cubicBezTo>
                    <a:pt x="506" y="689"/>
                    <a:pt x="508" y="693"/>
                    <a:pt x="512" y="694"/>
                  </a:cubicBezTo>
                  <a:cubicBezTo>
                    <a:pt x="481" y="745"/>
                    <a:pt x="443" y="774"/>
                    <a:pt x="402" y="777"/>
                  </a:cubicBezTo>
                  <a:lnTo>
                    <a:pt x="402" y="662"/>
                  </a:lnTo>
                  <a:close/>
                  <a:moveTo>
                    <a:pt x="525" y="672"/>
                  </a:moveTo>
                  <a:cubicBezTo>
                    <a:pt x="522" y="674"/>
                    <a:pt x="518" y="677"/>
                    <a:pt x="517" y="678"/>
                  </a:cubicBezTo>
                  <a:cubicBezTo>
                    <a:pt x="516" y="676"/>
                    <a:pt x="515" y="672"/>
                    <a:pt x="514" y="670"/>
                  </a:cubicBezTo>
                  <a:cubicBezTo>
                    <a:pt x="516" y="670"/>
                    <a:pt x="518" y="670"/>
                    <a:pt x="521" y="670"/>
                  </a:cubicBezTo>
                  <a:cubicBezTo>
                    <a:pt x="523" y="670"/>
                    <a:pt x="524" y="670"/>
                    <a:pt x="525" y="670"/>
                  </a:cubicBezTo>
                  <a:cubicBezTo>
                    <a:pt x="525" y="670"/>
                    <a:pt x="525" y="671"/>
                    <a:pt x="525" y="672"/>
                  </a:cubicBezTo>
                  <a:moveTo>
                    <a:pt x="402" y="648"/>
                  </a:moveTo>
                  <a:cubicBezTo>
                    <a:pt x="402" y="630"/>
                    <a:pt x="402" y="630"/>
                    <a:pt x="402" y="630"/>
                  </a:cubicBezTo>
                  <a:cubicBezTo>
                    <a:pt x="404" y="631"/>
                    <a:pt x="406" y="631"/>
                    <a:pt x="409" y="631"/>
                  </a:cubicBezTo>
                  <a:cubicBezTo>
                    <a:pt x="429" y="631"/>
                    <a:pt x="450" y="624"/>
                    <a:pt x="465" y="619"/>
                  </a:cubicBezTo>
                  <a:cubicBezTo>
                    <a:pt x="470" y="617"/>
                    <a:pt x="475" y="616"/>
                    <a:pt x="478" y="615"/>
                  </a:cubicBezTo>
                  <a:cubicBezTo>
                    <a:pt x="478" y="615"/>
                    <a:pt x="478" y="615"/>
                    <a:pt x="479" y="615"/>
                  </a:cubicBezTo>
                  <a:cubicBezTo>
                    <a:pt x="481" y="615"/>
                    <a:pt x="485" y="619"/>
                    <a:pt x="488" y="624"/>
                  </a:cubicBezTo>
                  <a:cubicBezTo>
                    <a:pt x="496" y="633"/>
                    <a:pt x="507" y="646"/>
                    <a:pt x="529" y="647"/>
                  </a:cubicBezTo>
                  <a:cubicBezTo>
                    <a:pt x="530" y="647"/>
                    <a:pt x="531" y="647"/>
                    <a:pt x="532" y="647"/>
                  </a:cubicBezTo>
                  <a:cubicBezTo>
                    <a:pt x="533" y="647"/>
                    <a:pt x="535" y="647"/>
                    <a:pt x="536" y="647"/>
                  </a:cubicBezTo>
                  <a:cubicBezTo>
                    <a:pt x="536" y="647"/>
                    <a:pt x="536" y="648"/>
                    <a:pt x="536" y="648"/>
                  </a:cubicBezTo>
                  <a:lnTo>
                    <a:pt x="402" y="648"/>
                  </a:lnTo>
                  <a:close/>
                  <a:moveTo>
                    <a:pt x="669" y="130"/>
                  </a:moveTo>
                  <a:cubicBezTo>
                    <a:pt x="553" y="130"/>
                    <a:pt x="553" y="130"/>
                    <a:pt x="553" y="130"/>
                  </a:cubicBezTo>
                  <a:cubicBezTo>
                    <a:pt x="554" y="128"/>
                    <a:pt x="555" y="126"/>
                    <a:pt x="556" y="124"/>
                  </a:cubicBezTo>
                  <a:cubicBezTo>
                    <a:pt x="560" y="112"/>
                    <a:pt x="560" y="87"/>
                    <a:pt x="556" y="50"/>
                  </a:cubicBezTo>
                  <a:cubicBezTo>
                    <a:pt x="598" y="69"/>
                    <a:pt x="636" y="97"/>
                    <a:pt x="669" y="130"/>
                  </a:cubicBezTo>
                  <a:moveTo>
                    <a:pt x="395" y="14"/>
                  </a:moveTo>
                  <a:cubicBezTo>
                    <a:pt x="401" y="14"/>
                    <a:pt x="407" y="14"/>
                    <a:pt x="413" y="15"/>
                  </a:cubicBezTo>
                  <a:cubicBezTo>
                    <a:pt x="414" y="15"/>
                    <a:pt x="414" y="15"/>
                    <a:pt x="415" y="15"/>
                  </a:cubicBezTo>
                  <a:cubicBezTo>
                    <a:pt x="420" y="15"/>
                    <a:pt x="425" y="15"/>
                    <a:pt x="431" y="16"/>
                  </a:cubicBezTo>
                  <a:cubicBezTo>
                    <a:pt x="432" y="16"/>
                    <a:pt x="433" y="16"/>
                    <a:pt x="434" y="16"/>
                  </a:cubicBezTo>
                  <a:cubicBezTo>
                    <a:pt x="439" y="17"/>
                    <a:pt x="443" y="17"/>
                    <a:pt x="448" y="18"/>
                  </a:cubicBezTo>
                  <a:cubicBezTo>
                    <a:pt x="450" y="18"/>
                    <a:pt x="452" y="18"/>
                    <a:pt x="453" y="19"/>
                  </a:cubicBezTo>
                  <a:cubicBezTo>
                    <a:pt x="457" y="19"/>
                    <a:pt x="462" y="20"/>
                    <a:pt x="466" y="21"/>
                  </a:cubicBezTo>
                  <a:cubicBezTo>
                    <a:pt x="468" y="21"/>
                    <a:pt x="470" y="22"/>
                    <a:pt x="472" y="22"/>
                  </a:cubicBezTo>
                  <a:cubicBezTo>
                    <a:pt x="476" y="23"/>
                    <a:pt x="480" y="24"/>
                    <a:pt x="484" y="25"/>
                  </a:cubicBezTo>
                  <a:cubicBezTo>
                    <a:pt x="486" y="25"/>
                    <a:pt x="489" y="26"/>
                    <a:pt x="492" y="27"/>
                  </a:cubicBezTo>
                  <a:cubicBezTo>
                    <a:pt x="495" y="28"/>
                    <a:pt x="498" y="28"/>
                    <a:pt x="501" y="29"/>
                  </a:cubicBezTo>
                  <a:cubicBezTo>
                    <a:pt x="505" y="30"/>
                    <a:pt x="508" y="31"/>
                    <a:pt x="511" y="32"/>
                  </a:cubicBezTo>
                  <a:cubicBezTo>
                    <a:pt x="514" y="33"/>
                    <a:pt x="516" y="34"/>
                    <a:pt x="519" y="35"/>
                  </a:cubicBezTo>
                  <a:cubicBezTo>
                    <a:pt x="523" y="36"/>
                    <a:pt x="527" y="38"/>
                    <a:pt x="531" y="39"/>
                  </a:cubicBezTo>
                  <a:cubicBezTo>
                    <a:pt x="532" y="40"/>
                    <a:pt x="534" y="40"/>
                    <a:pt x="536" y="41"/>
                  </a:cubicBezTo>
                  <a:cubicBezTo>
                    <a:pt x="538" y="42"/>
                    <a:pt x="539" y="43"/>
                    <a:pt x="541" y="43"/>
                  </a:cubicBezTo>
                  <a:cubicBezTo>
                    <a:pt x="543" y="58"/>
                    <a:pt x="544" y="71"/>
                    <a:pt x="545" y="83"/>
                  </a:cubicBezTo>
                  <a:cubicBezTo>
                    <a:pt x="544" y="82"/>
                    <a:pt x="543" y="81"/>
                    <a:pt x="542" y="80"/>
                  </a:cubicBezTo>
                  <a:cubicBezTo>
                    <a:pt x="537" y="74"/>
                    <a:pt x="529" y="71"/>
                    <a:pt x="520" y="71"/>
                  </a:cubicBezTo>
                  <a:cubicBezTo>
                    <a:pt x="519" y="71"/>
                    <a:pt x="519" y="71"/>
                    <a:pt x="519" y="71"/>
                  </a:cubicBezTo>
                  <a:cubicBezTo>
                    <a:pt x="516" y="71"/>
                    <a:pt x="512" y="71"/>
                    <a:pt x="508" y="72"/>
                  </a:cubicBezTo>
                  <a:cubicBezTo>
                    <a:pt x="507" y="72"/>
                    <a:pt x="507" y="72"/>
                    <a:pt x="507" y="72"/>
                  </a:cubicBezTo>
                  <a:cubicBezTo>
                    <a:pt x="490" y="73"/>
                    <a:pt x="466" y="78"/>
                    <a:pt x="462" y="92"/>
                  </a:cubicBezTo>
                  <a:cubicBezTo>
                    <a:pt x="460" y="97"/>
                    <a:pt x="461" y="106"/>
                    <a:pt x="474" y="116"/>
                  </a:cubicBezTo>
                  <a:cubicBezTo>
                    <a:pt x="487" y="124"/>
                    <a:pt x="488" y="135"/>
                    <a:pt x="486" y="142"/>
                  </a:cubicBezTo>
                  <a:cubicBezTo>
                    <a:pt x="486" y="143"/>
                    <a:pt x="484" y="149"/>
                    <a:pt x="478" y="149"/>
                  </a:cubicBezTo>
                  <a:cubicBezTo>
                    <a:pt x="478" y="149"/>
                    <a:pt x="477" y="149"/>
                    <a:pt x="476" y="149"/>
                  </a:cubicBezTo>
                  <a:cubicBezTo>
                    <a:pt x="462" y="146"/>
                    <a:pt x="450" y="151"/>
                    <a:pt x="446" y="161"/>
                  </a:cubicBezTo>
                  <a:cubicBezTo>
                    <a:pt x="445" y="164"/>
                    <a:pt x="444" y="167"/>
                    <a:pt x="445" y="170"/>
                  </a:cubicBezTo>
                  <a:cubicBezTo>
                    <a:pt x="440" y="166"/>
                    <a:pt x="435" y="163"/>
                    <a:pt x="428" y="163"/>
                  </a:cubicBezTo>
                  <a:cubicBezTo>
                    <a:pt x="425" y="163"/>
                    <a:pt x="423" y="163"/>
                    <a:pt x="420" y="164"/>
                  </a:cubicBezTo>
                  <a:cubicBezTo>
                    <a:pt x="414" y="166"/>
                    <a:pt x="410" y="169"/>
                    <a:pt x="409" y="173"/>
                  </a:cubicBezTo>
                  <a:cubicBezTo>
                    <a:pt x="405" y="182"/>
                    <a:pt x="411" y="191"/>
                    <a:pt x="418" y="202"/>
                  </a:cubicBezTo>
                  <a:cubicBezTo>
                    <a:pt x="425" y="213"/>
                    <a:pt x="432" y="225"/>
                    <a:pt x="428" y="234"/>
                  </a:cubicBezTo>
                  <a:cubicBezTo>
                    <a:pt x="421" y="245"/>
                    <a:pt x="410" y="254"/>
                    <a:pt x="398" y="260"/>
                  </a:cubicBezTo>
                  <a:cubicBezTo>
                    <a:pt x="398" y="260"/>
                    <a:pt x="398" y="260"/>
                    <a:pt x="398" y="260"/>
                  </a:cubicBezTo>
                  <a:cubicBezTo>
                    <a:pt x="396" y="261"/>
                    <a:pt x="395" y="262"/>
                    <a:pt x="393" y="262"/>
                  </a:cubicBezTo>
                  <a:cubicBezTo>
                    <a:pt x="393" y="263"/>
                    <a:pt x="392" y="263"/>
                    <a:pt x="392" y="263"/>
                  </a:cubicBezTo>
                  <a:cubicBezTo>
                    <a:pt x="383" y="267"/>
                    <a:pt x="373" y="269"/>
                    <a:pt x="365" y="270"/>
                  </a:cubicBezTo>
                  <a:cubicBezTo>
                    <a:pt x="341" y="273"/>
                    <a:pt x="343" y="287"/>
                    <a:pt x="344" y="300"/>
                  </a:cubicBezTo>
                  <a:cubicBezTo>
                    <a:pt x="344" y="305"/>
                    <a:pt x="345" y="309"/>
                    <a:pt x="344" y="315"/>
                  </a:cubicBezTo>
                  <a:cubicBezTo>
                    <a:pt x="344" y="338"/>
                    <a:pt x="343" y="352"/>
                    <a:pt x="340" y="355"/>
                  </a:cubicBezTo>
                  <a:cubicBezTo>
                    <a:pt x="339" y="355"/>
                    <a:pt x="337" y="353"/>
                    <a:pt x="333" y="349"/>
                  </a:cubicBezTo>
                  <a:cubicBezTo>
                    <a:pt x="326" y="341"/>
                    <a:pt x="320" y="338"/>
                    <a:pt x="314" y="338"/>
                  </a:cubicBezTo>
                  <a:cubicBezTo>
                    <a:pt x="310" y="338"/>
                    <a:pt x="307" y="339"/>
                    <a:pt x="305" y="343"/>
                  </a:cubicBezTo>
                  <a:cubicBezTo>
                    <a:pt x="296" y="355"/>
                    <a:pt x="307" y="389"/>
                    <a:pt x="309" y="395"/>
                  </a:cubicBezTo>
                  <a:cubicBezTo>
                    <a:pt x="316" y="416"/>
                    <a:pt x="350" y="440"/>
                    <a:pt x="375" y="458"/>
                  </a:cubicBezTo>
                  <a:cubicBezTo>
                    <a:pt x="376" y="458"/>
                    <a:pt x="376" y="458"/>
                    <a:pt x="376" y="458"/>
                  </a:cubicBezTo>
                  <a:cubicBezTo>
                    <a:pt x="312" y="440"/>
                    <a:pt x="276" y="416"/>
                    <a:pt x="277" y="392"/>
                  </a:cubicBezTo>
                  <a:cubicBezTo>
                    <a:pt x="278" y="373"/>
                    <a:pt x="285" y="367"/>
                    <a:pt x="292" y="361"/>
                  </a:cubicBezTo>
                  <a:cubicBezTo>
                    <a:pt x="298" y="356"/>
                    <a:pt x="306" y="349"/>
                    <a:pt x="302" y="334"/>
                  </a:cubicBezTo>
                  <a:cubicBezTo>
                    <a:pt x="296" y="315"/>
                    <a:pt x="279" y="309"/>
                    <a:pt x="269" y="307"/>
                  </a:cubicBezTo>
                  <a:cubicBezTo>
                    <a:pt x="275" y="267"/>
                    <a:pt x="261" y="260"/>
                    <a:pt x="256" y="258"/>
                  </a:cubicBezTo>
                  <a:cubicBezTo>
                    <a:pt x="254" y="258"/>
                    <a:pt x="252" y="258"/>
                    <a:pt x="250" y="258"/>
                  </a:cubicBezTo>
                  <a:cubicBezTo>
                    <a:pt x="230" y="258"/>
                    <a:pt x="190" y="284"/>
                    <a:pt x="183" y="299"/>
                  </a:cubicBezTo>
                  <a:cubicBezTo>
                    <a:pt x="180" y="305"/>
                    <a:pt x="179" y="311"/>
                    <a:pt x="177" y="317"/>
                  </a:cubicBezTo>
                  <a:cubicBezTo>
                    <a:pt x="175" y="325"/>
                    <a:pt x="173" y="333"/>
                    <a:pt x="169" y="338"/>
                  </a:cubicBezTo>
                  <a:cubicBezTo>
                    <a:pt x="166" y="330"/>
                    <a:pt x="163" y="310"/>
                    <a:pt x="159" y="279"/>
                  </a:cubicBezTo>
                  <a:cubicBezTo>
                    <a:pt x="157" y="267"/>
                    <a:pt x="157" y="266"/>
                    <a:pt x="156" y="264"/>
                  </a:cubicBezTo>
                  <a:cubicBezTo>
                    <a:pt x="155" y="262"/>
                    <a:pt x="149" y="251"/>
                    <a:pt x="144" y="242"/>
                  </a:cubicBezTo>
                  <a:cubicBezTo>
                    <a:pt x="143" y="240"/>
                    <a:pt x="141" y="238"/>
                    <a:pt x="139" y="238"/>
                  </a:cubicBezTo>
                  <a:cubicBezTo>
                    <a:pt x="133" y="237"/>
                    <a:pt x="115" y="234"/>
                    <a:pt x="107" y="229"/>
                  </a:cubicBezTo>
                  <a:cubicBezTo>
                    <a:pt x="104" y="228"/>
                    <a:pt x="102" y="227"/>
                    <a:pt x="99" y="229"/>
                  </a:cubicBezTo>
                  <a:cubicBezTo>
                    <a:pt x="97" y="230"/>
                    <a:pt x="96" y="232"/>
                    <a:pt x="96" y="235"/>
                  </a:cubicBezTo>
                  <a:cubicBezTo>
                    <a:pt x="96" y="248"/>
                    <a:pt x="95" y="266"/>
                    <a:pt x="94" y="272"/>
                  </a:cubicBezTo>
                  <a:cubicBezTo>
                    <a:pt x="90" y="279"/>
                    <a:pt x="73" y="304"/>
                    <a:pt x="48" y="360"/>
                  </a:cubicBezTo>
                  <a:cubicBezTo>
                    <a:pt x="39" y="383"/>
                    <a:pt x="34" y="415"/>
                    <a:pt x="33" y="450"/>
                  </a:cubicBezTo>
                  <a:cubicBezTo>
                    <a:pt x="34" y="435"/>
                    <a:pt x="39" y="420"/>
                    <a:pt x="46" y="402"/>
                  </a:cubicBezTo>
                  <a:cubicBezTo>
                    <a:pt x="47" y="403"/>
                    <a:pt x="48" y="403"/>
                    <a:pt x="50" y="403"/>
                  </a:cubicBezTo>
                  <a:cubicBezTo>
                    <a:pt x="54" y="403"/>
                    <a:pt x="54" y="403"/>
                    <a:pt x="54" y="403"/>
                  </a:cubicBezTo>
                  <a:cubicBezTo>
                    <a:pt x="51" y="406"/>
                    <a:pt x="48" y="412"/>
                    <a:pt x="46" y="429"/>
                  </a:cubicBezTo>
                  <a:cubicBezTo>
                    <a:pt x="45" y="443"/>
                    <a:pt x="44" y="458"/>
                    <a:pt x="46" y="469"/>
                  </a:cubicBezTo>
                  <a:cubicBezTo>
                    <a:pt x="48" y="488"/>
                    <a:pt x="54" y="497"/>
                    <a:pt x="64" y="497"/>
                  </a:cubicBezTo>
                  <a:cubicBezTo>
                    <a:pt x="64" y="497"/>
                    <a:pt x="64" y="497"/>
                    <a:pt x="65" y="497"/>
                  </a:cubicBezTo>
                  <a:cubicBezTo>
                    <a:pt x="76" y="496"/>
                    <a:pt x="81" y="483"/>
                    <a:pt x="80" y="459"/>
                  </a:cubicBezTo>
                  <a:cubicBezTo>
                    <a:pt x="80" y="459"/>
                    <a:pt x="77" y="413"/>
                    <a:pt x="65" y="403"/>
                  </a:cubicBezTo>
                  <a:cubicBezTo>
                    <a:pt x="194" y="403"/>
                    <a:pt x="194" y="403"/>
                    <a:pt x="194" y="403"/>
                  </a:cubicBezTo>
                  <a:cubicBezTo>
                    <a:pt x="194" y="443"/>
                    <a:pt x="198" y="482"/>
                    <a:pt x="204" y="519"/>
                  </a:cubicBezTo>
                  <a:cubicBezTo>
                    <a:pt x="46" y="519"/>
                    <a:pt x="46" y="519"/>
                    <a:pt x="46" y="519"/>
                  </a:cubicBezTo>
                  <a:cubicBezTo>
                    <a:pt x="45" y="519"/>
                    <a:pt x="45" y="519"/>
                    <a:pt x="44" y="519"/>
                  </a:cubicBezTo>
                  <a:cubicBezTo>
                    <a:pt x="38" y="498"/>
                    <a:pt x="35" y="482"/>
                    <a:pt x="33" y="468"/>
                  </a:cubicBezTo>
                  <a:cubicBezTo>
                    <a:pt x="34" y="487"/>
                    <a:pt x="36" y="506"/>
                    <a:pt x="39" y="526"/>
                  </a:cubicBezTo>
                  <a:cubicBezTo>
                    <a:pt x="39" y="526"/>
                    <a:pt x="39" y="526"/>
                    <a:pt x="39" y="526"/>
                  </a:cubicBezTo>
                  <a:cubicBezTo>
                    <a:pt x="39" y="526"/>
                    <a:pt x="39" y="527"/>
                    <a:pt x="39" y="527"/>
                  </a:cubicBezTo>
                  <a:cubicBezTo>
                    <a:pt x="39" y="530"/>
                    <a:pt x="40" y="533"/>
                    <a:pt x="40" y="536"/>
                  </a:cubicBezTo>
                  <a:cubicBezTo>
                    <a:pt x="40" y="535"/>
                    <a:pt x="39" y="533"/>
                    <a:pt x="39" y="532"/>
                  </a:cubicBezTo>
                  <a:cubicBezTo>
                    <a:pt x="38" y="529"/>
                    <a:pt x="37" y="526"/>
                    <a:pt x="36" y="523"/>
                  </a:cubicBezTo>
                  <a:cubicBezTo>
                    <a:pt x="35" y="521"/>
                    <a:pt x="34" y="520"/>
                    <a:pt x="34" y="518"/>
                  </a:cubicBezTo>
                  <a:cubicBezTo>
                    <a:pt x="32" y="513"/>
                    <a:pt x="31" y="509"/>
                    <a:pt x="30" y="505"/>
                  </a:cubicBezTo>
                  <a:cubicBezTo>
                    <a:pt x="29" y="504"/>
                    <a:pt x="29" y="503"/>
                    <a:pt x="28" y="501"/>
                  </a:cubicBezTo>
                  <a:cubicBezTo>
                    <a:pt x="27" y="496"/>
                    <a:pt x="26" y="492"/>
                    <a:pt x="25" y="487"/>
                  </a:cubicBezTo>
                  <a:cubicBezTo>
                    <a:pt x="24" y="486"/>
                    <a:pt x="24" y="485"/>
                    <a:pt x="24" y="484"/>
                  </a:cubicBezTo>
                  <a:cubicBezTo>
                    <a:pt x="23" y="479"/>
                    <a:pt x="22" y="474"/>
                    <a:pt x="21" y="469"/>
                  </a:cubicBezTo>
                  <a:cubicBezTo>
                    <a:pt x="21" y="468"/>
                    <a:pt x="20" y="467"/>
                    <a:pt x="20" y="467"/>
                  </a:cubicBezTo>
                  <a:cubicBezTo>
                    <a:pt x="19" y="461"/>
                    <a:pt x="18" y="456"/>
                    <a:pt x="18" y="451"/>
                  </a:cubicBezTo>
                  <a:cubicBezTo>
                    <a:pt x="18" y="450"/>
                    <a:pt x="17" y="450"/>
                    <a:pt x="17" y="449"/>
                  </a:cubicBezTo>
                  <a:cubicBezTo>
                    <a:pt x="17" y="444"/>
                    <a:pt x="16" y="438"/>
                    <a:pt x="15" y="433"/>
                  </a:cubicBezTo>
                  <a:cubicBezTo>
                    <a:pt x="15" y="432"/>
                    <a:pt x="15" y="432"/>
                    <a:pt x="15" y="431"/>
                  </a:cubicBezTo>
                  <a:cubicBezTo>
                    <a:pt x="15" y="426"/>
                    <a:pt x="14" y="420"/>
                    <a:pt x="14" y="414"/>
                  </a:cubicBezTo>
                  <a:cubicBezTo>
                    <a:pt x="14" y="414"/>
                    <a:pt x="14" y="414"/>
                    <a:pt x="14" y="413"/>
                  </a:cubicBezTo>
                  <a:cubicBezTo>
                    <a:pt x="14" y="407"/>
                    <a:pt x="14" y="402"/>
                    <a:pt x="14" y="396"/>
                  </a:cubicBezTo>
                  <a:cubicBezTo>
                    <a:pt x="14" y="186"/>
                    <a:pt x="185" y="14"/>
                    <a:pt x="395" y="14"/>
                  </a:cubicBezTo>
                  <a:moveTo>
                    <a:pt x="122" y="662"/>
                  </a:moveTo>
                  <a:cubicBezTo>
                    <a:pt x="246" y="662"/>
                    <a:pt x="246" y="662"/>
                    <a:pt x="246" y="662"/>
                  </a:cubicBezTo>
                  <a:cubicBezTo>
                    <a:pt x="248" y="666"/>
                    <a:pt x="250" y="670"/>
                    <a:pt x="252" y="674"/>
                  </a:cubicBezTo>
                  <a:cubicBezTo>
                    <a:pt x="275" y="720"/>
                    <a:pt x="302" y="753"/>
                    <a:pt x="333" y="772"/>
                  </a:cubicBezTo>
                  <a:cubicBezTo>
                    <a:pt x="251" y="759"/>
                    <a:pt x="178" y="719"/>
                    <a:pt x="122" y="662"/>
                  </a:cubicBezTo>
                  <a:moveTo>
                    <a:pt x="458" y="772"/>
                  </a:moveTo>
                  <a:cubicBezTo>
                    <a:pt x="487" y="754"/>
                    <a:pt x="514" y="723"/>
                    <a:pt x="536" y="680"/>
                  </a:cubicBezTo>
                  <a:cubicBezTo>
                    <a:pt x="541" y="676"/>
                    <a:pt x="544" y="671"/>
                    <a:pt x="543" y="667"/>
                  </a:cubicBezTo>
                  <a:cubicBezTo>
                    <a:pt x="543" y="666"/>
                    <a:pt x="543" y="666"/>
                    <a:pt x="543" y="666"/>
                  </a:cubicBezTo>
                  <a:cubicBezTo>
                    <a:pt x="544" y="664"/>
                    <a:pt x="544" y="663"/>
                    <a:pt x="545" y="662"/>
                  </a:cubicBezTo>
                  <a:cubicBezTo>
                    <a:pt x="605" y="662"/>
                    <a:pt x="605" y="662"/>
                    <a:pt x="605" y="662"/>
                  </a:cubicBezTo>
                  <a:cubicBezTo>
                    <a:pt x="603" y="663"/>
                    <a:pt x="600" y="665"/>
                    <a:pt x="597" y="667"/>
                  </a:cubicBezTo>
                  <a:cubicBezTo>
                    <a:pt x="594" y="669"/>
                    <a:pt x="592" y="670"/>
                    <a:pt x="589" y="672"/>
                  </a:cubicBezTo>
                  <a:cubicBezTo>
                    <a:pt x="585" y="674"/>
                    <a:pt x="585" y="674"/>
                    <a:pt x="585" y="674"/>
                  </a:cubicBezTo>
                  <a:cubicBezTo>
                    <a:pt x="570" y="684"/>
                    <a:pt x="561" y="689"/>
                    <a:pt x="565" y="697"/>
                  </a:cubicBezTo>
                  <a:cubicBezTo>
                    <a:pt x="566" y="700"/>
                    <a:pt x="570" y="702"/>
                    <a:pt x="574" y="702"/>
                  </a:cubicBezTo>
                  <a:cubicBezTo>
                    <a:pt x="585" y="702"/>
                    <a:pt x="613" y="684"/>
                    <a:pt x="619" y="673"/>
                  </a:cubicBezTo>
                  <a:cubicBezTo>
                    <a:pt x="622" y="668"/>
                    <a:pt x="621" y="664"/>
                    <a:pt x="619" y="662"/>
                  </a:cubicBezTo>
                  <a:cubicBezTo>
                    <a:pt x="669" y="662"/>
                    <a:pt x="669" y="662"/>
                    <a:pt x="669" y="662"/>
                  </a:cubicBezTo>
                  <a:cubicBezTo>
                    <a:pt x="613" y="719"/>
                    <a:pt x="540" y="759"/>
                    <a:pt x="458" y="772"/>
                  </a:cubicBezTo>
                </a:path>
              </a:pathLst>
            </a:custGeom>
            <a:solidFill>
              <a:srgbClr val="FFFF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1" name="Freeform 122">
              <a:extLst>
                <a:ext uri="{FF2B5EF4-FFF2-40B4-BE49-F238E27FC236}">
                  <a16:creationId xmlns:a16="http://schemas.microsoft.com/office/drawing/2014/main" id="{B8B2D744-4BB5-4705-B756-44789A08CA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74652" y="896592"/>
              <a:ext cx="598488" cy="419100"/>
            </a:xfrm>
            <a:custGeom>
              <a:avLst/>
              <a:gdLst>
                <a:gd name="T0" fmla="*/ 248018 w 794"/>
                <a:gd name="T1" fmla="*/ 0 h 460"/>
                <a:gd name="T2" fmla="*/ 159817 w 794"/>
                <a:gd name="T3" fmla="*/ 35522 h 460"/>
                <a:gd name="T4" fmla="*/ 2262 w 794"/>
                <a:gd name="T5" fmla="*/ 192181 h 460"/>
                <a:gd name="T6" fmla="*/ 9800 w 794"/>
                <a:gd name="T7" fmla="*/ 193091 h 460"/>
                <a:gd name="T8" fmla="*/ 213341 w 794"/>
                <a:gd name="T9" fmla="*/ 29146 h 460"/>
                <a:gd name="T10" fmla="*/ 211079 w 794"/>
                <a:gd name="T11" fmla="*/ 222237 h 460"/>
                <a:gd name="T12" fmla="*/ 181679 w 794"/>
                <a:gd name="T13" fmla="*/ 245918 h 460"/>
                <a:gd name="T14" fmla="*/ 339235 w 794"/>
                <a:gd name="T15" fmla="*/ 165767 h 460"/>
                <a:gd name="T16" fmla="*/ 370897 w 794"/>
                <a:gd name="T17" fmla="*/ 237721 h 460"/>
                <a:gd name="T18" fmla="*/ 279680 w 794"/>
                <a:gd name="T19" fmla="*/ 295102 h 460"/>
                <a:gd name="T20" fmla="*/ 278173 w 794"/>
                <a:gd name="T21" fmla="*/ 296924 h 460"/>
                <a:gd name="T22" fmla="*/ 206556 w 794"/>
                <a:gd name="T23" fmla="*/ 372521 h 460"/>
                <a:gd name="T24" fmla="*/ 55785 w 794"/>
                <a:gd name="T25" fmla="*/ 392559 h 460"/>
                <a:gd name="T26" fmla="*/ 61062 w 794"/>
                <a:gd name="T27" fmla="*/ 398934 h 460"/>
                <a:gd name="T28" fmla="*/ 233695 w 794"/>
                <a:gd name="T29" fmla="*/ 369788 h 460"/>
                <a:gd name="T30" fmla="*/ 266865 w 794"/>
                <a:gd name="T31" fmla="*/ 397113 h 460"/>
                <a:gd name="T32" fmla="*/ 290988 w 794"/>
                <a:gd name="T33" fmla="*/ 389826 h 460"/>
                <a:gd name="T34" fmla="*/ 324912 w 794"/>
                <a:gd name="T35" fmla="*/ 418972 h 460"/>
                <a:gd name="T36" fmla="*/ 365620 w 794"/>
                <a:gd name="T37" fmla="*/ 373432 h 460"/>
                <a:gd name="T38" fmla="*/ 399543 w 794"/>
                <a:gd name="T39" fmla="*/ 402577 h 460"/>
                <a:gd name="T40" fmla="*/ 460606 w 794"/>
                <a:gd name="T41" fmla="*/ 306943 h 460"/>
                <a:gd name="T42" fmla="*/ 598561 w 794"/>
                <a:gd name="T43" fmla="*/ 262313 h 460"/>
                <a:gd name="T44" fmla="*/ 561622 w 794"/>
                <a:gd name="T45" fmla="*/ 0 h 460"/>
                <a:gd name="T46" fmla="*/ 588007 w 794"/>
                <a:gd name="T47" fmla="*/ 74686 h 460"/>
                <a:gd name="T48" fmla="*/ 221633 w 794"/>
                <a:gd name="T49" fmla="*/ 122048 h 460"/>
                <a:gd name="T50" fmla="*/ 248018 w 794"/>
                <a:gd name="T51" fmla="*/ 12751 h 460"/>
                <a:gd name="T52" fmla="*/ 588007 w 794"/>
                <a:gd name="T53" fmla="*/ 44630 h 460"/>
                <a:gd name="T54" fmla="*/ 221633 w 794"/>
                <a:gd name="T55" fmla="*/ 61935 h 460"/>
                <a:gd name="T56" fmla="*/ 248018 w 794"/>
                <a:gd name="T57" fmla="*/ 12751 h 460"/>
                <a:gd name="T58" fmla="*/ 241988 w 794"/>
                <a:gd name="T59" fmla="*/ 360680 h 460"/>
                <a:gd name="T60" fmla="*/ 284957 w 794"/>
                <a:gd name="T61" fmla="*/ 306943 h 460"/>
                <a:gd name="T62" fmla="*/ 288727 w 794"/>
                <a:gd name="T63" fmla="*/ 367056 h 460"/>
                <a:gd name="T64" fmla="*/ 347527 w 794"/>
                <a:gd name="T65" fmla="*/ 389826 h 460"/>
                <a:gd name="T66" fmla="*/ 301542 w 794"/>
                <a:gd name="T67" fmla="*/ 386183 h 460"/>
                <a:gd name="T68" fmla="*/ 325665 w 794"/>
                <a:gd name="T69" fmla="*/ 306943 h 460"/>
                <a:gd name="T70" fmla="*/ 367881 w 794"/>
                <a:gd name="T71" fmla="*/ 340642 h 460"/>
                <a:gd name="T72" fmla="*/ 347527 w 794"/>
                <a:gd name="T73" fmla="*/ 389826 h 460"/>
                <a:gd name="T74" fmla="*/ 388235 w 794"/>
                <a:gd name="T75" fmla="*/ 387094 h 460"/>
                <a:gd name="T76" fmla="*/ 393512 w 794"/>
                <a:gd name="T77" fmla="*/ 306943 h 460"/>
                <a:gd name="T78" fmla="*/ 422159 w 794"/>
                <a:gd name="T79" fmla="*/ 373432 h 460"/>
                <a:gd name="T80" fmla="*/ 300034 w 794"/>
                <a:gd name="T81" fmla="*/ 294191 h 460"/>
                <a:gd name="T82" fmla="*/ 376928 w 794"/>
                <a:gd name="T83" fmla="*/ 248651 h 460"/>
                <a:gd name="T84" fmla="*/ 335466 w 794"/>
                <a:gd name="T85" fmla="*/ 153927 h 460"/>
                <a:gd name="T86" fmla="*/ 221633 w 794"/>
                <a:gd name="T87" fmla="*/ 134800 h 460"/>
                <a:gd name="T88" fmla="*/ 588007 w 794"/>
                <a:gd name="T89" fmla="*/ 262313 h 4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94" h="460">
                  <a:moveTo>
                    <a:pt x="745" y="0"/>
                  </a:moveTo>
                  <a:cubicBezTo>
                    <a:pt x="329" y="0"/>
                    <a:pt x="329" y="0"/>
                    <a:pt x="329" y="0"/>
                  </a:cubicBezTo>
                  <a:cubicBezTo>
                    <a:pt x="313" y="0"/>
                    <a:pt x="299" y="7"/>
                    <a:pt x="290" y="20"/>
                  </a:cubicBezTo>
                  <a:cubicBezTo>
                    <a:pt x="278" y="14"/>
                    <a:pt x="248" y="8"/>
                    <a:pt x="212" y="39"/>
                  </a:cubicBezTo>
                  <a:cubicBezTo>
                    <a:pt x="168" y="77"/>
                    <a:pt x="6" y="200"/>
                    <a:pt x="4" y="201"/>
                  </a:cubicBezTo>
                  <a:cubicBezTo>
                    <a:pt x="1" y="204"/>
                    <a:pt x="0" y="208"/>
                    <a:pt x="3" y="211"/>
                  </a:cubicBezTo>
                  <a:cubicBezTo>
                    <a:pt x="4" y="213"/>
                    <a:pt x="6" y="214"/>
                    <a:pt x="8" y="214"/>
                  </a:cubicBezTo>
                  <a:cubicBezTo>
                    <a:pt x="10" y="214"/>
                    <a:pt x="11" y="213"/>
                    <a:pt x="13" y="212"/>
                  </a:cubicBezTo>
                  <a:cubicBezTo>
                    <a:pt x="14" y="211"/>
                    <a:pt x="177" y="88"/>
                    <a:pt x="221" y="50"/>
                  </a:cubicBezTo>
                  <a:cubicBezTo>
                    <a:pt x="251" y="24"/>
                    <a:pt x="274" y="28"/>
                    <a:pt x="283" y="32"/>
                  </a:cubicBezTo>
                  <a:cubicBezTo>
                    <a:pt x="281" y="37"/>
                    <a:pt x="280" y="43"/>
                    <a:pt x="280" y="49"/>
                  </a:cubicBezTo>
                  <a:cubicBezTo>
                    <a:pt x="280" y="244"/>
                    <a:pt x="280" y="244"/>
                    <a:pt x="280" y="244"/>
                  </a:cubicBezTo>
                  <a:cubicBezTo>
                    <a:pt x="260" y="253"/>
                    <a:pt x="246" y="259"/>
                    <a:pt x="245" y="260"/>
                  </a:cubicBezTo>
                  <a:cubicBezTo>
                    <a:pt x="241" y="262"/>
                    <a:pt x="240" y="266"/>
                    <a:pt x="241" y="270"/>
                  </a:cubicBezTo>
                  <a:cubicBezTo>
                    <a:pt x="243" y="273"/>
                    <a:pt x="247" y="275"/>
                    <a:pt x="251" y="273"/>
                  </a:cubicBezTo>
                  <a:cubicBezTo>
                    <a:pt x="252" y="272"/>
                    <a:pt x="410" y="198"/>
                    <a:pt x="450" y="182"/>
                  </a:cubicBezTo>
                  <a:cubicBezTo>
                    <a:pt x="479" y="170"/>
                    <a:pt x="498" y="184"/>
                    <a:pt x="507" y="201"/>
                  </a:cubicBezTo>
                  <a:cubicBezTo>
                    <a:pt x="516" y="221"/>
                    <a:pt x="514" y="248"/>
                    <a:pt x="492" y="261"/>
                  </a:cubicBezTo>
                  <a:cubicBezTo>
                    <a:pt x="482" y="267"/>
                    <a:pt x="464" y="275"/>
                    <a:pt x="444" y="285"/>
                  </a:cubicBezTo>
                  <a:cubicBezTo>
                    <a:pt x="411" y="300"/>
                    <a:pt x="381" y="315"/>
                    <a:pt x="371" y="324"/>
                  </a:cubicBezTo>
                  <a:cubicBezTo>
                    <a:pt x="371" y="324"/>
                    <a:pt x="370" y="324"/>
                    <a:pt x="370" y="325"/>
                  </a:cubicBezTo>
                  <a:cubicBezTo>
                    <a:pt x="370" y="325"/>
                    <a:pt x="369" y="325"/>
                    <a:pt x="369" y="326"/>
                  </a:cubicBezTo>
                  <a:cubicBezTo>
                    <a:pt x="366" y="329"/>
                    <a:pt x="361" y="334"/>
                    <a:pt x="356" y="340"/>
                  </a:cubicBezTo>
                  <a:cubicBezTo>
                    <a:pt x="336" y="363"/>
                    <a:pt x="303" y="401"/>
                    <a:pt x="274" y="409"/>
                  </a:cubicBezTo>
                  <a:cubicBezTo>
                    <a:pt x="236" y="419"/>
                    <a:pt x="82" y="424"/>
                    <a:pt x="80" y="424"/>
                  </a:cubicBezTo>
                  <a:cubicBezTo>
                    <a:pt x="76" y="424"/>
                    <a:pt x="73" y="428"/>
                    <a:pt x="74" y="431"/>
                  </a:cubicBezTo>
                  <a:cubicBezTo>
                    <a:pt x="74" y="435"/>
                    <a:pt x="77" y="438"/>
                    <a:pt x="81" y="438"/>
                  </a:cubicBezTo>
                  <a:cubicBezTo>
                    <a:pt x="81" y="438"/>
                    <a:pt x="81" y="438"/>
                    <a:pt x="81" y="438"/>
                  </a:cubicBezTo>
                  <a:cubicBezTo>
                    <a:pt x="87" y="438"/>
                    <a:pt x="238" y="433"/>
                    <a:pt x="278" y="422"/>
                  </a:cubicBezTo>
                  <a:cubicBezTo>
                    <a:pt x="289" y="419"/>
                    <a:pt x="299" y="413"/>
                    <a:pt x="310" y="406"/>
                  </a:cubicBezTo>
                  <a:cubicBezTo>
                    <a:pt x="314" y="416"/>
                    <a:pt x="322" y="425"/>
                    <a:pt x="333" y="431"/>
                  </a:cubicBezTo>
                  <a:cubicBezTo>
                    <a:pt x="339" y="434"/>
                    <a:pt x="347" y="436"/>
                    <a:pt x="354" y="436"/>
                  </a:cubicBezTo>
                  <a:cubicBezTo>
                    <a:pt x="365" y="436"/>
                    <a:pt x="376" y="431"/>
                    <a:pt x="385" y="423"/>
                  </a:cubicBezTo>
                  <a:cubicBezTo>
                    <a:pt x="386" y="425"/>
                    <a:pt x="386" y="426"/>
                    <a:pt x="386" y="428"/>
                  </a:cubicBezTo>
                  <a:cubicBezTo>
                    <a:pt x="391" y="440"/>
                    <a:pt x="399" y="450"/>
                    <a:pt x="410" y="455"/>
                  </a:cubicBezTo>
                  <a:cubicBezTo>
                    <a:pt x="417" y="459"/>
                    <a:pt x="424" y="460"/>
                    <a:pt x="431" y="460"/>
                  </a:cubicBezTo>
                  <a:cubicBezTo>
                    <a:pt x="449" y="460"/>
                    <a:pt x="465" y="451"/>
                    <a:pt x="474" y="434"/>
                  </a:cubicBezTo>
                  <a:cubicBezTo>
                    <a:pt x="485" y="410"/>
                    <a:pt x="485" y="410"/>
                    <a:pt x="485" y="410"/>
                  </a:cubicBezTo>
                  <a:cubicBezTo>
                    <a:pt x="489" y="421"/>
                    <a:pt x="497" y="431"/>
                    <a:pt x="509" y="437"/>
                  </a:cubicBezTo>
                  <a:cubicBezTo>
                    <a:pt x="516" y="440"/>
                    <a:pt x="523" y="442"/>
                    <a:pt x="530" y="442"/>
                  </a:cubicBezTo>
                  <a:cubicBezTo>
                    <a:pt x="547" y="442"/>
                    <a:pt x="564" y="432"/>
                    <a:pt x="572" y="416"/>
                  </a:cubicBezTo>
                  <a:cubicBezTo>
                    <a:pt x="611" y="337"/>
                    <a:pt x="611" y="337"/>
                    <a:pt x="611" y="337"/>
                  </a:cubicBezTo>
                  <a:cubicBezTo>
                    <a:pt x="745" y="337"/>
                    <a:pt x="745" y="337"/>
                    <a:pt x="745" y="337"/>
                  </a:cubicBezTo>
                  <a:cubicBezTo>
                    <a:pt x="772" y="337"/>
                    <a:pt x="794" y="315"/>
                    <a:pt x="794" y="288"/>
                  </a:cubicBezTo>
                  <a:cubicBezTo>
                    <a:pt x="794" y="49"/>
                    <a:pt x="794" y="49"/>
                    <a:pt x="794" y="49"/>
                  </a:cubicBezTo>
                  <a:cubicBezTo>
                    <a:pt x="794" y="22"/>
                    <a:pt x="772" y="0"/>
                    <a:pt x="745" y="0"/>
                  </a:cubicBezTo>
                  <a:moveTo>
                    <a:pt x="294" y="82"/>
                  </a:moveTo>
                  <a:cubicBezTo>
                    <a:pt x="780" y="82"/>
                    <a:pt x="780" y="82"/>
                    <a:pt x="780" y="82"/>
                  </a:cubicBezTo>
                  <a:cubicBezTo>
                    <a:pt x="780" y="134"/>
                    <a:pt x="780" y="134"/>
                    <a:pt x="780" y="134"/>
                  </a:cubicBezTo>
                  <a:cubicBezTo>
                    <a:pt x="294" y="134"/>
                    <a:pt x="294" y="134"/>
                    <a:pt x="294" y="134"/>
                  </a:cubicBezTo>
                  <a:lnTo>
                    <a:pt x="294" y="82"/>
                  </a:lnTo>
                  <a:close/>
                  <a:moveTo>
                    <a:pt x="329" y="14"/>
                  </a:moveTo>
                  <a:cubicBezTo>
                    <a:pt x="745" y="14"/>
                    <a:pt x="745" y="14"/>
                    <a:pt x="745" y="14"/>
                  </a:cubicBezTo>
                  <a:cubicBezTo>
                    <a:pt x="765" y="14"/>
                    <a:pt x="780" y="29"/>
                    <a:pt x="780" y="49"/>
                  </a:cubicBezTo>
                  <a:cubicBezTo>
                    <a:pt x="780" y="68"/>
                    <a:pt x="780" y="68"/>
                    <a:pt x="780" y="68"/>
                  </a:cubicBezTo>
                  <a:cubicBezTo>
                    <a:pt x="294" y="68"/>
                    <a:pt x="294" y="68"/>
                    <a:pt x="294" y="68"/>
                  </a:cubicBezTo>
                  <a:cubicBezTo>
                    <a:pt x="294" y="49"/>
                    <a:pt x="294" y="49"/>
                    <a:pt x="294" y="49"/>
                  </a:cubicBezTo>
                  <a:cubicBezTo>
                    <a:pt x="294" y="29"/>
                    <a:pt x="310" y="14"/>
                    <a:pt x="329" y="14"/>
                  </a:cubicBezTo>
                  <a:moveTo>
                    <a:pt x="339" y="418"/>
                  </a:moveTo>
                  <a:cubicBezTo>
                    <a:pt x="330" y="414"/>
                    <a:pt x="324" y="406"/>
                    <a:pt x="321" y="396"/>
                  </a:cubicBezTo>
                  <a:cubicBezTo>
                    <a:pt x="338" y="382"/>
                    <a:pt x="354" y="364"/>
                    <a:pt x="366" y="350"/>
                  </a:cubicBezTo>
                  <a:cubicBezTo>
                    <a:pt x="371" y="345"/>
                    <a:pt x="375" y="340"/>
                    <a:pt x="378" y="337"/>
                  </a:cubicBezTo>
                  <a:cubicBezTo>
                    <a:pt x="416" y="337"/>
                    <a:pt x="416" y="337"/>
                    <a:pt x="416" y="337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75" y="420"/>
                    <a:pt x="355" y="426"/>
                    <a:pt x="339" y="418"/>
                  </a:cubicBezTo>
                  <a:moveTo>
                    <a:pt x="461" y="428"/>
                  </a:moveTo>
                  <a:cubicBezTo>
                    <a:pt x="453" y="444"/>
                    <a:pt x="433" y="451"/>
                    <a:pt x="416" y="443"/>
                  </a:cubicBezTo>
                  <a:cubicBezTo>
                    <a:pt x="409" y="439"/>
                    <a:pt x="403" y="432"/>
                    <a:pt x="400" y="424"/>
                  </a:cubicBezTo>
                  <a:cubicBezTo>
                    <a:pt x="397" y="415"/>
                    <a:pt x="398" y="406"/>
                    <a:pt x="401" y="398"/>
                  </a:cubicBezTo>
                  <a:cubicBezTo>
                    <a:pt x="432" y="337"/>
                    <a:pt x="432" y="337"/>
                    <a:pt x="432" y="337"/>
                  </a:cubicBezTo>
                  <a:cubicBezTo>
                    <a:pt x="506" y="337"/>
                    <a:pt x="506" y="337"/>
                    <a:pt x="506" y="337"/>
                  </a:cubicBezTo>
                  <a:cubicBezTo>
                    <a:pt x="488" y="374"/>
                    <a:pt x="488" y="374"/>
                    <a:pt x="488" y="374"/>
                  </a:cubicBezTo>
                  <a:cubicBezTo>
                    <a:pt x="488" y="374"/>
                    <a:pt x="488" y="374"/>
                    <a:pt x="488" y="374"/>
                  </a:cubicBezTo>
                  <a:lnTo>
                    <a:pt x="461" y="428"/>
                  </a:lnTo>
                  <a:close/>
                  <a:moveTo>
                    <a:pt x="560" y="410"/>
                  </a:moveTo>
                  <a:cubicBezTo>
                    <a:pt x="552" y="426"/>
                    <a:pt x="532" y="433"/>
                    <a:pt x="515" y="425"/>
                  </a:cubicBezTo>
                  <a:cubicBezTo>
                    <a:pt x="499" y="416"/>
                    <a:pt x="492" y="397"/>
                    <a:pt x="500" y="380"/>
                  </a:cubicBezTo>
                  <a:cubicBezTo>
                    <a:pt x="522" y="337"/>
                    <a:pt x="522" y="337"/>
                    <a:pt x="522" y="337"/>
                  </a:cubicBezTo>
                  <a:cubicBezTo>
                    <a:pt x="596" y="337"/>
                    <a:pt x="596" y="337"/>
                    <a:pt x="596" y="337"/>
                  </a:cubicBezTo>
                  <a:lnTo>
                    <a:pt x="560" y="410"/>
                  </a:lnTo>
                  <a:close/>
                  <a:moveTo>
                    <a:pt x="745" y="323"/>
                  </a:moveTo>
                  <a:cubicBezTo>
                    <a:pt x="398" y="323"/>
                    <a:pt x="398" y="323"/>
                    <a:pt x="398" y="323"/>
                  </a:cubicBezTo>
                  <a:cubicBezTo>
                    <a:pt x="412" y="315"/>
                    <a:pt x="432" y="306"/>
                    <a:pt x="450" y="297"/>
                  </a:cubicBezTo>
                  <a:cubicBezTo>
                    <a:pt x="470" y="288"/>
                    <a:pt x="489" y="279"/>
                    <a:pt x="500" y="273"/>
                  </a:cubicBezTo>
                  <a:cubicBezTo>
                    <a:pt x="529" y="255"/>
                    <a:pt x="531" y="220"/>
                    <a:pt x="519" y="195"/>
                  </a:cubicBezTo>
                  <a:cubicBezTo>
                    <a:pt x="509" y="174"/>
                    <a:pt x="483" y="154"/>
                    <a:pt x="445" y="169"/>
                  </a:cubicBezTo>
                  <a:cubicBezTo>
                    <a:pt x="419" y="179"/>
                    <a:pt x="345" y="214"/>
                    <a:pt x="294" y="237"/>
                  </a:cubicBezTo>
                  <a:cubicBezTo>
                    <a:pt x="294" y="148"/>
                    <a:pt x="294" y="148"/>
                    <a:pt x="294" y="148"/>
                  </a:cubicBezTo>
                  <a:cubicBezTo>
                    <a:pt x="780" y="148"/>
                    <a:pt x="780" y="148"/>
                    <a:pt x="780" y="148"/>
                  </a:cubicBezTo>
                  <a:cubicBezTo>
                    <a:pt x="780" y="288"/>
                    <a:pt x="780" y="288"/>
                    <a:pt x="780" y="288"/>
                  </a:cubicBezTo>
                  <a:cubicBezTo>
                    <a:pt x="780" y="307"/>
                    <a:pt x="765" y="323"/>
                    <a:pt x="745" y="323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grpSp>
          <p:nvGrpSpPr>
            <p:cNvPr id="52" name="Group 24">
              <a:extLst>
                <a:ext uri="{FF2B5EF4-FFF2-40B4-BE49-F238E27FC236}">
                  <a16:creationId xmlns:a16="http://schemas.microsoft.com/office/drawing/2014/main" id="{B201B90C-7A99-4C00-8611-6040187C6D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6016" y="637578"/>
              <a:ext cx="582923" cy="573118"/>
              <a:chOff x="2631663" y="3379477"/>
              <a:chExt cx="318100" cy="353451"/>
            </a:xfrm>
          </p:grpSpPr>
          <p:sp>
            <p:nvSpPr>
              <p:cNvPr id="54" name="Freeform 218">
                <a:extLst>
                  <a:ext uri="{FF2B5EF4-FFF2-40B4-BE49-F238E27FC236}">
                    <a16:creationId xmlns:a16="http://schemas.microsoft.com/office/drawing/2014/main" id="{5C781CD1-D8D0-49BA-B9F0-0748E31676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31663" y="3526553"/>
                <a:ext cx="63500" cy="206375"/>
              </a:xfrm>
              <a:custGeom>
                <a:avLst/>
                <a:gdLst>
                  <a:gd name="T0" fmla="*/ 59531 w 112"/>
                  <a:gd name="T1" fmla="*/ 68228 h 366"/>
                  <a:gd name="T2" fmla="*/ 35719 w 112"/>
                  <a:gd name="T3" fmla="*/ 68228 h 366"/>
                  <a:gd name="T4" fmla="*/ 35719 w 112"/>
                  <a:gd name="T5" fmla="*/ 3947 h 366"/>
                  <a:gd name="T6" fmla="*/ 31750 w 112"/>
                  <a:gd name="T7" fmla="*/ 0 h 366"/>
                  <a:gd name="T8" fmla="*/ 27781 w 112"/>
                  <a:gd name="T9" fmla="*/ 3947 h 366"/>
                  <a:gd name="T10" fmla="*/ 27781 w 112"/>
                  <a:gd name="T11" fmla="*/ 68228 h 366"/>
                  <a:gd name="T12" fmla="*/ 3969 w 112"/>
                  <a:gd name="T13" fmla="*/ 68228 h 366"/>
                  <a:gd name="T14" fmla="*/ 0 w 112"/>
                  <a:gd name="T15" fmla="*/ 72175 h 366"/>
                  <a:gd name="T16" fmla="*/ 0 w 112"/>
                  <a:gd name="T17" fmla="*/ 134200 h 366"/>
                  <a:gd name="T18" fmla="*/ 3969 w 112"/>
                  <a:gd name="T19" fmla="*/ 138147 h 366"/>
                  <a:gd name="T20" fmla="*/ 27781 w 112"/>
                  <a:gd name="T21" fmla="*/ 138147 h 366"/>
                  <a:gd name="T22" fmla="*/ 27781 w 112"/>
                  <a:gd name="T23" fmla="*/ 202428 h 366"/>
                  <a:gd name="T24" fmla="*/ 31750 w 112"/>
                  <a:gd name="T25" fmla="*/ 206375 h 366"/>
                  <a:gd name="T26" fmla="*/ 35719 w 112"/>
                  <a:gd name="T27" fmla="*/ 202428 h 366"/>
                  <a:gd name="T28" fmla="*/ 35719 w 112"/>
                  <a:gd name="T29" fmla="*/ 138147 h 366"/>
                  <a:gd name="T30" fmla="*/ 59531 w 112"/>
                  <a:gd name="T31" fmla="*/ 138147 h 366"/>
                  <a:gd name="T32" fmla="*/ 63500 w 112"/>
                  <a:gd name="T33" fmla="*/ 134200 h 366"/>
                  <a:gd name="T34" fmla="*/ 63500 w 112"/>
                  <a:gd name="T35" fmla="*/ 72175 h 366"/>
                  <a:gd name="T36" fmla="*/ 59531 w 112"/>
                  <a:gd name="T37" fmla="*/ 68228 h 366"/>
                  <a:gd name="T38" fmla="*/ 55562 w 112"/>
                  <a:gd name="T39" fmla="*/ 130253 h 366"/>
                  <a:gd name="T40" fmla="*/ 7937 w 112"/>
                  <a:gd name="T41" fmla="*/ 130253 h 366"/>
                  <a:gd name="T42" fmla="*/ 7937 w 112"/>
                  <a:gd name="T43" fmla="*/ 76122 h 366"/>
                  <a:gd name="T44" fmla="*/ 55562 w 112"/>
                  <a:gd name="T45" fmla="*/ 76122 h 366"/>
                  <a:gd name="T46" fmla="*/ 55562 w 112"/>
                  <a:gd name="T47" fmla="*/ 130253 h 36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2" h="366">
                    <a:moveTo>
                      <a:pt x="105" y="121"/>
                    </a:moveTo>
                    <a:cubicBezTo>
                      <a:pt x="63" y="121"/>
                      <a:pt x="63" y="121"/>
                      <a:pt x="63" y="121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3" y="3"/>
                      <a:pt x="60" y="0"/>
                      <a:pt x="56" y="0"/>
                    </a:cubicBezTo>
                    <a:cubicBezTo>
                      <a:pt x="52" y="0"/>
                      <a:pt x="49" y="3"/>
                      <a:pt x="49" y="7"/>
                    </a:cubicBezTo>
                    <a:cubicBezTo>
                      <a:pt x="49" y="121"/>
                      <a:pt x="49" y="121"/>
                      <a:pt x="49" y="121"/>
                    </a:cubicBezTo>
                    <a:cubicBezTo>
                      <a:pt x="7" y="121"/>
                      <a:pt x="7" y="121"/>
                      <a:pt x="7" y="121"/>
                    </a:cubicBezTo>
                    <a:cubicBezTo>
                      <a:pt x="3" y="121"/>
                      <a:pt x="0" y="124"/>
                      <a:pt x="0" y="12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41"/>
                      <a:pt x="3" y="245"/>
                      <a:pt x="7" y="245"/>
                    </a:cubicBezTo>
                    <a:cubicBezTo>
                      <a:pt x="49" y="245"/>
                      <a:pt x="49" y="245"/>
                      <a:pt x="49" y="245"/>
                    </a:cubicBezTo>
                    <a:cubicBezTo>
                      <a:pt x="49" y="359"/>
                      <a:pt x="49" y="359"/>
                      <a:pt x="49" y="359"/>
                    </a:cubicBezTo>
                    <a:cubicBezTo>
                      <a:pt x="49" y="363"/>
                      <a:pt x="52" y="366"/>
                      <a:pt x="56" y="366"/>
                    </a:cubicBezTo>
                    <a:cubicBezTo>
                      <a:pt x="60" y="366"/>
                      <a:pt x="63" y="363"/>
                      <a:pt x="63" y="359"/>
                    </a:cubicBezTo>
                    <a:cubicBezTo>
                      <a:pt x="63" y="245"/>
                      <a:pt x="63" y="245"/>
                      <a:pt x="63" y="245"/>
                    </a:cubicBezTo>
                    <a:cubicBezTo>
                      <a:pt x="105" y="245"/>
                      <a:pt x="105" y="245"/>
                      <a:pt x="105" y="245"/>
                    </a:cubicBezTo>
                    <a:cubicBezTo>
                      <a:pt x="109" y="245"/>
                      <a:pt x="112" y="241"/>
                      <a:pt x="112" y="238"/>
                    </a:cubicBezTo>
                    <a:cubicBezTo>
                      <a:pt x="112" y="128"/>
                      <a:pt x="112" y="128"/>
                      <a:pt x="112" y="128"/>
                    </a:cubicBezTo>
                    <a:cubicBezTo>
                      <a:pt x="112" y="124"/>
                      <a:pt x="109" y="121"/>
                      <a:pt x="105" y="121"/>
                    </a:cubicBezTo>
                    <a:moveTo>
                      <a:pt x="98" y="231"/>
                    </a:moveTo>
                    <a:cubicBezTo>
                      <a:pt x="14" y="231"/>
                      <a:pt x="14" y="231"/>
                      <a:pt x="14" y="231"/>
                    </a:cubicBezTo>
                    <a:cubicBezTo>
                      <a:pt x="14" y="135"/>
                      <a:pt x="14" y="135"/>
                      <a:pt x="14" y="135"/>
                    </a:cubicBezTo>
                    <a:cubicBezTo>
                      <a:pt x="98" y="135"/>
                      <a:pt x="98" y="135"/>
                      <a:pt x="98" y="135"/>
                    </a:cubicBezTo>
                    <a:lnTo>
                      <a:pt x="98" y="2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+mj-lt"/>
                </a:endParaRPr>
              </a:p>
            </p:txBody>
          </p:sp>
          <p:sp>
            <p:nvSpPr>
              <p:cNvPr id="55" name="Freeform 219">
                <a:extLst>
                  <a:ext uri="{FF2B5EF4-FFF2-40B4-BE49-F238E27FC236}">
                    <a16:creationId xmlns:a16="http://schemas.microsoft.com/office/drawing/2014/main" id="{7F3159FC-2E13-4388-B9DA-44293F56E7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86263" y="3511431"/>
                <a:ext cx="63500" cy="204788"/>
              </a:xfrm>
              <a:custGeom>
                <a:avLst/>
                <a:gdLst>
                  <a:gd name="T0" fmla="*/ 59531 w 112"/>
                  <a:gd name="T1" fmla="*/ 67889 h 365"/>
                  <a:gd name="T2" fmla="*/ 35719 w 112"/>
                  <a:gd name="T3" fmla="*/ 67889 h 365"/>
                  <a:gd name="T4" fmla="*/ 35719 w 112"/>
                  <a:gd name="T5" fmla="*/ 3927 h 365"/>
                  <a:gd name="T6" fmla="*/ 31750 w 112"/>
                  <a:gd name="T7" fmla="*/ 0 h 365"/>
                  <a:gd name="T8" fmla="*/ 27781 w 112"/>
                  <a:gd name="T9" fmla="*/ 3927 h 365"/>
                  <a:gd name="T10" fmla="*/ 27781 w 112"/>
                  <a:gd name="T11" fmla="*/ 67889 h 365"/>
                  <a:gd name="T12" fmla="*/ 3969 w 112"/>
                  <a:gd name="T13" fmla="*/ 67889 h 365"/>
                  <a:gd name="T14" fmla="*/ 0 w 112"/>
                  <a:gd name="T15" fmla="*/ 71816 h 365"/>
                  <a:gd name="T16" fmla="*/ 0 w 112"/>
                  <a:gd name="T17" fmla="*/ 132972 h 365"/>
                  <a:gd name="T18" fmla="*/ 3969 w 112"/>
                  <a:gd name="T19" fmla="*/ 136899 h 365"/>
                  <a:gd name="T20" fmla="*/ 27781 w 112"/>
                  <a:gd name="T21" fmla="*/ 136899 h 365"/>
                  <a:gd name="T22" fmla="*/ 27781 w 112"/>
                  <a:gd name="T23" fmla="*/ 200861 h 365"/>
                  <a:gd name="T24" fmla="*/ 31750 w 112"/>
                  <a:gd name="T25" fmla="*/ 204788 h 365"/>
                  <a:gd name="T26" fmla="*/ 35719 w 112"/>
                  <a:gd name="T27" fmla="*/ 200861 h 365"/>
                  <a:gd name="T28" fmla="*/ 35719 w 112"/>
                  <a:gd name="T29" fmla="*/ 136899 h 365"/>
                  <a:gd name="T30" fmla="*/ 59531 w 112"/>
                  <a:gd name="T31" fmla="*/ 136899 h 365"/>
                  <a:gd name="T32" fmla="*/ 63500 w 112"/>
                  <a:gd name="T33" fmla="*/ 132972 h 365"/>
                  <a:gd name="T34" fmla="*/ 63500 w 112"/>
                  <a:gd name="T35" fmla="*/ 71816 h 365"/>
                  <a:gd name="T36" fmla="*/ 59531 w 112"/>
                  <a:gd name="T37" fmla="*/ 67889 h 365"/>
                  <a:gd name="T38" fmla="*/ 55562 w 112"/>
                  <a:gd name="T39" fmla="*/ 129044 h 365"/>
                  <a:gd name="T40" fmla="*/ 7937 w 112"/>
                  <a:gd name="T41" fmla="*/ 129044 h 365"/>
                  <a:gd name="T42" fmla="*/ 7937 w 112"/>
                  <a:gd name="T43" fmla="*/ 75744 h 365"/>
                  <a:gd name="T44" fmla="*/ 55562 w 112"/>
                  <a:gd name="T45" fmla="*/ 75744 h 365"/>
                  <a:gd name="T46" fmla="*/ 55562 w 112"/>
                  <a:gd name="T47" fmla="*/ 129044 h 36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2" h="365">
                    <a:moveTo>
                      <a:pt x="105" y="121"/>
                    </a:moveTo>
                    <a:cubicBezTo>
                      <a:pt x="63" y="121"/>
                      <a:pt x="63" y="121"/>
                      <a:pt x="63" y="121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3" y="3"/>
                      <a:pt x="60" y="0"/>
                      <a:pt x="56" y="0"/>
                    </a:cubicBezTo>
                    <a:cubicBezTo>
                      <a:pt x="52" y="0"/>
                      <a:pt x="49" y="3"/>
                      <a:pt x="49" y="7"/>
                    </a:cubicBezTo>
                    <a:cubicBezTo>
                      <a:pt x="49" y="121"/>
                      <a:pt x="49" y="121"/>
                      <a:pt x="49" y="121"/>
                    </a:cubicBezTo>
                    <a:cubicBezTo>
                      <a:pt x="7" y="121"/>
                      <a:pt x="7" y="121"/>
                      <a:pt x="7" y="121"/>
                    </a:cubicBezTo>
                    <a:cubicBezTo>
                      <a:pt x="3" y="121"/>
                      <a:pt x="0" y="124"/>
                      <a:pt x="0" y="128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41"/>
                      <a:pt x="3" y="244"/>
                      <a:pt x="7" y="244"/>
                    </a:cubicBezTo>
                    <a:cubicBezTo>
                      <a:pt x="49" y="244"/>
                      <a:pt x="49" y="244"/>
                      <a:pt x="49" y="244"/>
                    </a:cubicBezTo>
                    <a:cubicBezTo>
                      <a:pt x="49" y="358"/>
                      <a:pt x="49" y="358"/>
                      <a:pt x="49" y="358"/>
                    </a:cubicBezTo>
                    <a:cubicBezTo>
                      <a:pt x="49" y="362"/>
                      <a:pt x="52" y="365"/>
                      <a:pt x="56" y="365"/>
                    </a:cubicBezTo>
                    <a:cubicBezTo>
                      <a:pt x="60" y="365"/>
                      <a:pt x="63" y="362"/>
                      <a:pt x="63" y="358"/>
                    </a:cubicBezTo>
                    <a:cubicBezTo>
                      <a:pt x="63" y="244"/>
                      <a:pt x="63" y="244"/>
                      <a:pt x="63" y="244"/>
                    </a:cubicBezTo>
                    <a:cubicBezTo>
                      <a:pt x="105" y="244"/>
                      <a:pt x="105" y="244"/>
                      <a:pt x="105" y="244"/>
                    </a:cubicBezTo>
                    <a:cubicBezTo>
                      <a:pt x="109" y="244"/>
                      <a:pt x="112" y="241"/>
                      <a:pt x="112" y="237"/>
                    </a:cubicBezTo>
                    <a:cubicBezTo>
                      <a:pt x="112" y="128"/>
                      <a:pt x="112" y="128"/>
                      <a:pt x="112" y="128"/>
                    </a:cubicBezTo>
                    <a:cubicBezTo>
                      <a:pt x="112" y="124"/>
                      <a:pt x="109" y="121"/>
                      <a:pt x="105" y="121"/>
                    </a:cubicBezTo>
                    <a:moveTo>
                      <a:pt x="98" y="230"/>
                    </a:moveTo>
                    <a:cubicBezTo>
                      <a:pt x="14" y="230"/>
                      <a:pt x="14" y="230"/>
                      <a:pt x="14" y="230"/>
                    </a:cubicBezTo>
                    <a:cubicBezTo>
                      <a:pt x="14" y="135"/>
                      <a:pt x="14" y="135"/>
                      <a:pt x="14" y="135"/>
                    </a:cubicBezTo>
                    <a:cubicBezTo>
                      <a:pt x="98" y="135"/>
                      <a:pt x="98" y="135"/>
                      <a:pt x="98" y="135"/>
                    </a:cubicBezTo>
                    <a:lnTo>
                      <a:pt x="98" y="2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+mj-lt"/>
                </a:endParaRPr>
              </a:p>
            </p:txBody>
          </p:sp>
          <p:sp>
            <p:nvSpPr>
              <p:cNvPr id="56" name="Freeform 220">
                <a:extLst>
                  <a:ext uri="{FF2B5EF4-FFF2-40B4-BE49-F238E27FC236}">
                    <a16:creationId xmlns:a16="http://schemas.microsoft.com/office/drawing/2014/main" id="{521F9689-06C5-4420-8DC4-C32997D485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73991" y="3379477"/>
                <a:ext cx="61912" cy="204788"/>
              </a:xfrm>
              <a:custGeom>
                <a:avLst/>
                <a:gdLst>
                  <a:gd name="T0" fmla="*/ 58043 w 112"/>
                  <a:gd name="T1" fmla="*/ 67703 h 366"/>
                  <a:gd name="T2" fmla="*/ 34826 w 112"/>
                  <a:gd name="T3" fmla="*/ 67703 h 366"/>
                  <a:gd name="T4" fmla="*/ 34826 w 112"/>
                  <a:gd name="T5" fmla="*/ 3917 h 366"/>
                  <a:gd name="T6" fmla="*/ 30956 w 112"/>
                  <a:gd name="T7" fmla="*/ 0 h 366"/>
                  <a:gd name="T8" fmla="*/ 27087 w 112"/>
                  <a:gd name="T9" fmla="*/ 3917 h 366"/>
                  <a:gd name="T10" fmla="*/ 27087 w 112"/>
                  <a:gd name="T11" fmla="*/ 67703 h 366"/>
                  <a:gd name="T12" fmla="*/ 3870 w 112"/>
                  <a:gd name="T13" fmla="*/ 67703 h 366"/>
                  <a:gd name="T14" fmla="*/ 0 w 112"/>
                  <a:gd name="T15" fmla="*/ 71620 h 366"/>
                  <a:gd name="T16" fmla="*/ 0 w 112"/>
                  <a:gd name="T17" fmla="*/ 133168 h 366"/>
                  <a:gd name="T18" fmla="*/ 3870 w 112"/>
                  <a:gd name="T19" fmla="*/ 137085 h 366"/>
                  <a:gd name="T20" fmla="*/ 27087 w 112"/>
                  <a:gd name="T21" fmla="*/ 137085 h 366"/>
                  <a:gd name="T22" fmla="*/ 27087 w 112"/>
                  <a:gd name="T23" fmla="*/ 200871 h 366"/>
                  <a:gd name="T24" fmla="*/ 30956 w 112"/>
                  <a:gd name="T25" fmla="*/ 204788 h 366"/>
                  <a:gd name="T26" fmla="*/ 34826 w 112"/>
                  <a:gd name="T27" fmla="*/ 200871 h 366"/>
                  <a:gd name="T28" fmla="*/ 34826 w 112"/>
                  <a:gd name="T29" fmla="*/ 137085 h 366"/>
                  <a:gd name="T30" fmla="*/ 58043 w 112"/>
                  <a:gd name="T31" fmla="*/ 137085 h 366"/>
                  <a:gd name="T32" fmla="*/ 61912 w 112"/>
                  <a:gd name="T33" fmla="*/ 133168 h 366"/>
                  <a:gd name="T34" fmla="*/ 61912 w 112"/>
                  <a:gd name="T35" fmla="*/ 71620 h 366"/>
                  <a:gd name="T36" fmla="*/ 58043 w 112"/>
                  <a:gd name="T37" fmla="*/ 67703 h 366"/>
                  <a:gd name="T38" fmla="*/ 54173 w 112"/>
                  <a:gd name="T39" fmla="*/ 129251 h 366"/>
                  <a:gd name="T40" fmla="*/ 7739 w 112"/>
                  <a:gd name="T41" fmla="*/ 129251 h 366"/>
                  <a:gd name="T42" fmla="*/ 7739 w 112"/>
                  <a:gd name="T43" fmla="*/ 75537 h 366"/>
                  <a:gd name="T44" fmla="*/ 54173 w 112"/>
                  <a:gd name="T45" fmla="*/ 75537 h 366"/>
                  <a:gd name="T46" fmla="*/ 54173 w 112"/>
                  <a:gd name="T47" fmla="*/ 129251 h 36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2" h="366">
                    <a:moveTo>
                      <a:pt x="105" y="121"/>
                    </a:moveTo>
                    <a:cubicBezTo>
                      <a:pt x="63" y="121"/>
                      <a:pt x="63" y="121"/>
                      <a:pt x="63" y="121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3" y="3"/>
                      <a:pt x="60" y="0"/>
                      <a:pt x="56" y="0"/>
                    </a:cubicBezTo>
                    <a:cubicBezTo>
                      <a:pt x="52" y="0"/>
                      <a:pt x="49" y="3"/>
                      <a:pt x="49" y="7"/>
                    </a:cubicBezTo>
                    <a:cubicBezTo>
                      <a:pt x="49" y="121"/>
                      <a:pt x="49" y="121"/>
                      <a:pt x="49" y="121"/>
                    </a:cubicBezTo>
                    <a:cubicBezTo>
                      <a:pt x="7" y="121"/>
                      <a:pt x="7" y="121"/>
                      <a:pt x="7" y="121"/>
                    </a:cubicBezTo>
                    <a:cubicBezTo>
                      <a:pt x="3" y="121"/>
                      <a:pt x="0" y="125"/>
                      <a:pt x="0" y="12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41"/>
                      <a:pt x="3" y="245"/>
                      <a:pt x="7" y="245"/>
                    </a:cubicBezTo>
                    <a:cubicBezTo>
                      <a:pt x="49" y="245"/>
                      <a:pt x="49" y="245"/>
                      <a:pt x="49" y="245"/>
                    </a:cubicBezTo>
                    <a:cubicBezTo>
                      <a:pt x="49" y="359"/>
                      <a:pt x="49" y="359"/>
                      <a:pt x="49" y="359"/>
                    </a:cubicBezTo>
                    <a:cubicBezTo>
                      <a:pt x="49" y="363"/>
                      <a:pt x="52" y="366"/>
                      <a:pt x="56" y="366"/>
                    </a:cubicBezTo>
                    <a:cubicBezTo>
                      <a:pt x="60" y="366"/>
                      <a:pt x="63" y="363"/>
                      <a:pt x="63" y="359"/>
                    </a:cubicBezTo>
                    <a:cubicBezTo>
                      <a:pt x="63" y="245"/>
                      <a:pt x="63" y="245"/>
                      <a:pt x="63" y="245"/>
                    </a:cubicBezTo>
                    <a:cubicBezTo>
                      <a:pt x="105" y="245"/>
                      <a:pt x="105" y="245"/>
                      <a:pt x="105" y="245"/>
                    </a:cubicBezTo>
                    <a:cubicBezTo>
                      <a:pt x="109" y="245"/>
                      <a:pt x="112" y="241"/>
                      <a:pt x="112" y="238"/>
                    </a:cubicBezTo>
                    <a:cubicBezTo>
                      <a:pt x="112" y="128"/>
                      <a:pt x="112" y="128"/>
                      <a:pt x="112" y="128"/>
                    </a:cubicBezTo>
                    <a:cubicBezTo>
                      <a:pt x="112" y="125"/>
                      <a:pt x="109" y="121"/>
                      <a:pt x="105" y="121"/>
                    </a:cubicBezTo>
                    <a:moveTo>
                      <a:pt x="98" y="231"/>
                    </a:moveTo>
                    <a:cubicBezTo>
                      <a:pt x="14" y="231"/>
                      <a:pt x="14" y="231"/>
                      <a:pt x="14" y="231"/>
                    </a:cubicBezTo>
                    <a:cubicBezTo>
                      <a:pt x="14" y="135"/>
                      <a:pt x="14" y="135"/>
                      <a:pt x="14" y="135"/>
                    </a:cubicBezTo>
                    <a:cubicBezTo>
                      <a:pt x="98" y="135"/>
                      <a:pt x="98" y="135"/>
                      <a:pt x="98" y="135"/>
                    </a:cubicBezTo>
                    <a:lnTo>
                      <a:pt x="98" y="2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+mj-lt"/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4728FD8-DB26-4B9A-A0E8-101DC63B04FE}"/>
                </a:ext>
              </a:extLst>
            </p:cNvPr>
            <p:cNvSpPr txBox="1"/>
            <p:nvPr/>
          </p:nvSpPr>
          <p:spPr>
            <a:xfrm>
              <a:off x="814474" y="891966"/>
              <a:ext cx="193690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latin typeface="+mj-lt"/>
                </a:rPr>
                <a:t>Prepare for PBL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CE907E-6892-415E-9D0B-A4B5760EF257}"/>
                </a:ext>
              </a:extLst>
            </p:cNvPr>
            <p:cNvSpPr txBox="1"/>
            <p:nvPr/>
          </p:nvSpPr>
          <p:spPr>
            <a:xfrm>
              <a:off x="9557356" y="883879"/>
              <a:ext cx="207926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dirty="0" smtClean="0">
                  <a:latin typeface="+mj-lt"/>
                </a:rPr>
                <a:t>Plan the Project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1D3F214-737D-4841-A2FA-C706808F4EB0}"/>
                </a:ext>
              </a:extLst>
            </p:cNvPr>
            <p:cNvSpPr txBox="1"/>
            <p:nvPr/>
          </p:nvSpPr>
          <p:spPr>
            <a:xfrm>
              <a:off x="1286277" y="3704833"/>
              <a:ext cx="1389062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latin typeface="+mj-lt"/>
                </a:rPr>
                <a:t>Share the Work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9091B59-33AC-48AA-A403-546A002D599E}"/>
                </a:ext>
              </a:extLst>
            </p:cNvPr>
            <p:cNvSpPr txBox="1"/>
            <p:nvPr/>
          </p:nvSpPr>
          <p:spPr>
            <a:xfrm>
              <a:off x="9327391" y="3491932"/>
              <a:ext cx="329453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dirty="0" smtClean="0">
                  <a:latin typeface="+mj-lt"/>
                </a:rPr>
                <a:t>Implement the project: Build Skills &amp; Knowledge, Conference, Reflect &amp; Refine</a:t>
              </a:r>
              <a:endParaRPr lang="en-US" sz="1600" dirty="0">
                <a:latin typeface="+mj-lt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D1963BF4-5EF0-4B10-A953-8996C5CCB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</a:t>
            </a:r>
            <a:r>
              <a:rPr lang="en-US" sz="3600" dirty="0" smtClean="0"/>
              <a:t>is the Process for PBL?</a:t>
            </a:r>
            <a:endParaRPr lang="en-US" sz="3600" dirty="0"/>
          </a:p>
        </p:txBody>
      </p:sp>
      <p:pic>
        <p:nvPicPr>
          <p:cNvPr id="3" name="Graphic 2" descr="Process icon">
            <a:extLst>
              <a:ext uri="{FF2B5EF4-FFF2-40B4-BE49-F238E27FC236}">
                <a16:creationId xmlns:a16="http://schemas.microsoft.com/office/drawing/2014/main" id="{8E2745DB-112B-4F89-83B6-D6D7F6F67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15231" y="4780607"/>
            <a:ext cx="952500" cy="952500"/>
          </a:xfrm>
          <a:prstGeom prst="rect">
            <a:avLst/>
          </a:prstGeom>
        </p:spPr>
      </p:pic>
      <p:pic>
        <p:nvPicPr>
          <p:cNvPr id="58" name="Graphic 2" descr="Process icon">
            <a:extLst>
              <a:ext uri="{FF2B5EF4-FFF2-40B4-BE49-F238E27FC236}">
                <a16:creationId xmlns:a16="http://schemas.microsoft.com/office/drawing/2014/main" id="{8E2745DB-112B-4F89-83B6-D6D7F6F67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2705" y="3200837"/>
            <a:ext cx="952500" cy="9525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A4CE907E-6892-415E-9D0B-A4B5760EF257}"/>
              </a:ext>
            </a:extLst>
          </p:cNvPr>
          <p:cNvSpPr txBox="1"/>
          <p:nvPr/>
        </p:nvSpPr>
        <p:spPr>
          <a:xfrm>
            <a:off x="4752743" y="1968072"/>
            <a:ext cx="20792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atin typeface="+mj-lt"/>
              </a:rPr>
              <a:t>PBL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54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Paper and writing utensil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we work today…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860549" y="3044624"/>
            <a:ext cx="8702818" cy="823913"/>
          </a:xfrm>
        </p:spPr>
        <p:txBody>
          <a:bodyPr/>
          <a:lstStyle/>
          <a:p>
            <a:r>
              <a:rPr lang="en-US" dirty="0" smtClean="0"/>
              <a:t>Jot notes, ideas, questions &amp; anything that inspires you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860549" y="3987398"/>
            <a:ext cx="7952191" cy="823913"/>
          </a:xfrm>
        </p:spPr>
        <p:txBody>
          <a:bodyPr/>
          <a:lstStyle/>
          <a:p>
            <a:r>
              <a:rPr lang="en-US" dirty="0" smtClean="0"/>
              <a:t>The process is messy – clarify your thinking THEN plan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1956083" y="4930172"/>
            <a:ext cx="8338099" cy="823913"/>
          </a:xfrm>
        </p:spPr>
        <p:txBody>
          <a:bodyPr/>
          <a:lstStyle/>
          <a:p>
            <a:r>
              <a:rPr lang="en-US" dirty="0" smtClean="0"/>
              <a:t>You WILL get a template to organize all your thinking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4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for PBL: Decide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44966" y="3457904"/>
            <a:ext cx="73257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Is this a co-teaching experience or something I will do alone?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2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Projects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8320" y="2275913"/>
            <a:ext cx="6990079" cy="359931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rgbClr val="FFFFFF"/>
                </a:solidFill>
                <a:hlinkClick r:id="rId3"/>
              </a:rPr>
              <a:t>https://</a:t>
            </a:r>
            <a:r>
              <a:rPr lang="en-US" sz="3200" dirty="0" smtClean="0">
                <a:solidFill>
                  <a:srgbClr val="FFFFFF"/>
                </a:solidFill>
                <a:hlinkClick r:id="rId3"/>
              </a:rPr>
              <a:t>tinyurl.com/pblk3</a:t>
            </a:r>
            <a:endParaRPr lang="en-US" sz="3200" dirty="0" smtClean="0">
              <a:solidFill>
                <a:srgbClr val="FFFFFF"/>
              </a:solidFill>
            </a:endParaRPr>
          </a:p>
          <a:p>
            <a:endParaRPr lang="en-US" sz="3200" dirty="0">
              <a:solidFill>
                <a:srgbClr val="FFFFFF"/>
              </a:solidFill>
            </a:endParaRPr>
          </a:p>
          <a:p>
            <a:r>
              <a:rPr lang="en-US" sz="3200" dirty="0">
                <a:solidFill>
                  <a:srgbClr val="FFFFFF"/>
                </a:solidFill>
                <a:hlinkClick r:id="rId4"/>
              </a:rPr>
              <a:t>https://</a:t>
            </a:r>
            <a:r>
              <a:rPr lang="en-US" sz="3200" dirty="0" smtClean="0">
                <a:solidFill>
                  <a:srgbClr val="FFFFFF"/>
                </a:solidFill>
                <a:hlinkClick r:id="rId4"/>
              </a:rPr>
              <a:t>tinyurl.com/pblmid46</a:t>
            </a:r>
            <a:endParaRPr lang="en-US" sz="3200" dirty="0" smtClean="0">
              <a:solidFill>
                <a:srgbClr val="FFFFFF"/>
              </a:solidFill>
            </a:endParaRPr>
          </a:p>
          <a:p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>
                <a:solidFill>
                  <a:srgbClr val="FFFFFF"/>
                </a:solidFill>
                <a:hlinkClick r:id="rId5"/>
              </a:rPr>
              <a:t>https://</a:t>
            </a:r>
            <a:r>
              <a:rPr lang="en-US" sz="3200" dirty="0" smtClean="0">
                <a:solidFill>
                  <a:srgbClr val="FFFFFF"/>
                </a:solidFill>
                <a:hlinkClick r:id="rId5"/>
              </a:rPr>
              <a:t>tinyurl.com/pblbig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</a:p>
          <a:p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>
                <a:hlinkClick r:id="rId6"/>
              </a:rPr>
              <a:t>https://tinyurl.com/exmore123</a:t>
            </a:r>
            <a:endParaRPr lang="en-US" sz="3200" dirty="0"/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Custom 1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7421116_Reflection on learning_AAS_v5" id="{59B7BDFB-57AB-4529-979B-198FE99CC53E}" vid="{8B6E8B8A-CD93-411A-90DE-1F9807F38B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103522DE59C64F9B5A16E98E591BC8" ma:contentTypeVersion="11" ma:contentTypeDescription="Create a new document." ma:contentTypeScope="" ma:versionID="bc2ef60b356ba5d609ccc4cd41067e74">
  <xsd:schema xmlns:xsd="http://www.w3.org/2001/XMLSchema" xmlns:xs="http://www.w3.org/2001/XMLSchema" xmlns:p="http://schemas.microsoft.com/office/2006/metadata/properties" xmlns:ns3="87acf0c4-e026-4094-b533-d749bc57a85f" xmlns:ns4="5d085e98-0079-4c30-88b8-a0e13ac96f38" targetNamespace="http://schemas.microsoft.com/office/2006/metadata/properties" ma:root="true" ma:fieldsID="8a97f93154d431ed6f9550fb6ecf53f0" ns3:_="" ns4:_="">
    <xsd:import namespace="87acf0c4-e026-4094-b533-d749bc57a85f"/>
    <xsd:import namespace="5d085e98-0079-4c30-88b8-a0e13ac96f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acf0c4-e026-4094-b533-d749bc57a8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85e98-0079-4c30-88b8-a0e13ac96f3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2AB9FA-5EE8-4111-B873-E09ACA2BC3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2F14EE-8868-44A0-A936-EC7F7C1D53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acf0c4-e026-4094-b533-d749bc57a85f"/>
    <ds:schemaRef ds:uri="5d085e98-0079-4c30-88b8-a0e13ac96f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F1D2AC-2735-457E-B639-07E13F9A629B}">
  <ds:schemaRefs>
    <ds:schemaRef ds:uri="http://purl.org/dc/elements/1.1/"/>
    <ds:schemaRef ds:uri="5d085e98-0079-4c30-88b8-a0e13ac96f38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87acf0c4-e026-4094-b533-d749bc57a85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Reflection on learning </Template>
  <TotalTime>0</TotalTime>
  <Words>2805</Words>
  <Application>Microsoft Office PowerPoint</Application>
  <PresentationFormat>Widescreen</PresentationFormat>
  <Paragraphs>436</Paragraphs>
  <Slides>47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Lato Black</vt:lpstr>
      <vt:lpstr>Open Sans Light</vt:lpstr>
      <vt:lpstr>Segoe UI</vt:lpstr>
      <vt:lpstr>Trebuchet MS</vt:lpstr>
      <vt:lpstr>Berlin</vt:lpstr>
      <vt:lpstr>Project Based Learning</vt:lpstr>
      <vt:lpstr>Today We Will:</vt:lpstr>
      <vt:lpstr>What is the difference between a Project &amp; PBL?</vt:lpstr>
      <vt:lpstr>What needs to happen for PBL to be PeBL?</vt:lpstr>
      <vt:lpstr>Why use PBL?</vt:lpstr>
      <vt:lpstr>What is the Process for PBL?</vt:lpstr>
      <vt:lpstr>As we work today…</vt:lpstr>
      <vt:lpstr>Prepare for PBL: Decide</vt:lpstr>
      <vt:lpstr>Example Projects </vt:lpstr>
      <vt:lpstr>Prepare for PBL: Understand the “Musts”</vt:lpstr>
      <vt:lpstr>Prepare for PBL: Possible Products</vt:lpstr>
      <vt:lpstr>Prepare for PBL:  Consider the Transfer of Responsibility </vt:lpstr>
      <vt:lpstr>Prepare for PBL: Know your students</vt:lpstr>
      <vt:lpstr>Prepare for PBL: Build the Culture &amp; Skills</vt:lpstr>
      <vt:lpstr>Prepare for PBL: Teach the Basic Skills </vt:lpstr>
      <vt:lpstr>Plan the Project…HAVE to vs WANT to…</vt:lpstr>
      <vt:lpstr>Plan the Project: Driving Question</vt:lpstr>
      <vt:lpstr>Plan the Project: Questions</vt:lpstr>
      <vt:lpstr>Plan the Project: Questions</vt:lpstr>
      <vt:lpstr>Plan the Project: Essential Questions - Try it!</vt:lpstr>
      <vt:lpstr>Plan the Project: How does my role change?</vt:lpstr>
      <vt:lpstr>What needs to happen for PBL to be PeBL?</vt:lpstr>
      <vt:lpstr>Plan the Project: What do the students need?</vt:lpstr>
      <vt:lpstr>Plan the Project: What do the students need?</vt:lpstr>
      <vt:lpstr>Plan the Project: What do the students need?</vt:lpstr>
      <vt:lpstr>Plan the Project: What could they do?</vt:lpstr>
      <vt:lpstr>Plan the Project: Estimate a timeline</vt:lpstr>
      <vt:lpstr>Plan the Project: How will you assess?</vt:lpstr>
      <vt:lpstr>Plan the Project: Formative Assessment Options</vt:lpstr>
      <vt:lpstr>Resources for YOU &amp; your Students</vt:lpstr>
      <vt:lpstr>Implement the Project: Prepare the Students</vt:lpstr>
      <vt:lpstr>Implement the Project: Prepare the Students – Classroom Management</vt:lpstr>
      <vt:lpstr>Implement the Project: The Driving Question</vt:lpstr>
      <vt:lpstr>Implement the Project:  Share the Task or Project Options</vt:lpstr>
      <vt:lpstr>Implement the Project:  Thinking Time &amp; Discussion</vt:lpstr>
      <vt:lpstr>Implement the Project:  Build the Rubric as a Class</vt:lpstr>
      <vt:lpstr>4 Point Rubric</vt:lpstr>
      <vt:lpstr>Implement the Project: Action Plan! </vt:lpstr>
      <vt:lpstr>Action Plans Should Include:</vt:lpstr>
      <vt:lpstr>Implement the Project: The Power of the Conference</vt:lpstr>
      <vt:lpstr>Implement the Project: Build in Reflection</vt:lpstr>
      <vt:lpstr>Implement the Project:  On-going Formative Assessment</vt:lpstr>
      <vt:lpstr>Share the Project(s)!</vt:lpstr>
      <vt:lpstr>What needs to happen for PBL to be PeBL?</vt:lpstr>
      <vt:lpstr>Why use PBL?</vt:lpstr>
      <vt:lpstr>Prepare </vt:lpstr>
      <vt:lpstr>What are your next steps?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2019-08-19T15:55:12Z</dcterms:created>
  <dcterms:modified xsi:type="dcterms:W3CDTF">2019-08-28T20:08:53Z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0x0101003D103522DE59C64F9B5A16E98E591BC8</vt:lpwstr>
  </property>
</Properties>
</file>