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handoutMasterIdLst>
    <p:handoutMasterId r:id="rId8"/>
  </p:handoutMasterIdLst>
  <p:sldIdLst>
    <p:sldId id="256" r:id="rId2"/>
    <p:sldId id="261" r:id="rId3"/>
    <p:sldId id="263" r:id="rId4"/>
    <p:sldId id="264" r:id="rId5"/>
    <p:sldId id="265" r:id="rId6"/>
    <p:sldId id="26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67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B013F9-7C3B-4B94-B03D-9956DE8E046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6D01D8-49F8-4DA2-9DE6-83AC6092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5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57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9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5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2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4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7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8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8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056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060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urtney.mcdonald@sunwestsd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cap="none" dirty="0" smtClean="0"/>
              <a:t>PeBL Reflection and Sharing 2018-2019</a:t>
            </a: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My Year and Alignment Plans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16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Alignment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953492"/>
            <a:ext cx="10806545" cy="433647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the purpose?</a:t>
            </a:r>
          </a:p>
          <a:p>
            <a:pPr lvl="1"/>
            <a:r>
              <a:rPr lang="en-CA" dirty="0" smtClean="0"/>
              <a:t>When I met with my teachers I shared this purpose:</a:t>
            </a:r>
          </a:p>
          <a:p>
            <a:pPr lvl="2"/>
            <a:r>
              <a:rPr lang="en-CA" dirty="0" smtClean="0"/>
              <a:t>We </a:t>
            </a:r>
            <a:r>
              <a:rPr lang="en-CA" dirty="0"/>
              <a:t>will have a clear alignment plan K-12 with teacher input for ELA. Teachers will know the components of ELA they are responsible for and what skills students will have as they move to the next grade year. </a:t>
            </a:r>
          </a:p>
          <a:p>
            <a:r>
              <a:rPr lang="en-US" dirty="0"/>
              <a:t> </a:t>
            </a:r>
            <a:r>
              <a:rPr lang="en-US" b="1" dirty="0" smtClean="0"/>
              <a:t>Who is involved? </a:t>
            </a:r>
          </a:p>
          <a:p>
            <a:pPr lvl="1"/>
            <a:r>
              <a:rPr lang="en-CA" dirty="0" smtClean="0"/>
              <a:t>Ownership is key!! </a:t>
            </a:r>
          </a:p>
          <a:p>
            <a:pPr lvl="2"/>
            <a:r>
              <a:rPr lang="en-CA" dirty="0" smtClean="0"/>
              <a:t>I met with my SST and ELA teachers K-9 (I am 10-12). </a:t>
            </a:r>
          </a:p>
          <a:p>
            <a:r>
              <a:rPr lang="en-US" dirty="0"/>
              <a:t> </a:t>
            </a:r>
            <a:r>
              <a:rPr lang="en-US" b="1" dirty="0" smtClean="0"/>
              <a:t>Roles and responsibilities…</a:t>
            </a:r>
          </a:p>
          <a:p>
            <a:pPr lvl="1"/>
            <a:r>
              <a:rPr lang="en-CA" dirty="0" smtClean="0"/>
              <a:t>I invited teachers to take part and used PeBL sub time to meet with them. </a:t>
            </a:r>
          </a:p>
          <a:p>
            <a:pPr lvl="1"/>
            <a:r>
              <a:rPr lang="en-CA" dirty="0" smtClean="0"/>
              <a:t>I shared my draft of the alignment plan from our meetings in Rosetown. </a:t>
            </a:r>
          </a:p>
          <a:p>
            <a:pPr lvl="1"/>
            <a:r>
              <a:rPr lang="en-CA" dirty="0" smtClean="0"/>
              <a:t>Teachers brought their current ELA unit/year plans and together we co-created </a:t>
            </a:r>
            <a:r>
              <a:rPr lang="en-CA" dirty="0"/>
              <a:t>the alignment </a:t>
            </a:r>
            <a:r>
              <a:rPr lang="en-CA" dirty="0" smtClean="0"/>
              <a:t>plan.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2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we were creating our alignment plan we had to consider</a:t>
            </a:r>
            <a:r>
              <a:rPr lang="en-US" dirty="0" smtClean="0"/>
              <a:t>:</a:t>
            </a:r>
          </a:p>
          <a:p>
            <a:pPr lvl="1"/>
            <a:r>
              <a:rPr lang="en-CA" dirty="0"/>
              <a:t>How </a:t>
            </a:r>
            <a:r>
              <a:rPr lang="en-CA" dirty="0" smtClean="0"/>
              <a:t>are we following the PeBL philosophy? </a:t>
            </a:r>
          </a:p>
          <a:p>
            <a:pPr lvl="1"/>
            <a:r>
              <a:rPr lang="en-CA" dirty="0" smtClean="0"/>
              <a:t>What student support needs must be considered?</a:t>
            </a:r>
            <a:endParaRPr lang="en-CA" dirty="0"/>
          </a:p>
          <a:p>
            <a:pPr lvl="1"/>
            <a:r>
              <a:rPr lang="en-CA" dirty="0"/>
              <a:t>What order </a:t>
            </a:r>
            <a:r>
              <a:rPr lang="en-CA" dirty="0" smtClean="0"/>
              <a:t>will we </a:t>
            </a:r>
            <a:r>
              <a:rPr lang="en-CA" dirty="0"/>
              <a:t>teach </a:t>
            </a:r>
            <a:r>
              <a:rPr lang="en-CA" dirty="0" smtClean="0"/>
              <a:t>all of the different aspects of the plan?</a:t>
            </a:r>
            <a:endParaRPr lang="en-CA" dirty="0"/>
          </a:p>
          <a:p>
            <a:pPr lvl="1"/>
            <a:r>
              <a:rPr lang="en-CA" dirty="0"/>
              <a:t>How </a:t>
            </a:r>
            <a:r>
              <a:rPr lang="en-CA" dirty="0" smtClean="0"/>
              <a:t>does grammar</a:t>
            </a:r>
            <a:r>
              <a:rPr lang="en-CA" dirty="0"/>
              <a:t>, </a:t>
            </a:r>
            <a:r>
              <a:rPr lang="en-CA" dirty="0" smtClean="0"/>
              <a:t>spelling</a:t>
            </a:r>
            <a:r>
              <a:rPr lang="en-CA" dirty="0"/>
              <a:t>, </a:t>
            </a:r>
            <a:r>
              <a:rPr lang="en-CA" dirty="0" smtClean="0"/>
              <a:t>printing </a:t>
            </a:r>
            <a:r>
              <a:rPr lang="en-CA" dirty="0"/>
              <a:t>and </a:t>
            </a:r>
            <a:r>
              <a:rPr lang="en-CA" dirty="0" smtClean="0"/>
              <a:t>handwriting </a:t>
            </a:r>
            <a:r>
              <a:rPr lang="en-CA" dirty="0"/>
              <a:t>fit?</a:t>
            </a:r>
          </a:p>
          <a:p>
            <a:pPr lvl="1"/>
            <a:r>
              <a:rPr lang="en-CA" dirty="0"/>
              <a:t>How do technology skills and research skills </a:t>
            </a:r>
            <a:r>
              <a:rPr lang="en-CA" dirty="0" smtClean="0"/>
              <a:t>fit?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9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resources did we use?</a:t>
            </a:r>
          </a:p>
          <a:p>
            <a:pPr lvl="1"/>
            <a:r>
              <a:rPr lang="en-US" dirty="0" smtClean="0"/>
              <a:t>I will share these with you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b="1" dirty="0" smtClean="0">
                <a:sym typeface="Wingdings" panose="05000000000000000000" pitchFamily="2" charset="2"/>
              </a:rPr>
              <a:t>	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47059278" y="20338969"/>
            <a:ext cx="28041600" cy="1028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1736" t="11887" r="46647" b="8764"/>
          <a:stretch/>
        </p:blipFill>
        <p:spPr>
          <a:xfrm>
            <a:off x="4720557" y="2014194"/>
            <a:ext cx="6008915" cy="4198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44753" y="4282547"/>
            <a:ext cx="1586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ELA Hub!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9433" y="5076281"/>
            <a:ext cx="227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Sun West Tech Continuum  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0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investigate!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go to our PeBL Mentors OneNote and follow these steps…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PeBL Mentors OneNote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Collaboration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TRAID Retreat 2018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Reading Writing Alignment </a:t>
            </a:r>
          </a:p>
          <a:p>
            <a:pPr marL="274320" lvl="1" indent="0">
              <a:buNone/>
            </a:pPr>
            <a:r>
              <a:rPr lang="en-US" dirty="0" smtClean="0"/>
              <a:t>You will see both a K-5 and 6-12 plan…</a:t>
            </a:r>
          </a:p>
          <a:p>
            <a:pPr lvl="1"/>
            <a:r>
              <a:rPr lang="en-US" dirty="0" smtClean="0"/>
              <a:t>NWCS K-5 Alignment Plan </a:t>
            </a:r>
          </a:p>
          <a:p>
            <a:pPr lvl="1"/>
            <a:r>
              <a:rPr lang="en-US" dirty="0" smtClean="0"/>
              <a:t>NWCS 6-12 Alignment Plan </a:t>
            </a:r>
          </a:p>
          <a:p>
            <a:pPr marL="274320" lvl="1" indent="0">
              <a:buNone/>
            </a:pPr>
            <a:r>
              <a:rPr lang="en-US" dirty="0" smtClean="0"/>
              <a:t>As well as…</a:t>
            </a:r>
          </a:p>
          <a:p>
            <a:pPr lvl="1"/>
            <a:r>
              <a:rPr lang="en-US" dirty="0" smtClean="0"/>
              <a:t>Tools/Resources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1815" y="3089565"/>
            <a:ext cx="4970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While you investigate…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Think about what aspects you might use in your own school’s alignment plan </a:t>
            </a:r>
            <a:r>
              <a:rPr lang="en-US" dirty="0" smtClean="0">
                <a:sym typeface="Wingdings" panose="05000000000000000000" pitchFamily="2" charset="2"/>
              </a:rPr>
              <a:t>.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Ask me any questions!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Provide feedback by completing my feedback form!</a:t>
            </a:r>
          </a:p>
        </p:txBody>
      </p:sp>
    </p:spTree>
    <p:extLst>
      <p:ext uri="{BB962C8B-B14F-4D97-AF65-F5344CB8AC3E}">
        <p14:creationId xmlns:p14="http://schemas.microsoft.com/office/powerpoint/2010/main" val="332535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 for </a:t>
            </a:r>
            <a:r>
              <a:rPr lang="en-US" dirty="0" smtClean="0"/>
              <a:t>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47081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you have any questions regarding writing alignment please email me at any time: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Courtney.mcdonald@sunwestsd.ca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87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172</TotalTime>
  <Words>257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Garamond</vt:lpstr>
      <vt:lpstr>Wingdings</vt:lpstr>
      <vt:lpstr>Savon</vt:lpstr>
      <vt:lpstr>PeBL Reflection and Sharing 2018-2019</vt:lpstr>
      <vt:lpstr>Writing Alignment </vt:lpstr>
      <vt:lpstr>What to consider…</vt:lpstr>
      <vt:lpstr>Resources </vt:lpstr>
      <vt:lpstr>Time to investigate!</vt:lpstr>
      <vt:lpstr>Thank you for time!</vt:lpstr>
    </vt:vector>
  </TitlesOfParts>
  <Company>Sun West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PeBL Reflection and Sharing 2018-2019</dc:title>
  <dc:creator>Courtney McDonald</dc:creator>
  <cp:lastModifiedBy>Courtney McDonald</cp:lastModifiedBy>
  <cp:revision>17</cp:revision>
  <cp:lastPrinted>2019-06-18T20:14:42Z</cp:lastPrinted>
  <dcterms:created xsi:type="dcterms:W3CDTF">2019-06-17T18:21:38Z</dcterms:created>
  <dcterms:modified xsi:type="dcterms:W3CDTF">2019-09-18T19:10:29Z</dcterms:modified>
</cp:coreProperties>
</file>