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6" r:id="rId5"/>
    <p:sldId id="264" r:id="rId6"/>
    <p:sldId id="312" r:id="rId7"/>
    <p:sldId id="257" r:id="rId8"/>
    <p:sldId id="306" r:id="rId9"/>
    <p:sldId id="276" r:id="rId10"/>
    <p:sldId id="268" r:id="rId11"/>
    <p:sldId id="266" r:id="rId12"/>
    <p:sldId id="275" r:id="rId13"/>
    <p:sldId id="278" r:id="rId14"/>
    <p:sldId id="284" r:id="rId15"/>
    <p:sldId id="319" r:id="rId16"/>
    <p:sldId id="313" r:id="rId17"/>
    <p:sldId id="314" r:id="rId18"/>
    <p:sldId id="320" r:id="rId19"/>
    <p:sldId id="316" r:id="rId20"/>
    <p:sldId id="315" r:id="rId21"/>
    <p:sldId id="285" r:id="rId22"/>
    <p:sldId id="317" r:id="rId23"/>
    <p:sldId id="279" r:id="rId24"/>
    <p:sldId id="318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942D0B"/>
    <a:srgbClr val="76280B"/>
    <a:srgbClr val="F6BF73"/>
    <a:srgbClr val="F9D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68455" autoAdjust="0"/>
  </p:normalViewPr>
  <p:slideViewPr>
    <p:cSldViewPr snapToGrid="0">
      <p:cViewPr varScale="1">
        <p:scale>
          <a:sx n="47" d="100"/>
          <a:sy n="47" d="100"/>
        </p:scale>
        <p:origin x="12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6161-D383-45DC-9645-1D21647A864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4D2B8-7AFA-4F86-9DF3-A6BBE4E238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79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Build this before</a:t>
            </a:r>
            <a:r>
              <a:rPr lang="en-US" b="1" baseline="0" dirty="0" smtClean="0"/>
              <a:t> you start; at least an intro – you can develop during the project, but practice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94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r>
              <a:rPr lang="en-US" baseline="0" dirty="0" smtClean="0"/>
              <a:t> a few minutes and think about what students in your grade will need to know before and during your PBL to be successful.</a:t>
            </a:r>
          </a:p>
          <a:p>
            <a:r>
              <a:rPr lang="en-US" baseline="0" dirty="0" smtClean="0"/>
              <a:t>Label BDA (before, during or after)</a:t>
            </a:r>
          </a:p>
          <a:p>
            <a:r>
              <a:rPr lang="en-US" baseline="0" dirty="0" smtClean="0"/>
              <a:t>IS there anything to add????  Record them. </a:t>
            </a:r>
          </a:p>
          <a:p>
            <a:r>
              <a:rPr lang="en-US" baseline="0" dirty="0" smtClean="0"/>
              <a:t>*THERE IS A HANDOUT FOR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04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TEMPLATE HANDOUT</a:t>
            </a:r>
            <a:r>
              <a:rPr lang="en-US" baseline="0" dirty="0" smtClean="0"/>
              <a:t> FOR THIS.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83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overall work you will do today.  Right now wish list should be done.  </a:t>
            </a:r>
          </a:p>
          <a:p>
            <a:r>
              <a:rPr lang="en-US" baseline="0" dirty="0" smtClean="0"/>
              <a:t>No work needs to happen on this slide – just explain the process you will use. </a:t>
            </a:r>
          </a:p>
          <a:p>
            <a:endParaRPr lang="en-US" dirty="0" smtClean="0"/>
          </a:p>
          <a:p>
            <a:r>
              <a:rPr lang="en-US" dirty="0" smtClean="0"/>
              <a:t>Align your skills! Decide who will focus</a:t>
            </a:r>
            <a:r>
              <a:rPr lang="en-US" baseline="0" dirty="0" smtClean="0"/>
              <a:t> on what skills in which grade.  Start by working in teams: K/1, 2/3, 4-6, 7-9, 10-12.  Then bring your work together to ensure it is all covered.  Appeal to one another for what you need.  Make a list of “please teach this!” for the group below yours in age.  Make a list of “I’ll make sure they have this” for the next group ahead in age. </a:t>
            </a:r>
          </a:p>
          <a:p>
            <a:r>
              <a:rPr lang="en-US" baseline="0" dirty="0" smtClean="0"/>
              <a:t>Build it out – please share it in the RB!!! Other schools will love you for this.   </a:t>
            </a:r>
          </a:p>
          <a:p>
            <a:r>
              <a:rPr lang="en-US" baseline="0" dirty="0" smtClean="0"/>
              <a:t>YOU CAN PASS OUT THE CONTINUUMS AND THE TEMPLATE PBL SKILL COLLECTIVE COMMITMENT TEMPLATES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01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using all those resources, and the wish list, groups decide what they collectively commit to teach before heading to the next grades. </a:t>
            </a:r>
          </a:p>
          <a:p>
            <a:r>
              <a:rPr lang="en-US" baseline="0" dirty="0" smtClean="0"/>
              <a:t>Don’t go too crazy – keep it manageable. </a:t>
            </a:r>
          </a:p>
          <a:p>
            <a:r>
              <a:rPr lang="en-US" dirty="0" smtClean="0"/>
              <a:t>THERE</a:t>
            </a:r>
            <a:r>
              <a:rPr lang="en-US" baseline="0" dirty="0" smtClean="0"/>
              <a:t> IS A PBL COLLECTIVE COMMITMENTS TEMPLATE HANDOUT FOR THIS.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27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 share – record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this is where you come back and align</a:t>
            </a:r>
            <a:r>
              <a:rPr lang="en-US" baseline="0" dirty="0" smtClean="0"/>
              <a:t> together as a group.!</a:t>
            </a:r>
          </a:p>
          <a:p>
            <a:r>
              <a:rPr lang="en-US" baseline="0" dirty="0" smtClean="0"/>
              <a:t>Make sure no skills are missing; no gaps; that a group hasn’t taken on too much.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00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share your work!!!! Other schools will love this.  </a:t>
            </a:r>
          </a:p>
          <a:p>
            <a:r>
              <a:rPr lang="en-US" baseline="0" dirty="0" smtClean="0"/>
              <a:t>If you happen to have it ready by Nov 1 we will included it in the big PD package and credit your crew with doing this important work and share it out!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77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worry about</a:t>
            </a:r>
            <a:r>
              <a:rPr lang="en-US" baseline="0" dirty="0" smtClean="0"/>
              <a:t> this when we plan…but you can start to think about this! </a:t>
            </a:r>
          </a:p>
          <a:p>
            <a:r>
              <a:rPr lang="en-US" baseline="0" dirty="0" smtClean="0"/>
              <a:t>If there is time the groups can start to decide how they feel each of the skills they have agreed to teach are taught.  </a:t>
            </a:r>
          </a:p>
          <a:p>
            <a:r>
              <a:rPr lang="en-US" baseline="0" dirty="0" smtClean="0"/>
              <a:t>They can use the collective commitment template to record their ideas for how they will teach each skill and when.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7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is time – let them do</a:t>
            </a:r>
            <a:r>
              <a:rPr lang="en-US" baseline="0" dirty="0" smtClean="0"/>
              <a:t> some big picture thinking. </a:t>
            </a:r>
          </a:p>
          <a:p>
            <a:r>
              <a:rPr lang="en-US" baseline="0" dirty="0" smtClean="0"/>
              <a:t>I CAN maps can be found in the RB.  Search I CAN and it will come 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0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Drake – start at the bottom to the top.</a:t>
            </a:r>
          </a:p>
          <a:p>
            <a:r>
              <a:rPr lang="en-US" dirty="0" smtClean="0"/>
              <a:t>This is for the BIG pd.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1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They can start to think about a project – either outcomes</a:t>
            </a:r>
            <a:r>
              <a:rPr lang="en-US" b="1" baseline="0" dirty="0" smtClean="0"/>
              <a:t> or project idea first.  Either is fine!</a:t>
            </a:r>
          </a:p>
          <a:p>
            <a:endParaRPr lang="en-US" b="1" dirty="0" smtClean="0"/>
          </a:p>
          <a:p>
            <a:r>
              <a:rPr lang="en-US" b="1" dirty="0" smtClean="0"/>
              <a:t>It</a:t>
            </a:r>
            <a:r>
              <a:rPr lang="en-US" b="1" baseline="0" dirty="0" smtClean="0"/>
              <a:t> doesn’t matter which you start with</a:t>
            </a:r>
          </a:p>
          <a:p>
            <a:r>
              <a:rPr lang="en-US" b="1" baseline="0" dirty="0" smtClean="0"/>
              <a:t>Look at your curriculum to gather your “big ideas” science and social are a good starting point </a:t>
            </a:r>
          </a:p>
          <a:p>
            <a:r>
              <a:rPr lang="en-US" b="1" baseline="0" dirty="0" smtClean="0"/>
              <a:t>You will ALWAYS hit a ton of ELA outcomes.  This can be done with students as well!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22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some notes.  This is just so teachers</a:t>
            </a:r>
            <a:r>
              <a:rPr lang="en-US" baseline="0" dirty="0" smtClean="0"/>
              <a:t> don’t’ forget.  Nothing is a commitment at this point1 </a:t>
            </a:r>
          </a:p>
          <a:p>
            <a:r>
              <a:rPr lang="en-US" dirty="0" smtClean="0"/>
              <a:t>Come with them when you meet </a:t>
            </a:r>
            <a:r>
              <a:rPr lang="en-US" baseline="0" dirty="0" smtClean="0"/>
              <a:t>next time! You can start with your ideas or your outcomes.  Either is perfectly acceptable!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48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steps!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5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Drake – start at the bottom to the top.</a:t>
            </a:r>
          </a:p>
          <a:p>
            <a:r>
              <a:rPr lang="en-US" dirty="0" smtClean="0"/>
              <a:t>This is for today.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6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2min 31</a:t>
            </a:r>
            <a:r>
              <a:rPr lang="en-US" b="1" baseline="0" dirty="0" smtClean="0"/>
              <a:t> sec – watch this video – click the link to watch. 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4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Discuss in groups; share out!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5min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4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will be revisited again – but worth looking at.  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Here is the process we’ll work though for the BIG</a:t>
            </a:r>
            <a:r>
              <a:rPr lang="en-US" b="1" baseline="0" dirty="0" smtClean="0"/>
              <a:t> PD.</a:t>
            </a:r>
            <a:r>
              <a:rPr lang="en-US" b="1" dirty="0" smtClean="0"/>
              <a:t>  Note the process within</a:t>
            </a:r>
            <a:r>
              <a:rPr lang="en-US" b="1" baseline="0" dirty="0" smtClean="0"/>
              <a:t> a process – it does not have to be linear! PBL can be messy, like a lot of good learning.  It’s ok. </a:t>
            </a:r>
          </a:p>
          <a:p>
            <a:r>
              <a:rPr lang="en-US" b="1" baseline="0" dirty="0" smtClean="0"/>
              <a:t>This will be revisited when you do the actual PBL PD.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6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think about</a:t>
            </a:r>
            <a:r>
              <a:rPr lang="en-US" baseline="0" dirty="0" smtClean="0"/>
              <a:t> this.  This is a great way to work together.  Students can accomplish outcomes in more than one subject.  Reach out to a possible partner if it makes sense.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sure you have completed learner profiles! IF you haven’t, start now! There is a learner profile collection in RB to help you get started.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3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 smtClean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10/9/2019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bank.ca/authoring/165-sun-west-research-skill-continuu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resourcebank.ca/authoring/164-sun-west-technology-continuum-k-1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Book icon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dirty="0" smtClean="0"/>
              <a:t>Project Based Learning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Pre-Work for BCS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056" y="2816860"/>
            <a:ext cx="1143000" cy="122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PBL: Teach the Basic Skills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66291" y="2217682"/>
            <a:ext cx="73257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Teach the absolute must-have basic skills your students need for the project BEFORE you begin.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These will be determined when planning the project.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842" y="753228"/>
            <a:ext cx="10016358" cy="1080938"/>
          </a:xfrm>
        </p:spPr>
        <p:txBody>
          <a:bodyPr/>
          <a:lstStyle/>
          <a:p>
            <a:r>
              <a:rPr lang="en-US" dirty="0" smtClean="0"/>
              <a:t>Plan the Project: What do the students need?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0500" y="2106256"/>
            <a:ext cx="5222220" cy="4643047"/>
          </a:xfrm>
        </p:spPr>
        <p:txBody>
          <a:bodyPr>
            <a:normAutofit/>
          </a:bodyPr>
          <a:lstStyle/>
          <a:p>
            <a:r>
              <a:rPr lang="en-US" dirty="0" smtClean="0"/>
              <a:t>Google search (remove items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/>
              <a:t>R</a:t>
            </a:r>
            <a:r>
              <a:rPr lang="en-US" dirty="0" smtClean="0"/>
              <a:t>ead for information; take notes</a:t>
            </a:r>
          </a:p>
          <a:p>
            <a:r>
              <a:rPr lang="en-US" dirty="0" smtClean="0"/>
              <a:t>Summarize</a:t>
            </a:r>
          </a:p>
          <a:p>
            <a:r>
              <a:rPr lang="en-US" dirty="0" smtClean="0"/>
              <a:t>Paraphrase</a:t>
            </a:r>
          </a:p>
          <a:p>
            <a:r>
              <a:rPr lang="en-US" dirty="0" smtClean="0"/>
              <a:t>Project management </a:t>
            </a:r>
          </a:p>
          <a:p>
            <a:r>
              <a:rPr lang="en-US" dirty="0" smtClean="0"/>
              <a:t>Specific piece of technology</a:t>
            </a:r>
          </a:p>
          <a:p>
            <a:r>
              <a:rPr lang="en-US" dirty="0" smtClean="0"/>
              <a:t>Fact vs Opinion</a:t>
            </a:r>
          </a:p>
          <a:p>
            <a:r>
              <a:rPr lang="en-US" dirty="0" smtClean="0"/>
              <a:t>Generating ideas</a:t>
            </a:r>
          </a:p>
          <a:p>
            <a:r>
              <a:rPr lang="en-US" dirty="0" smtClean="0"/>
              <a:t>Evaluating ideas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657600" lvl="8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 rot="19092924">
            <a:off x="-518159" y="2815889"/>
            <a:ext cx="3873147" cy="922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Brainstorm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18420" y="2106255"/>
            <a:ext cx="4368780" cy="4643047"/>
          </a:xfrm>
        </p:spPr>
        <p:txBody>
          <a:bodyPr>
            <a:normAutofit/>
          </a:bodyPr>
          <a:lstStyle/>
          <a:p>
            <a:r>
              <a:rPr lang="en-US" dirty="0" smtClean="0"/>
              <a:t>Citing sources</a:t>
            </a:r>
          </a:p>
          <a:p>
            <a:r>
              <a:rPr lang="en-US" dirty="0" smtClean="0"/>
              <a:t>Presentation skills</a:t>
            </a:r>
          </a:p>
          <a:p>
            <a:r>
              <a:rPr lang="en-US" dirty="0" smtClean="0"/>
              <a:t>Ways to share their learning</a:t>
            </a:r>
          </a:p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Reflection</a:t>
            </a:r>
          </a:p>
          <a:p>
            <a:r>
              <a:rPr lang="en-US" dirty="0" smtClean="0"/>
              <a:t>Group work roles 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Persuasion</a:t>
            </a:r>
          </a:p>
          <a:p>
            <a:r>
              <a:rPr lang="en-US" dirty="0" smtClean="0"/>
              <a:t>Other 21CC</a:t>
            </a:r>
          </a:p>
          <a:p>
            <a:r>
              <a:rPr lang="en-US" dirty="0" smtClean="0"/>
              <a:t>Specific knowledge/info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657600" lvl="8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28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Skills Wish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6003" y="2514293"/>
            <a:ext cx="6869877" cy="35993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are the PBL related skills you want students coming into your grade grouping to have?</a:t>
            </a:r>
          </a:p>
          <a:p>
            <a:endParaRPr lang="en-US" sz="3200" dirty="0"/>
          </a:p>
          <a:p>
            <a:r>
              <a:rPr lang="en-US" sz="3200" dirty="0" smtClean="0"/>
              <a:t>Make this as a group and share with the group sending students to you.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137646" y="5977750"/>
            <a:ext cx="8416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K/1 		2/3		4-6		7-9		10-12</a:t>
            </a:r>
          </a:p>
        </p:txBody>
      </p:sp>
    </p:spTree>
    <p:extLst>
      <p:ext uri="{BB962C8B-B14F-4D97-AF65-F5344CB8AC3E}">
        <p14:creationId xmlns:p14="http://schemas.microsoft.com/office/powerpoint/2010/main" val="285481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will need: </a:t>
            </a:r>
          </a:p>
          <a:p>
            <a:r>
              <a:rPr lang="en-US" dirty="0" smtClean="0"/>
              <a:t>Skills on the previous slide (plus others you added) </a:t>
            </a:r>
          </a:p>
          <a:p>
            <a:endParaRPr lang="en-US" dirty="0"/>
          </a:p>
          <a:p>
            <a:r>
              <a:rPr lang="en-US" dirty="0" smtClean="0"/>
              <a:t>Research Continuum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resourcebank.ca/authoring/165-sun-west-research-skill-continuum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944576" y="2336873"/>
            <a:ext cx="4698358" cy="359931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Technology Continuum </a:t>
            </a:r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resourcebank.ca/authoring/164-sun-west-technology-continuum-k-12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Wish List from the grades you send students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5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Create your collective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910" y="2142699"/>
            <a:ext cx="11354938" cy="4490113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Consider your wish list from your colleagues</a:t>
            </a:r>
          </a:p>
          <a:p>
            <a:pPr lvl="1"/>
            <a:r>
              <a:rPr lang="en-US" sz="3200" dirty="0" smtClean="0"/>
              <a:t>Build your commitments based on the wish list from teachers receiving your students, and the skills you have </a:t>
            </a:r>
            <a:r>
              <a:rPr lang="en-US" sz="3200" b="1" dirty="0" smtClean="0">
                <a:solidFill>
                  <a:srgbClr val="FFFF00"/>
                </a:solidFill>
              </a:rPr>
              <a:t>brainstormed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smtClean="0"/>
              <a:t>as well as the ones in the </a:t>
            </a:r>
            <a:r>
              <a:rPr lang="en-US" sz="3200" b="1" dirty="0" smtClean="0">
                <a:solidFill>
                  <a:srgbClr val="FFFF00"/>
                </a:solidFill>
              </a:rPr>
              <a:t>research skills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rgbClr val="FFFF00"/>
                </a:solidFill>
              </a:rPr>
              <a:t>technology</a:t>
            </a:r>
            <a:r>
              <a:rPr lang="en-US" sz="3200" dirty="0" smtClean="0"/>
              <a:t> continuum. </a:t>
            </a:r>
          </a:p>
          <a:p>
            <a:pPr lvl="1"/>
            <a:r>
              <a:rPr lang="en-US" sz="3200" dirty="0"/>
              <a:t>Divide skills up amongst grade groupings;  ensure all are </a:t>
            </a:r>
            <a:r>
              <a:rPr lang="en-US" sz="3200" dirty="0" smtClean="0"/>
              <a:t>covered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	K/1 		2/3		4-6		7-9		10-12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8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Commitments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7202" y="2712773"/>
            <a:ext cx="801628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Share what your grade grouping has committed to teach for PBL skills with the group.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536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school: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614" y="2254986"/>
            <a:ext cx="8835155" cy="3599316"/>
          </a:xfrm>
        </p:spPr>
        <p:txBody>
          <a:bodyPr>
            <a:noAutofit/>
          </a:bodyPr>
          <a:lstStyle/>
          <a:p>
            <a:r>
              <a:rPr lang="en-US" sz="3600" dirty="0" smtClean="0"/>
              <a:t>Have we covered the major skills?</a:t>
            </a:r>
          </a:p>
          <a:p>
            <a:endParaRPr lang="en-US" sz="3600" dirty="0"/>
          </a:p>
          <a:p>
            <a:r>
              <a:rPr lang="en-US" sz="3600" dirty="0" smtClean="0"/>
              <a:t>Is anything missing?</a:t>
            </a:r>
          </a:p>
          <a:p>
            <a:endParaRPr lang="en-US" sz="3600" dirty="0"/>
          </a:p>
          <a:p>
            <a:r>
              <a:rPr lang="en-US" sz="3600" dirty="0" smtClean="0"/>
              <a:t>If we missed something what grade(s) will commit to teaching it?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8600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Plan! </a:t>
            </a:r>
            <a:endParaRPr lang="en-US" dirty="0"/>
          </a:p>
        </p:txBody>
      </p:sp>
      <p:pic>
        <p:nvPicPr>
          <p:cNvPr id="5" name="Picture 4" descr="Share PNG Transparent Images | PNG A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937" y="2846589"/>
            <a:ext cx="9523809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346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842" y="753228"/>
            <a:ext cx="10016358" cy="1080938"/>
          </a:xfrm>
        </p:spPr>
        <p:txBody>
          <a:bodyPr/>
          <a:lstStyle/>
          <a:p>
            <a:r>
              <a:rPr lang="en-US" dirty="0" smtClean="0"/>
              <a:t>Plan the Project: What do the students need?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4641" y="2104359"/>
            <a:ext cx="114503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 will I teach these skills?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7920" y="3160099"/>
            <a:ext cx="66141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Full Class lesson before we begin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Mini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Integrated into the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Small groups based on exit slips, observation, reflections?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6" y="2309577"/>
            <a:ext cx="9804146" cy="3599316"/>
          </a:xfrm>
        </p:spPr>
        <p:txBody>
          <a:bodyPr>
            <a:noAutofit/>
          </a:bodyPr>
          <a:lstStyle/>
          <a:p>
            <a:r>
              <a:rPr lang="en-US" sz="3200" dirty="0" smtClean="0"/>
              <a:t>Grab your grades I CAN or Outcome maps to look at</a:t>
            </a:r>
          </a:p>
          <a:p>
            <a:endParaRPr lang="en-US" sz="3200" dirty="0"/>
          </a:p>
          <a:p>
            <a:r>
              <a:rPr lang="en-US" sz="3200" dirty="0" smtClean="0"/>
              <a:t>You can find these in the Resource Bank.  Search “I CAN”.</a:t>
            </a:r>
          </a:p>
          <a:p>
            <a:endParaRPr lang="en-US" sz="3200" dirty="0" smtClean="0"/>
          </a:p>
          <a:p>
            <a:r>
              <a:rPr lang="en-US" sz="3200" dirty="0" smtClean="0"/>
              <a:t>Get a feel for the “Big Ideas” of your grade.  Jot them down.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3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meet in November we will:</a:t>
            </a:r>
            <a:endParaRPr lang="en-US" dirty="0"/>
          </a:p>
        </p:txBody>
      </p:sp>
      <p:pic>
        <p:nvPicPr>
          <p:cNvPr id="7" name="Graphic 6" descr="Steps icon">
            <a:extLst>
              <a:ext uri="{FF2B5EF4-FFF2-40B4-BE49-F238E27FC236}">
                <a16:creationId xmlns:a16="http://schemas.microsoft.com/office/drawing/2014/main" id="{CFAFD888-408F-42CB-B314-5A856047E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505" y="817447"/>
            <a:ext cx="952500" cy="952500"/>
          </a:xfrm>
          <a:prstGeom prst="rect">
            <a:avLst/>
          </a:prstGeom>
        </p:spPr>
      </p:pic>
      <p:grpSp>
        <p:nvGrpSpPr>
          <p:cNvPr id="25" name="Group 24" descr="thumbs up icon">
            <a:extLst>
              <a:ext uri="{FF2B5EF4-FFF2-40B4-BE49-F238E27FC236}">
                <a16:creationId xmlns:a16="http://schemas.microsoft.com/office/drawing/2014/main" id="{2907416F-402F-41F1-9D31-BA7E1376D182}"/>
              </a:ext>
            </a:extLst>
          </p:cNvPr>
          <p:cNvGrpSpPr/>
          <p:nvPr/>
        </p:nvGrpSpPr>
        <p:grpSpPr>
          <a:xfrm>
            <a:off x="816077" y="5034396"/>
            <a:ext cx="823913" cy="823913"/>
            <a:chOff x="744537" y="2086166"/>
            <a:chExt cx="823913" cy="823913"/>
          </a:xfrm>
        </p:grpSpPr>
        <p:sp>
          <p:nvSpPr>
            <p:cNvPr id="42" name="Oval 68">
              <a:extLst>
                <a:ext uri="{FF2B5EF4-FFF2-40B4-BE49-F238E27FC236}">
                  <a16:creationId xmlns:a16="http://schemas.microsoft.com/office/drawing/2014/main" id="{AC52CD19-1014-49F6-9EFC-0B3E037B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2086166"/>
              <a:ext cx="823913" cy="823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id="{DC748C5B-A010-42FE-94A3-C36151981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536" y="2278488"/>
              <a:ext cx="358468" cy="351052"/>
            </a:xfrm>
            <a:custGeom>
              <a:avLst/>
              <a:gdLst>
                <a:gd name="T0" fmla="*/ 358468 w 188"/>
                <a:gd name="T1" fmla="*/ 181250 h 184"/>
                <a:gd name="T2" fmla="*/ 257411 w 188"/>
                <a:gd name="T3" fmla="*/ 135460 h 184"/>
                <a:gd name="T4" fmla="*/ 257411 w 188"/>
                <a:gd name="T5" fmla="*/ 125921 h 184"/>
                <a:gd name="T6" fmla="*/ 286012 w 188"/>
                <a:gd name="T7" fmla="*/ 70592 h 184"/>
                <a:gd name="T8" fmla="*/ 263131 w 188"/>
                <a:gd name="T9" fmla="*/ 5724 h 184"/>
                <a:gd name="T10" fmla="*/ 226903 w 188"/>
                <a:gd name="T11" fmla="*/ 34342 h 184"/>
                <a:gd name="T12" fmla="*/ 179234 w 188"/>
                <a:gd name="T13" fmla="*/ 104934 h 184"/>
                <a:gd name="T14" fmla="*/ 133472 w 188"/>
                <a:gd name="T15" fmla="*/ 175526 h 184"/>
                <a:gd name="T16" fmla="*/ 97244 w 188"/>
                <a:gd name="T17" fmla="*/ 160263 h 184"/>
                <a:gd name="T18" fmla="*/ 0 w 188"/>
                <a:gd name="T19" fmla="*/ 177434 h 184"/>
                <a:gd name="T20" fmla="*/ 17161 w 188"/>
                <a:gd name="T21" fmla="*/ 351052 h 184"/>
                <a:gd name="T22" fmla="*/ 114405 w 188"/>
                <a:gd name="T23" fmla="*/ 337697 h 184"/>
                <a:gd name="T24" fmla="*/ 139192 w 188"/>
                <a:gd name="T25" fmla="*/ 351052 h 184"/>
                <a:gd name="T26" fmla="*/ 143006 w 188"/>
                <a:gd name="T27" fmla="*/ 351052 h 184"/>
                <a:gd name="T28" fmla="*/ 299359 w 188"/>
                <a:gd name="T29" fmla="*/ 351052 h 184"/>
                <a:gd name="T30" fmla="*/ 333680 w 188"/>
                <a:gd name="T31" fmla="*/ 307171 h 184"/>
                <a:gd name="T32" fmla="*/ 343214 w 188"/>
                <a:gd name="T33" fmla="*/ 257565 h 184"/>
                <a:gd name="T34" fmla="*/ 348934 w 188"/>
                <a:gd name="T35" fmla="*/ 206052 h 184"/>
                <a:gd name="T36" fmla="*/ 97244 w 188"/>
                <a:gd name="T37" fmla="*/ 335789 h 184"/>
                <a:gd name="T38" fmla="*/ 15254 w 188"/>
                <a:gd name="T39" fmla="*/ 333881 h 184"/>
                <a:gd name="T40" fmla="*/ 17161 w 188"/>
                <a:gd name="T41" fmla="*/ 175526 h 184"/>
                <a:gd name="T42" fmla="*/ 99151 w 188"/>
                <a:gd name="T43" fmla="*/ 177434 h 184"/>
                <a:gd name="T44" fmla="*/ 335587 w 188"/>
                <a:gd name="T45" fmla="*/ 198421 h 184"/>
                <a:gd name="T46" fmla="*/ 333680 w 188"/>
                <a:gd name="T47" fmla="*/ 209868 h 184"/>
                <a:gd name="T48" fmla="*/ 329867 w 188"/>
                <a:gd name="T49" fmla="*/ 249934 h 184"/>
                <a:gd name="T50" fmla="*/ 327960 w 188"/>
                <a:gd name="T51" fmla="*/ 261381 h 184"/>
                <a:gd name="T52" fmla="*/ 320333 w 188"/>
                <a:gd name="T53" fmla="*/ 297631 h 184"/>
                <a:gd name="T54" fmla="*/ 318426 w 188"/>
                <a:gd name="T55" fmla="*/ 307171 h 184"/>
                <a:gd name="T56" fmla="*/ 299359 w 188"/>
                <a:gd name="T57" fmla="*/ 335789 h 184"/>
                <a:gd name="T58" fmla="*/ 133472 w 188"/>
                <a:gd name="T59" fmla="*/ 330065 h 184"/>
                <a:gd name="T60" fmla="*/ 114405 w 188"/>
                <a:gd name="T61" fmla="*/ 190789 h 184"/>
                <a:gd name="T62" fmla="*/ 137286 w 188"/>
                <a:gd name="T63" fmla="*/ 190789 h 184"/>
                <a:gd name="T64" fmla="*/ 169700 w 188"/>
                <a:gd name="T65" fmla="*/ 152631 h 184"/>
                <a:gd name="T66" fmla="*/ 192581 w 188"/>
                <a:gd name="T67" fmla="*/ 112566 h 184"/>
                <a:gd name="T68" fmla="*/ 247877 w 188"/>
                <a:gd name="T69" fmla="*/ 19079 h 184"/>
                <a:gd name="T70" fmla="*/ 272664 w 188"/>
                <a:gd name="T71" fmla="*/ 66776 h 184"/>
                <a:gd name="T72" fmla="*/ 244063 w 188"/>
                <a:gd name="T73" fmla="*/ 145000 h 184"/>
                <a:gd name="T74" fmla="*/ 308893 w 188"/>
                <a:gd name="T75" fmla="*/ 150723 h 184"/>
                <a:gd name="T76" fmla="*/ 335587 w 188"/>
                <a:gd name="T77" fmla="*/ 198421 h 1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8" h="184">
                  <a:moveTo>
                    <a:pt x="183" y="108"/>
                  </a:moveTo>
                  <a:cubicBezTo>
                    <a:pt x="185" y="105"/>
                    <a:pt x="188" y="101"/>
                    <a:pt x="188" y="95"/>
                  </a:cubicBezTo>
                  <a:cubicBezTo>
                    <a:pt x="188" y="78"/>
                    <a:pt x="172" y="72"/>
                    <a:pt x="163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3" y="69"/>
                    <a:pt x="135" y="66"/>
                    <a:pt x="135" y="66"/>
                  </a:cubicBezTo>
                  <a:cubicBezTo>
                    <a:pt x="135" y="66"/>
                    <a:pt x="135" y="66"/>
                    <a:pt x="135" y="66"/>
                  </a:cubicBezTo>
                  <a:cubicBezTo>
                    <a:pt x="136" y="66"/>
                    <a:pt x="144" y="55"/>
                    <a:pt x="150" y="37"/>
                  </a:cubicBezTo>
                  <a:cubicBezTo>
                    <a:pt x="157" y="18"/>
                    <a:pt x="140" y="4"/>
                    <a:pt x="139" y="3"/>
                  </a:cubicBezTo>
                  <a:cubicBezTo>
                    <a:pt x="138" y="3"/>
                    <a:pt x="138" y="3"/>
                    <a:pt x="138" y="3"/>
                  </a:cubicBezTo>
                  <a:cubicBezTo>
                    <a:pt x="138" y="3"/>
                    <a:pt x="132" y="0"/>
                    <a:pt x="126" y="4"/>
                  </a:cubicBezTo>
                  <a:cubicBezTo>
                    <a:pt x="122" y="6"/>
                    <a:pt x="119" y="11"/>
                    <a:pt x="119" y="18"/>
                  </a:cubicBezTo>
                  <a:cubicBezTo>
                    <a:pt x="117" y="34"/>
                    <a:pt x="103" y="48"/>
                    <a:pt x="97" y="53"/>
                  </a:cubicBezTo>
                  <a:cubicBezTo>
                    <a:pt x="96" y="54"/>
                    <a:pt x="95" y="54"/>
                    <a:pt x="94" y="55"/>
                  </a:cubicBezTo>
                  <a:cubicBezTo>
                    <a:pt x="90" y="59"/>
                    <a:pt x="85" y="69"/>
                    <a:pt x="82" y="76"/>
                  </a:cubicBezTo>
                  <a:cubicBezTo>
                    <a:pt x="79" y="81"/>
                    <a:pt x="73" y="89"/>
                    <a:pt x="70" y="92"/>
                  </a:cubicBezTo>
                  <a:cubicBezTo>
                    <a:pt x="67" y="92"/>
                    <a:pt x="63" y="92"/>
                    <a:pt x="60" y="92"/>
                  </a:cubicBezTo>
                  <a:cubicBezTo>
                    <a:pt x="59" y="88"/>
                    <a:pt x="55" y="84"/>
                    <a:pt x="51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4" y="84"/>
                    <a:pt x="0" y="88"/>
                    <a:pt x="0" y="93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0"/>
                    <a:pt x="4" y="184"/>
                    <a:pt x="9" y="184"/>
                  </a:cubicBezTo>
                  <a:cubicBezTo>
                    <a:pt x="51" y="184"/>
                    <a:pt x="51" y="184"/>
                    <a:pt x="51" y="184"/>
                  </a:cubicBezTo>
                  <a:cubicBezTo>
                    <a:pt x="56" y="184"/>
                    <a:pt x="59" y="181"/>
                    <a:pt x="60" y="177"/>
                  </a:cubicBezTo>
                  <a:cubicBezTo>
                    <a:pt x="62" y="177"/>
                    <a:pt x="63" y="175"/>
                    <a:pt x="64" y="175"/>
                  </a:cubicBezTo>
                  <a:cubicBezTo>
                    <a:pt x="65" y="177"/>
                    <a:pt x="67" y="181"/>
                    <a:pt x="73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84"/>
                    <a:pt x="103" y="184"/>
                    <a:pt x="129" y="184"/>
                  </a:cubicBezTo>
                  <a:cubicBezTo>
                    <a:pt x="142" y="184"/>
                    <a:pt x="153" y="184"/>
                    <a:pt x="157" y="184"/>
                  </a:cubicBezTo>
                  <a:cubicBezTo>
                    <a:pt x="165" y="184"/>
                    <a:pt x="170" y="180"/>
                    <a:pt x="172" y="177"/>
                  </a:cubicBezTo>
                  <a:cubicBezTo>
                    <a:pt x="176" y="172"/>
                    <a:pt x="176" y="165"/>
                    <a:pt x="175" y="161"/>
                  </a:cubicBezTo>
                  <a:cubicBezTo>
                    <a:pt x="181" y="156"/>
                    <a:pt x="181" y="147"/>
                    <a:pt x="181" y="143"/>
                  </a:cubicBezTo>
                  <a:cubicBezTo>
                    <a:pt x="182" y="140"/>
                    <a:pt x="181" y="138"/>
                    <a:pt x="180" y="135"/>
                  </a:cubicBezTo>
                  <a:cubicBezTo>
                    <a:pt x="183" y="133"/>
                    <a:pt x="186" y="127"/>
                    <a:pt x="186" y="120"/>
                  </a:cubicBezTo>
                  <a:cubicBezTo>
                    <a:pt x="187" y="115"/>
                    <a:pt x="185" y="110"/>
                    <a:pt x="183" y="108"/>
                  </a:cubicBezTo>
                  <a:close/>
                  <a:moveTo>
                    <a:pt x="52" y="175"/>
                  </a:moveTo>
                  <a:cubicBezTo>
                    <a:pt x="52" y="176"/>
                    <a:pt x="52" y="176"/>
                    <a:pt x="51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9" y="176"/>
                    <a:pt x="8" y="176"/>
                    <a:pt x="8" y="175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9" y="92"/>
                    <a:pt x="9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2"/>
                    <a:pt x="52" y="93"/>
                    <a:pt x="52" y="93"/>
                  </a:cubicBezTo>
                  <a:lnTo>
                    <a:pt x="52" y="175"/>
                  </a:lnTo>
                  <a:close/>
                  <a:moveTo>
                    <a:pt x="176" y="104"/>
                  </a:moveTo>
                  <a:cubicBezTo>
                    <a:pt x="172" y="107"/>
                    <a:pt x="172" y="107"/>
                    <a:pt x="172" y="107"/>
                  </a:cubicBezTo>
                  <a:cubicBezTo>
                    <a:pt x="175" y="110"/>
                    <a:pt x="175" y="110"/>
                    <a:pt x="175" y="110"/>
                  </a:cubicBezTo>
                  <a:cubicBezTo>
                    <a:pt x="176" y="111"/>
                    <a:pt x="179" y="114"/>
                    <a:pt x="178" y="120"/>
                  </a:cubicBezTo>
                  <a:cubicBezTo>
                    <a:pt x="178" y="127"/>
                    <a:pt x="173" y="131"/>
                    <a:pt x="173" y="131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8"/>
                    <a:pt x="174" y="140"/>
                    <a:pt x="173" y="144"/>
                  </a:cubicBezTo>
                  <a:cubicBezTo>
                    <a:pt x="173" y="147"/>
                    <a:pt x="172" y="154"/>
                    <a:pt x="168" y="156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7" y="161"/>
                    <a:pt x="167" y="161"/>
                    <a:pt x="167" y="161"/>
                  </a:cubicBezTo>
                  <a:cubicBezTo>
                    <a:pt x="168" y="163"/>
                    <a:pt x="168" y="169"/>
                    <a:pt x="165" y="173"/>
                  </a:cubicBezTo>
                  <a:cubicBezTo>
                    <a:pt x="164" y="175"/>
                    <a:pt x="161" y="176"/>
                    <a:pt x="157" y="176"/>
                  </a:cubicBezTo>
                  <a:cubicBezTo>
                    <a:pt x="144" y="176"/>
                    <a:pt x="84" y="176"/>
                    <a:pt x="76" y="176"/>
                  </a:cubicBezTo>
                  <a:cubicBezTo>
                    <a:pt x="73" y="175"/>
                    <a:pt x="71" y="174"/>
                    <a:pt x="70" y="173"/>
                  </a:cubicBezTo>
                  <a:cubicBezTo>
                    <a:pt x="69" y="172"/>
                    <a:pt x="67" y="167"/>
                    <a:pt x="60" y="167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4" y="100"/>
                    <a:pt x="71" y="100"/>
                    <a:pt x="71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85" y="88"/>
                    <a:pt x="89" y="80"/>
                  </a:cubicBezTo>
                  <a:cubicBezTo>
                    <a:pt x="93" y="72"/>
                    <a:pt x="96" y="63"/>
                    <a:pt x="100" y="61"/>
                  </a:cubicBezTo>
                  <a:cubicBezTo>
                    <a:pt x="100" y="60"/>
                    <a:pt x="101" y="60"/>
                    <a:pt x="101" y="59"/>
                  </a:cubicBezTo>
                  <a:cubicBezTo>
                    <a:pt x="108" y="54"/>
                    <a:pt x="124" y="38"/>
                    <a:pt x="127" y="19"/>
                  </a:cubicBezTo>
                  <a:cubicBezTo>
                    <a:pt x="127" y="14"/>
                    <a:pt x="128" y="12"/>
                    <a:pt x="130" y="10"/>
                  </a:cubicBezTo>
                  <a:cubicBezTo>
                    <a:pt x="132" y="9"/>
                    <a:pt x="134" y="10"/>
                    <a:pt x="135" y="10"/>
                  </a:cubicBezTo>
                  <a:cubicBezTo>
                    <a:pt x="137" y="12"/>
                    <a:pt x="147" y="22"/>
                    <a:pt x="143" y="35"/>
                  </a:cubicBezTo>
                  <a:cubicBezTo>
                    <a:pt x="137" y="51"/>
                    <a:pt x="129" y="61"/>
                    <a:pt x="129" y="61"/>
                  </a:cubicBezTo>
                  <a:cubicBezTo>
                    <a:pt x="127" y="64"/>
                    <a:pt x="124" y="70"/>
                    <a:pt x="128" y="76"/>
                  </a:cubicBezTo>
                  <a:cubicBezTo>
                    <a:pt x="130" y="79"/>
                    <a:pt x="133" y="79"/>
                    <a:pt x="135" y="79"/>
                  </a:cubicBezTo>
                  <a:cubicBezTo>
                    <a:pt x="162" y="79"/>
                    <a:pt x="162" y="79"/>
                    <a:pt x="162" y="79"/>
                  </a:cubicBezTo>
                  <a:cubicBezTo>
                    <a:pt x="163" y="79"/>
                    <a:pt x="180" y="81"/>
                    <a:pt x="180" y="95"/>
                  </a:cubicBezTo>
                  <a:cubicBezTo>
                    <a:pt x="180" y="101"/>
                    <a:pt x="176" y="104"/>
                    <a:pt x="176" y="10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51448" y="3044624"/>
            <a:ext cx="4433401" cy="823913"/>
          </a:xfrm>
        </p:spPr>
        <p:txBody>
          <a:bodyPr/>
          <a:lstStyle/>
          <a:p>
            <a:r>
              <a:rPr lang="en-US" dirty="0" smtClean="0"/>
              <a:t>Provide you with the tools you need to start PBL</a:t>
            </a:r>
            <a:endParaRPr lang="en-US" dirty="0"/>
          </a:p>
        </p:txBody>
      </p:sp>
      <p:grpSp>
        <p:nvGrpSpPr>
          <p:cNvPr id="28" name="Group 27" descr="clock icon">
            <a:extLst>
              <a:ext uri="{FF2B5EF4-FFF2-40B4-BE49-F238E27FC236}">
                <a16:creationId xmlns:a16="http://schemas.microsoft.com/office/drawing/2014/main" id="{0C571394-90B9-4305-A010-F2F17F3BA7D1}"/>
              </a:ext>
            </a:extLst>
          </p:cNvPr>
          <p:cNvGrpSpPr/>
          <p:nvPr/>
        </p:nvGrpSpPr>
        <p:grpSpPr>
          <a:xfrm>
            <a:off x="729951" y="1979629"/>
            <a:ext cx="823913" cy="823912"/>
            <a:chOff x="744537" y="3036069"/>
            <a:chExt cx="823913" cy="823912"/>
          </a:xfrm>
        </p:grpSpPr>
        <p:sp>
          <p:nvSpPr>
            <p:cNvPr id="45" name="Oval 68">
              <a:extLst>
                <a:ext uri="{FF2B5EF4-FFF2-40B4-BE49-F238E27FC236}">
                  <a16:creationId xmlns:a16="http://schemas.microsoft.com/office/drawing/2014/main" id="{2C8CF75B-4297-4F4C-BB5C-0BE87F1688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036069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46" name="Group 45" descr="Clock">
              <a:extLst>
                <a:ext uri="{FF2B5EF4-FFF2-40B4-BE49-F238E27FC236}">
                  <a16:creationId xmlns:a16="http://schemas.microsoft.com/office/drawing/2014/main" id="{1C027AC2-76F8-4218-8C73-C8413E8B412B}"/>
                </a:ext>
              </a:extLst>
            </p:cNvPr>
            <p:cNvGrpSpPr/>
            <p:nvPr/>
          </p:nvGrpSpPr>
          <p:grpSpPr bwMode="auto">
            <a:xfrm>
              <a:off x="982527" y="3270522"/>
              <a:ext cx="343634" cy="344872"/>
              <a:chOff x="9155465" y="4372601"/>
              <a:chExt cx="343634" cy="344872"/>
            </a:xfrm>
            <a:solidFill>
              <a:schemeClr val="tx1"/>
            </a:solidFill>
          </p:grpSpPr>
          <p:sp>
            <p:nvSpPr>
              <p:cNvPr id="47" name="Freeform 158">
                <a:extLst>
                  <a:ext uri="{FF2B5EF4-FFF2-40B4-BE49-F238E27FC236}">
                    <a16:creationId xmlns:a16="http://schemas.microsoft.com/office/drawing/2014/main" id="{C75923E9-28C4-400A-99FC-AAC15C61ED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79198" y="4372601"/>
                <a:ext cx="119901" cy="101360"/>
              </a:xfrm>
              <a:custGeom>
                <a:avLst/>
                <a:gdLst>
                  <a:gd name="T0" fmla="*/ 50 w 63"/>
                  <a:gd name="T1" fmla="*/ 53 h 53"/>
                  <a:gd name="T2" fmla="*/ 47 w 63"/>
                  <a:gd name="T3" fmla="*/ 49 h 53"/>
                  <a:gd name="T4" fmla="*/ 4 w 63"/>
                  <a:gd name="T5" fmla="*/ 15 h 53"/>
                  <a:gd name="T6" fmla="*/ 0 w 63"/>
                  <a:gd name="T7" fmla="*/ 14 h 53"/>
                  <a:gd name="T8" fmla="*/ 2 w 63"/>
                  <a:gd name="T9" fmla="*/ 10 h 53"/>
                  <a:gd name="T10" fmla="*/ 19 w 63"/>
                  <a:gd name="T11" fmla="*/ 0 h 53"/>
                  <a:gd name="T12" fmla="*/ 42 w 63"/>
                  <a:gd name="T13" fmla="*/ 11 h 53"/>
                  <a:gd name="T14" fmla="*/ 52 w 63"/>
                  <a:gd name="T15" fmla="*/ 50 h 53"/>
                  <a:gd name="T16" fmla="*/ 50 w 63"/>
                  <a:gd name="T17" fmla="*/ 53 h 53"/>
                  <a:gd name="T18" fmla="*/ 10 w 63"/>
                  <a:gd name="T19" fmla="*/ 11 h 53"/>
                  <a:gd name="T20" fmla="*/ 50 w 63"/>
                  <a:gd name="T21" fmla="*/ 42 h 53"/>
                  <a:gd name="T22" fmla="*/ 39 w 63"/>
                  <a:gd name="T23" fmla="*/ 16 h 53"/>
                  <a:gd name="T24" fmla="*/ 19 w 63"/>
                  <a:gd name="T25" fmla="*/ 6 h 53"/>
                  <a:gd name="T26" fmla="*/ 10 w 63"/>
                  <a:gd name="T27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50" y="53"/>
                    </a:moveTo>
                    <a:cubicBezTo>
                      <a:pt x="47" y="49"/>
                      <a:pt x="47" y="49"/>
                      <a:pt x="47" y="49"/>
                    </a:cubicBezTo>
                    <a:cubicBezTo>
                      <a:pt x="37" y="33"/>
                      <a:pt x="22" y="21"/>
                      <a:pt x="4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6" y="5"/>
                      <a:pt x="11" y="0"/>
                      <a:pt x="19" y="0"/>
                    </a:cubicBezTo>
                    <a:cubicBezTo>
                      <a:pt x="26" y="0"/>
                      <a:pt x="33" y="4"/>
                      <a:pt x="42" y="11"/>
                    </a:cubicBezTo>
                    <a:cubicBezTo>
                      <a:pt x="63" y="27"/>
                      <a:pt x="61" y="38"/>
                      <a:pt x="52" y="50"/>
                    </a:cubicBezTo>
                    <a:lnTo>
                      <a:pt x="50" y="53"/>
                    </a:lnTo>
                    <a:close/>
                    <a:moveTo>
                      <a:pt x="10" y="11"/>
                    </a:moveTo>
                    <a:cubicBezTo>
                      <a:pt x="26" y="17"/>
                      <a:pt x="40" y="28"/>
                      <a:pt x="50" y="42"/>
                    </a:cubicBezTo>
                    <a:cubicBezTo>
                      <a:pt x="54" y="36"/>
                      <a:pt x="55" y="29"/>
                      <a:pt x="39" y="16"/>
                    </a:cubicBezTo>
                    <a:cubicBezTo>
                      <a:pt x="30" y="9"/>
                      <a:pt x="24" y="6"/>
                      <a:pt x="19" y="6"/>
                    </a:cubicBezTo>
                    <a:cubicBezTo>
                      <a:pt x="16" y="6"/>
                      <a:pt x="13" y="8"/>
                      <a:pt x="10" y="1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8" name="Freeform 159">
                <a:extLst>
                  <a:ext uri="{FF2B5EF4-FFF2-40B4-BE49-F238E27FC236}">
                    <a16:creationId xmlns:a16="http://schemas.microsoft.com/office/drawing/2014/main" id="{FEFFD0C9-5B02-425B-A466-52E458FDDD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55465" y="4372601"/>
                <a:ext cx="119901" cy="101360"/>
              </a:xfrm>
              <a:custGeom>
                <a:avLst/>
                <a:gdLst>
                  <a:gd name="T0" fmla="*/ 13 w 63"/>
                  <a:gd name="T1" fmla="*/ 53 h 53"/>
                  <a:gd name="T2" fmla="*/ 10 w 63"/>
                  <a:gd name="T3" fmla="*/ 50 h 53"/>
                  <a:gd name="T4" fmla="*/ 20 w 63"/>
                  <a:gd name="T5" fmla="*/ 11 h 53"/>
                  <a:gd name="T6" fmla="*/ 44 w 63"/>
                  <a:gd name="T7" fmla="*/ 0 h 53"/>
                  <a:gd name="T8" fmla="*/ 60 w 63"/>
                  <a:gd name="T9" fmla="*/ 10 h 53"/>
                  <a:gd name="T10" fmla="*/ 63 w 63"/>
                  <a:gd name="T11" fmla="*/ 14 h 53"/>
                  <a:gd name="T12" fmla="*/ 59 w 63"/>
                  <a:gd name="T13" fmla="*/ 15 h 53"/>
                  <a:gd name="T14" fmla="*/ 15 w 63"/>
                  <a:gd name="T15" fmla="*/ 49 h 53"/>
                  <a:gd name="T16" fmla="*/ 13 w 63"/>
                  <a:gd name="T17" fmla="*/ 53 h 53"/>
                  <a:gd name="T18" fmla="*/ 44 w 63"/>
                  <a:gd name="T19" fmla="*/ 6 h 53"/>
                  <a:gd name="T20" fmla="*/ 24 w 63"/>
                  <a:gd name="T21" fmla="*/ 16 h 53"/>
                  <a:gd name="T22" fmla="*/ 13 w 63"/>
                  <a:gd name="T23" fmla="*/ 42 h 53"/>
                  <a:gd name="T24" fmla="*/ 53 w 63"/>
                  <a:gd name="T25" fmla="*/ 11 h 53"/>
                  <a:gd name="T26" fmla="*/ 44 w 63"/>
                  <a:gd name="T27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13" y="53"/>
                    </a:moveTo>
                    <a:cubicBezTo>
                      <a:pt x="10" y="50"/>
                      <a:pt x="10" y="50"/>
                      <a:pt x="10" y="50"/>
                    </a:cubicBezTo>
                    <a:cubicBezTo>
                      <a:pt x="2" y="38"/>
                      <a:pt x="0" y="27"/>
                      <a:pt x="20" y="11"/>
                    </a:cubicBezTo>
                    <a:cubicBezTo>
                      <a:pt x="30" y="4"/>
                      <a:pt x="37" y="0"/>
                      <a:pt x="44" y="0"/>
                    </a:cubicBezTo>
                    <a:cubicBezTo>
                      <a:pt x="51" y="0"/>
                      <a:pt x="56" y="5"/>
                      <a:pt x="60" y="10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41" y="21"/>
                      <a:pt x="26" y="33"/>
                      <a:pt x="15" y="49"/>
                    </a:cubicBezTo>
                    <a:lnTo>
                      <a:pt x="13" y="53"/>
                    </a:lnTo>
                    <a:close/>
                    <a:moveTo>
                      <a:pt x="44" y="6"/>
                    </a:moveTo>
                    <a:cubicBezTo>
                      <a:pt x="39" y="6"/>
                      <a:pt x="32" y="9"/>
                      <a:pt x="24" y="16"/>
                    </a:cubicBezTo>
                    <a:cubicBezTo>
                      <a:pt x="8" y="29"/>
                      <a:pt x="9" y="36"/>
                      <a:pt x="13" y="42"/>
                    </a:cubicBezTo>
                    <a:cubicBezTo>
                      <a:pt x="23" y="28"/>
                      <a:pt x="37" y="17"/>
                      <a:pt x="53" y="11"/>
                    </a:cubicBezTo>
                    <a:cubicBezTo>
                      <a:pt x="50" y="8"/>
                      <a:pt x="47" y="6"/>
                      <a:pt x="4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9" name="Freeform 160">
                <a:extLst>
                  <a:ext uri="{FF2B5EF4-FFF2-40B4-BE49-F238E27FC236}">
                    <a16:creationId xmlns:a16="http://schemas.microsoft.com/office/drawing/2014/main" id="{6473D043-28E1-435C-A0EB-1B87812C5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6256" y="4671737"/>
                <a:ext cx="43263" cy="44500"/>
              </a:xfrm>
              <a:custGeom>
                <a:avLst/>
                <a:gdLst>
                  <a:gd name="T0" fmla="*/ 6 w 35"/>
                  <a:gd name="T1" fmla="*/ 36 h 36"/>
                  <a:gd name="T2" fmla="*/ 0 w 35"/>
                  <a:gd name="T3" fmla="*/ 30 h 36"/>
                  <a:gd name="T4" fmla="*/ 29 w 35"/>
                  <a:gd name="T5" fmla="*/ 0 h 36"/>
                  <a:gd name="T6" fmla="*/ 35 w 35"/>
                  <a:gd name="T7" fmla="*/ 8 h 36"/>
                  <a:gd name="T8" fmla="*/ 6 w 3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6" y="36"/>
                    </a:moveTo>
                    <a:lnTo>
                      <a:pt x="0" y="30"/>
                    </a:lnTo>
                    <a:lnTo>
                      <a:pt x="29" y="0"/>
                    </a:lnTo>
                    <a:lnTo>
                      <a:pt x="35" y="8"/>
                    </a:lnTo>
                    <a:lnTo>
                      <a:pt x="6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0" name="Freeform 161">
                <a:extLst>
                  <a:ext uri="{FF2B5EF4-FFF2-40B4-BE49-F238E27FC236}">
                    <a16:creationId xmlns:a16="http://schemas.microsoft.com/office/drawing/2014/main" id="{75DE641E-F64A-4A42-8BDF-F61276A87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13809" y="4671737"/>
                <a:ext cx="45736" cy="45736"/>
              </a:xfrm>
              <a:custGeom>
                <a:avLst/>
                <a:gdLst>
                  <a:gd name="T0" fmla="*/ 29 w 37"/>
                  <a:gd name="T1" fmla="*/ 37 h 37"/>
                  <a:gd name="T2" fmla="*/ 0 w 37"/>
                  <a:gd name="T3" fmla="*/ 8 h 37"/>
                  <a:gd name="T4" fmla="*/ 6 w 37"/>
                  <a:gd name="T5" fmla="*/ 0 h 37"/>
                  <a:gd name="T6" fmla="*/ 37 w 37"/>
                  <a:gd name="T7" fmla="*/ 31 h 37"/>
                  <a:gd name="T8" fmla="*/ 29 w 3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29" y="37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37" y="31"/>
                    </a:lnTo>
                    <a:lnTo>
                      <a:pt x="29" y="37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1" name="Freeform 162">
                <a:extLst>
                  <a:ext uri="{FF2B5EF4-FFF2-40B4-BE49-F238E27FC236}">
                    <a16:creationId xmlns:a16="http://schemas.microsoft.com/office/drawing/2014/main" id="{893761D4-3EB3-4B41-9D51-60FFF3ABA1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67826" y="4397323"/>
                <a:ext cx="320149" cy="320149"/>
              </a:xfrm>
              <a:custGeom>
                <a:avLst/>
                <a:gdLst>
                  <a:gd name="T0" fmla="*/ 84 w 168"/>
                  <a:gd name="T1" fmla="*/ 168 h 168"/>
                  <a:gd name="T2" fmla="*/ 0 w 168"/>
                  <a:gd name="T3" fmla="*/ 84 h 168"/>
                  <a:gd name="T4" fmla="*/ 84 w 168"/>
                  <a:gd name="T5" fmla="*/ 0 h 168"/>
                  <a:gd name="T6" fmla="*/ 168 w 168"/>
                  <a:gd name="T7" fmla="*/ 84 h 168"/>
                  <a:gd name="T8" fmla="*/ 84 w 168"/>
                  <a:gd name="T9" fmla="*/ 168 h 168"/>
                  <a:gd name="T10" fmla="*/ 84 w 168"/>
                  <a:gd name="T11" fmla="*/ 6 h 168"/>
                  <a:gd name="T12" fmla="*/ 6 w 168"/>
                  <a:gd name="T13" fmla="*/ 84 h 168"/>
                  <a:gd name="T14" fmla="*/ 84 w 168"/>
                  <a:gd name="T15" fmla="*/ 162 h 168"/>
                  <a:gd name="T16" fmla="*/ 162 w 168"/>
                  <a:gd name="T17" fmla="*/ 84 h 168"/>
                  <a:gd name="T18" fmla="*/ 84 w 168"/>
                  <a:gd name="T19" fmla="*/ 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168"/>
                    </a:moveTo>
                    <a:cubicBezTo>
                      <a:pt x="38" y="168"/>
                      <a:pt x="0" y="131"/>
                      <a:pt x="0" y="84"/>
                    </a:cubicBezTo>
                    <a:cubicBezTo>
                      <a:pt x="0" y="38"/>
                      <a:pt x="38" y="0"/>
                      <a:pt x="84" y="0"/>
                    </a:cubicBezTo>
                    <a:cubicBezTo>
                      <a:pt x="130" y="0"/>
                      <a:pt x="168" y="38"/>
                      <a:pt x="168" y="84"/>
                    </a:cubicBezTo>
                    <a:cubicBezTo>
                      <a:pt x="168" y="131"/>
                      <a:pt x="130" y="168"/>
                      <a:pt x="84" y="168"/>
                    </a:cubicBezTo>
                    <a:close/>
                    <a:moveTo>
                      <a:pt x="84" y="6"/>
                    </a:moveTo>
                    <a:cubicBezTo>
                      <a:pt x="41" y="6"/>
                      <a:pt x="6" y="41"/>
                      <a:pt x="6" y="84"/>
                    </a:cubicBezTo>
                    <a:cubicBezTo>
                      <a:pt x="6" y="127"/>
                      <a:pt x="41" y="162"/>
                      <a:pt x="84" y="162"/>
                    </a:cubicBezTo>
                    <a:cubicBezTo>
                      <a:pt x="127" y="162"/>
                      <a:pt x="162" y="127"/>
                      <a:pt x="162" y="84"/>
                    </a:cubicBezTo>
                    <a:cubicBezTo>
                      <a:pt x="162" y="41"/>
                      <a:pt x="127" y="6"/>
                      <a:pt x="8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2" name="Freeform 163">
                <a:extLst>
                  <a:ext uri="{FF2B5EF4-FFF2-40B4-BE49-F238E27FC236}">
                    <a16:creationId xmlns:a16="http://schemas.microsoft.com/office/drawing/2014/main" id="{6D7BA2D0-32F1-40AE-BCF7-0031E808F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4575" y="4446767"/>
                <a:ext cx="100124" cy="126082"/>
              </a:xfrm>
              <a:custGeom>
                <a:avLst/>
                <a:gdLst>
                  <a:gd name="T0" fmla="*/ 81 w 81"/>
                  <a:gd name="T1" fmla="*/ 102 h 102"/>
                  <a:gd name="T2" fmla="*/ 0 w 81"/>
                  <a:gd name="T3" fmla="*/ 102 h 102"/>
                  <a:gd name="T4" fmla="*/ 0 w 81"/>
                  <a:gd name="T5" fmla="*/ 93 h 102"/>
                  <a:gd name="T6" fmla="*/ 72 w 81"/>
                  <a:gd name="T7" fmla="*/ 93 h 102"/>
                  <a:gd name="T8" fmla="*/ 72 w 81"/>
                  <a:gd name="T9" fmla="*/ 0 h 102"/>
                  <a:gd name="T10" fmla="*/ 81 w 81"/>
                  <a:gd name="T11" fmla="*/ 0 h 102"/>
                  <a:gd name="T12" fmla="*/ 81 w 81"/>
                  <a:gd name="T1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102">
                    <a:moveTo>
                      <a:pt x="81" y="102"/>
                    </a:moveTo>
                    <a:lnTo>
                      <a:pt x="0" y="102"/>
                    </a:lnTo>
                    <a:lnTo>
                      <a:pt x="0" y="93"/>
                    </a:lnTo>
                    <a:lnTo>
                      <a:pt x="72" y="9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1" y="10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9554" y="2017528"/>
            <a:ext cx="4433401" cy="823913"/>
          </a:xfrm>
        </p:spPr>
        <p:txBody>
          <a:bodyPr/>
          <a:lstStyle/>
          <a:p>
            <a:r>
              <a:rPr lang="en-US" dirty="0" smtClean="0"/>
              <a:t>Give you time to plan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p</a:t>
            </a:r>
            <a:r>
              <a:rPr lang="en-US" dirty="0" smtClean="0"/>
              <a:t>roject </a:t>
            </a:r>
            <a:endParaRPr lang="en-US" dirty="0"/>
          </a:p>
        </p:txBody>
      </p:sp>
      <p:grpSp>
        <p:nvGrpSpPr>
          <p:cNvPr id="31" name="Group 30" descr="search icon">
            <a:extLst>
              <a:ext uri="{FF2B5EF4-FFF2-40B4-BE49-F238E27FC236}">
                <a16:creationId xmlns:a16="http://schemas.microsoft.com/office/drawing/2014/main" id="{C5F28D29-D0F3-4DAC-898B-07FE8DA57557}"/>
              </a:ext>
            </a:extLst>
          </p:cNvPr>
          <p:cNvGrpSpPr/>
          <p:nvPr/>
        </p:nvGrpSpPr>
        <p:grpSpPr>
          <a:xfrm>
            <a:off x="744537" y="3975887"/>
            <a:ext cx="823913" cy="823912"/>
            <a:chOff x="744537" y="3975887"/>
            <a:chExt cx="823913" cy="823912"/>
          </a:xfrm>
        </p:grpSpPr>
        <p:sp>
          <p:nvSpPr>
            <p:cNvPr id="54" name="Oval 68">
              <a:extLst>
                <a:ext uri="{FF2B5EF4-FFF2-40B4-BE49-F238E27FC236}">
                  <a16:creationId xmlns:a16="http://schemas.microsoft.com/office/drawing/2014/main" id="{33B80E49-94B9-44A5-A4BD-A0094115A8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975887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55" name="Group 54" descr="Unlock">
              <a:extLst>
                <a:ext uri="{FF2B5EF4-FFF2-40B4-BE49-F238E27FC236}">
                  <a16:creationId xmlns:a16="http://schemas.microsoft.com/office/drawing/2014/main" id="{B8F32770-F420-458B-B3DB-2F0E99DD574F}"/>
                </a:ext>
              </a:extLst>
            </p:cNvPr>
            <p:cNvGrpSpPr/>
            <p:nvPr/>
          </p:nvGrpSpPr>
          <p:grpSpPr bwMode="auto">
            <a:xfrm>
              <a:off x="993177" y="4210484"/>
              <a:ext cx="360941" cy="337455"/>
              <a:chOff x="6955211" y="4365185"/>
              <a:chExt cx="360941" cy="337455"/>
            </a:xfrm>
            <a:solidFill>
              <a:schemeClr val="tx1"/>
            </a:solidFill>
          </p:grpSpPr>
          <p:sp>
            <p:nvSpPr>
              <p:cNvPr id="56" name="Freeform 188">
                <a:extLst>
                  <a:ext uri="{FF2B5EF4-FFF2-40B4-BE49-F238E27FC236}">
                    <a16:creationId xmlns:a16="http://schemas.microsoft.com/office/drawing/2014/main" id="{8076EF42-2725-44C4-9A27-D75D71B8F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5211" y="4365185"/>
                <a:ext cx="337455" cy="337455"/>
              </a:xfrm>
              <a:custGeom>
                <a:avLst/>
                <a:gdLst>
                  <a:gd name="T0" fmla="*/ 88 w 177"/>
                  <a:gd name="T1" fmla="*/ 177 h 177"/>
                  <a:gd name="T2" fmla="*/ 26 w 177"/>
                  <a:gd name="T3" fmla="*/ 151 h 177"/>
                  <a:gd name="T4" fmla="*/ 0 w 177"/>
                  <a:gd name="T5" fmla="*/ 89 h 177"/>
                  <a:gd name="T6" fmla="*/ 26 w 177"/>
                  <a:gd name="T7" fmla="*/ 27 h 177"/>
                  <a:gd name="T8" fmla="*/ 88 w 177"/>
                  <a:gd name="T9" fmla="*/ 0 h 177"/>
                  <a:gd name="T10" fmla="*/ 88 w 177"/>
                  <a:gd name="T11" fmla="*/ 0 h 177"/>
                  <a:gd name="T12" fmla="*/ 177 w 177"/>
                  <a:gd name="T13" fmla="*/ 88 h 177"/>
                  <a:gd name="T14" fmla="*/ 171 w 177"/>
                  <a:gd name="T15" fmla="*/ 88 h 177"/>
                  <a:gd name="T16" fmla="*/ 88 w 177"/>
                  <a:gd name="T17" fmla="*/ 6 h 177"/>
                  <a:gd name="T18" fmla="*/ 88 w 177"/>
                  <a:gd name="T19" fmla="*/ 6 h 177"/>
                  <a:gd name="T20" fmla="*/ 30 w 177"/>
                  <a:gd name="T21" fmla="*/ 31 h 177"/>
                  <a:gd name="T22" fmla="*/ 6 w 177"/>
                  <a:gd name="T23" fmla="*/ 89 h 177"/>
                  <a:gd name="T24" fmla="*/ 31 w 177"/>
                  <a:gd name="T25" fmla="*/ 147 h 177"/>
                  <a:gd name="T26" fmla="*/ 88 w 177"/>
                  <a:gd name="T27" fmla="*/ 171 h 177"/>
                  <a:gd name="T28" fmla="*/ 89 w 177"/>
                  <a:gd name="T29" fmla="*/ 171 h 177"/>
                  <a:gd name="T30" fmla="*/ 155 w 177"/>
                  <a:gd name="T31" fmla="*/ 136 h 177"/>
                  <a:gd name="T32" fmla="*/ 160 w 177"/>
                  <a:gd name="T33" fmla="*/ 140 h 177"/>
                  <a:gd name="T34" fmla="*/ 89 w 177"/>
                  <a:gd name="T35" fmla="*/ 177 h 177"/>
                  <a:gd name="T36" fmla="*/ 88 w 177"/>
                  <a:gd name="T3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77">
                    <a:moveTo>
                      <a:pt x="88" y="177"/>
                    </a:moveTo>
                    <a:cubicBezTo>
                      <a:pt x="65" y="177"/>
                      <a:pt x="43" y="168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6"/>
                      <a:pt x="9" y="43"/>
                      <a:pt x="26" y="27"/>
                    </a:cubicBezTo>
                    <a:cubicBezTo>
                      <a:pt x="42" y="10"/>
                      <a:pt x="64" y="1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37" y="0"/>
                      <a:pt x="176" y="40"/>
                      <a:pt x="177" y="88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70" y="43"/>
                      <a:pt x="133" y="6"/>
                      <a:pt x="88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66" y="7"/>
                      <a:pt x="45" y="15"/>
                      <a:pt x="30" y="31"/>
                    </a:cubicBezTo>
                    <a:cubicBezTo>
                      <a:pt x="14" y="46"/>
                      <a:pt x="6" y="67"/>
                      <a:pt x="6" y="89"/>
                    </a:cubicBezTo>
                    <a:cubicBezTo>
                      <a:pt x="6" y="111"/>
                      <a:pt x="15" y="132"/>
                      <a:pt x="31" y="147"/>
                    </a:cubicBezTo>
                    <a:cubicBezTo>
                      <a:pt x="46" y="162"/>
                      <a:pt x="67" y="171"/>
                      <a:pt x="88" y="171"/>
                    </a:cubicBezTo>
                    <a:cubicBezTo>
                      <a:pt x="88" y="171"/>
                      <a:pt x="89" y="171"/>
                      <a:pt x="89" y="171"/>
                    </a:cubicBezTo>
                    <a:cubicBezTo>
                      <a:pt x="115" y="171"/>
                      <a:pt x="140" y="158"/>
                      <a:pt x="155" y="136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44" y="163"/>
                      <a:pt x="117" y="177"/>
                      <a:pt x="89" y="177"/>
                    </a:cubicBezTo>
                    <a:cubicBezTo>
                      <a:pt x="89" y="177"/>
                      <a:pt x="89" y="177"/>
                      <a:pt x="88" y="17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7" name="Freeform 189">
                <a:extLst>
                  <a:ext uri="{FF2B5EF4-FFF2-40B4-BE49-F238E27FC236}">
                    <a16:creationId xmlns:a16="http://schemas.microsoft.com/office/drawing/2014/main" id="{863AA144-B903-4860-8562-D39B36E8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1986" y="4491267"/>
                <a:ext cx="74166" cy="66749"/>
              </a:xfrm>
              <a:custGeom>
                <a:avLst/>
                <a:gdLst>
                  <a:gd name="T0" fmla="*/ 0 w 60"/>
                  <a:gd name="T1" fmla="*/ 0 h 54"/>
                  <a:gd name="T2" fmla="*/ 31 w 60"/>
                  <a:gd name="T3" fmla="*/ 54 h 54"/>
                  <a:gd name="T4" fmla="*/ 60 w 60"/>
                  <a:gd name="T5" fmla="*/ 0 h 54"/>
                  <a:gd name="T6" fmla="*/ 0 w 6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4">
                    <a:moveTo>
                      <a:pt x="0" y="0"/>
                    </a:moveTo>
                    <a:lnTo>
                      <a:pt x="31" y="54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8" name="Freeform 190">
                <a:extLst>
                  <a:ext uri="{FF2B5EF4-FFF2-40B4-BE49-F238E27FC236}">
                    <a16:creationId xmlns:a16="http://schemas.microsoft.com/office/drawing/2014/main" id="{AAEE0046-41AB-419B-B2B6-6DF3CEF0E6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77585" y="4452947"/>
                <a:ext cx="91471" cy="76638"/>
              </a:xfrm>
              <a:custGeom>
                <a:avLst/>
                <a:gdLst>
                  <a:gd name="T0" fmla="*/ 1 w 48"/>
                  <a:gd name="T1" fmla="*/ 40 h 40"/>
                  <a:gd name="T2" fmla="*/ 0 w 48"/>
                  <a:gd name="T3" fmla="*/ 24 h 40"/>
                  <a:gd name="T4" fmla="*/ 24 w 48"/>
                  <a:gd name="T5" fmla="*/ 0 h 40"/>
                  <a:gd name="T6" fmla="*/ 48 w 48"/>
                  <a:gd name="T7" fmla="*/ 23 h 40"/>
                  <a:gd name="T8" fmla="*/ 48 w 48"/>
                  <a:gd name="T9" fmla="*/ 40 h 40"/>
                  <a:gd name="T10" fmla="*/ 1 w 48"/>
                  <a:gd name="T11" fmla="*/ 40 h 40"/>
                  <a:gd name="T12" fmla="*/ 24 w 48"/>
                  <a:gd name="T13" fmla="*/ 6 h 40"/>
                  <a:gd name="T14" fmla="*/ 6 w 48"/>
                  <a:gd name="T15" fmla="*/ 24 h 40"/>
                  <a:gd name="T16" fmla="*/ 7 w 48"/>
                  <a:gd name="T17" fmla="*/ 34 h 40"/>
                  <a:gd name="T18" fmla="*/ 42 w 48"/>
                  <a:gd name="T19" fmla="*/ 34 h 40"/>
                  <a:gd name="T20" fmla="*/ 42 w 48"/>
                  <a:gd name="T21" fmla="*/ 23 h 40"/>
                  <a:gd name="T22" fmla="*/ 24 w 48"/>
                  <a:gd name="T23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1" y="4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0"/>
                      <a:pt x="48" y="23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1" y="40"/>
                    </a:lnTo>
                    <a:close/>
                    <a:moveTo>
                      <a:pt x="24" y="6"/>
                    </a:moveTo>
                    <a:cubicBezTo>
                      <a:pt x="14" y="6"/>
                      <a:pt x="6" y="14"/>
                      <a:pt x="6" y="2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4"/>
                      <a:pt x="34" y="6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9" name="Freeform 191">
                <a:extLst>
                  <a:ext uri="{FF2B5EF4-FFF2-40B4-BE49-F238E27FC236}">
                    <a16:creationId xmlns:a16="http://schemas.microsoft.com/office/drawing/2014/main" id="{A2CBED4E-8F3F-4F26-A152-681AEC9D0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59043" y="4517225"/>
                <a:ext cx="131026" cy="100124"/>
              </a:xfrm>
              <a:custGeom>
                <a:avLst/>
                <a:gdLst>
                  <a:gd name="T0" fmla="*/ 5 w 69"/>
                  <a:gd name="T1" fmla="*/ 52 h 52"/>
                  <a:gd name="T2" fmla="*/ 5 w 69"/>
                  <a:gd name="T3" fmla="*/ 52 h 52"/>
                  <a:gd name="T4" fmla="*/ 1 w 69"/>
                  <a:gd name="T5" fmla="*/ 47 h 52"/>
                  <a:gd name="T6" fmla="*/ 0 w 69"/>
                  <a:gd name="T7" fmla="*/ 4 h 52"/>
                  <a:gd name="T8" fmla="*/ 5 w 69"/>
                  <a:gd name="T9" fmla="*/ 0 h 52"/>
                  <a:gd name="T10" fmla="*/ 64 w 69"/>
                  <a:gd name="T11" fmla="*/ 0 h 52"/>
                  <a:gd name="T12" fmla="*/ 68 w 69"/>
                  <a:gd name="T13" fmla="*/ 4 h 52"/>
                  <a:gd name="T14" fmla="*/ 69 w 69"/>
                  <a:gd name="T15" fmla="*/ 47 h 52"/>
                  <a:gd name="T16" fmla="*/ 67 w 69"/>
                  <a:gd name="T17" fmla="*/ 50 h 52"/>
                  <a:gd name="T18" fmla="*/ 64 w 69"/>
                  <a:gd name="T19" fmla="*/ 51 h 52"/>
                  <a:gd name="T20" fmla="*/ 5 w 69"/>
                  <a:gd name="T21" fmla="*/ 52 h 52"/>
                  <a:gd name="T22" fmla="*/ 6 w 69"/>
                  <a:gd name="T23" fmla="*/ 6 h 52"/>
                  <a:gd name="T24" fmla="*/ 7 w 69"/>
                  <a:gd name="T25" fmla="*/ 46 h 52"/>
                  <a:gd name="T26" fmla="*/ 62 w 69"/>
                  <a:gd name="T27" fmla="*/ 45 h 52"/>
                  <a:gd name="T28" fmla="*/ 62 w 69"/>
                  <a:gd name="T29" fmla="*/ 6 h 52"/>
                  <a:gd name="T30" fmla="*/ 6 w 69"/>
                  <a:gd name="T3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52">
                    <a:moveTo>
                      <a:pt x="5" y="52"/>
                    </a:moveTo>
                    <a:cubicBezTo>
                      <a:pt x="5" y="52"/>
                      <a:pt x="5" y="52"/>
                      <a:pt x="5" y="52"/>
                    </a:cubicBezTo>
                    <a:cubicBezTo>
                      <a:pt x="3" y="52"/>
                      <a:pt x="1" y="50"/>
                      <a:pt x="1" y="4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8" y="49"/>
                      <a:pt x="67" y="50"/>
                    </a:cubicBezTo>
                    <a:cubicBezTo>
                      <a:pt x="66" y="51"/>
                      <a:pt x="65" y="51"/>
                      <a:pt x="64" y="51"/>
                    </a:cubicBezTo>
                    <a:lnTo>
                      <a:pt x="5" y="52"/>
                    </a:lnTo>
                    <a:close/>
                    <a:moveTo>
                      <a:pt x="6" y="6"/>
                    </a:moveTo>
                    <a:cubicBezTo>
                      <a:pt x="7" y="46"/>
                      <a:pt x="7" y="46"/>
                      <a:pt x="7" y="46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6"/>
                      <a:pt x="62" y="6"/>
                      <a:pt x="62" y="6"/>
                    </a:cubicBezTo>
                    <a:lnTo>
                      <a:pt x="6" y="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0A0CD05-0AE4-492D-8051-9773BFFA7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Define the Process </a:t>
            </a:r>
            <a:endParaRPr lang="en-US" dirty="0"/>
          </a:p>
        </p:txBody>
      </p:sp>
      <p:grpSp>
        <p:nvGrpSpPr>
          <p:cNvPr id="32" name="Group 31" descr="tools icon">
            <a:extLst>
              <a:ext uri="{FF2B5EF4-FFF2-40B4-BE49-F238E27FC236}">
                <a16:creationId xmlns:a16="http://schemas.microsoft.com/office/drawing/2014/main" id="{414B2C39-D63F-4B23-93E4-C6CB8A1A931B}"/>
              </a:ext>
            </a:extLst>
          </p:cNvPr>
          <p:cNvGrpSpPr/>
          <p:nvPr/>
        </p:nvGrpSpPr>
        <p:grpSpPr>
          <a:xfrm>
            <a:off x="727647" y="2999337"/>
            <a:ext cx="823913" cy="823912"/>
            <a:chOff x="712787" y="4945848"/>
            <a:chExt cx="823913" cy="823912"/>
          </a:xfrm>
        </p:grpSpPr>
        <p:sp>
          <p:nvSpPr>
            <p:cNvPr id="61" name="Oval 68">
              <a:extLst>
                <a:ext uri="{FF2B5EF4-FFF2-40B4-BE49-F238E27FC236}">
                  <a16:creationId xmlns:a16="http://schemas.microsoft.com/office/drawing/2014/main" id="{5A6D6A35-6EA5-47A3-BA38-66294A59DC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787" y="4945848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62" name="Group 61" descr="Mechanics">
              <a:extLst>
                <a:ext uri="{FF2B5EF4-FFF2-40B4-BE49-F238E27FC236}">
                  <a16:creationId xmlns:a16="http://schemas.microsoft.com/office/drawing/2014/main" id="{12D9414F-F708-4FC6-9001-3B87C1156DFE}"/>
                </a:ext>
              </a:extLst>
            </p:cNvPr>
            <p:cNvGrpSpPr/>
            <p:nvPr/>
          </p:nvGrpSpPr>
          <p:grpSpPr bwMode="auto">
            <a:xfrm>
              <a:off x="925095" y="5165730"/>
              <a:ext cx="396000" cy="396000"/>
              <a:chOff x="5508977" y="3649484"/>
              <a:chExt cx="331274" cy="323857"/>
            </a:xfrm>
            <a:solidFill>
              <a:schemeClr val="tx1"/>
            </a:solidFill>
          </p:grpSpPr>
          <p:sp>
            <p:nvSpPr>
              <p:cNvPr id="63" name="Freeform 129">
                <a:extLst>
                  <a:ext uri="{FF2B5EF4-FFF2-40B4-BE49-F238E27FC236}">
                    <a16:creationId xmlns:a16="http://schemas.microsoft.com/office/drawing/2014/main" id="{0DBAC07A-2E12-4423-A7AC-B5AAE8B2C0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78322" y="3828718"/>
                <a:ext cx="161929" cy="144623"/>
              </a:xfrm>
              <a:custGeom>
                <a:avLst/>
                <a:gdLst>
                  <a:gd name="T0" fmla="*/ 60 w 85"/>
                  <a:gd name="T1" fmla="*/ 76 h 76"/>
                  <a:gd name="T2" fmla="*/ 60 w 85"/>
                  <a:gd name="T3" fmla="*/ 76 h 76"/>
                  <a:gd name="T4" fmla="*/ 52 w 85"/>
                  <a:gd name="T5" fmla="*/ 73 h 76"/>
                  <a:gd name="T6" fmla="*/ 0 w 85"/>
                  <a:gd name="T7" fmla="*/ 22 h 76"/>
                  <a:gd name="T8" fmla="*/ 13 w 85"/>
                  <a:gd name="T9" fmla="*/ 9 h 76"/>
                  <a:gd name="T10" fmla="*/ 30 w 85"/>
                  <a:gd name="T11" fmla="*/ 1 h 76"/>
                  <a:gd name="T12" fmla="*/ 33 w 85"/>
                  <a:gd name="T13" fmla="*/ 0 h 76"/>
                  <a:gd name="T14" fmla="*/ 79 w 85"/>
                  <a:gd name="T15" fmla="*/ 46 h 76"/>
                  <a:gd name="T16" fmla="*/ 74 w 85"/>
                  <a:gd name="T17" fmla="*/ 69 h 76"/>
                  <a:gd name="T18" fmla="*/ 60 w 85"/>
                  <a:gd name="T19" fmla="*/ 76 h 76"/>
                  <a:gd name="T20" fmla="*/ 58 w 85"/>
                  <a:gd name="T21" fmla="*/ 68 h 76"/>
                  <a:gd name="T22" fmla="*/ 60 w 85"/>
                  <a:gd name="T23" fmla="*/ 68 h 76"/>
                  <a:gd name="T24" fmla="*/ 68 w 85"/>
                  <a:gd name="T25" fmla="*/ 63 h 76"/>
                  <a:gd name="T26" fmla="*/ 73 w 85"/>
                  <a:gd name="T27" fmla="*/ 52 h 76"/>
                  <a:gd name="T28" fmla="*/ 30 w 85"/>
                  <a:gd name="T29" fmla="*/ 9 h 76"/>
                  <a:gd name="T30" fmla="*/ 18 w 85"/>
                  <a:gd name="T31" fmla="*/ 14 h 76"/>
                  <a:gd name="T32" fmla="*/ 11 w 85"/>
                  <a:gd name="T33" fmla="*/ 21 h 76"/>
                  <a:gd name="T34" fmla="*/ 58 w 85"/>
                  <a:gd name="T35" fmla="*/ 68 h 76"/>
                  <a:gd name="T36" fmla="*/ 58 w 85"/>
                  <a:gd name="T37" fmla="*/ 6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76">
                    <a:moveTo>
                      <a:pt x="60" y="76"/>
                    </a:moveTo>
                    <a:cubicBezTo>
                      <a:pt x="60" y="76"/>
                      <a:pt x="60" y="76"/>
                      <a:pt x="60" y="76"/>
                    </a:cubicBezTo>
                    <a:cubicBezTo>
                      <a:pt x="55" y="76"/>
                      <a:pt x="52" y="74"/>
                      <a:pt x="52" y="7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8"/>
                      <a:pt x="17" y="5"/>
                      <a:pt x="30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2" y="49"/>
                      <a:pt x="85" y="58"/>
                      <a:pt x="74" y="69"/>
                    </a:cubicBezTo>
                    <a:cubicBezTo>
                      <a:pt x="69" y="74"/>
                      <a:pt x="64" y="76"/>
                      <a:pt x="60" y="76"/>
                    </a:cubicBezTo>
                    <a:close/>
                    <a:moveTo>
                      <a:pt x="58" y="68"/>
                    </a:moveTo>
                    <a:cubicBezTo>
                      <a:pt x="58" y="68"/>
                      <a:pt x="58" y="68"/>
                      <a:pt x="60" y="68"/>
                    </a:cubicBezTo>
                    <a:cubicBezTo>
                      <a:pt x="62" y="68"/>
                      <a:pt x="65" y="66"/>
                      <a:pt x="68" y="63"/>
                    </a:cubicBezTo>
                    <a:cubicBezTo>
                      <a:pt x="76" y="56"/>
                      <a:pt x="73" y="52"/>
                      <a:pt x="73" y="52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1" y="12"/>
                      <a:pt x="19" y="14"/>
                      <a:pt x="18" y="14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64" name="Freeform 130">
                <a:extLst>
                  <a:ext uri="{FF2B5EF4-FFF2-40B4-BE49-F238E27FC236}">
                    <a16:creationId xmlns:a16="http://schemas.microsoft.com/office/drawing/2014/main" id="{99532D95-86F9-4992-A22A-F8F67CF908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08977" y="3649484"/>
                <a:ext cx="154512" cy="153276"/>
              </a:xfrm>
              <a:custGeom>
                <a:avLst/>
                <a:gdLst>
                  <a:gd name="T0" fmla="*/ 65 w 81"/>
                  <a:gd name="T1" fmla="*/ 80 h 80"/>
                  <a:gd name="T2" fmla="*/ 32 w 81"/>
                  <a:gd name="T3" fmla="*/ 47 h 80"/>
                  <a:gd name="T4" fmla="*/ 18 w 81"/>
                  <a:gd name="T5" fmla="*/ 41 h 80"/>
                  <a:gd name="T6" fmla="*/ 0 w 81"/>
                  <a:gd name="T7" fmla="*/ 15 h 80"/>
                  <a:gd name="T8" fmla="*/ 15 w 81"/>
                  <a:gd name="T9" fmla="*/ 0 h 80"/>
                  <a:gd name="T10" fmla="*/ 42 w 81"/>
                  <a:gd name="T11" fmla="*/ 17 h 80"/>
                  <a:gd name="T12" fmla="*/ 48 w 81"/>
                  <a:gd name="T13" fmla="*/ 31 h 80"/>
                  <a:gd name="T14" fmla="*/ 81 w 81"/>
                  <a:gd name="T15" fmla="*/ 64 h 80"/>
                  <a:gd name="T16" fmla="*/ 79 w 81"/>
                  <a:gd name="T17" fmla="*/ 67 h 80"/>
                  <a:gd name="T18" fmla="*/ 74 w 81"/>
                  <a:gd name="T19" fmla="*/ 72 h 80"/>
                  <a:gd name="T20" fmla="*/ 74 w 81"/>
                  <a:gd name="T21" fmla="*/ 73 h 80"/>
                  <a:gd name="T22" fmla="*/ 65 w 81"/>
                  <a:gd name="T23" fmla="*/ 80 h 80"/>
                  <a:gd name="T24" fmla="*/ 23 w 81"/>
                  <a:gd name="T25" fmla="*/ 35 h 80"/>
                  <a:gd name="T26" fmla="*/ 36 w 81"/>
                  <a:gd name="T27" fmla="*/ 41 h 80"/>
                  <a:gd name="T28" fmla="*/ 65 w 81"/>
                  <a:gd name="T29" fmla="*/ 70 h 80"/>
                  <a:gd name="T30" fmla="*/ 69 w 81"/>
                  <a:gd name="T31" fmla="*/ 66 h 80"/>
                  <a:gd name="T32" fmla="*/ 70 w 81"/>
                  <a:gd name="T33" fmla="*/ 65 h 80"/>
                  <a:gd name="T34" fmla="*/ 41 w 81"/>
                  <a:gd name="T35" fmla="*/ 36 h 80"/>
                  <a:gd name="T36" fmla="*/ 35 w 81"/>
                  <a:gd name="T37" fmla="*/ 22 h 80"/>
                  <a:gd name="T38" fmla="*/ 16 w 81"/>
                  <a:gd name="T39" fmla="*/ 10 h 80"/>
                  <a:gd name="T40" fmla="*/ 11 w 81"/>
                  <a:gd name="T41" fmla="*/ 16 h 80"/>
                  <a:gd name="T42" fmla="*/ 23 w 81"/>
                  <a:gd name="T43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" h="80">
                    <a:moveTo>
                      <a:pt x="65" y="8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7" y="69"/>
                      <a:pt x="76" y="71"/>
                      <a:pt x="74" y="72"/>
                    </a:cubicBezTo>
                    <a:cubicBezTo>
                      <a:pt x="74" y="73"/>
                      <a:pt x="74" y="73"/>
                      <a:pt x="74" y="73"/>
                    </a:cubicBezTo>
                    <a:lnTo>
                      <a:pt x="65" y="80"/>
                    </a:lnTo>
                    <a:close/>
                    <a:moveTo>
                      <a:pt x="23" y="35"/>
                    </a:moveTo>
                    <a:cubicBezTo>
                      <a:pt x="36" y="41"/>
                      <a:pt x="36" y="41"/>
                      <a:pt x="36" y="41"/>
                    </a:cubicBezTo>
                    <a:cubicBezTo>
                      <a:pt x="65" y="70"/>
                      <a:pt x="65" y="70"/>
                      <a:pt x="65" y="70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70" y="65"/>
                      <a:pt x="70" y="65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1" y="16"/>
                      <a:pt x="11" y="16"/>
                      <a:pt x="11" y="16"/>
                    </a:cubicBezTo>
                    <a:lnTo>
                      <a:pt x="23" y="35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65" name="Freeform 131">
                <a:extLst>
                  <a:ext uri="{FF2B5EF4-FFF2-40B4-BE49-F238E27FC236}">
                    <a16:creationId xmlns:a16="http://schemas.microsoft.com/office/drawing/2014/main" id="{A4304E6A-0009-4C19-BB19-7A189DFFD0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3921" y="3670498"/>
                <a:ext cx="302844" cy="286775"/>
              </a:xfrm>
              <a:custGeom>
                <a:avLst/>
                <a:gdLst>
                  <a:gd name="T0" fmla="*/ 127 w 159"/>
                  <a:gd name="T1" fmla="*/ 4 h 150"/>
                  <a:gd name="T2" fmla="*/ 140 w 159"/>
                  <a:gd name="T3" fmla="*/ 6 h 150"/>
                  <a:gd name="T4" fmla="*/ 123 w 159"/>
                  <a:gd name="T5" fmla="*/ 13 h 150"/>
                  <a:gd name="T6" fmla="*/ 121 w 159"/>
                  <a:gd name="T7" fmla="*/ 14 h 150"/>
                  <a:gd name="T8" fmla="*/ 121 w 159"/>
                  <a:gd name="T9" fmla="*/ 16 h 150"/>
                  <a:gd name="T10" fmla="*/ 120 w 159"/>
                  <a:gd name="T11" fmla="*/ 23 h 150"/>
                  <a:gd name="T12" fmla="*/ 120 w 159"/>
                  <a:gd name="T13" fmla="*/ 24 h 150"/>
                  <a:gd name="T14" fmla="*/ 120 w 159"/>
                  <a:gd name="T15" fmla="*/ 25 h 150"/>
                  <a:gd name="T16" fmla="*/ 126 w 159"/>
                  <a:gd name="T17" fmla="*/ 39 h 150"/>
                  <a:gd name="T18" fmla="*/ 128 w 159"/>
                  <a:gd name="T19" fmla="*/ 43 h 150"/>
                  <a:gd name="T20" fmla="*/ 131 w 159"/>
                  <a:gd name="T21" fmla="*/ 41 h 150"/>
                  <a:gd name="T22" fmla="*/ 152 w 159"/>
                  <a:gd name="T23" fmla="*/ 32 h 150"/>
                  <a:gd name="T24" fmla="*/ 135 w 159"/>
                  <a:gd name="T25" fmla="*/ 50 h 150"/>
                  <a:gd name="T26" fmla="*/ 132 w 159"/>
                  <a:gd name="T27" fmla="*/ 52 h 150"/>
                  <a:gd name="T28" fmla="*/ 133 w 159"/>
                  <a:gd name="T29" fmla="*/ 56 h 150"/>
                  <a:gd name="T30" fmla="*/ 138 w 159"/>
                  <a:gd name="T31" fmla="*/ 68 h 150"/>
                  <a:gd name="T32" fmla="*/ 90 w 159"/>
                  <a:gd name="T33" fmla="*/ 83 h 150"/>
                  <a:gd name="T34" fmla="*/ 33 w 159"/>
                  <a:gd name="T35" fmla="*/ 142 h 150"/>
                  <a:gd name="T36" fmla="*/ 23 w 159"/>
                  <a:gd name="T37" fmla="*/ 146 h 150"/>
                  <a:gd name="T38" fmla="*/ 15 w 159"/>
                  <a:gd name="T39" fmla="*/ 142 h 150"/>
                  <a:gd name="T40" fmla="*/ 15 w 159"/>
                  <a:gd name="T41" fmla="*/ 123 h 150"/>
                  <a:gd name="T42" fmla="*/ 80 w 159"/>
                  <a:gd name="T43" fmla="*/ 71 h 150"/>
                  <a:gd name="T44" fmla="*/ 80 w 159"/>
                  <a:gd name="T45" fmla="*/ 71 h 150"/>
                  <a:gd name="T46" fmla="*/ 80 w 159"/>
                  <a:gd name="T47" fmla="*/ 70 h 150"/>
                  <a:gd name="T48" fmla="*/ 102 w 159"/>
                  <a:gd name="T49" fmla="*/ 23 h 150"/>
                  <a:gd name="T50" fmla="*/ 104 w 159"/>
                  <a:gd name="T51" fmla="*/ 15 h 150"/>
                  <a:gd name="T52" fmla="*/ 121 w 159"/>
                  <a:gd name="T53" fmla="*/ 4 h 150"/>
                  <a:gd name="T54" fmla="*/ 122 w 159"/>
                  <a:gd name="T55" fmla="*/ 4 h 150"/>
                  <a:gd name="T56" fmla="*/ 127 w 159"/>
                  <a:gd name="T57" fmla="*/ 4 h 150"/>
                  <a:gd name="T58" fmla="*/ 127 w 159"/>
                  <a:gd name="T59" fmla="*/ 4 h 150"/>
                  <a:gd name="T60" fmla="*/ 24 w 159"/>
                  <a:gd name="T61" fmla="*/ 142 h 150"/>
                  <a:gd name="T62" fmla="*/ 31 w 159"/>
                  <a:gd name="T63" fmla="*/ 139 h 150"/>
                  <a:gd name="T64" fmla="*/ 31 w 159"/>
                  <a:gd name="T65" fmla="*/ 125 h 150"/>
                  <a:gd name="T66" fmla="*/ 24 w 159"/>
                  <a:gd name="T67" fmla="*/ 122 h 150"/>
                  <a:gd name="T68" fmla="*/ 17 w 159"/>
                  <a:gd name="T69" fmla="*/ 125 h 150"/>
                  <a:gd name="T70" fmla="*/ 17 w 159"/>
                  <a:gd name="T71" fmla="*/ 139 h 150"/>
                  <a:gd name="T72" fmla="*/ 24 w 159"/>
                  <a:gd name="T73" fmla="*/ 142 h 150"/>
                  <a:gd name="T74" fmla="*/ 127 w 159"/>
                  <a:gd name="T75" fmla="*/ 0 h 150"/>
                  <a:gd name="T76" fmla="*/ 121 w 159"/>
                  <a:gd name="T77" fmla="*/ 0 h 150"/>
                  <a:gd name="T78" fmla="*/ 100 w 159"/>
                  <a:gd name="T79" fmla="*/ 13 h 150"/>
                  <a:gd name="T80" fmla="*/ 77 w 159"/>
                  <a:gd name="T81" fmla="*/ 68 h 150"/>
                  <a:gd name="T82" fmla="*/ 12 w 159"/>
                  <a:gd name="T83" fmla="*/ 120 h 150"/>
                  <a:gd name="T84" fmla="*/ 12 w 159"/>
                  <a:gd name="T85" fmla="*/ 145 h 150"/>
                  <a:gd name="T86" fmla="*/ 23 w 159"/>
                  <a:gd name="T87" fmla="*/ 150 h 150"/>
                  <a:gd name="T88" fmla="*/ 36 w 159"/>
                  <a:gd name="T89" fmla="*/ 145 h 150"/>
                  <a:gd name="T90" fmla="*/ 93 w 159"/>
                  <a:gd name="T91" fmla="*/ 85 h 150"/>
                  <a:gd name="T92" fmla="*/ 144 w 159"/>
                  <a:gd name="T93" fmla="*/ 71 h 150"/>
                  <a:gd name="T94" fmla="*/ 137 w 159"/>
                  <a:gd name="T95" fmla="*/ 54 h 150"/>
                  <a:gd name="T96" fmla="*/ 159 w 159"/>
                  <a:gd name="T97" fmla="*/ 25 h 150"/>
                  <a:gd name="T98" fmla="*/ 130 w 159"/>
                  <a:gd name="T99" fmla="*/ 37 h 150"/>
                  <a:gd name="T100" fmla="*/ 124 w 159"/>
                  <a:gd name="T101" fmla="*/ 24 h 150"/>
                  <a:gd name="T102" fmla="*/ 125 w 159"/>
                  <a:gd name="T103" fmla="*/ 17 h 150"/>
                  <a:gd name="T104" fmla="*/ 149 w 159"/>
                  <a:gd name="T105" fmla="*/ 6 h 150"/>
                  <a:gd name="T106" fmla="*/ 127 w 159"/>
                  <a:gd name="T107" fmla="*/ 0 h 150"/>
                  <a:gd name="T108" fmla="*/ 24 w 159"/>
                  <a:gd name="T109" fmla="*/ 138 h 150"/>
                  <a:gd name="T110" fmla="*/ 20 w 159"/>
                  <a:gd name="T111" fmla="*/ 136 h 150"/>
                  <a:gd name="T112" fmla="*/ 20 w 159"/>
                  <a:gd name="T113" fmla="*/ 128 h 150"/>
                  <a:gd name="T114" fmla="*/ 24 w 159"/>
                  <a:gd name="T115" fmla="*/ 126 h 150"/>
                  <a:gd name="T116" fmla="*/ 29 w 159"/>
                  <a:gd name="T117" fmla="*/ 128 h 150"/>
                  <a:gd name="T118" fmla="*/ 29 w 159"/>
                  <a:gd name="T119" fmla="*/ 136 h 150"/>
                  <a:gd name="T120" fmla="*/ 24 w 159"/>
                  <a:gd name="T121" fmla="*/ 13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9" h="150">
                    <a:moveTo>
                      <a:pt x="127" y="4"/>
                    </a:moveTo>
                    <a:cubicBezTo>
                      <a:pt x="132" y="4"/>
                      <a:pt x="136" y="5"/>
                      <a:pt x="140" y="6"/>
                    </a:cubicBezTo>
                    <a:cubicBezTo>
                      <a:pt x="123" y="13"/>
                      <a:pt x="123" y="13"/>
                      <a:pt x="123" y="13"/>
                    </a:cubicBezTo>
                    <a:cubicBezTo>
                      <a:pt x="121" y="14"/>
                      <a:pt x="121" y="14"/>
                      <a:pt x="121" y="14"/>
                    </a:cubicBezTo>
                    <a:cubicBezTo>
                      <a:pt x="121" y="16"/>
                      <a:pt x="121" y="16"/>
                      <a:pt x="121" y="16"/>
                    </a:cubicBezTo>
                    <a:cubicBezTo>
                      <a:pt x="120" y="23"/>
                      <a:pt x="120" y="23"/>
                      <a:pt x="120" y="23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5"/>
                      <a:pt x="120" y="25"/>
                      <a:pt x="120" y="25"/>
                    </a:cubicBezTo>
                    <a:cubicBezTo>
                      <a:pt x="126" y="39"/>
                      <a:pt x="126" y="39"/>
                      <a:pt x="126" y="39"/>
                    </a:cubicBezTo>
                    <a:cubicBezTo>
                      <a:pt x="128" y="43"/>
                      <a:pt x="128" y="43"/>
                      <a:pt x="128" y="43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52" y="32"/>
                      <a:pt x="152" y="32"/>
                      <a:pt x="152" y="32"/>
                    </a:cubicBezTo>
                    <a:cubicBezTo>
                      <a:pt x="148" y="38"/>
                      <a:pt x="143" y="46"/>
                      <a:pt x="135" y="50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33" y="56"/>
                      <a:pt x="133" y="56"/>
                      <a:pt x="133" y="56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26" y="69"/>
                      <a:pt x="98" y="74"/>
                      <a:pt x="90" y="83"/>
                    </a:cubicBezTo>
                    <a:cubicBezTo>
                      <a:pt x="33" y="142"/>
                      <a:pt x="33" y="142"/>
                      <a:pt x="33" y="142"/>
                    </a:cubicBezTo>
                    <a:cubicBezTo>
                      <a:pt x="33" y="142"/>
                      <a:pt x="28" y="146"/>
                      <a:pt x="23" y="146"/>
                    </a:cubicBezTo>
                    <a:cubicBezTo>
                      <a:pt x="20" y="146"/>
                      <a:pt x="17" y="144"/>
                      <a:pt x="15" y="142"/>
                    </a:cubicBezTo>
                    <a:cubicBezTo>
                      <a:pt x="7" y="134"/>
                      <a:pt x="13" y="125"/>
                      <a:pt x="15" y="12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93" y="58"/>
                      <a:pt x="98" y="36"/>
                      <a:pt x="102" y="23"/>
                    </a:cubicBezTo>
                    <a:cubicBezTo>
                      <a:pt x="103" y="19"/>
                      <a:pt x="103" y="17"/>
                      <a:pt x="104" y="15"/>
                    </a:cubicBezTo>
                    <a:cubicBezTo>
                      <a:pt x="106" y="7"/>
                      <a:pt x="107" y="7"/>
                      <a:pt x="121" y="4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24" y="4"/>
                      <a:pt x="125" y="4"/>
                      <a:pt x="127" y="4"/>
                    </a:cubicBezTo>
                    <a:cubicBezTo>
                      <a:pt x="127" y="4"/>
                      <a:pt x="127" y="4"/>
                      <a:pt x="127" y="4"/>
                    </a:cubicBezTo>
                    <a:moveTo>
                      <a:pt x="24" y="142"/>
                    </a:moveTo>
                    <a:cubicBezTo>
                      <a:pt x="27" y="142"/>
                      <a:pt x="30" y="141"/>
                      <a:pt x="31" y="139"/>
                    </a:cubicBezTo>
                    <a:cubicBezTo>
                      <a:pt x="35" y="135"/>
                      <a:pt x="35" y="129"/>
                      <a:pt x="31" y="125"/>
                    </a:cubicBezTo>
                    <a:cubicBezTo>
                      <a:pt x="30" y="123"/>
                      <a:pt x="27" y="122"/>
                      <a:pt x="24" y="122"/>
                    </a:cubicBezTo>
                    <a:cubicBezTo>
                      <a:pt x="22" y="122"/>
                      <a:pt x="19" y="123"/>
                      <a:pt x="17" y="125"/>
                    </a:cubicBezTo>
                    <a:cubicBezTo>
                      <a:pt x="13" y="129"/>
                      <a:pt x="13" y="135"/>
                      <a:pt x="17" y="139"/>
                    </a:cubicBezTo>
                    <a:cubicBezTo>
                      <a:pt x="19" y="141"/>
                      <a:pt x="22" y="142"/>
                      <a:pt x="24" y="142"/>
                    </a:cubicBezTo>
                    <a:moveTo>
                      <a:pt x="127" y="0"/>
                    </a:moveTo>
                    <a:cubicBezTo>
                      <a:pt x="125" y="0"/>
                      <a:pt x="123" y="0"/>
                      <a:pt x="121" y="0"/>
                    </a:cubicBezTo>
                    <a:cubicBezTo>
                      <a:pt x="106" y="3"/>
                      <a:pt x="103" y="4"/>
                      <a:pt x="100" y="13"/>
                    </a:cubicBezTo>
                    <a:cubicBezTo>
                      <a:pt x="97" y="23"/>
                      <a:pt x="93" y="53"/>
                      <a:pt x="77" y="68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2" y="120"/>
                      <a:pt x="0" y="133"/>
                      <a:pt x="12" y="145"/>
                    </a:cubicBezTo>
                    <a:cubicBezTo>
                      <a:pt x="16" y="148"/>
                      <a:pt x="20" y="150"/>
                      <a:pt x="23" y="150"/>
                    </a:cubicBezTo>
                    <a:cubicBezTo>
                      <a:pt x="30" y="150"/>
                      <a:pt x="36" y="145"/>
                      <a:pt x="36" y="14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102" y="76"/>
                      <a:pt x="144" y="71"/>
                      <a:pt x="144" y="71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53" y="46"/>
                      <a:pt x="159" y="25"/>
                      <a:pt x="159" y="25"/>
                    </a:cubicBezTo>
                    <a:cubicBezTo>
                      <a:pt x="130" y="37"/>
                      <a:pt x="130" y="37"/>
                      <a:pt x="130" y="37"/>
                    </a:cubicBezTo>
                    <a:cubicBezTo>
                      <a:pt x="124" y="24"/>
                      <a:pt x="124" y="24"/>
                      <a:pt x="124" y="24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49" y="6"/>
                      <a:pt x="139" y="0"/>
                      <a:pt x="127" y="0"/>
                    </a:cubicBezTo>
                    <a:close/>
                    <a:moveTo>
                      <a:pt x="24" y="138"/>
                    </a:moveTo>
                    <a:cubicBezTo>
                      <a:pt x="23" y="138"/>
                      <a:pt x="21" y="138"/>
                      <a:pt x="20" y="136"/>
                    </a:cubicBezTo>
                    <a:cubicBezTo>
                      <a:pt x="17" y="134"/>
                      <a:pt x="17" y="130"/>
                      <a:pt x="20" y="128"/>
                    </a:cubicBezTo>
                    <a:cubicBezTo>
                      <a:pt x="21" y="127"/>
                      <a:pt x="23" y="126"/>
                      <a:pt x="24" y="126"/>
                    </a:cubicBezTo>
                    <a:cubicBezTo>
                      <a:pt x="26" y="126"/>
                      <a:pt x="27" y="127"/>
                      <a:pt x="29" y="128"/>
                    </a:cubicBezTo>
                    <a:cubicBezTo>
                      <a:pt x="31" y="130"/>
                      <a:pt x="31" y="134"/>
                      <a:pt x="29" y="136"/>
                    </a:cubicBezTo>
                    <a:cubicBezTo>
                      <a:pt x="27" y="138"/>
                      <a:pt x="26" y="138"/>
                      <a:pt x="24" y="13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2AB4371-99E9-4FD0-A119-1CF96F2D3E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9457" y="4930172"/>
            <a:ext cx="4433401" cy="823913"/>
          </a:xfrm>
        </p:spPr>
        <p:txBody>
          <a:bodyPr/>
          <a:lstStyle/>
          <a:p>
            <a:r>
              <a:rPr lang="en-US" dirty="0" smtClean="0"/>
              <a:t>Dig deeper into PBL</a:t>
            </a:r>
            <a:endParaRPr lang="en-US" dirty="0"/>
          </a:p>
        </p:txBody>
      </p:sp>
      <p:grpSp>
        <p:nvGrpSpPr>
          <p:cNvPr id="44" name="Group 43" descr="steps graphic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1766" y="2139824"/>
            <a:ext cx="5184000" cy="3831576"/>
            <a:chOff x="6431766" y="2076324"/>
            <a:chExt cx="5184000" cy="3831576"/>
          </a:xfrm>
        </p:grpSpPr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reeform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1" name="Freeform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17" name="Group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0" y="3145110"/>
              <a:ext cx="2335304" cy="1306106"/>
              <a:chOff x="4808051" y="5135743"/>
              <a:chExt cx="2369874" cy="1405200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63272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21" name="Group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Teardrop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68" name="Teardrop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j-lt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400" b="1" dirty="0">
                      <a:latin typeface="+mj-lt"/>
                    </a:rPr>
                    <a:t>4</a:t>
                  </a:r>
                </a:p>
              </p:txBody>
            </p:sp>
          </p:grpSp>
          <p:sp>
            <p:nvSpPr>
              <p:cNvPr id="71" name="Teardrop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94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the Project…HAVE to vs WANT to…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6987" y="2336873"/>
            <a:ext cx="10924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Think about a real world application, problem, or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Think about an inspiring project or problem</a:t>
            </a:r>
          </a:p>
          <a:p>
            <a:endParaRPr lang="en-US" sz="3600" dirty="0"/>
          </a:p>
          <a:p>
            <a:endParaRPr lang="en-US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Select outcomes you wish to address </a:t>
            </a:r>
          </a:p>
        </p:txBody>
      </p:sp>
    </p:spTree>
    <p:extLst>
      <p:ext uri="{BB962C8B-B14F-4D97-AF65-F5344CB8AC3E}">
        <p14:creationId xmlns:p14="http://schemas.microsoft.com/office/powerpoint/2010/main" val="21765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7158" y="2169994"/>
            <a:ext cx="7974842" cy="3793490"/>
          </a:xfrm>
        </p:spPr>
        <p:txBody>
          <a:bodyPr>
            <a:noAutofit/>
          </a:bodyPr>
          <a:lstStyle/>
          <a:p>
            <a:r>
              <a:rPr lang="en-US" sz="3600" dirty="0" smtClean="0"/>
              <a:t>Outcomes - Pick some outcomes you’d like to tackle</a:t>
            </a:r>
          </a:p>
          <a:p>
            <a:endParaRPr lang="en-US" sz="3600" dirty="0" smtClean="0"/>
          </a:p>
          <a:p>
            <a:r>
              <a:rPr lang="en-US" sz="3600" dirty="0" smtClean="0"/>
              <a:t>AND/OR</a:t>
            </a:r>
          </a:p>
          <a:p>
            <a:endParaRPr lang="en-US" sz="3600" dirty="0" smtClean="0"/>
          </a:p>
          <a:p>
            <a:r>
              <a:rPr lang="en-US" sz="3600" dirty="0" smtClean="0"/>
              <a:t> Brainstorm some passion areas, project ideas, real world audiences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2248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next steps?</a:t>
            </a:r>
          </a:p>
        </p:txBody>
      </p:sp>
      <p:pic>
        <p:nvPicPr>
          <p:cNvPr id="7" name="Graphic 6" descr="Steps icon">
            <a:extLst>
              <a:ext uri="{FF2B5EF4-FFF2-40B4-BE49-F238E27FC236}">
                <a16:creationId xmlns:a16="http://schemas.microsoft.com/office/drawing/2014/main" id="{CFAFD888-408F-42CB-B314-5A856047E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505" y="817447"/>
            <a:ext cx="952500" cy="952500"/>
          </a:xfrm>
          <a:prstGeom prst="rect">
            <a:avLst/>
          </a:prstGeom>
        </p:spPr>
      </p:pic>
      <p:grpSp>
        <p:nvGrpSpPr>
          <p:cNvPr id="25" name="Group 24" descr="thumbs up icon">
            <a:extLst>
              <a:ext uri="{FF2B5EF4-FFF2-40B4-BE49-F238E27FC236}">
                <a16:creationId xmlns:a16="http://schemas.microsoft.com/office/drawing/2014/main" id="{2907416F-402F-41F1-9D31-BA7E1376D182}"/>
              </a:ext>
            </a:extLst>
          </p:cNvPr>
          <p:cNvGrpSpPr/>
          <p:nvPr/>
        </p:nvGrpSpPr>
        <p:grpSpPr>
          <a:xfrm>
            <a:off x="783430" y="5005839"/>
            <a:ext cx="823913" cy="823913"/>
            <a:chOff x="744537" y="2086166"/>
            <a:chExt cx="823913" cy="823913"/>
          </a:xfrm>
        </p:grpSpPr>
        <p:sp>
          <p:nvSpPr>
            <p:cNvPr id="42" name="Oval 68">
              <a:extLst>
                <a:ext uri="{FF2B5EF4-FFF2-40B4-BE49-F238E27FC236}">
                  <a16:creationId xmlns:a16="http://schemas.microsoft.com/office/drawing/2014/main" id="{AC52CD19-1014-49F6-9EFC-0B3E037B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2086166"/>
              <a:ext cx="823913" cy="823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id="{DC748C5B-A010-42FE-94A3-C36151981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536" y="2278488"/>
              <a:ext cx="358468" cy="351052"/>
            </a:xfrm>
            <a:custGeom>
              <a:avLst/>
              <a:gdLst>
                <a:gd name="T0" fmla="*/ 358468 w 188"/>
                <a:gd name="T1" fmla="*/ 181250 h 184"/>
                <a:gd name="T2" fmla="*/ 257411 w 188"/>
                <a:gd name="T3" fmla="*/ 135460 h 184"/>
                <a:gd name="T4" fmla="*/ 257411 w 188"/>
                <a:gd name="T5" fmla="*/ 125921 h 184"/>
                <a:gd name="T6" fmla="*/ 286012 w 188"/>
                <a:gd name="T7" fmla="*/ 70592 h 184"/>
                <a:gd name="T8" fmla="*/ 263131 w 188"/>
                <a:gd name="T9" fmla="*/ 5724 h 184"/>
                <a:gd name="T10" fmla="*/ 226903 w 188"/>
                <a:gd name="T11" fmla="*/ 34342 h 184"/>
                <a:gd name="T12" fmla="*/ 179234 w 188"/>
                <a:gd name="T13" fmla="*/ 104934 h 184"/>
                <a:gd name="T14" fmla="*/ 133472 w 188"/>
                <a:gd name="T15" fmla="*/ 175526 h 184"/>
                <a:gd name="T16" fmla="*/ 97244 w 188"/>
                <a:gd name="T17" fmla="*/ 160263 h 184"/>
                <a:gd name="T18" fmla="*/ 0 w 188"/>
                <a:gd name="T19" fmla="*/ 177434 h 184"/>
                <a:gd name="T20" fmla="*/ 17161 w 188"/>
                <a:gd name="T21" fmla="*/ 351052 h 184"/>
                <a:gd name="T22" fmla="*/ 114405 w 188"/>
                <a:gd name="T23" fmla="*/ 337697 h 184"/>
                <a:gd name="T24" fmla="*/ 139192 w 188"/>
                <a:gd name="T25" fmla="*/ 351052 h 184"/>
                <a:gd name="T26" fmla="*/ 143006 w 188"/>
                <a:gd name="T27" fmla="*/ 351052 h 184"/>
                <a:gd name="T28" fmla="*/ 299359 w 188"/>
                <a:gd name="T29" fmla="*/ 351052 h 184"/>
                <a:gd name="T30" fmla="*/ 333680 w 188"/>
                <a:gd name="T31" fmla="*/ 307171 h 184"/>
                <a:gd name="T32" fmla="*/ 343214 w 188"/>
                <a:gd name="T33" fmla="*/ 257565 h 184"/>
                <a:gd name="T34" fmla="*/ 348934 w 188"/>
                <a:gd name="T35" fmla="*/ 206052 h 184"/>
                <a:gd name="T36" fmla="*/ 97244 w 188"/>
                <a:gd name="T37" fmla="*/ 335789 h 184"/>
                <a:gd name="T38" fmla="*/ 15254 w 188"/>
                <a:gd name="T39" fmla="*/ 333881 h 184"/>
                <a:gd name="T40" fmla="*/ 17161 w 188"/>
                <a:gd name="T41" fmla="*/ 175526 h 184"/>
                <a:gd name="T42" fmla="*/ 99151 w 188"/>
                <a:gd name="T43" fmla="*/ 177434 h 184"/>
                <a:gd name="T44" fmla="*/ 335587 w 188"/>
                <a:gd name="T45" fmla="*/ 198421 h 184"/>
                <a:gd name="T46" fmla="*/ 333680 w 188"/>
                <a:gd name="T47" fmla="*/ 209868 h 184"/>
                <a:gd name="T48" fmla="*/ 329867 w 188"/>
                <a:gd name="T49" fmla="*/ 249934 h 184"/>
                <a:gd name="T50" fmla="*/ 327960 w 188"/>
                <a:gd name="T51" fmla="*/ 261381 h 184"/>
                <a:gd name="T52" fmla="*/ 320333 w 188"/>
                <a:gd name="T53" fmla="*/ 297631 h 184"/>
                <a:gd name="T54" fmla="*/ 318426 w 188"/>
                <a:gd name="T55" fmla="*/ 307171 h 184"/>
                <a:gd name="T56" fmla="*/ 299359 w 188"/>
                <a:gd name="T57" fmla="*/ 335789 h 184"/>
                <a:gd name="T58" fmla="*/ 133472 w 188"/>
                <a:gd name="T59" fmla="*/ 330065 h 184"/>
                <a:gd name="T60" fmla="*/ 114405 w 188"/>
                <a:gd name="T61" fmla="*/ 190789 h 184"/>
                <a:gd name="T62" fmla="*/ 137286 w 188"/>
                <a:gd name="T63" fmla="*/ 190789 h 184"/>
                <a:gd name="T64" fmla="*/ 169700 w 188"/>
                <a:gd name="T65" fmla="*/ 152631 h 184"/>
                <a:gd name="T66" fmla="*/ 192581 w 188"/>
                <a:gd name="T67" fmla="*/ 112566 h 184"/>
                <a:gd name="T68" fmla="*/ 247877 w 188"/>
                <a:gd name="T69" fmla="*/ 19079 h 184"/>
                <a:gd name="T70" fmla="*/ 272664 w 188"/>
                <a:gd name="T71" fmla="*/ 66776 h 184"/>
                <a:gd name="T72" fmla="*/ 244063 w 188"/>
                <a:gd name="T73" fmla="*/ 145000 h 184"/>
                <a:gd name="T74" fmla="*/ 308893 w 188"/>
                <a:gd name="T75" fmla="*/ 150723 h 184"/>
                <a:gd name="T76" fmla="*/ 335587 w 188"/>
                <a:gd name="T77" fmla="*/ 198421 h 1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8" h="184">
                  <a:moveTo>
                    <a:pt x="183" y="108"/>
                  </a:moveTo>
                  <a:cubicBezTo>
                    <a:pt x="185" y="105"/>
                    <a:pt x="188" y="101"/>
                    <a:pt x="188" y="95"/>
                  </a:cubicBezTo>
                  <a:cubicBezTo>
                    <a:pt x="188" y="78"/>
                    <a:pt x="172" y="72"/>
                    <a:pt x="163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3" y="69"/>
                    <a:pt x="135" y="66"/>
                    <a:pt x="135" y="66"/>
                  </a:cubicBezTo>
                  <a:cubicBezTo>
                    <a:pt x="135" y="66"/>
                    <a:pt x="135" y="66"/>
                    <a:pt x="135" y="66"/>
                  </a:cubicBezTo>
                  <a:cubicBezTo>
                    <a:pt x="136" y="66"/>
                    <a:pt x="144" y="55"/>
                    <a:pt x="150" y="37"/>
                  </a:cubicBezTo>
                  <a:cubicBezTo>
                    <a:pt x="157" y="18"/>
                    <a:pt x="140" y="4"/>
                    <a:pt x="139" y="3"/>
                  </a:cubicBezTo>
                  <a:cubicBezTo>
                    <a:pt x="138" y="3"/>
                    <a:pt x="138" y="3"/>
                    <a:pt x="138" y="3"/>
                  </a:cubicBezTo>
                  <a:cubicBezTo>
                    <a:pt x="138" y="3"/>
                    <a:pt x="132" y="0"/>
                    <a:pt x="126" y="4"/>
                  </a:cubicBezTo>
                  <a:cubicBezTo>
                    <a:pt x="122" y="6"/>
                    <a:pt x="119" y="11"/>
                    <a:pt x="119" y="18"/>
                  </a:cubicBezTo>
                  <a:cubicBezTo>
                    <a:pt x="117" y="34"/>
                    <a:pt x="103" y="48"/>
                    <a:pt x="97" y="53"/>
                  </a:cubicBezTo>
                  <a:cubicBezTo>
                    <a:pt x="96" y="54"/>
                    <a:pt x="95" y="54"/>
                    <a:pt x="94" y="55"/>
                  </a:cubicBezTo>
                  <a:cubicBezTo>
                    <a:pt x="90" y="59"/>
                    <a:pt x="85" y="69"/>
                    <a:pt x="82" y="76"/>
                  </a:cubicBezTo>
                  <a:cubicBezTo>
                    <a:pt x="79" y="81"/>
                    <a:pt x="73" y="89"/>
                    <a:pt x="70" y="92"/>
                  </a:cubicBezTo>
                  <a:cubicBezTo>
                    <a:pt x="67" y="92"/>
                    <a:pt x="63" y="92"/>
                    <a:pt x="60" y="92"/>
                  </a:cubicBezTo>
                  <a:cubicBezTo>
                    <a:pt x="59" y="88"/>
                    <a:pt x="55" y="84"/>
                    <a:pt x="51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4" y="84"/>
                    <a:pt x="0" y="88"/>
                    <a:pt x="0" y="93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0"/>
                    <a:pt x="4" y="184"/>
                    <a:pt x="9" y="184"/>
                  </a:cubicBezTo>
                  <a:cubicBezTo>
                    <a:pt x="51" y="184"/>
                    <a:pt x="51" y="184"/>
                    <a:pt x="51" y="184"/>
                  </a:cubicBezTo>
                  <a:cubicBezTo>
                    <a:pt x="56" y="184"/>
                    <a:pt x="59" y="181"/>
                    <a:pt x="60" y="177"/>
                  </a:cubicBezTo>
                  <a:cubicBezTo>
                    <a:pt x="62" y="177"/>
                    <a:pt x="63" y="175"/>
                    <a:pt x="64" y="175"/>
                  </a:cubicBezTo>
                  <a:cubicBezTo>
                    <a:pt x="65" y="177"/>
                    <a:pt x="67" y="181"/>
                    <a:pt x="73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84"/>
                    <a:pt x="103" y="184"/>
                    <a:pt x="129" y="184"/>
                  </a:cubicBezTo>
                  <a:cubicBezTo>
                    <a:pt x="142" y="184"/>
                    <a:pt x="153" y="184"/>
                    <a:pt x="157" y="184"/>
                  </a:cubicBezTo>
                  <a:cubicBezTo>
                    <a:pt x="165" y="184"/>
                    <a:pt x="170" y="180"/>
                    <a:pt x="172" y="177"/>
                  </a:cubicBezTo>
                  <a:cubicBezTo>
                    <a:pt x="176" y="172"/>
                    <a:pt x="176" y="165"/>
                    <a:pt x="175" y="161"/>
                  </a:cubicBezTo>
                  <a:cubicBezTo>
                    <a:pt x="181" y="156"/>
                    <a:pt x="181" y="147"/>
                    <a:pt x="181" y="143"/>
                  </a:cubicBezTo>
                  <a:cubicBezTo>
                    <a:pt x="182" y="140"/>
                    <a:pt x="181" y="138"/>
                    <a:pt x="180" y="135"/>
                  </a:cubicBezTo>
                  <a:cubicBezTo>
                    <a:pt x="183" y="133"/>
                    <a:pt x="186" y="127"/>
                    <a:pt x="186" y="120"/>
                  </a:cubicBezTo>
                  <a:cubicBezTo>
                    <a:pt x="187" y="115"/>
                    <a:pt x="185" y="110"/>
                    <a:pt x="183" y="108"/>
                  </a:cubicBezTo>
                  <a:close/>
                  <a:moveTo>
                    <a:pt x="52" y="175"/>
                  </a:moveTo>
                  <a:cubicBezTo>
                    <a:pt x="52" y="176"/>
                    <a:pt x="52" y="176"/>
                    <a:pt x="51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9" y="176"/>
                    <a:pt x="8" y="176"/>
                    <a:pt x="8" y="175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9" y="92"/>
                    <a:pt x="9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2"/>
                    <a:pt x="52" y="93"/>
                    <a:pt x="52" y="93"/>
                  </a:cubicBezTo>
                  <a:lnTo>
                    <a:pt x="52" y="175"/>
                  </a:lnTo>
                  <a:close/>
                  <a:moveTo>
                    <a:pt x="176" y="104"/>
                  </a:moveTo>
                  <a:cubicBezTo>
                    <a:pt x="172" y="107"/>
                    <a:pt x="172" y="107"/>
                    <a:pt x="172" y="107"/>
                  </a:cubicBezTo>
                  <a:cubicBezTo>
                    <a:pt x="175" y="110"/>
                    <a:pt x="175" y="110"/>
                    <a:pt x="175" y="110"/>
                  </a:cubicBezTo>
                  <a:cubicBezTo>
                    <a:pt x="176" y="111"/>
                    <a:pt x="179" y="114"/>
                    <a:pt x="178" y="120"/>
                  </a:cubicBezTo>
                  <a:cubicBezTo>
                    <a:pt x="178" y="127"/>
                    <a:pt x="173" y="131"/>
                    <a:pt x="173" y="131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8"/>
                    <a:pt x="174" y="140"/>
                    <a:pt x="173" y="144"/>
                  </a:cubicBezTo>
                  <a:cubicBezTo>
                    <a:pt x="173" y="147"/>
                    <a:pt x="172" y="154"/>
                    <a:pt x="168" y="156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7" y="161"/>
                    <a:pt x="167" y="161"/>
                    <a:pt x="167" y="161"/>
                  </a:cubicBezTo>
                  <a:cubicBezTo>
                    <a:pt x="168" y="163"/>
                    <a:pt x="168" y="169"/>
                    <a:pt x="165" y="173"/>
                  </a:cubicBezTo>
                  <a:cubicBezTo>
                    <a:pt x="164" y="175"/>
                    <a:pt x="161" y="176"/>
                    <a:pt x="157" y="176"/>
                  </a:cubicBezTo>
                  <a:cubicBezTo>
                    <a:pt x="144" y="176"/>
                    <a:pt x="84" y="176"/>
                    <a:pt x="76" y="176"/>
                  </a:cubicBezTo>
                  <a:cubicBezTo>
                    <a:pt x="73" y="175"/>
                    <a:pt x="71" y="174"/>
                    <a:pt x="70" y="173"/>
                  </a:cubicBezTo>
                  <a:cubicBezTo>
                    <a:pt x="69" y="172"/>
                    <a:pt x="67" y="167"/>
                    <a:pt x="60" y="167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4" y="100"/>
                    <a:pt x="71" y="100"/>
                    <a:pt x="71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85" y="88"/>
                    <a:pt x="89" y="80"/>
                  </a:cubicBezTo>
                  <a:cubicBezTo>
                    <a:pt x="93" y="72"/>
                    <a:pt x="96" y="63"/>
                    <a:pt x="100" y="61"/>
                  </a:cubicBezTo>
                  <a:cubicBezTo>
                    <a:pt x="100" y="60"/>
                    <a:pt x="101" y="60"/>
                    <a:pt x="101" y="59"/>
                  </a:cubicBezTo>
                  <a:cubicBezTo>
                    <a:pt x="108" y="54"/>
                    <a:pt x="124" y="38"/>
                    <a:pt x="127" y="19"/>
                  </a:cubicBezTo>
                  <a:cubicBezTo>
                    <a:pt x="127" y="14"/>
                    <a:pt x="128" y="12"/>
                    <a:pt x="130" y="10"/>
                  </a:cubicBezTo>
                  <a:cubicBezTo>
                    <a:pt x="132" y="9"/>
                    <a:pt x="134" y="10"/>
                    <a:pt x="135" y="10"/>
                  </a:cubicBezTo>
                  <a:cubicBezTo>
                    <a:pt x="137" y="12"/>
                    <a:pt x="147" y="22"/>
                    <a:pt x="143" y="35"/>
                  </a:cubicBezTo>
                  <a:cubicBezTo>
                    <a:pt x="137" y="51"/>
                    <a:pt x="129" y="61"/>
                    <a:pt x="129" y="61"/>
                  </a:cubicBezTo>
                  <a:cubicBezTo>
                    <a:pt x="127" y="64"/>
                    <a:pt x="124" y="70"/>
                    <a:pt x="128" y="76"/>
                  </a:cubicBezTo>
                  <a:cubicBezTo>
                    <a:pt x="130" y="79"/>
                    <a:pt x="133" y="79"/>
                    <a:pt x="135" y="79"/>
                  </a:cubicBezTo>
                  <a:cubicBezTo>
                    <a:pt x="162" y="79"/>
                    <a:pt x="162" y="79"/>
                    <a:pt x="162" y="79"/>
                  </a:cubicBezTo>
                  <a:cubicBezTo>
                    <a:pt x="163" y="79"/>
                    <a:pt x="180" y="81"/>
                    <a:pt x="180" y="95"/>
                  </a:cubicBezTo>
                  <a:cubicBezTo>
                    <a:pt x="180" y="101"/>
                    <a:pt x="176" y="104"/>
                    <a:pt x="176" y="10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6908087" cy="823913"/>
          </a:xfrm>
        </p:spPr>
        <p:txBody>
          <a:bodyPr/>
          <a:lstStyle/>
          <a:p>
            <a:r>
              <a:rPr lang="en-US" dirty="0" smtClean="0"/>
              <a:t>We’ll get back together soon and make a formal plan! </a:t>
            </a:r>
            <a:endParaRPr lang="en-US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87395"/>
            <a:ext cx="6908087" cy="823913"/>
          </a:xfrm>
        </p:spPr>
        <p:txBody>
          <a:bodyPr>
            <a:normAutofit/>
          </a:bodyPr>
          <a:lstStyle/>
          <a:p>
            <a:r>
              <a:rPr lang="en-US" dirty="0" smtClean="0"/>
              <a:t>Keep thinking and jotting ideas. </a:t>
            </a:r>
            <a:endParaRPr lang="en-US" dirty="0"/>
          </a:p>
        </p:txBody>
      </p:sp>
      <p:grpSp>
        <p:nvGrpSpPr>
          <p:cNvPr id="31" name="Group 30" descr="search icon">
            <a:extLst>
              <a:ext uri="{FF2B5EF4-FFF2-40B4-BE49-F238E27FC236}">
                <a16:creationId xmlns:a16="http://schemas.microsoft.com/office/drawing/2014/main" id="{C5F28D29-D0F3-4DAC-898B-07FE8DA57557}"/>
              </a:ext>
            </a:extLst>
          </p:cNvPr>
          <p:cNvGrpSpPr/>
          <p:nvPr/>
        </p:nvGrpSpPr>
        <p:grpSpPr>
          <a:xfrm>
            <a:off x="780699" y="3967497"/>
            <a:ext cx="823913" cy="823912"/>
            <a:chOff x="744537" y="3975887"/>
            <a:chExt cx="823913" cy="823912"/>
          </a:xfrm>
        </p:grpSpPr>
        <p:sp>
          <p:nvSpPr>
            <p:cNvPr id="54" name="Oval 68">
              <a:extLst>
                <a:ext uri="{FF2B5EF4-FFF2-40B4-BE49-F238E27FC236}">
                  <a16:creationId xmlns:a16="http://schemas.microsoft.com/office/drawing/2014/main" id="{33B80E49-94B9-44A5-A4BD-A0094115A8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975887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55" name="Group 54" descr="Unlock">
              <a:extLst>
                <a:ext uri="{FF2B5EF4-FFF2-40B4-BE49-F238E27FC236}">
                  <a16:creationId xmlns:a16="http://schemas.microsoft.com/office/drawing/2014/main" id="{B8F32770-F420-458B-B3DB-2F0E99DD574F}"/>
                </a:ext>
              </a:extLst>
            </p:cNvPr>
            <p:cNvGrpSpPr/>
            <p:nvPr/>
          </p:nvGrpSpPr>
          <p:grpSpPr bwMode="auto">
            <a:xfrm>
              <a:off x="993177" y="4210484"/>
              <a:ext cx="360941" cy="337455"/>
              <a:chOff x="6955211" y="4365185"/>
              <a:chExt cx="360941" cy="337455"/>
            </a:xfrm>
            <a:solidFill>
              <a:schemeClr val="tx1"/>
            </a:solidFill>
          </p:grpSpPr>
          <p:sp>
            <p:nvSpPr>
              <p:cNvPr id="56" name="Freeform 188">
                <a:extLst>
                  <a:ext uri="{FF2B5EF4-FFF2-40B4-BE49-F238E27FC236}">
                    <a16:creationId xmlns:a16="http://schemas.microsoft.com/office/drawing/2014/main" id="{8076EF42-2725-44C4-9A27-D75D71B8F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5211" y="4365185"/>
                <a:ext cx="337455" cy="337455"/>
              </a:xfrm>
              <a:custGeom>
                <a:avLst/>
                <a:gdLst>
                  <a:gd name="T0" fmla="*/ 88 w 177"/>
                  <a:gd name="T1" fmla="*/ 177 h 177"/>
                  <a:gd name="T2" fmla="*/ 26 w 177"/>
                  <a:gd name="T3" fmla="*/ 151 h 177"/>
                  <a:gd name="T4" fmla="*/ 0 w 177"/>
                  <a:gd name="T5" fmla="*/ 89 h 177"/>
                  <a:gd name="T6" fmla="*/ 26 w 177"/>
                  <a:gd name="T7" fmla="*/ 27 h 177"/>
                  <a:gd name="T8" fmla="*/ 88 w 177"/>
                  <a:gd name="T9" fmla="*/ 0 h 177"/>
                  <a:gd name="T10" fmla="*/ 88 w 177"/>
                  <a:gd name="T11" fmla="*/ 0 h 177"/>
                  <a:gd name="T12" fmla="*/ 177 w 177"/>
                  <a:gd name="T13" fmla="*/ 88 h 177"/>
                  <a:gd name="T14" fmla="*/ 171 w 177"/>
                  <a:gd name="T15" fmla="*/ 88 h 177"/>
                  <a:gd name="T16" fmla="*/ 88 w 177"/>
                  <a:gd name="T17" fmla="*/ 6 h 177"/>
                  <a:gd name="T18" fmla="*/ 88 w 177"/>
                  <a:gd name="T19" fmla="*/ 6 h 177"/>
                  <a:gd name="T20" fmla="*/ 30 w 177"/>
                  <a:gd name="T21" fmla="*/ 31 h 177"/>
                  <a:gd name="T22" fmla="*/ 6 w 177"/>
                  <a:gd name="T23" fmla="*/ 89 h 177"/>
                  <a:gd name="T24" fmla="*/ 31 w 177"/>
                  <a:gd name="T25" fmla="*/ 147 h 177"/>
                  <a:gd name="T26" fmla="*/ 88 w 177"/>
                  <a:gd name="T27" fmla="*/ 171 h 177"/>
                  <a:gd name="T28" fmla="*/ 89 w 177"/>
                  <a:gd name="T29" fmla="*/ 171 h 177"/>
                  <a:gd name="T30" fmla="*/ 155 w 177"/>
                  <a:gd name="T31" fmla="*/ 136 h 177"/>
                  <a:gd name="T32" fmla="*/ 160 w 177"/>
                  <a:gd name="T33" fmla="*/ 140 h 177"/>
                  <a:gd name="T34" fmla="*/ 89 w 177"/>
                  <a:gd name="T35" fmla="*/ 177 h 177"/>
                  <a:gd name="T36" fmla="*/ 88 w 177"/>
                  <a:gd name="T3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77">
                    <a:moveTo>
                      <a:pt x="88" y="177"/>
                    </a:moveTo>
                    <a:cubicBezTo>
                      <a:pt x="65" y="177"/>
                      <a:pt x="43" y="168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6"/>
                      <a:pt x="9" y="43"/>
                      <a:pt x="26" y="27"/>
                    </a:cubicBezTo>
                    <a:cubicBezTo>
                      <a:pt x="42" y="10"/>
                      <a:pt x="64" y="1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37" y="0"/>
                      <a:pt x="176" y="40"/>
                      <a:pt x="177" y="88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70" y="43"/>
                      <a:pt x="133" y="6"/>
                      <a:pt x="88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66" y="7"/>
                      <a:pt x="45" y="15"/>
                      <a:pt x="30" y="31"/>
                    </a:cubicBezTo>
                    <a:cubicBezTo>
                      <a:pt x="14" y="46"/>
                      <a:pt x="6" y="67"/>
                      <a:pt x="6" y="89"/>
                    </a:cubicBezTo>
                    <a:cubicBezTo>
                      <a:pt x="6" y="111"/>
                      <a:pt x="15" y="132"/>
                      <a:pt x="31" y="147"/>
                    </a:cubicBezTo>
                    <a:cubicBezTo>
                      <a:pt x="46" y="162"/>
                      <a:pt x="67" y="171"/>
                      <a:pt x="88" y="171"/>
                    </a:cubicBezTo>
                    <a:cubicBezTo>
                      <a:pt x="88" y="171"/>
                      <a:pt x="89" y="171"/>
                      <a:pt x="89" y="171"/>
                    </a:cubicBezTo>
                    <a:cubicBezTo>
                      <a:pt x="115" y="171"/>
                      <a:pt x="140" y="158"/>
                      <a:pt x="155" y="136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44" y="163"/>
                      <a:pt x="117" y="177"/>
                      <a:pt x="89" y="177"/>
                    </a:cubicBezTo>
                    <a:cubicBezTo>
                      <a:pt x="89" y="177"/>
                      <a:pt x="89" y="177"/>
                      <a:pt x="88" y="17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7" name="Freeform 189">
                <a:extLst>
                  <a:ext uri="{FF2B5EF4-FFF2-40B4-BE49-F238E27FC236}">
                    <a16:creationId xmlns:a16="http://schemas.microsoft.com/office/drawing/2014/main" id="{863AA144-B903-4860-8562-D39B36E8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1986" y="4491267"/>
                <a:ext cx="74166" cy="66749"/>
              </a:xfrm>
              <a:custGeom>
                <a:avLst/>
                <a:gdLst>
                  <a:gd name="T0" fmla="*/ 0 w 60"/>
                  <a:gd name="T1" fmla="*/ 0 h 54"/>
                  <a:gd name="T2" fmla="*/ 31 w 60"/>
                  <a:gd name="T3" fmla="*/ 54 h 54"/>
                  <a:gd name="T4" fmla="*/ 60 w 60"/>
                  <a:gd name="T5" fmla="*/ 0 h 54"/>
                  <a:gd name="T6" fmla="*/ 0 w 6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4">
                    <a:moveTo>
                      <a:pt x="0" y="0"/>
                    </a:moveTo>
                    <a:lnTo>
                      <a:pt x="31" y="54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8" name="Freeform 190">
                <a:extLst>
                  <a:ext uri="{FF2B5EF4-FFF2-40B4-BE49-F238E27FC236}">
                    <a16:creationId xmlns:a16="http://schemas.microsoft.com/office/drawing/2014/main" id="{AAEE0046-41AB-419B-B2B6-6DF3CEF0E6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77585" y="4452947"/>
                <a:ext cx="91471" cy="76638"/>
              </a:xfrm>
              <a:custGeom>
                <a:avLst/>
                <a:gdLst>
                  <a:gd name="T0" fmla="*/ 1 w 48"/>
                  <a:gd name="T1" fmla="*/ 40 h 40"/>
                  <a:gd name="T2" fmla="*/ 0 w 48"/>
                  <a:gd name="T3" fmla="*/ 24 h 40"/>
                  <a:gd name="T4" fmla="*/ 24 w 48"/>
                  <a:gd name="T5" fmla="*/ 0 h 40"/>
                  <a:gd name="T6" fmla="*/ 48 w 48"/>
                  <a:gd name="T7" fmla="*/ 23 h 40"/>
                  <a:gd name="T8" fmla="*/ 48 w 48"/>
                  <a:gd name="T9" fmla="*/ 40 h 40"/>
                  <a:gd name="T10" fmla="*/ 1 w 48"/>
                  <a:gd name="T11" fmla="*/ 40 h 40"/>
                  <a:gd name="T12" fmla="*/ 24 w 48"/>
                  <a:gd name="T13" fmla="*/ 6 h 40"/>
                  <a:gd name="T14" fmla="*/ 6 w 48"/>
                  <a:gd name="T15" fmla="*/ 24 h 40"/>
                  <a:gd name="T16" fmla="*/ 7 w 48"/>
                  <a:gd name="T17" fmla="*/ 34 h 40"/>
                  <a:gd name="T18" fmla="*/ 42 w 48"/>
                  <a:gd name="T19" fmla="*/ 34 h 40"/>
                  <a:gd name="T20" fmla="*/ 42 w 48"/>
                  <a:gd name="T21" fmla="*/ 23 h 40"/>
                  <a:gd name="T22" fmla="*/ 24 w 48"/>
                  <a:gd name="T23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1" y="4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0"/>
                      <a:pt x="48" y="23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1" y="40"/>
                    </a:lnTo>
                    <a:close/>
                    <a:moveTo>
                      <a:pt x="24" y="6"/>
                    </a:moveTo>
                    <a:cubicBezTo>
                      <a:pt x="14" y="6"/>
                      <a:pt x="6" y="14"/>
                      <a:pt x="6" y="2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4"/>
                      <a:pt x="34" y="6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9" name="Freeform 191">
                <a:extLst>
                  <a:ext uri="{FF2B5EF4-FFF2-40B4-BE49-F238E27FC236}">
                    <a16:creationId xmlns:a16="http://schemas.microsoft.com/office/drawing/2014/main" id="{A2CBED4E-8F3F-4F26-A152-681AEC9D0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59043" y="4517225"/>
                <a:ext cx="131026" cy="100124"/>
              </a:xfrm>
              <a:custGeom>
                <a:avLst/>
                <a:gdLst>
                  <a:gd name="T0" fmla="*/ 5 w 69"/>
                  <a:gd name="T1" fmla="*/ 52 h 52"/>
                  <a:gd name="T2" fmla="*/ 5 w 69"/>
                  <a:gd name="T3" fmla="*/ 52 h 52"/>
                  <a:gd name="T4" fmla="*/ 1 w 69"/>
                  <a:gd name="T5" fmla="*/ 47 h 52"/>
                  <a:gd name="T6" fmla="*/ 0 w 69"/>
                  <a:gd name="T7" fmla="*/ 4 h 52"/>
                  <a:gd name="T8" fmla="*/ 5 w 69"/>
                  <a:gd name="T9" fmla="*/ 0 h 52"/>
                  <a:gd name="T10" fmla="*/ 64 w 69"/>
                  <a:gd name="T11" fmla="*/ 0 h 52"/>
                  <a:gd name="T12" fmla="*/ 68 w 69"/>
                  <a:gd name="T13" fmla="*/ 4 h 52"/>
                  <a:gd name="T14" fmla="*/ 69 w 69"/>
                  <a:gd name="T15" fmla="*/ 47 h 52"/>
                  <a:gd name="T16" fmla="*/ 67 w 69"/>
                  <a:gd name="T17" fmla="*/ 50 h 52"/>
                  <a:gd name="T18" fmla="*/ 64 w 69"/>
                  <a:gd name="T19" fmla="*/ 51 h 52"/>
                  <a:gd name="T20" fmla="*/ 5 w 69"/>
                  <a:gd name="T21" fmla="*/ 52 h 52"/>
                  <a:gd name="T22" fmla="*/ 6 w 69"/>
                  <a:gd name="T23" fmla="*/ 6 h 52"/>
                  <a:gd name="T24" fmla="*/ 7 w 69"/>
                  <a:gd name="T25" fmla="*/ 46 h 52"/>
                  <a:gd name="T26" fmla="*/ 62 w 69"/>
                  <a:gd name="T27" fmla="*/ 45 h 52"/>
                  <a:gd name="T28" fmla="*/ 62 w 69"/>
                  <a:gd name="T29" fmla="*/ 6 h 52"/>
                  <a:gd name="T30" fmla="*/ 6 w 69"/>
                  <a:gd name="T3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52">
                    <a:moveTo>
                      <a:pt x="5" y="52"/>
                    </a:moveTo>
                    <a:cubicBezTo>
                      <a:pt x="5" y="52"/>
                      <a:pt x="5" y="52"/>
                      <a:pt x="5" y="52"/>
                    </a:cubicBezTo>
                    <a:cubicBezTo>
                      <a:pt x="3" y="52"/>
                      <a:pt x="1" y="50"/>
                      <a:pt x="1" y="4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8" y="49"/>
                      <a:pt x="67" y="50"/>
                    </a:cubicBezTo>
                    <a:cubicBezTo>
                      <a:pt x="66" y="51"/>
                      <a:pt x="65" y="51"/>
                      <a:pt x="64" y="51"/>
                    </a:cubicBezTo>
                    <a:lnTo>
                      <a:pt x="5" y="52"/>
                    </a:lnTo>
                    <a:close/>
                    <a:moveTo>
                      <a:pt x="6" y="6"/>
                    </a:moveTo>
                    <a:cubicBezTo>
                      <a:pt x="7" y="46"/>
                      <a:pt x="7" y="46"/>
                      <a:pt x="7" y="46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6"/>
                      <a:pt x="62" y="6"/>
                      <a:pt x="62" y="6"/>
                    </a:cubicBezTo>
                    <a:lnTo>
                      <a:pt x="6" y="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0A0CD05-0AE4-492D-8051-9773BFFA7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Start teaching those skills! </a:t>
            </a:r>
            <a:endParaRPr lang="en-US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2AB4371-99E9-4FD0-A119-1CF96F2D3E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Ensure you have solid  Learner Profiles</a:t>
            </a:r>
            <a:endParaRPr lang="en-US" dirty="0"/>
          </a:p>
        </p:txBody>
      </p:sp>
      <p:grpSp>
        <p:nvGrpSpPr>
          <p:cNvPr id="44" name="Group 43" descr="steps graphic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1766" y="2139824"/>
            <a:ext cx="5184000" cy="3831576"/>
            <a:chOff x="6431766" y="2076324"/>
            <a:chExt cx="5184000" cy="3831576"/>
          </a:xfrm>
        </p:grpSpPr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reeform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1" name="Freeform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17" name="Group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0" y="3145110"/>
              <a:ext cx="2335304" cy="1306106"/>
              <a:chOff x="4808051" y="5135743"/>
              <a:chExt cx="2369874" cy="1405200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63272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21" name="Group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Teardrop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68" name="Teardrop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j-lt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400" b="1" dirty="0">
                      <a:latin typeface="+mj-lt"/>
                    </a:rPr>
                    <a:t>4</a:t>
                  </a:r>
                </a:p>
              </p:txBody>
            </p:sp>
          </p:grpSp>
          <p:sp>
            <p:nvSpPr>
              <p:cNvPr id="71" name="Teardrop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</p:grpSp>
      <p:grpSp>
        <p:nvGrpSpPr>
          <p:cNvPr id="72" name="Group 71" descr="search icon">
            <a:extLst>
              <a:ext uri="{FF2B5EF4-FFF2-40B4-BE49-F238E27FC236}">
                <a16:creationId xmlns:a16="http://schemas.microsoft.com/office/drawing/2014/main" id="{C5F28D29-D0F3-4DAC-898B-07FE8DA57557}"/>
              </a:ext>
            </a:extLst>
          </p:cNvPr>
          <p:cNvGrpSpPr/>
          <p:nvPr/>
        </p:nvGrpSpPr>
        <p:grpSpPr>
          <a:xfrm rot="591134">
            <a:off x="744537" y="3038028"/>
            <a:ext cx="823913" cy="823912"/>
            <a:chOff x="744537" y="3975887"/>
            <a:chExt cx="823913" cy="823912"/>
          </a:xfrm>
        </p:grpSpPr>
        <p:sp>
          <p:nvSpPr>
            <p:cNvPr id="73" name="Oval 68">
              <a:extLst>
                <a:ext uri="{FF2B5EF4-FFF2-40B4-BE49-F238E27FC236}">
                  <a16:creationId xmlns:a16="http://schemas.microsoft.com/office/drawing/2014/main" id="{33B80E49-94B9-44A5-A4BD-A0094115A8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975887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78" name="Group 77" descr="Unlock">
              <a:extLst>
                <a:ext uri="{FF2B5EF4-FFF2-40B4-BE49-F238E27FC236}">
                  <a16:creationId xmlns:a16="http://schemas.microsoft.com/office/drawing/2014/main" id="{B8F32770-F420-458B-B3DB-2F0E99DD574F}"/>
                </a:ext>
              </a:extLst>
            </p:cNvPr>
            <p:cNvGrpSpPr/>
            <p:nvPr/>
          </p:nvGrpSpPr>
          <p:grpSpPr bwMode="auto">
            <a:xfrm>
              <a:off x="993177" y="4210484"/>
              <a:ext cx="360941" cy="337455"/>
              <a:chOff x="6955211" y="4365185"/>
              <a:chExt cx="360941" cy="337455"/>
            </a:xfrm>
            <a:solidFill>
              <a:schemeClr val="tx1"/>
            </a:solidFill>
          </p:grpSpPr>
          <p:sp>
            <p:nvSpPr>
              <p:cNvPr id="79" name="Freeform 188">
                <a:extLst>
                  <a:ext uri="{FF2B5EF4-FFF2-40B4-BE49-F238E27FC236}">
                    <a16:creationId xmlns:a16="http://schemas.microsoft.com/office/drawing/2014/main" id="{8076EF42-2725-44C4-9A27-D75D71B8F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5211" y="4365185"/>
                <a:ext cx="337455" cy="337455"/>
              </a:xfrm>
              <a:custGeom>
                <a:avLst/>
                <a:gdLst>
                  <a:gd name="T0" fmla="*/ 88 w 177"/>
                  <a:gd name="T1" fmla="*/ 177 h 177"/>
                  <a:gd name="T2" fmla="*/ 26 w 177"/>
                  <a:gd name="T3" fmla="*/ 151 h 177"/>
                  <a:gd name="T4" fmla="*/ 0 w 177"/>
                  <a:gd name="T5" fmla="*/ 89 h 177"/>
                  <a:gd name="T6" fmla="*/ 26 w 177"/>
                  <a:gd name="T7" fmla="*/ 27 h 177"/>
                  <a:gd name="T8" fmla="*/ 88 w 177"/>
                  <a:gd name="T9" fmla="*/ 0 h 177"/>
                  <a:gd name="T10" fmla="*/ 88 w 177"/>
                  <a:gd name="T11" fmla="*/ 0 h 177"/>
                  <a:gd name="T12" fmla="*/ 177 w 177"/>
                  <a:gd name="T13" fmla="*/ 88 h 177"/>
                  <a:gd name="T14" fmla="*/ 171 w 177"/>
                  <a:gd name="T15" fmla="*/ 88 h 177"/>
                  <a:gd name="T16" fmla="*/ 88 w 177"/>
                  <a:gd name="T17" fmla="*/ 6 h 177"/>
                  <a:gd name="T18" fmla="*/ 88 w 177"/>
                  <a:gd name="T19" fmla="*/ 6 h 177"/>
                  <a:gd name="T20" fmla="*/ 30 w 177"/>
                  <a:gd name="T21" fmla="*/ 31 h 177"/>
                  <a:gd name="T22" fmla="*/ 6 w 177"/>
                  <a:gd name="T23" fmla="*/ 89 h 177"/>
                  <a:gd name="T24" fmla="*/ 31 w 177"/>
                  <a:gd name="T25" fmla="*/ 147 h 177"/>
                  <a:gd name="T26" fmla="*/ 88 w 177"/>
                  <a:gd name="T27" fmla="*/ 171 h 177"/>
                  <a:gd name="T28" fmla="*/ 89 w 177"/>
                  <a:gd name="T29" fmla="*/ 171 h 177"/>
                  <a:gd name="T30" fmla="*/ 155 w 177"/>
                  <a:gd name="T31" fmla="*/ 136 h 177"/>
                  <a:gd name="T32" fmla="*/ 160 w 177"/>
                  <a:gd name="T33" fmla="*/ 140 h 177"/>
                  <a:gd name="T34" fmla="*/ 89 w 177"/>
                  <a:gd name="T35" fmla="*/ 177 h 177"/>
                  <a:gd name="T36" fmla="*/ 88 w 177"/>
                  <a:gd name="T3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77">
                    <a:moveTo>
                      <a:pt x="88" y="177"/>
                    </a:moveTo>
                    <a:cubicBezTo>
                      <a:pt x="65" y="177"/>
                      <a:pt x="43" y="168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6"/>
                      <a:pt x="9" y="43"/>
                      <a:pt x="26" y="27"/>
                    </a:cubicBezTo>
                    <a:cubicBezTo>
                      <a:pt x="42" y="10"/>
                      <a:pt x="64" y="1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37" y="0"/>
                      <a:pt x="176" y="40"/>
                      <a:pt x="177" y="88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70" y="43"/>
                      <a:pt x="133" y="6"/>
                      <a:pt x="88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66" y="7"/>
                      <a:pt x="45" y="15"/>
                      <a:pt x="30" y="31"/>
                    </a:cubicBezTo>
                    <a:cubicBezTo>
                      <a:pt x="14" y="46"/>
                      <a:pt x="6" y="67"/>
                      <a:pt x="6" y="89"/>
                    </a:cubicBezTo>
                    <a:cubicBezTo>
                      <a:pt x="6" y="111"/>
                      <a:pt x="15" y="132"/>
                      <a:pt x="31" y="147"/>
                    </a:cubicBezTo>
                    <a:cubicBezTo>
                      <a:pt x="46" y="162"/>
                      <a:pt x="67" y="171"/>
                      <a:pt x="88" y="171"/>
                    </a:cubicBezTo>
                    <a:cubicBezTo>
                      <a:pt x="88" y="171"/>
                      <a:pt x="89" y="171"/>
                      <a:pt x="89" y="171"/>
                    </a:cubicBezTo>
                    <a:cubicBezTo>
                      <a:pt x="115" y="171"/>
                      <a:pt x="140" y="158"/>
                      <a:pt x="155" y="136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44" y="163"/>
                      <a:pt x="117" y="177"/>
                      <a:pt x="89" y="177"/>
                    </a:cubicBezTo>
                    <a:cubicBezTo>
                      <a:pt x="89" y="177"/>
                      <a:pt x="89" y="177"/>
                      <a:pt x="88" y="17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80" name="Freeform 189">
                <a:extLst>
                  <a:ext uri="{FF2B5EF4-FFF2-40B4-BE49-F238E27FC236}">
                    <a16:creationId xmlns:a16="http://schemas.microsoft.com/office/drawing/2014/main" id="{863AA144-B903-4860-8562-D39B36E8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1986" y="4491267"/>
                <a:ext cx="74166" cy="66749"/>
              </a:xfrm>
              <a:custGeom>
                <a:avLst/>
                <a:gdLst>
                  <a:gd name="T0" fmla="*/ 0 w 60"/>
                  <a:gd name="T1" fmla="*/ 0 h 54"/>
                  <a:gd name="T2" fmla="*/ 31 w 60"/>
                  <a:gd name="T3" fmla="*/ 54 h 54"/>
                  <a:gd name="T4" fmla="*/ 60 w 60"/>
                  <a:gd name="T5" fmla="*/ 0 h 54"/>
                  <a:gd name="T6" fmla="*/ 0 w 6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4">
                    <a:moveTo>
                      <a:pt x="0" y="0"/>
                    </a:moveTo>
                    <a:lnTo>
                      <a:pt x="31" y="54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81" name="Freeform 190">
                <a:extLst>
                  <a:ext uri="{FF2B5EF4-FFF2-40B4-BE49-F238E27FC236}">
                    <a16:creationId xmlns:a16="http://schemas.microsoft.com/office/drawing/2014/main" id="{AAEE0046-41AB-419B-B2B6-6DF3CEF0E6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77585" y="4452947"/>
                <a:ext cx="91471" cy="76638"/>
              </a:xfrm>
              <a:custGeom>
                <a:avLst/>
                <a:gdLst>
                  <a:gd name="T0" fmla="*/ 1 w 48"/>
                  <a:gd name="T1" fmla="*/ 40 h 40"/>
                  <a:gd name="T2" fmla="*/ 0 w 48"/>
                  <a:gd name="T3" fmla="*/ 24 h 40"/>
                  <a:gd name="T4" fmla="*/ 24 w 48"/>
                  <a:gd name="T5" fmla="*/ 0 h 40"/>
                  <a:gd name="T6" fmla="*/ 48 w 48"/>
                  <a:gd name="T7" fmla="*/ 23 h 40"/>
                  <a:gd name="T8" fmla="*/ 48 w 48"/>
                  <a:gd name="T9" fmla="*/ 40 h 40"/>
                  <a:gd name="T10" fmla="*/ 1 w 48"/>
                  <a:gd name="T11" fmla="*/ 40 h 40"/>
                  <a:gd name="T12" fmla="*/ 24 w 48"/>
                  <a:gd name="T13" fmla="*/ 6 h 40"/>
                  <a:gd name="T14" fmla="*/ 6 w 48"/>
                  <a:gd name="T15" fmla="*/ 24 h 40"/>
                  <a:gd name="T16" fmla="*/ 7 w 48"/>
                  <a:gd name="T17" fmla="*/ 34 h 40"/>
                  <a:gd name="T18" fmla="*/ 42 w 48"/>
                  <a:gd name="T19" fmla="*/ 34 h 40"/>
                  <a:gd name="T20" fmla="*/ 42 w 48"/>
                  <a:gd name="T21" fmla="*/ 23 h 40"/>
                  <a:gd name="T22" fmla="*/ 24 w 48"/>
                  <a:gd name="T23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1" y="4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0"/>
                      <a:pt x="48" y="23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1" y="40"/>
                    </a:lnTo>
                    <a:close/>
                    <a:moveTo>
                      <a:pt x="24" y="6"/>
                    </a:moveTo>
                    <a:cubicBezTo>
                      <a:pt x="14" y="6"/>
                      <a:pt x="6" y="14"/>
                      <a:pt x="6" y="2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4"/>
                      <a:pt x="34" y="6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82" name="Freeform 191">
                <a:extLst>
                  <a:ext uri="{FF2B5EF4-FFF2-40B4-BE49-F238E27FC236}">
                    <a16:creationId xmlns:a16="http://schemas.microsoft.com/office/drawing/2014/main" id="{A2CBED4E-8F3F-4F26-A152-681AEC9D0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59043" y="4517225"/>
                <a:ext cx="131026" cy="100124"/>
              </a:xfrm>
              <a:custGeom>
                <a:avLst/>
                <a:gdLst>
                  <a:gd name="T0" fmla="*/ 5 w 69"/>
                  <a:gd name="T1" fmla="*/ 52 h 52"/>
                  <a:gd name="T2" fmla="*/ 5 w 69"/>
                  <a:gd name="T3" fmla="*/ 52 h 52"/>
                  <a:gd name="T4" fmla="*/ 1 w 69"/>
                  <a:gd name="T5" fmla="*/ 47 h 52"/>
                  <a:gd name="T6" fmla="*/ 0 w 69"/>
                  <a:gd name="T7" fmla="*/ 4 h 52"/>
                  <a:gd name="T8" fmla="*/ 5 w 69"/>
                  <a:gd name="T9" fmla="*/ 0 h 52"/>
                  <a:gd name="T10" fmla="*/ 64 w 69"/>
                  <a:gd name="T11" fmla="*/ 0 h 52"/>
                  <a:gd name="T12" fmla="*/ 68 w 69"/>
                  <a:gd name="T13" fmla="*/ 4 h 52"/>
                  <a:gd name="T14" fmla="*/ 69 w 69"/>
                  <a:gd name="T15" fmla="*/ 47 h 52"/>
                  <a:gd name="T16" fmla="*/ 67 w 69"/>
                  <a:gd name="T17" fmla="*/ 50 h 52"/>
                  <a:gd name="T18" fmla="*/ 64 w 69"/>
                  <a:gd name="T19" fmla="*/ 51 h 52"/>
                  <a:gd name="T20" fmla="*/ 5 w 69"/>
                  <a:gd name="T21" fmla="*/ 52 h 52"/>
                  <a:gd name="T22" fmla="*/ 6 w 69"/>
                  <a:gd name="T23" fmla="*/ 6 h 52"/>
                  <a:gd name="T24" fmla="*/ 7 w 69"/>
                  <a:gd name="T25" fmla="*/ 46 h 52"/>
                  <a:gd name="T26" fmla="*/ 62 w 69"/>
                  <a:gd name="T27" fmla="*/ 45 h 52"/>
                  <a:gd name="T28" fmla="*/ 62 w 69"/>
                  <a:gd name="T29" fmla="*/ 6 h 52"/>
                  <a:gd name="T30" fmla="*/ 6 w 69"/>
                  <a:gd name="T3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52">
                    <a:moveTo>
                      <a:pt x="5" y="52"/>
                    </a:moveTo>
                    <a:cubicBezTo>
                      <a:pt x="5" y="52"/>
                      <a:pt x="5" y="52"/>
                      <a:pt x="5" y="52"/>
                    </a:cubicBezTo>
                    <a:cubicBezTo>
                      <a:pt x="3" y="52"/>
                      <a:pt x="1" y="50"/>
                      <a:pt x="1" y="4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8" y="49"/>
                      <a:pt x="67" y="50"/>
                    </a:cubicBezTo>
                    <a:cubicBezTo>
                      <a:pt x="66" y="51"/>
                      <a:pt x="65" y="51"/>
                      <a:pt x="64" y="51"/>
                    </a:cubicBezTo>
                    <a:lnTo>
                      <a:pt x="5" y="52"/>
                    </a:lnTo>
                    <a:close/>
                    <a:moveTo>
                      <a:pt x="6" y="6"/>
                    </a:moveTo>
                    <a:cubicBezTo>
                      <a:pt x="7" y="46"/>
                      <a:pt x="7" y="46"/>
                      <a:pt x="7" y="46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6"/>
                      <a:pt x="62" y="6"/>
                      <a:pt x="62" y="6"/>
                    </a:cubicBezTo>
                    <a:lnTo>
                      <a:pt x="6" y="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83" name="Freeform 229">
            <a:extLst>
              <a:ext uri="{FF2B5EF4-FFF2-40B4-BE49-F238E27FC236}">
                <a16:creationId xmlns:a16="http://schemas.microsoft.com/office/drawing/2014/main" id="{EBE20B27-B2D5-4EE7-A085-DE0C85AFA74D}"/>
              </a:ext>
            </a:extLst>
          </p:cNvPr>
          <p:cNvSpPr>
            <a:spLocks noEditPoints="1"/>
          </p:cNvSpPr>
          <p:nvPr/>
        </p:nvSpPr>
        <p:spPr bwMode="auto">
          <a:xfrm>
            <a:off x="968191" y="2266990"/>
            <a:ext cx="446088" cy="528845"/>
          </a:xfrm>
          <a:custGeom>
            <a:avLst/>
            <a:gdLst>
              <a:gd name="T0" fmla="*/ 388564 w 791"/>
              <a:gd name="T1" fmla="*/ 73785 h 792"/>
              <a:gd name="T2" fmla="*/ 0 w 791"/>
              <a:gd name="T3" fmla="*/ 232056 h 792"/>
              <a:gd name="T4" fmla="*/ 4512 w 791"/>
              <a:gd name="T5" fmla="*/ 268667 h 792"/>
              <a:gd name="T6" fmla="*/ 32145 w 791"/>
              <a:gd name="T7" fmla="*/ 338509 h 792"/>
              <a:gd name="T8" fmla="*/ 360366 w 791"/>
              <a:gd name="T9" fmla="*/ 341325 h 792"/>
              <a:gd name="T10" fmla="*/ 327657 w 791"/>
              <a:gd name="T11" fmla="*/ 350337 h 792"/>
              <a:gd name="T12" fmla="*/ 38913 w 791"/>
              <a:gd name="T13" fmla="*/ 334566 h 792"/>
              <a:gd name="T14" fmla="*/ 218814 w 791"/>
              <a:gd name="T15" fmla="*/ 306967 h 792"/>
              <a:gd name="T16" fmla="*/ 36093 w 791"/>
              <a:gd name="T17" fmla="*/ 272046 h 792"/>
              <a:gd name="T18" fmla="*/ 81209 w 791"/>
              <a:gd name="T19" fmla="*/ 152639 h 792"/>
              <a:gd name="T20" fmla="*/ 104895 w 791"/>
              <a:gd name="T21" fmla="*/ 192066 h 792"/>
              <a:gd name="T22" fmla="*/ 103767 w 791"/>
              <a:gd name="T23" fmla="*/ 216285 h 792"/>
              <a:gd name="T24" fmla="*/ 162419 w 791"/>
              <a:gd name="T25" fmla="*/ 190376 h 792"/>
              <a:gd name="T26" fmla="*/ 122942 w 791"/>
              <a:gd name="T27" fmla="*/ 292323 h 792"/>
              <a:gd name="T28" fmla="*/ 197948 w 791"/>
              <a:gd name="T29" fmla="*/ 223044 h 792"/>
              <a:gd name="T30" fmla="*/ 178209 w 791"/>
              <a:gd name="T31" fmla="*/ 198261 h 792"/>
              <a:gd name="T32" fmla="*/ 289308 w 791"/>
              <a:gd name="T33" fmla="*/ 67589 h 792"/>
              <a:gd name="T34" fmla="*/ 329349 w 791"/>
              <a:gd name="T35" fmla="*/ 145880 h 792"/>
              <a:gd name="T36" fmla="*/ 344011 w 791"/>
              <a:gd name="T37" fmla="*/ 273173 h 792"/>
              <a:gd name="T38" fmla="*/ 305663 w 791"/>
              <a:gd name="T39" fmla="*/ 355969 h 792"/>
              <a:gd name="T40" fmla="*/ 224453 w 791"/>
              <a:gd name="T41" fmla="*/ 346957 h 792"/>
              <a:gd name="T42" fmla="*/ 274645 w 791"/>
              <a:gd name="T43" fmla="*/ 279368 h 792"/>
              <a:gd name="T44" fmla="*/ 328221 w 791"/>
              <a:gd name="T45" fmla="*/ 327807 h 792"/>
              <a:gd name="T46" fmla="*/ 221070 w 791"/>
              <a:gd name="T47" fmla="*/ 238815 h 792"/>
              <a:gd name="T48" fmla="*/ 226709 w 791"/>
              <a:gd name="T49" fmla="*/ 259655 h 792"/>
              <a:gd name="T50" fmla="*/ 270698 w 791"/>
              <a:gd name="T51" fmla="*/ 233182 h 792"/>
              <a:gd name="T52" fmla="*/ 324273 w 791"/>
              <a:gd name="T53" fmla="*/ 284437 h 792"/>
              <a:gd name="T54" fmla="*/ 244192 w 791"/>
              <a:gd name="T55" fmla="*/ 292323 h 792"/>
              <a:gd name="T56" fmla="*/ 301151 w 791"/>
              <a:gd name="T57" fmla="*/ 261908 h 792"/>
              <a:gd name="T58" fmla="*/ 226709 w 791"/>
              <a:gd name="T59" fmla="*/ 304151 h 792"/>
              <a:gd name="T60" fmla="*/ 303971 w 791"/>
              <a:gd name="T61" fmla="*/ 67026 h 792"/>
              <a:gd name="T62" fmla="*/ 281977 w 791"/>
              <a:gd name="T63" fmla="*/ 82233 h 792"/>
              <a:gd name="T64" fmla="*/ 284232 w 791"/>
              <a:gd name="T65" fmla="*/ 98004 h 792"/>
              <a:gd name="T66" fmla="*/ 263930 w 791"/>
              <a:gd name="T67" fmla="*/ 91245 h 792"/>
              <a:gd name="T68" fmla="*/ 269570 w 791"/>
              <a:gd name="T69" fmla="*/ 126730 h 792"/>
              <a:gd name="T70" fmla="*/ 297203 w 791"/>
              <a:gd name="T71" fmla="*/ 81107 h 792"/>
              <a:gd name="T72" fmla="*/ 242500 w 791"/>
              <a:gd name="T73" fmla="*/ 109269 h 792"/>
              <a:gd name="T74" fmla="*/ 241936 w 791"/>
              <a:gd name="T75" fmla="*/ 143627 h 792"/>
              <a:gd name="T76" fmla="*/ 226709 w 791"/>
              <a:gd name="T77" fmla="*/ 207273 h 792"/>
              <a:gd name="T78" fmla="*/ 283105 w 791"/>
              <a:gd name="T79" fmla="*/ 372866 h 792"/>
              <a:gd name="T80" fmla="*/ 293820 w 791"/>
              <a:gd name="T81" fmla="*/ 377372 h 792"/>
              <a:gd name="T82" fmla="*/ 270134 w 791"/>
              <a:gd name="T83" fmla="*/ 346394 h 792"/>
              <a:gd name="T84" fmla="*/ 311866 w 791"/>
              <a:gd name="T85" fmla="*/ 73222 h 792"/>
              <a:gd name="T86" fmla="*/ 244756 w 791"/>
              <a:gd name="T87" fmla="*/ 9012 h 792"/>
              <a:gd name="T88" fmla="*/ 288180 w 791"/>
              <a:gd name="T89" fmla="*/ 18024 h 792"/>
              <a:gd name="T90" fmla="*/ 292692 w 791"/>
              <a:gd name="T91" fmla="*/ 39990 h 792"/>
              <a:gd name="T92" fmla="*/ 251523 w 791"/>
              <a:gd name="T93" fmla="*/ 90682 h 792"/>
              <a:gd name="T94" fmla="*/ 224453 w 791"/>
              <a:gd name="T95" fmla="*/ 146443 h 792"/>
              <a:gd name="T96" fmla="*/ 177081 w 791"/>
              <a:gd name="T97" fmla="*/ 190376 h 792"/>
              <a:gd name="T98" fmla="*/ 151703 w 791"/>
              <a:gd name="T99" fmla="*/ 172915 h 792"/>
              <a:gd name="T100" fmla="*/ 81209 w 791"/>
              <a:gd name="T101" fmla="*/ 136305 h 792"/>
              <a:gd name="T102" fmla="*/ 25942 w 791"/>
              <a:gd name="T103" fmla="*/ 226423 h 792"/>
              <a:gd name="T104" fmla="*/ 36657 w 791"/>
              <a:gd name="T105" fmla="*/ 226987 h 792"/>
              <a:gd name="T106" fmla="*/ 21994 w 791"/>
              <a:gd name="T107" fmla="*/ 296829 h 792"/>
              <a:gd name="T108" fmla="*/ 13535 w 791"/>
              <a:gd name="T109" fmla="*/ 272609 h 792"/>
              <a:gd name="T110" fmla="*/ 7895 w 791"/>
              <a:gd name="T111" fmla="*/ 232619 h 792"/>
              <a:gd name="T112" fmla="*/ 258291 w 791"/>
              <a:gd name="T113" fmla="*/ 434823 h 792"/>
              <a:gd name="T114" fmla="*/ 329913 w 791"/>
              <a:gd name="T115" fmla="*/ 379625 h 7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91" h="792"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8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50"/>
                  <a:pt x="783" y="306"/>
                  <a:pt x="769" y="265"/>
                </a:cubicBezTo>
                <a:cubicBezTo>
                  <a:pt x="769" y="264"/>
                  <a:pt x="768" y="264"/>
                  <a:pt x="768" y="263"/>
                </a:cubicBezTo>
                <a:cubicBezTo>
                  <a:pt x="751" y="215"/>
                  <a:pt x="724" y="171"/>
                  <a:pt x="691" y="133"/>
                </a:cubicBezTo>
                <a:cubicBezTo>
                  <a:pt x="691" y="133"/>
                  <a:pt x="690" y="132"/>
                  <a:pt x="689" y="131"/>
                </a:cubicBezTo>
                <a:cubicBezTo>
                  <a:pt x="651" y="89"/>
                  <a:pt x="604" y="55"/>
                  <a:pt x="551" y="32"/>
                </a:cubicBezTo>
                <a:cubicBezTo>
                  <a:pt x="551" y="32"/>
                  <a:pt x="550" y="32"/>
                  <a:pt x="550" y="32"/>
                </a:cubicBezTo>
                <a:cubicBezTo>
                  <a:pt x="504" y="12"/>
                  <a:pt x="456" y="2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2" y="0"/>
                  <a:pt x="399" y="0"/>
                  <a:pt x="395" y="0"/>
                </a:cubicBezTo>
                <a:cubicBezTo>
                  <a:pt x="177" y="0"/>
                  <a:pt x="0" y="178"/>
                  <a:pt x="0" y="396"/>
                </a:cubicBezTo>
                <a:cubicBezTo>
                  <a:pt x="0" y="400"/>
                  <a:pt x="0" y="404"/>
                  <a:pt x="0" y="408"/>
                </a:cubicBezTo>
                <a:cubicBezTo>
                  <a:pt x="0" y="409"/>
                  <a:pt x="0" y="411"/>
                  <a:pt x="0" y="412"/>
                </a:cubicBezTo>
                <a:cubicBezTo>
                  <a:pt x="0" y="415"/>
                  <a:pt x="0" y="418"/>
                  <a:pt x="0" y="421"/>
                </a:cubicBezTo>
                <a:cubicBezTo>
                  <a:pt x="1" y="422"/>
                  <a:pt x="1" y="423"/>
                  <a:pt x="1" y="424"/>
                </a:cubicBezTo>
                <a:cubicBezTo>
                  <a:pt x="1" y="433"/>
                  <a:pt x="2" y="441"/>
                  <a:pt x="3" y="449"/>
                </a:cubicBezTo>
                <a:cubicBezTo>
                  <a:pt x="3" y="450"/>
                  <a:pt x="3" y="451"/>
                  <a:pt x="4" y="451"/>
                </a:cubicBezTo>
                <a:cubicBezTo>
                  <a:pt x="4" y="455"/>
                  <a:pt x="5" y="459"/>
                  <a:pt x="5" y="462"/>
                </a:cubicBezTo>
                <a:cubicBezTo>
                  <a:pt x="5" y="463"/>
                  <a:pt x="5" y="463"/>
                  <a:pt x="6" y="464"/>
                </a:cubicBezTo>
                <a:cubicBezTo>
                  <a:pt x="6" y="468"/>
                  <a:pt x="7" y="472"/>
                  <a:pt x="8" y="476"/>
                </a:cubicBezTo>
                <a:cubicBezTo>
                  <a:pt x="8" y="477"/>
                  <a:pt x="8" y="477"/>
                  <a:pt x="8" y="477"/>
                </a:cubicBezTo>
                <a:cubicBezTo>
                  <a:pt x="9" y="481"/>
                  <a:pt x="10" y="485"/>
                  <a:pt x="10" y="488"/>
                </a:cubicBezTo>
                <a:cubicBezTo>
                  <a:pt x="11" y="489"/>
                  <a:pt x="11" y="491"/>
                  <a:pt x="11" y="492"/>
                </a:cubicBezTo>
                <a:cubicBezTo>
                  <a:pt x="12" y="494"/>
                  <a:pt x="13" y="497"/>
                  <a:pt x="14" y="500"/>
                </a:cubicBezTo>
                <a:cubicBezTo>
                  <a:pt x="14" y="501"/>
                  <a:pt x="14" y="503"/>
                  <a:pt x="15" y="504"/>
                </a:cubicBezTo>
                <a:cubicBezTo>
                  <a:pt x="16" y="507"/>
                  <a:pt x="17" y="511"/>
                  <a:pt x="18" y="514"/>
                </a:cubicBezTo>
                <a:cubicBezTo>
                  <a:pt x="18" y="516"/>
                  <a:pt x="19" y="518"/>
                  <a:pt x="20" y="521"/>
                </a:cubicBezTo>
                <a:cubicBezTo>
                  <a:pt x="20" y="522"/>
                  <a:pt x="21" y="523"/>
                  <a:pt x="21" y="524"/>
                </a:cubicBezTo>
                <a:cubicBezTo>
                  <a:pt x="30" y="551"/>
                  <a:pt x="42" y="577"/>
                  <a:pt x="57" y="601"/>
                </a:cubicBezTo>
                <a:cubicBezTo>
                  <a:pt x="57" y="602"/>
                  <a:pt x="58" y="602"/>
                  <a:pt x="58" y="602"/>
                </a:cubicBezTo>
                <a:cubicBezTo>
                  <a:pt x="70" y="622"/>
                  <a:pt x="84" y="641"/>
                  <a:pt x="100" y="659"/>
                </a:cubicBezTo>
                <a:cubicBezTo>
                  <a:pt x="100" y="659"/>
                  <a:pt x="101" y="660"/>
                  <a:pt x="102" y="661"/>
                </a:cubicBezTo>
                <a:cubicBezTo>
                  <a:pt x="174" y="741"/>
                  <a:pt x="279" y="792"/>
                  <a:pt x="395" y="792"/>
                </a:cubicBezTo>
                <a:cubicBezTo>
                  <a:pt x="512" y="792"/>
                  <a:pt x="617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moveTo>
                  <a:pt x="652" y="610"/>
                </a:moveTo>
                <a:cubicBezTo>
                  <a:pt x="649" y="606"/>
                  <a:pt x="644" y="604"/>
                  <a:pt x="639" y="606"/>
                </a:cubicBezTo>
                <a:cubicBezTo>
                  <a:pt x="635" y="609"/>
                  <a:pt x="634" y="613"/>
                  <a:pt x="632" y="618"/>
                </a:cubicBezTo>
                <a:cubicBezTo>
                  <a:pt x="632" y="620"/>
                  <a:pt x="631" y="623"/>
                  <a:pt x="630" y="626"/>
                </a:cubicBezTo>
                <a:cubicBezTo>
                  <a:pt x="628" y="629"/>
                  <a:pt x="626" y="633"/>
                  <a:pt x="624" y="637"/>
                </a:cubicBezTo>
                <a:cubicBezTo>
                  <a:pt x="622" y="642"/>
                  <a:pt x="620" y="645"/>
                  <a:pt x="620" y="647"/>
                </a:cubicBezTo>
                <a:cubicBezTo>
                  <a:pt x="620" y="648"/>
                  <a:pt x="620" y="648"/>
                  <a:pt x="620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1" y="646"/>
                  <a:pt x="552" y="645"/>
                  <a:pt x="553" y="643"/>
                </a:cubicBezTo>
                <a:cubicBezTo>
                  <a:pt x="563" y="639"/>
                  <a:pt x="573" y="632"/>
                  <a:pt x="581" y="622"/>
                </a:cubicBezTo>
                <a:cubicBezTo>
                  <a:pt x="593" y="609"/>
                  <a:pt x="598" y="593"/>
                  <a:pt x="596" y="579"/>
                </a:cubicBezTo>
                <a:cubicBezTo>
                  <a:pt x="594" y="569"/>
                  <a:pt x="590" y="550"/>
                  <a:pt x="585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640" y="648"/>
                  <a:pt x="640" y="648"/>
                  <a:pt x="640" y="648"/>
                </a:cubicBezTo>
                <a:cubicBezTo>
                  <a:pt x="644" y="644"/>
                  <a:pt x="648" y="639"/>
                  <a:pt x="649" y="637"/>
                </a:cubicBezTo>
                <a:cubicBezTo>
                  <a:pt x="653" y="632"/>
                  <a:pt x="655" y="617"/>
                  <a:pt x="652" y="610"/>
                </a:cubicBezTo>
                <a:moveTo>
                  <a:pt x="69" y="594"/>
                </a:moveTo>
                <a:cubicBezTo>
                  <a:pt x="61" y="570"/>
                  <a:pt x="54" y="550"/>
                  <a:pt x="49" y="533"/>
                </a:cubicBez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09" y="648"/>
                  <a:pt x="109" y="648"/>
                  <a:pt x="109" y="648"/>
                </a:cubicBezTo>
                <a:cubicBezTo>
                  <a:pt x="94" y="631"/>
                  <a:pt x="81" y="613"/>
                  <a:pt x="69" y="594"/>
                </a:cubicBezTo>
                <a:moveTo>
                  <a:pt x="220" y="533"/>
                </a:moveTo>
                <a:cubicBezTo>
                  <a:pt x="388" y="533"/>
                  <a:pt x="388" y="533"/>
                  <a:pt x="388" y="533"/>
                </a:cubicBezTo>
                <a:cubicBezTo>
                  <a:pt x="388" y="545"/>
                  <a:pt x="388" y="545"/>
                  <a:pt x="388" y="545"/>
                </a:cubicBezTo>
                <a:cubicBezTo>
                  <a:pt x="378" y="549"/>
                  <a:pt x="369" y="555"/>
                  <a:pt x="371" y="567"/>
                </a:cubicBezTo>
                <a:cubicBezTo>
                  <a:pt x="377" y="608"/>
                  <a:pt x="384" y="621"/>
                  <a:pt x="388" y="626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moveTo>
                  <a:pt x="61" y="426"/>
                </a:moveTo>
                <a:cubicBezTo>
                  <a:pt x="64" y="439"/>
                  <a:pt x="68" y="461"/>
                  <a:pt x="66" y="475"/>
                </a:cubicBezTo>
                <a:cubicBezTo>
                  <a:pt x="65" y="481"/>
                  <a:pt x="64" y="483"/>
                  <a:pt x="64" y="483"/>
                </a:cubicBezTo>
                <a:cubicBezTo>
                  <a:pt x="58" y="478"/>
                  <a:pt x="58" y="445"/>
                  <a:pt x="61" y="426"/>
                </a:cubicBezTo>
                <a:moveTo>
                  <a:pt x="51" y="389"/>
                </a:moveTo>
                <a:cubicBezTo>
                  <a:pt x="54" y="382"/>
                  <a:pt x="58" y="374"/>
                  <a:pt x="61" y="366"/>
                </a:cubicBezTo>
                <a:cubicBezTo>
                  <a:pt x="89" y="303"/>
                  <a:pt x="106" y="280"/>
                  <a:pt x="107" y="279"/>
                </a:cubicBezTo>
                <a:cubicBezTo>
                  <a:pt x="107" y="278"/>
                  <a:pt x="108" y="277"/>
                  <a:pt x="108" y="276"/>
                </a:cubicBezTo>
                <a:cubicBezTo>
                  <a:pt x="108" y="275"/>
                  <a:pt x="109" y="260"/>
                  <a:pt x="110" y="246"/>
                </a:cubicBezTo>
                <a:cubicBezTo>
                  <a:pt x="119" y="249"/>
                  <a:pt x="128" y="251"/>
                  <a:pt x="134" y="251"/>
                </a:cubicBezTo>
                <a:cubicBezTo>
                  <a:pt x="140" y="264"/>
                  <a:pt x="142" y="269"/>
                  <a:pt x="144" y="271"/>
                </a:cubicBezTo>
                <a:cubicBezTo>
                  <a:pt x="144" y="273"/>
                  <a:pt x="145" y="277"/>
                  <a:pt x="145" y="281"/>
                </a:cubicBezTo>
                <a:cubicBezTo>
                  <a:pt x="152" y="337"/>
                  <a:pt x="157" y="354"/>
                  <a:pt x="168" y="354"/>
                </a:cubicBezTo>
                <a:cubicBezTo>
                  <a:pt x="170" y="354"/>
                  <a:pt x="172" y="353"/>
                  <a:pt x="173" y="352"/>
                </a:cubicBezTo>
                <a:cubicBezTo>
                  <a:pt x="169" y="362"/>
                  <a:pt x="168" y="376"/>
                  <a:pt x="170" y="385"/>
                </a:cubicBezTo>
                <a:cubicBezTo>
                  <a:pt x="170" y="386"/>
                  <a:pt x="171" y="388"/>
                  <a:pt x="171" y="389"/>
                </a:cubicBezTo>
                <a:lnTo>
                  <a:pt x="51" y="389"/>
                </a:lnTo>
                <a:close/>
                <a:moveTo>
                  <a:pt x="195" y="348"/>
                </a:moveTo>
                <a:cubicBezTo>
                  <a:pt x="193" y="344"/>
                  <a:pt x="190" y="341"/>
                  <a:pt x="186" y="341"/>
                </a:cubicBezTo>
                <a:cubicBezTo>
                  <a:pt x="185" y="341"/>
                  <a:pt x="184" y="341"/>
                  <a:pt x="183" y="341"/>
                </a:cubicBezTo>
                <a:cubicBezTo>
                  <a:pt x="187" y="335"/>
                  <a:pt x="189" y="328"/>
                  <a:pt x="191" y="321"/>
                </a:cubicBezTo>
                <a:cubicBezTo>
                  <a:pt x="192" y="315"/>
                  <a:pt x="194" y="310"/>
                  <a:pt x="196" y="305"/>
                </a:cubicBezTo>
                <a:cubicBezTo>
                  <a:pt x="196" y="304"/>
                  <a:pt x="198" y="302"/>
                  <a:pt x="200" y="299"/>
                </a:cubicBezTo>
                <a:cubicBezTo>
                  <a:pt x="198" y="315"/>
                  <a:pt x="196" y="331"/>
                  <a:pt x="195" y="348"/>
                </a:cubicBezTo>
                <a:moveTo>
                  <a:pt x="183" y="374"/>
                </a:moveTo>
                <a:cubicBezTo>
                  <a:pt x="183" y="369"/>
                  <a:pt x="184" y="363"/>
                  <a:pt x="185" y="360"/>
                </a:cubicBezTo>
                <a:cubicBezTo>
                  <a:pt x="187" y="368"/>
                  <a:pt x="187" y="380"/>
                  <a:pt x="184" y="384"/>
                </a:cubicBezTo>
                <a:cubicBezTo>
                  <a:pt x="184" y="383"/>
                  <a:pt x="183" y="380"/>
                  <a:pt x="183" y="374"/>
                </a:cubicBezTo>
                <a:moveTo>
                  <a:pt x="216" y="287"/>
                </a:moveTo>
                <a:cubicBezTo>
                  <a:pt x="228" y="279"/>
                  <a:pt x="242" y="272"/>
                  <a:pt x="250" y="272"/>
                </a:cubicBezTo>
                <a:cubicBezTo>
                  <a:pt x="251" y="272"/>
                  <a:pt x="252" y="272"/>
                  <a:pt x="252" y="272"/>
                </a:cubicBezTo>
                <a:cubicBezTo>
                  <a:pt x="257" y="273"/>
                  <a:pt x="257" y="293"/>
                  <a:pt x="254" y="311"/>
                </a:cubicBezTo>
                <a:cubicBezTo>
                  <a:pt x="253" y="313"/>
                  <a:pt x="254" y="316"/>
                  <a:pt x="255" y="317"/>
                </a:cubicBezTo>
                <a:cubicBezTo>
                  <a:pt x="256" y="319"/>
                  <a:pt x="258" y="320"/>
                  <a:pt x="260" y="320"/>
                </a:cubicBezTo>
                <a:cubicBezTo>
                  <a:pt x="261" y="320"/>
                  <a:pt x="283" y="321"/>
                  <a:pt x="288" y="338"/>
                </a:cubicBezTo>
                <a:cubicBezTo>
                  <a:pt x="290" y="344"/>
                  <a:pt x="289" y="345"/>
                  <a:pt x="283" y="350"/>
                </a:cubicBezTo>
                <a:cubicBezTo>
                  <a:pt x="276" y="356"/>
                  <a:pt x="265" y="365"/>
                  <a:pt x="263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54"/>
                  <a:pt x="211" y="320"/>
                  <a:pt x="216" y="287"/>
                </a:cubicBezTo>
                <a:moveTo>
                  <a:pt x="264" y="403"/>
                </a:moveTo>
                <a:cubicBezTo>
                  <a:pt x="274" y="439"/>
                  <a:pt x="335" y="462"/>
                  <a:pt x="388" y="476"/>
                </a:cubicBezTo>
                <a:cubicBezTo>
                  <a:pt x="388" y="519"/>
                  <a:pt x="388" y="519"/>
                  <a:pt x="388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lnTo>
                  <a:pt x="264" y="403"/>
                </a:lnTo>
                <a:close/>
                <a:moveTo>
                  <a:pt x="358" y="299"/>
                </a:moveTo>
                <a:cubicBezTo>
                  <a:pt x="357" y="285"/>
                  <a:pt x="357" y="285"/>
                  <a:pt x="367" y="284"/>
                </a:cubicBezTo>
                <a:cubicBezTo>
                  <a:pt x="373" y="283"/>
                  <a:pt x="381" y="282"/>
                  <a:pt x="388" y="279"/>
                </a:cubicBezTo>
                <a:cubicBezTo>
                  <a:pt x="388" y="370"/>
                  <a:pt x="388" y="370"/>
                  <a:pt x="388" y="370"/>
                </a:cubicBezTo>
                <a:cubicBezTo>
                  <a:pt x="372" y="374"/>
                  <a:pt x="354" y="388"/>
                  <a:pt x="354" y="388"/>
                </a:cubicBezTo>
                <a:cubicBezTo>
                  <a:pt x="351" y="390"/>
                  <a:pt x="350" y="393"/>
                  <a:pt x="351" y="396"/>
                </a:cubicBezTo>
                <a:cubicBezTo>
                  <a:pt x="355" y="406"/>
                  <a:pt x="368" y="439"/>
                  <a:pt x="386" y="440"/>
                </a:cubicBezTo>
                <a:cubicBezTo>
                  <a:pt x="386" y="440"/>
                  <a:pt x="386" y="440"/>
                  <a:pt x="387" y="440"/>
                </a:cubicBezTo>
                <a:cubicBezTo>
                  <a:pt x="387" y="440"/>
                  <a:pt x="387" y="440"/>
                  <a:pt x="387" y="440"/>
                </a:cubicBezTo>
                <a:cubicBezTo>
                  <a:pt x="387" y="440"/>
                  <a:pt x="388" y="440"/>
                  <a:pt x="388" y="440"/>
                </a:cubicBezTo>
                <a:cubicBezTo>
                  <a:pt x="388" y="450"/>
                  <a:pt x="388" y="450"/>
                  <a:pt x="388" y="450"/>
                </a:cubicBezTo>
                <a:cubicBezTo>
                  <a:pt x="387" y="449"/>
                  <a:pt x="385" y="448"/>
                  <a:pt x="383" y="446"/>
                </a:cubicBezTo>
                <a:cubicBezTo>
                  <a:pt x="363" y="432"/>
                  <a:pt x="328" y="407"/>
                  <a:pt x="322" y="391"/>
                </a:cubicBezTo>
                <a:cubicBezTo>
                  <a:pt x="315" y="371"/>
                  <a:pt x="315" y="357"/>
                  <a:pt x="316" y="352"/>
                </a:cubicBezTo>
                <a:cubicBezTo>
                  <a:pt x="317" y="353"/>
                  <a:pt x="319" y="355"/>
                  <a:pt x="323" y="359"/>
                </a:cubicBezTo>
                <a:cubicBezTo>
                  <a:pt x="329" y="366"/>
                  <a:pt x="334" y="369"/>
                  <a:pt x="340" y="369"/>
                </a:cubicBezTo>
                <a:cubicBezTo>
                  <a:pt x="358" y="369"/>
                  <a:pt x="358" y="339"/>
                  <a:pt x="358" y="315"/>
                </a:cubicBezTo>
                <a:cubicBezTo>
                  <a:pt x="359" y="309"/>
                  <a:pt x="358" y="304"/>
                  <a:pt x="358" y="299"/>
                </a:cubicBezTo>
                <a:moveTo>
                  <a:pt x="504" y="86"/>
                </a:moveTo>
                <a:cubicBezTo>
                  <a:pt x="513" y="99"/>
                  <a:pt x="522" y="114"/>
                  <a:pt x="529" y="130"/>
                </a:cubicBezTo>
                <a:cubicBezTo>
                  <a:pt x="517" y="130"/>
                  <a:pt x="517" y="130"/>
                  <a:pt x="517" y="130"/>
                </a:cubicBezTo>
                <a:cubicBezTo>
                  <a:pt x="515" y="126"/>
                  <a:pt x="514" y="122"/>
                  <a:pt x="513" y="120"/>
                </a:cubicBezTo>
                <a:cubicBezTo>
                  <a:pt x="506" y="105"/>
                  <a:pt x="502" y="102"/>
                  <a:pt x="498" y="102"/>
                </a:cubicBezTo>
                <a:cubicBezTo>
                  <a:pt x="494" y="102"/>
                  <a:pt x="491" y="105"/>
                  <a:pt x="491" y="109"/>
                </a:cubicBezTo>
                <a:cubicBezTo>
                  <a:pt x="491" y="110"/>
                  <a:pt x="491" y="112"/>
                  <a:pt x="492" y="113"/>
                </a:cubicBezTo>
                <a:cubicBezTo>
                  <a:pt x="489" y="110"/>
                  <a:pt x="486" y="107"/>
                  <a:pt x="482" y="104"/>
                </a:cubicBezTo>
                <a:cubicBezTo>
                  <a:pt x="476" y="100"/>
                  <a:pt x="475" y="97"/>
                  <a:pt x="475" y="96"/>
                </a:cubicBezTo>
                <a:cubicBezTo>
                  <a:pt x="476" y="93"/>
                  <a:pt x="484" y="88"/>
                  <a:pt x="504" y="86"/>
                </a:cubicBezTo>
                <a:moveTo>
                  <a:pt x="752" y="259"/>
                </a:moveTo>
                <a:cubicBezTo>
                  <a:pt x="584" y="259"/>
                  <a:pt x="584" y="259"/>
                  <a:pt x="584" y="259"/>
                </a:cubicBezTo>
                <a:cubicBezTo>
                  <a:pt x="577" y="218"/>
                  <a:pt x="565" y="178"/>
                  <a:pt x="551" y="144"/>
                </a:cubicBezTo>
                <a:cubicBezTo>
                  <a:pt x="682" y="144"/>
                  <a:pt x="682" y="144"/>
                  <a:pt x="682" y="144"/>
                </a:cubicBezTo>
                <a:cubicBezTo>
                  <a:pt x="711" y="178"/>
                  <a:pt x="735" y="217"/>
                  <a:pt x="752" y="259"/>
                </a:cubicBezTo>
                <a:moveTo>
                  <a:pt x="757" y="519"/>
                </a:moveTo>
                <a:cubicBezTo>
                  <a:pt x="587" y="519"/>
                  <a:pt x="587" y="519"/>
                  <a:pt x="587" y="519"/>
                </a:cubicBezTo>
                <a:cubicBezTo>
                  <a:pt x="588" y="509"/>
                  <a:pt x="590" y="500"/>
                  <a:pt x="591" y="491"/>
                </a:cubicBezTo>
                <a:cubicBezTo>
                  <a:pt x="594" y="492"/>
                  <a:pt x="596" y="493"/>
                  <a:pt x="599" y="493"/>
                </a:cubicBezTo>
                <a:cubicBezTo>
                  <a:pt x="604" y="493"/>
                  <a:pt x="608" y="490"/>
                  <a:pt x="610" y="485"/>
                </a:cubicBezTo>
                <a:cubicBezTo>
                  <a:pt x="613" y="475"/>
                  <a:pt x="604" y="469"/>
                  <a:pt x="599" y="467"/>
                </a:cubicBezTo>
                <a:cubicBezTo>
                  <a:pt x="597" y="465"/>
                  <a:pt x="595" y="464"/>
                  <a:pt x="594" y="463"/>
                </a:cubicBezTo>
                <a:cubicBezTo>
                  <a:pt x="595" y="443"/>
                  <a:pt x="596" y="423"/>
                  <a:pt x="597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moveTo>
                  <a:pt x="552" y="628"/>
                </a:moveTo>
                <a:cubicBezTo>
                  <a:pt x="552" y="628"/>
                  <a:pt x="552" y="628"/>
                  <a:pt x="551" y="628"/>
                </a:cubicBezTo>
                <a:cubicBezTo>
                  <a:pt x="548" y="626"/>
                  <a:pt x="544" y="628"/>
                  <a:pt x="542" y="632"/>
                </a:cubicBezTo>
                <a:cubicBezTo>
                  <a:pt x="542" y="632"/>
                  <a:pt x="542" y="632"/>
                  <a:pt x="542" y="632"/>
                </a:cubicBezTo>
                <a:cubicBezTo>
                  <a:pt x="538" y="633"/>
                  <a:pt x="534" y="634"/>
                  <a:pt x="530" y="633"/>
                </a:cubicBezTo>
                <a:cubicBezTo>
                  <a:pt x="514" y="633"/>
                  <a:pt x="506" y="623"/>
                  <a:pt x="499" y="615"/>
                </a:cubicBezTo>
                <a:cubicBezTo>
                  <a:pt x="493" y="608"/>
                  <a:pt x="487" y="601"/>
                  <a:pt x="479" y="601"/>
                </a:cubicBezTo>
                <a:cubicBezTo>
                  <a:pt x="477" y="601"/>
                  <a:pt x="476" y="601"/>
                  <a:pt x="475" y="601"/>
                </a:cubicBezTo>
                <a:cubicBezTo>
                  <a:pt x="471" y="602"/>
                  <a:pt x="466" y="604"/>
                  <a:pt x="460" y="606"/>
                </a:cubicBezTo>
                <a:cubicBezTo>
                  <a:pt x="446" y="610"/>
                  <a:pt x="427" y="617"/>
                  <a:pt x="409" y="617"/>
                </a:cubicBezTo>
                <a:cubicBezTo>
                  <a:pt x="405" y="617"/>
                  <a:pt x="401" y="616"/>
                  <a:pt x="398" y="616"/>
                </a:cubicBezTo>
                <a:cubicBezTo>
                  <a:pt x="395" y="612"/>
                  <a:pt x="390" y="596"/>
                  <a:pt x="384" y="565"/>
                </a:cubicBezTo>
                <a:cubicBezTo>
                  <a:pt x="384" y="562"/>
                  <a:pt x="387" y="560"/>
                  <a:pt x="393" y="558"/>
                </a:cubicBezTo>
                <a:cubicBezTo>
                  <a:pt x="394" y="558"/>
                  <a:pt x="394" y="558"/>
                  <a:pt x="395" y="558"/>
                </a:cubicBezTo>
                <a:cubicBezTo>
                  <a:pt x="398" y="558"/>
                  <a:pt x="400" y="557"/>
                  <a:pt x="401" y="555"/>
                </a:cubicBezTo>
                <a:cubicBezTo>
                  <a:pt x="402" y="555"/>
                  <a:pt x="403" y="555"/>
                  <a:pt x="403" y="554"/>
                </a:cubicBezTo>
                <a:cubicBezTo>
                  <a:pt x="415" y="550"/>
                  <a:pt x="429" y="546"/>
                  <a:pt x="438" y="535"/>
                </a:cubicBezTo>
                <a:cubicBezTo>
                  <a:pt x="452" y="518"/>
                  <a:pt x="466" y="500"/>
                  <a:pt x="483" y="496"/>
                </a:cubicBezTo>
                <a:cubicBezTo>
                  <a:pt x="484" y="496"/>
                  <a:pt x="486" y="496"/>
                  <a:pt x="487" y="496"/>
                </a:cubicBezTo>
                <a:cubicBezTo>
                  <a:pt x="496" y="496"/>
                  <a:pt x="500" y="505"/>
                  <a:pt x="500" y="506"/>
                </a:cubicBezTo>
                <a:cubicBezTo>
                  <a:pt x="500" y="507"/>
                  <a:pt x="501" y="508"/>
                  <a:pt x="502" y="509"/>
                </a:cubicBezTo>
                <a:cubicBezTo>
                  <a:pt x="504" y="511"/>
                  <a:pt x="524" y="530"/>
                  <a:pt x="534" y="535"/>
                </a:cubicBezTo>
                <a:cubicBezTo>
                  <a:pt x="535" y="536"/>
                  <a:pt x="537" y="536"/>
                  <a:pt x="538" y="536"/>
                </a:cubicBezTo>
                <a:cubicBezTo>
                  <a:pt x="538" y="536"/>
                  <a:pt x="538" y="536"/>
                  <a:pt x="538" y="536"/>
                </a:cubicBezTo>
                <a:cubicBezTo>
                  <a:pt x="548" y="536"/>
                  <a:pt x="550" y="525"/>
                  <a:pt x="552" y="513"/>
                </a:cubicBezTo>
                <a:cubicBezTo>
                  <a:pt x="552" y="508"/>
                  <a:pt x="554" y="501"/>
                  <a:pt x="555" y="497"/>
                </a:cubicBezTo>
                <a:cubicBezTo>
                  <a:pt x="563" y="507"/>
                  <a:pt x="577" y="552"/>
                  <a:pt x="582" y="582"/>
                </a:cubicBezTo>
                <a:cubicBezTo>
                  <a:pt x="584" y="591"/>
                  <a:pt x="579" y="603"/>
                  <a:pt x="570" y="613"/>
                </a:cubicBezTo>
                <a:cubicBezTo>
                  <a:pt x="565" y="620"/>
                  <a:pt x="559" y="625"/>
                  <a:pt x="552" y="628"/>
                </a:cubicBezTo>
                <a:moveTo>
                  <a:pt x="399" y="382"/>
                </a:moveTo>
                <a:cubicBezTo>
                  <a:pt x="401" y="382"/>
                  <a:pt x="402" y="382"/>
                  <a:pt x="402" y="386"/>
                </a:cubicBezTo>
                <a:cubicBezTo>
                  <a:pt x="402" y="388"/>
                  <a:pt x="402" y="390"/>
                  <a:pt x="402" y="392"/>
                </a:cubicBezTo>
                <a:cubicBezTo>
                  <a:pt x="401" y="393"/>
                  <a:pt x="400" y="394"/>
                  <a:pt x="400" y="396"/>
                </a:cubicBezTo>
                <a:cubicBezTo>
                  <a:pt x="400" y="397"/>
                  <a:pt x="400" y="398"/>
                  <a:pt x="401" y="399"/>
                </a:cubicBezTo>
                <a:cubicBezTo>
                  <a:pt x="399" y="410"/>
                  <a:pt x="396" y="419"/>
                  <a:pt x="392" y="424"/>
                </a:cubicBezTo>
                <a:cubicBezTo>
                  <a:pt x="389" y="426"/>
                  <a:pt x="387" y="426"/>
                  <a:pt x="387" y="426"/>
                </a:cubicBezTo>
                <a:cubicBezTo>
                  <a:pt x="387" y="426"/>
                  <a:pt x="387" y="426"/>
                  <a:pt x="387" y="426"/>
                </a:cubicBezTo>
                <a:cubicBezTo>
                  <a:pt x="386" y="426"/>
                  <a:pt x="386" y="426"/>
                  <a:pt x="386" y="426"/>
                </a:cubicBezTo>
                <a:cubicBezTo>
                  <a:pt x="382" y="426"/>
                  <a:pt x="373" y="412"/>
                  <a:pt x="366" y="396"/>
                </a:cubicBezTo>
                <a:cubicBezTo>
                  <a:pt x="375" y="390"/>
                  <a:pt x="390" y="382"/>
                  <a:pt x="399" y="382"/>
                </a:cubicBezTo>
                <a:moveTo>
                  <a:pt x="402" y="478"/>
                </a:moveTo>
                <a:cubicBezTo>
                  <a:pt x="407" y="478"/>
                  <a:pt x="408" y="474"/>
                  <a:pt x="409" y="473"/>
                </a:cubicBezTo>
                <a:cubicBezTo>
                  <a:pt x="410" y="469"/>
                  <a:pt x="408" y="466"/>
                  <a:pt x="402" y="461"/>
                </a:cubicBezTo>
                <a:cubicBezTo>
                  <a:pt x="402" y="433"/>
                  <a:pt x="402" y="433"/>
                  <a:pt x="402" y="433"/>
                </a:cubicBezTo>
                <a:cubicBezTo>
                  <a:pt x="408" y="426"/>
                  <a:pt x="412" y="416"/>
                  <a:pt x="414" y="403"/>
                </a:cubicBezTo>
                <a:cubicBezTo>
                  <a:pt x="583" y="403"/>
                  <a:pt x="583" y="403"/>
                  <a:pt x="583" y="403"/>
                </a:cubicBezTo>
                <a:cubicBezTo>
                  <a:pt x="582" y="415"/>
                  <a:pt x="582" y="428"/>
                  <a:pt x="581" y="440"/>
                </a:cubicBezTo>
                <a:cubicBezTo>
                  <a:pt x="574" y="433"/>
                  <a:pt x="563" y="429"/>
                  <a:pt x="551" y="425"/>
                </a:cubicBezTo>
                <a:cubicBezTo>
                  <a:pt x="530" y="417"/>
                  <a:pt x="499" y="410"/>
                  <a:pt x="491" y="408"/>
                </a:cubicBezTo>
                <a:cubicBezTo>
                  <a:pt x="490" y="408"/>
                  <a:pt x="489" y="408"/>
                  <a:pt x="489" y="408"/>
                </a:cubicBezTo>
                <a:cubicBezTo>
                  <a:pt x="485" y="408"/>
                  <a:pt x="481" y="410"/>
                  <a:pt x="480" y="414"/>
                </a:cubicBezTo>
                <a:cubicBezTo>
                  <a:pt x="477" y="427"/>
                  <a:pt x="513" y="450"/>
                  <a:pt x="513" y="451"/>
                </a:cubicBezTo>
                <a:cubicBezTo>
                  <a:pt x="519" y="454"/>
                  <a:pt x="519" y="458"/>
                  <a:pt x="519" y="463"/>
                </a:cubicBezTo>
                <a:cubicBezTo>
                  <a:pt x="520" y="468"/>
                  <a:pt x="520" y="478"/>
                  <a:pt x="532" y="479"/>
                </a:cubicBezTo>
                <a:cubicBezTo>
                  <a:pt x="538" y="479"/>
                  <a:pt x="544" y="478"/>
                  <a:pt x="550" y="477"/>
                </a:cubicBezTo>
                <a:cubicBezTo>
                  <a:pt x="556" y="476"/>
                  <a:pt x="562" y="475"/>
                  <a:pt x="566" y="476"/>
                </a:cubicBezTo>
                <a:cubicBezTo>
                  <a:pt x="569" y="477"/>
                  <a:pt x="573" y="480"/>
                  <a:pt x="577" y="483"/>
                </a:cubicBezTo>
                <a:cubicBezTo>
                  <a:pt x="578" y="483"/>
                  <a:pt x="578" y="483"/>
                  <a:pt x="578" y="483"/>
                </a:cubicBezTo>
                <a:cubicBezTo>
                  <a:pt x="577" y="490"/>
                  <a:pt x="576" y="497"/>
                  <a:pt x="575" y="505"/>
                </a:cubicBezTo>
                <a:cubicBezTo>
                  <a:pt x="567" y="486"/>
                  <a:pt x="561" y="482"/>
                  <a:pt x="556" y="482"/>
                </a:cubicBezTo>
                <a:cubicBezTo>
                  <a:pt x="556" y="482"/>
                  <a:pt x="555" y="482"/>
                  <a:pt x="555" y="482"/>
                </a:cubicBezTo>
                <a:cubicBezTo>
                  <a:pt x="543" y="482"/>
                  <a:pt x="540" y="497"/>
                  <a:pt x="538" y="510"/>
                </a:cubicBezTo>
                <a:cubicBezTo>
                  <a:pt x="537" y="513"/>
                  <a:pt x="537" y="517"/>
                  <a:pt x="536" y="520"/>
                </a:cubicBezTo>
                <a:cubicBezTo>
                  <a:pt x="529" y="515"/>
                  <a:pt x="518" y="505"/>
                  <a:pt x="513" y="500"/>
                </a:cubicBezTo>
                <a:cubicBezTo>
                  <a:pt x="510" y="495"/>
                  <a:pt x="503" y="482"/>
                  <a:pt x="487" y="482"/>
                </a:cubicBezTo>
                <a:cubicBezTo>
                  <a:pt x="485" y="482"/>
                  <a:pt x="483" y="482"/>
                  <a:pt x="480" y="483"/>
                </a:cubicBezTo>
                <a:cubicBezTo>
                  <a:pt x="462" y="486"/>
                  <a:pt x="447" y="502"/>
                  <a:pt x="433" y="519"/>
                </a:cubicBezTo>
                <a:cubicBezTo>
                  <a:pt x="433" y="519"/>
                  <a:pt x="433" y="519"/>
                  <a:pt x="432" y="519"/>
                </a:cubicBezTo>
                <a:cubicBezTo>
                  <a:pt x="402" y="519"/>
                  <a:pt x="402" y="519"/>
                  <a:pt x="402" y="519"/>
                </a:cubicBezTo>
                <a:lnTo>
                  <a:pt x="402" y="478"/>
                </a:lnTo>
                <a:close/>
                <a:moveTo>
                  <a:pt x="580" y="467"/>
                </a:moveTo>
                <a:cubicBezTo>
                  <a:pt x="576" y="466"/>
                  <a:pt x="573" y="464"/>
                  <a:pt x="571" y="463"/>
                </a:cubicBezTo>
                <a:cubicBezTo>
                  <a:pt x="568" y="462"/>
                  <a:pt x="565" y="461"/>
                  <a:pt x="561" y="461"/>
                </a:cubicBezTo>
                <a:cubicBezTo>
                  <a:pt x="556" y="461"/>
                  <a:pt x="552" y="462"/>
                  <a:pt x="547" y="463"/>
                </a:cubicBezTo>
                <a:cubicBezTo>
                  <a:pt x="542" y="464"/>
                  <a:pt x="538" y="465"/>
                  <a:pt x="534" y="465"/>
                </a:cubicBezTo>
                <a:cubicBezTo>
                  <a:pt x="534" y="464"/>
                  <a:pt x="533" y="463"/>
                  <a:pt x="533" y="462"/>
                </a:cubicBezTo>
                <a:cubicBezTo>
                  <a:pt x="533" y="456"/>
                  <a:pt x="532" y="446"/>
                  <a:pt x="521" y="439"/>
                </a:cubicBezTo>
                <a:cubicBezTo>
                  <a:pt x="515" y="435"/>
                  <a:pt x="508" y="430"/>
                  <a:pt x="503" y="425"/>
                </a:cubicBezTo>
                <a:cubicBezTo>
                  <a:pt x="515" y="428"/>
                  <a:pt x="533" y="432"/>
                  <a:pt x="546" y="438"/>
                </a:cubicBezTo>
                <a:cubicBezTo>
                  <a:pt x="569" y="446"/>
                  <a:pt x="577" y="452"/>
                  <a:pt x="578" y="460"/>
                </a:cubicBezTo>
                <a:cubicBezTo>
                  <a:pt x="578" y="463"/>
                  <a:pt x="579" y="465"/>
                  <a:pt x="580" y="467"/>
                </a:cubicBezTo>
                <a:moveTo>
                  <a:pt x="420" y="533"/>
                </a:moveTo>
                <a:cubicBezTo>
                  <a:pt x="415" y="536"/>
                  <a:pt x="408" y="538"/>
                  <a:pt x="402" y="540"/>
                </a:cubicBezTo>
                <a:cubicBezTo>
                  <a:pt x="402" y="533"/>
                  <a:pt x="402" y="533"/>
                  <a:pt x="402" y="533"/>
                </a:cubicBezTo>
                <a:lnTo>
                  <a:pt x="420" y="533"/>
                </a:lnTo>
                <a:close/>
                <a:moveTo>
                  <a:pt x="597" y="389"/>
                </a:moveTo>
                <a:cubicBezTo>
                  <a:pt x="596" y="349"/>
                  <a:pt x="593" y="310"/>
                  <a:pt x="587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597" y="389"/>
                </a:lnTo>
                <a:close/>
                <a:moveTo>
                  <a:pt x="539" y="119"/>
                </a:moveTo>
                <a:cubicBezTo>
                  <a:pt x="534" y="107"/>
                  <a:pt x="527" y="96"/>
                  <a:pt x="520" y="85"/>
                </a:cubicBezTo>
                <a:cubicBezTo>
                  <a:pt x="526" y="85"/>
                  <a:pt x="530" y="87"/>
                  <a:pt x="532" y="90"/>
                </a:cubicBezTo>
                <a:cubicBezTo>
                  <a:pt x="539" y="97"/>
                  <a:pt x="540" y="111"/>
                  <a:pt x="539" y="119"/>
                </a:cubicBezTo>
                <a:moveTo>
                  <a:pt x="506" y="193"/>
                </a:moveTo>
                <a:cubicBezTo>
                  <a:pt x="507" y="193"/>
                  <a:pt x="508" y="193"/>
                  <a:pt x="509" y="192"/>
                </a:cubicBezTo>
                <a:cubicBezTo>
                  <a:pt x="508" y="193"/>
                  <a:pt x="507" y="193"/>
                  <a:pt x="506" y="194"/>
                </a:cubicBezTo>
                <a:lnTo>
                  <a:pt x="506" y="193"/>
                </a:lnTo>
                <a:close/>
                <a:moveTo>
                  <a:pt x="500" y="146"/>
                </a:moveTo>
                <a:cubicBezTo>
                  <a:pt x="502" y="138"/>
                  <a:pt x="502" y="125"/>
                  <a:pt x="493" y="114"/>
                </a:cubicBezTo>
                <a:cubicBezTo>
                  <a:pt x="493" y="115"/>
                  <a:pt x="494" y="115"/>
                  <a:pt x="494" y="115"/>
                </a:cubicBezTo>
                <a:cubicBezTo>
                  <a:pt x="497" y="119"/>
                  <a:pt x="504" y="135"/>
                  <a:pt x="506" y="140"/>
                </a:cubicBezTo>
                <a:cubicBezTo>
                  <a:pt x="505" y="141"/>
                  <a:pt x="505" y="141"/>
                  <a:pt x="505" y="141"/>
                </a:cubicBezTo>
                <a:cubicBezTo>
                  <a:pt x="504" y="142"/>
                  <a:pt x="504" y="144"/>
                  <a:pt x="503" y="145"/>
                </a:cubicBezTo>
                <a:cubicBezTo>
                  <a:pt x="503" y="146"/>
                  <a:pt x="503" y="147"/>
                  <a:pt x="503" y="148"/>
                </a:cubicBezTo>
                <a:cubicBezTo>
                  <a:pt x="501" y="149"/>
                  <a:pt x="498" y="151"/>
                  <a:pt x="497" y="155"/>
                </a:cubicBezTo>
                <a:cubicBezTo>
                  <a:pt x="495" y="160"/>
                  <a:pt x="498" y="167"/>
                  <a:pt x="504" y="174"/>
                </a:cubicBezTo>
                <a:cubicBezTo>
                  <a:pt x="505" y="175"/>
                  <a:pt x="505" y="176"/>
                  <a:pt x="505" y="177"/>
                </a:cubicBezTo>
                <a:cubicBezTo>
                  <a:pt x="505" y="177"/>
                  <a:pt x="504" y="179"/>
                  <a:pt x="500" y="181"/>
                </a:cubicBezTo>
                <a:cubicBezTo>
                  <a:pt x="499" y="181"/>
                  <a:pt x="498" y="182"/>
                  <a:pt x="497" y="182"/>
                </a:cubicBezTo>
                <a:cubicBezTo>
                  <a:pt x="495" y="184"/>
                  <a:pt x="485" y="190"/>
                  <a:pt x="481" y="191"/>
                </a:cubicBezTo>
                <a:cubicBezTo>
                  <a:pt x="479" y="191"/>
                  <a:pt x="477" y="193"/>
                  <a:pt x="475" y="194"/>
                </a:cubicBezTo>
                <a:cubicBezTo>
                  <a:pt x="473" y="185"/>
                  <a:pt x="466" y="176"/>
                  <a:pt x="461" y="171"/>
                </a:cubicBezTo>
                <a:cubicBezTo>
                  <a:pt x="460" y="170"/>
                  <a:pt x="458" y="168"/>
                  <a:pt x="459" y="166"/>
                </a:cubicBezTo>
                <a:cubicBezTo>
                  <a:pt x="460" y="164"/>
                  <a:pt x="463" y="162"/>
                  <a:pt x="468" y="162"/>
                </a:cubicBezTo>
                <a:cubicBezTo>
                  <a:pt x="470" y="162"/>
                  <a:pt x="472" y="162"/>
                  <a:pt x="473" y="162"/>
                </a:cubicBezTo>
                <a:cubicBezTo>
                  <a:pt x="485" y="165"/>
                  <a:pt x="496" y="158"/>
                  <a:pt x="500" y="146"/>
                </a:cubicBezTo>
                <a:moveTo>
                  <a:pt x="464" y="212"/>
                </a:moveTo>
                <a:cubicBezTo>
                  <a:pt x="464" y="212"/>
                  <a:pt x="465" y="212"/>
                  <a:pt x="465" y="212"/>
                </a:cubicBezTo>
                <a:cubicBezTo>
                  <a:pt x="466" y="212"/>
                  <a:pt x="467" y="212"/>
                  <a:pt x="468" y="211"/>
                </a:cubicBezTo>
                <a:cubicBezTo>
                  <a:pt x="468" y="213"/>
                  <a:pt x="468" y="216"/>
                  <a:pt x="469" y="217"/>
                </a:cubicBezTo>
                <a:cubicBezTo>
                  <a:pt x="471" y="223"/>
                  <a:pt x="475" y="224"/>
                  <a:pt x="477" y="225"/>
                </a:cubicBezTo>
                <a:cubicBezTo>
                  <a:pt x="477" y="225"/>
                  <a:pt x="477" y="225"/>
                  <a:pt x="478" y="225"/>
                </a:cubicBezTo>
                <a:cubicBezTo>
                  <a:pt x="484" y="225"/>
                  <a:pt x="488" y="218"/>
                  <a:pt x="492" y="212"/>
                </a:cubicBezTo>
                <a:cubicBezTo>
                  <a:pt x="494" y="209"/>
                  <a:pt x="494" y="209"/>
                  <a:pt x="500" y="208"/>
                </a:cubicBezTo>
                <a:cubicBezTo>
                  <a:pt x="502" y="208"/>
                  <a:pt x="504" y="208"/>
                  <a:pt x="507" y="208"/>
                </a:cubicBezTo>
                <a:cubicBezTo>
                  <a:pt x="523" y="205"/>
                  <a:pt x="529" y="187"/>
                  <a:pt x="527" y="178"/>
                </a:cubicBezTo>
                <a:cubicBezTo>
                  <a:pt x="527" y="174"/>
                  <a:pt x="525" y="170"/>
                  <a:pt x="523" y="166"/>
                </a:cubicBezTo>
                <a:cubicBezTo>
                  <a:pt x="529" y="165"/>
                  <a:pt x="535" y="164"/>
                  <a:pt x="537" y="157"/>
                </a:cubicBezTo>
                <a:cubicBezTo>
                  <a:pt x="537" y="155"/>
                  <a:pt x="537" y="152"/>
                  <a:pt x="535" y="150"/>
                </a:cubicBezTo>
                <a:cubicBezTo>
                  <a:pt x="534" y="148"/>
                  <a:pt x="530" y="145"/>
                  <a:pt x="527" y="144"/>
                </a:cubicBezTo>
                <a:cubicBezTo>
                  <a:pt x="536" y="144"/>
                  <a:pt x="536" y="144"/>
                  <a:pt x="536" y="144"/>
                </a:cubicBezTo>
                <a:cubicBezTo>
                  <a:pt x="550" y="178"/>
                  <a:pt x="562" y="217"/>
                  <a:pt x="570" y="259"/>
                </a:cubicBezTo>
                <a:cubicBezTo>
                  <a:pt x="453" y="259"/>
                  <a:pt x="453" y="259"/>
                  <a:pt x="453" y="259"/>
                </a:cubicBezTo>
                <a:cubicBezTo>
                  <a:pt x="455" y="257"/>
                  <a:pt x="455" y="255"/>
                  <a:pt x="455" y="252"/>
                </a:cubicBezTo>
                <a:cubicBezTo>
                  <a:pt x="456" y="245"/>
                  <a:pt x="452" y="240"/>
                  <a:pt x="445" y="239"/>
                </a:cubicBezTo>
                <a:cubicBezTo>
                  <a:pt x="444" y="239"/>
                  <a:pt x="444" y="239"/>
                  <a:pt x="444" y="239"/>
                </a:cubicBezTo>
                <a:cubicBezTo>
                  <a:pt x="442" y="239"/>
                  <a:pt x="441" y="239"/>
                  <a:pt x="440" y="239"/>
                </a:cubicBezTo>
                <a:cubicBezTo>
                  <a:pt x="448" y="224"/>
                  <a:pt x="438" y="208"/>
                  <a:pt x="430" y="194"/>
                </a:cubicBezTo>
                <a:cubicBezTo>
                  <a:pt x="426" y="189"/>
                  <a:pt x="421" y="181"/>
                  <a:pt x="422" y="179"/>
                </a:cubicBezTo>
                <a:cubicBezTo>
                  <a:pt x="422" y="179"/>
                  <a:pt x="422" y="178"/>
                  <a:pt x="424" y="178"/>
                </a:cubicBezTo>
                <a:cubicBezTo>
                  <a:pt x="425" y="177"/>
                  <a:pt x="427" y="177"/>
                  <a:pt x="428" y="177"/>
                </a:cubicBezTo>
                <a:cubicBezTo>
                  <a:pt x="435" y="177"/>
                  <a:pt x="440" y="185"/>
                  <a:pt x="446" y="196"/>
                </a:cubicBezTo>
                <a:cubicBezTo>
                  <a:pt x="451" y="204"/>
                  <a:pt x="455" y="212"/>
                  <a:pt x="464" y="212"/>
                </a:cubicBezTo>
                <a:moveTo>
                  <a:pt x="429" y="259"/>
                </a:moveTo>
                <a:cubicBezTo>
                  <a:pt x="424" y="259"/>
                  <a:pt x="424" y="259"/>
                  <a:pt x="424" y="259"/>
                </a:cubicBezTo>
                <a:cubicBezTo>
                  <a:pt x="426" y="258"/>
                  <a:pt x="427" y="256"/>
                  <a:pt x="429" y="255"/>
                </a:cubicBezTo>
                <a:cubicBezTo>
                  <a:pt x="429" y="256"/>
                  <a:pt x="429" y="256"/>
                  <a:pt x="429" y="257"/>
                </a:cubicBezTo>
                <a:cubicBezTo>
                  <a:pt x="429" y="258"/>
                  <a:pt x="429" y="259"/>
                  <a:pt x="429" y="259"/>
                </a:cubicBezTo>
                <a:moveTo>
                  <a:pt x="403" y="273"/>
                </a:moveTo>
                <a:cubicBezTo>
                  <a:pt x="573" y="273"/>
                  <a:pt x="573" y="273"/>
                  <a:pt x="573" y="273"/>
                </a:cubicBezTo>
                <a:cubicBezTo>
                  <a:pt x="579" y="310"/>
                  <a:pt x="582" y="349"/>
                  <a:pt x="583" y="389"/>
                </a:cubicBezTo>
                <a:cubicBezTo>
                  <a:pt x="416" y="389"/>
                  <a:pt x="416" y="389"/>
                  <a:pt x="416" y="389"/>
                </a:cubicBezTo>
                <a:cubicBezTo>
                  <a:pt x="416" y="388"/>
                  <a:pt x="416" y="387"/>
                  <a:pt x="416" y="386"/>
                </a:cubicBezTo>
                <a:cubicBezTo>
                  <a:pt x="416" y="376"/>
                  <a:pt x="411" y="370"/>
                  <a:pt x="402" y="368"/>
                </a:cubicBezTo>
                <a:cubicBezTo>
                  <a:pt x="402" y="274"/>
                  <a:pt x="402" y="274"/>
                  <a:pt x="402" y="274"/>
                </a:cubicBezTo>
                <a:cubicBezTo>
                  <a:pt x="402" y="274"/>
                  <a:pt x="402" y="273"/>
                  <a:pt x="403" y="273"/>
                </a:cubicBezTo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502" y="662"/>
                  <a:pt x="502" y="662"/>
                  <a:pt x="502" y="662"/>
                </a:cubicBezTo>
                <a:cubicBezTo>
                  <a:pt x="499" y="668"/>
                  <a:pt x="501" y="677"/>
                  <a:pt x="503" y="682"/>
                </a:cubicBezTo>
                <a:cubicBezTo>
                  <a:pt x="506" y="689"/>
                  <a:pt x="508" y="693"/>
                  <a:pt x="512" y="694"/>
                </a:cubicBezTo>
                <a:cubicBezTo>
                  <a:pt x="481" y="745"/>
                  <a:pt x="443" y="774"/>
                  <a:pt x="402" y="777"/>
                </a:cubicBezTo>
                <a:lnTo>
                  <a:pt x="402" y="662"/>
                </a:lnTo>
                <a:close/>
                <a:moveTo>
                  <a:pt x="525" y="672"/>
                </a:moveTo>
                <a:cubicBezTo>
                  <a:pt x="522" y="674"/>
                  <a:pt x="518" y="677"/>
                  <a:pt x="517" y="678"/>
                </a:cubicBezTo>
                <a:cubicBezTo>
                  <a:pt x="516" y="676"/>
                  <a:pt x="515" y="672"/>
                  <a:pt x="514" y="670"/>
                </a:cubicBezTo>
                <a:cubicBezTo>
                  <a:pt x="516" y="670"/>
                  <a:pt x="518" y="670"/>
                  <a:pt x="521" y="670"/>
                </a:cubicBezTo>
                <a:cubicBezTo>
                  <a:pt x="523" y="670"/>
                  <a:pt x="524" y="670"/>
                  <a:pt x="525" y="670"/>
                </a:cubicBezTo>
                <a:cubicBezTo>
                  <a:pt x="525" y="670"/>
                  <a:pt x="525" y="671"/>
                  <a:pt x="525" y="672"/>
                </a:cubicBezTo>
                <a:moveTo>
                  <a:pt x="402" y="648"/>
                </a:moveTo>
                <a:cubicBezTo>
                  <a:pt x="402" y="630"/>
                  <a:pt x="402" y="630"/>
                  <a:pt x="402" y="630"/>
                </a:cubicBezTo>
                <a:cubicBezTo>
                  <a:pt x="404" y="631"/>
                  <a:pt x="406" y="631"/>
                  <a:pt x="409" y="631"/>
                </a:cubicBezTo>
                <a:cubicBezTo>
                  <a:pt x="429" y="631"/>
                  <a:pt x="450" y="624"/>
                  <a:pt x="465" y="619"/>
                </a:cubicBezTo>
                <a:cubicBezTo>
                  <a:pt x="470" y="617"/>
                  <a:pt x="475" y="616"/>
                  <a:pt x="478" y="615"/>
                </a:cubicBezTo>
                <a:cubicBezTo>
                  <a:pt x="478" y="615"/>
                  <a:pt x="478" y="615"/>
                  <a:pt x="479" y="615"/>
                </a:cubicBezTo>
                <a:cubicBezTo>
                  <a:pt x="481" y="615"/>
                  <a:pt x="485" y="619"/>
                  <a:pt x="488" y="624"/>
                </a:cubicBezTo>
                <a:cubicBezTo>
                  <a:pt x="496" y="633"/>
                  <a:pt x="507" y="646"/>
                  <a:pt x="529" y="647"/>
                </a:cubicBezTo>
                <a:cubicBezTo>
                  <a:pt x="530" y="647"/>
                  <a:pt x="531" y="647"/>
                  <a:pt x="532" y="647"/>
                </a:cubicBezTo>
                <a:cubicBezTo>
                  <a:pt x="533" y="647"/>
                  <a:pt x="535" y="647"/>
                  <a:pt x="536" y="647"/>
                </a:cubicBezTo>
                <a:cubicBezTo>
                  <a:pt x="536" y="647"/>
                  <a:pt x="536" y="648"/>
                  <a:pt x="536" y="648"/>
                </a:cubicBezTo>
                <a:lnTo>
                  <a:pt x="402" y="648"/>
                </a:lnTo>
                <a:close/>
                <a:moveTo>
                  <a:pt x="669" y="130"/>
                </a:moveTo>
                <a:cubicBezTo>
                  <a:pt x="553" y="130"/>
                  <a:pt x="553" y="130"/>
                  <a:pt x="553" y="130"/>
                </a:cubicBezTo>
                <a:cubicBezTo>
                  <a:pt x="554" y="128"/>
                  <a:pt x="555" y="126"/>
                  <a:pt x="556" y="124"/>
                </a:cubicBezTo>
                <a:cubicBezTo>
                  <a:pt x="560" y="112"/>
                  <a:pt x="560" y="87"/>
                  <a:pt x="556" y="50"/>
                </a:cubicBezTo>
                <a:cubicBezTo>
                  <a:pt x="598" y="69"/>
                  <a:pt x="636" y="97"/>
                  <a:pt x="669" y="130"/>
                </a:cubicBezTo>
                <a:moveTo>
                  <a:pt x="395" y="14"/>
                </a:moveTo>
                <a:cubicBezTo>
                  <a:pt x="401" y="14"/>
                  <a:pt x="407" y="14"/>
                  <a:pt x="413" y="15"/>
                </a:cubicBezTo>
                <a:cubicBezTo>
                  <a:pt x="414" y="15"/>
                  <a:pt x="414" y="15"/>
                  <a:pt x="415" y="15"/>
                </a:cubicBezTo>
                <a:cubicBezTo>
                  <a:pt x="420" y="15"/>
                  <a:pt x="425" y="15"/>
                  <a:pt x="431" y="16"/>
                </a:cubicBezTo>
                <a:cubicBezTo>
                  <a:pt x="432" y="16"/>
                  <a:pt x="433" y="16"/>
                  <a:pt x="434" y="16"/>
                </a:cubicBezTo>
                <a:cubicBezTo>
                  <a:pt x="439" y="17"/>
                  <a:pt x="443" y="17"/>
                  <a:pt x="448" y="18"/>
                </a:cubicBezTo>
                <a:cubicBezTo>
                  <a:pt x="450" y="18"/>
                  <a:pt x="452" y="18"/>
                  <a:pt x="453" y="19"/>
                </a:cubicBezTo>
                <a:cubicBezTo>
                  <a:pt x="457" y="19"/>
                  <a:pt x="462" y="20"/>
                  <a:pt x="466" y="21"/>
                </a:cubicBezTo>
                <a:cubicBezTo>
                  <a:pt x="468" y="21"/>
                  <a:pt x="470" y="22"/>
                  <a:pt x="472" y="22"/>
                </a:cubicBezTo>
                <a:cubicBezTo>
                  <a:pt x="476" y="23"/>
                  <a:pt x="480" y="24"/>
                  <a:pt x="484" y="25"/>
                </a:cubicBezTo>
                <a:cubicBezTo>
                  <a:pt x="486" y="25"/>
                  <a:pt x="489" y="26"/>
                  <a:pt x="492" y="27"/>
                </a:cubicBezTo>
                <a:cubicBezTo>
                  <a:pt x="495" y="28"/>
                  <a:pt x="498" y="28"/>
                  <a:pt x="501" y="29"/>
                </a:cubicBezTo>
                <a:cubicBezTo>
                  <a:pt x="505" y="30"/>
                  <a:pt x="508" y="31"/>
                  <a:pt x="511" y="32"/>
                </a:cubicBezTo>
                <a:cubicBezTo>
                  <a:pt x="514" y="33"/>
                  <a:pt x="516" y="34"/>
                  <a:pt x="519" y="35"/>
                </a:cubicBezTo>
                <a:cubicBezTo>
                  <a:pt x="523" y="36"/>
                  <a:pt x="527" y="38"/>
                  <a:pt x="531" y="39"/>
                </a:cubicBezTo>
                <a:cubicBezTo>
                  <a:pt x="532" y="40"/>
                  <a:pt x="534" y="40"/>
                  <a:pt x="536" y="41"/>
                </a:cubicBezTo>
                <a:cubicBezTo>
                  <a:pt x="538" y="42"/>
                  <a:pt x="539" y="43"/>
                  <a:pt x="541" y="43"/>
                </a:cubicBezTo>
                <a:cubicBezTo>
                  <a:pt x="543" y="58"/>
                  <a:pt x="544" y="71"/>
                  <a:pt x="545" y="83"/>
                </a:cubicBezTo>
                <a:cubicBezTo>
                  <a:pt x="544" y="82"/>
                  <a:pt x="543" y="81"/>
                  <a:pt x="542" y="80"/>
                </a:cubicBezTo>
                <a:cubicBezTo>
                  <a:pt x="537" y="74"/>
                  <a:pt x="529" y="71"/>
                  <a:pt x="520" y="71"/>
                </a:cubicBezTo>
                <a:cubicBezTo>
                  <a:pt x="519" y="71"/>
                  <a:pt x="519" y="71"/>
                  <a:pt x="519" y="71"/>
                </a:cubicBezTo>
                <a:cubicBezTo>
                  <a:pt x="516" y="71"/>
                  <a:pt x="512" y="71"/>
                  <a:pt x="508" y="72"/>
                </a:cubicBezTo>
                <a:cubicBezTo>
                  <a:pt x="507" y="72"/>
                  <a:pt x="507" y="72"/>
                  <a:pt x="507" y="72"/>
                </a:cubicBezTo>
                <a:cubicBezTo>
                  <a:pt x="490" y="73"/>
                  <a:pt x="466" y="78"/>
                  <a:pt x="462" y="92"/>
                </a:cubicBezTo>
                <a:cubicBezTo>
                  <a:pt x="460" y="97"/>
                  <a:pt x="461" y="106"/>
                  <a:pt x="474" y="116"/>
                </a:cubicBezTo>
                <a:cubicBezTo>
                  <a:pt x="487" y="124"/>
                  <a:pt x="488" y="135"/>
                  <a:pt x="486" y="142"/>
                </a:cubicBezTo>
                <a:cubicBezTo>
                  <a:pt x="486" y="143"/>
                  <a:pt x="484" y="149"/>
                  <a:pt x="478" y="149"/>
                </a:cubicBezTo>
                <a:cubicBezTo>
                  <a:pt x="478" y="149"/>
                  <a:pt x="477" y="149"/>
                  <a:pt x="476" y="149"/>
                </a:cubicBezTo>
                <a:cubicBezTo>
                  <a:pt x="462" y="146"/>
                  <a:pt x="450" y="151"/>
                  <a:pt x="446" y="161"/>
                </a:cubicBezTo>
                <a:cubicBezTo>
                  <a:pt x="445" y="164"/>
                  <a:pt x="444" y="167"/>
                  <a:pt x="445" y="170"/>
                </a:cubicBezTo>
                <a:cubicBezTo>
                  <a:pt x="440" y="166"/>
                  <a:pt x="435" y="163"/>
                  <a:pt x="428" y="163"/>
                </a:cubicBezTo>
                <a:cubicBezTo>
                  <a:pt x="425" y="163"/>
                  <a:pt x="423" y="163"/>
                  <a:pt x="420" y="164"/>
                </a:cubicBezTo>
                <a:cubicBezTo>
                  <a:pt x="414" y="166"/>
                  <a:pt x="410" y="169"/>
                  <a:pt x="409" y="173"/>
                </a:cubicBezTo>
                <a:cubicBezTo>
                  <a:pt x="405" y="182"/>
                  <a:pt x="411" y="191"/>
                  <a:pt x="418" y="202"/>
                </a:cubicBezTo>
                <a:cubicBezTo>
                  <a:pt x="425" y="213"/>
                  <a:pt x="432" y="225"/>
                  <a:pt x="428" y="234"/>
                </a:cubicBezTo>
                <a:cubicBezTo>
                  <a:pt x="421" y="245"/>
                  <a:pt x="410" y="254"/>
                  <a:pt x="398" y="260"/>
                </a:cubicBezTo>
                <a:cubicBezTo>
                  <a:pt x="398" y="260"/>
                  <a:pt x="398" y="260"/>
                  <a:pt x="398" y="260"/>
                </a:cubicBezTo>
                <a:cubicBezTo>
                  <a:pt x="396" y="261"/>
                  <a:pt x="395" y="262"/>
                  <a:pt x="393" y="262"/>
                </a:cubicBezTo>
                <a:cubicBezTo>
                  <a:pt x="393" y="263"/>
                  <a:pt x="392" y="263"/>
                  <a:pt x="392" y="263"/>
                </a:cubicBezTo>
                <a:cubicBezTo>
                  <a:pt x="383" y="267"/>
                  <a:pt x="373" y="269"/>
                  <a:pt x="365" y="270"/>
                </a:cubicBezTo>
                <a:cubicBezTo>
                  <a:pt x="341" y="273"/>
                  <a:pt x="343" y="287"/>
                  <a:pt x="344" y="300"/>
                </a:cubicBezTo>
                <a:cubicBezTo>
                  <a:pt x="344" y="305"/>
                  <a:pt x="345" y="309"/>
                  <a:pt x="344" y="315"/>
                </a:cubicBezTo>
                <a:cubicBezTo>
                  <a:pt x="344" y="338"/>
                  <a:pt x="343" y="352"/>
                  <a:pt x="340" y="355"/>
                </a:cubicBezTo>
                <a:cubicBezTo>
                  <a:pt x="339" y="355"/>
                  <a:pt x="337" y="353"/>
                  <a:pt x="333" y="349"/>
                </a:cubicBezTo>
                <a:cubicBezTo>
                  <a:pt x="326" y="341"/>
                  <a:pt x="320" y="338"/>
                  <a:pt x="314" y="338"/>
                </a:cubicBezTo>
                <a:cubicBezTo>
                  <a:pt x="310" y="338"/>
                  <a:pt x="307" y="339"/>
                  <a:pt x="305" y="343"/>
                </a:cubicBezTo>
                <a:cubicBezTo>
                  <a:pt x="296" y="355"/>
                  <a:pt x="307" y="389"/>
                  <a:pt x="309" y="395"/>
                </a:cubicBezTo>
                <a:cubicBezTo>
                  <a:pt x="316" y="416"/>
                  <a:pt x="350" y="440"/>
                  <a:pt x="375" y="458"/>
                </a:cubicBezTo>
                <a:cubicBezTo>
                  <a:pt x="376" y="458"/>
                  <a:pt x="376" y="458"/>
                  <a:pt x="376" y="458"/>
                </a:cubicBezTo>
                <a:cubicBezTo>
                  <a:pt x="312" y="440"/>
                  <a:pt x="276" y="416"/>
                  <a:pt x="277" y="392"/>
                </a:cubicBezTo>
                <a:cubicBezTo>
                  <a:pt x="278" y="373"/>
                  <a:pt x="285" y="367"/>
                  <a:pt x="292" y="361"/>
                </a:cubicBezTo>
                <a:cubicBezTo>
                  <a:pt x="298" y="356"/>
                  <a:pt x="306" y="349"/>
                  <a:pt x="302" y="334"/>
                </a:cubicBezTo>
                <a:cubicBezTo>
                  <a:pt x="296" y="315"/>
                  <a:pt x="279" y="309"/>
                  <a:pt x="269" y="307"/>
                </a:cubicBezTo>
                <a:cubicBezTo>
                  <a:pt x="275" y="267"/>
                  <a:pt x="261" y="260"/>
                  <a:pt x="256" y="258"/>
                </a:cubicBezTo>
                <a:cubicBezTo>
                  <a:pt x="254" y="258"/>
                  <a:pt x="252" y="258"/>
                  <a:pt x="250" y="258"/>
                </a:cubicBezTo>
                <a:cubicBezTo>
                  <a:pt x="230" y="258"/>
                  <a:pt x="190" y="284"/>
                  <a:pt x="183" y="299"/>
                </a:cubicBezTo>
                <a:cubicBezTo>
                  <a:pt x="180" y="305"/>
                  <a:pt x="179" y="311"/>
                  <a:pt x="177" y="317"/>
                </a:cubicBezTo>
                <a:cubicBezTo>
                  <a:pt x="175" y="325"/>
                  <a:pt x="173" y="333"/>
                  <a:pt x="169" y="338"/>
                </a:cubicBezTo>
                <a:cubicBezTo>
                  <a:pt x="166" y="330"/>
                  <a:pt x="163" y="310"/>
                  <a:pt x="159" y="279"/>
                </a:cubicBezTo>
                <a:cubicBezTo>
                  <a:pt x="157" y="267"/>
                  <a:pt x="157" y="266"/>
                  <a:pt x="156" y="264"/>
                </a:cubicBezTo>
                <a:cubicBezTo>
                  <a:pt x="155" y="262"/>
                  <a:pt x="149" y="251"/>
                  <a:pt x="144" y="242"/>
                </a:cubicBezTo>
                <a:cubicBezTo>
                  <a:pt x="143" y="240"/>
                  <a:pt x="141" y="238"/>
                  <a:pt x="139" y="238"/>
                </a:cubicBezTo>
                <a:cubicBezTo>
                  <a:pt x="133" y="237"/>
                  <a:pt x="115" y="234"/>
                  <a:pt x="107" y="229"/>
                </a:cubicBezTo>
                <a:cubicBezTo>
                  <a:pt x="104" y="228"/>
                  <a:pt x="102" y="227"/>
                  <a:pt x="99" y="229"/>
                </a:cubicBezTo>
                <a:cubicBezTo>
                  <a:pt x="97" y="230"/>
                  <a:pt x="96" y="232"/>
                  <a:pt x="96" y="235"/>
                </a:cubicBezTo>
                <a:cubicBezTo>
                  <a:pt x="96" y="248"/>
                  <a:pt x="95" y="266"/>
                  <a:pt x="94" y="272"/>
                </a:cubicBezTo>
                <a:cubicBezTo>
                  <a:pt x="90" y="279"/>
                  <a:pt x="73" y="304"/>
                  <a:pt x="48" y="360"/>
                </a:cubicBezTo>
                <a:cubicBezTo>
                  <a:pt x="39" y="383"/>
                  <a:pt x="34" y="415"/>
                  <a:pt x="33" y="450"/>
                </a:cubicBezTo>
                <a:cubicBezTo>
                  <a:pt x="34" y="435"/>
                  <a:pt x="39" y="420"/>
                  <a:pt x="46" y="402"/>
                </a:cubicBezTo>
                <a:cubicBezTo>
                  <a:pt x="47" y="403"/>
                  <a:pt x="48" y="403"/>
                  <a:pt x="50" y="403"/>
                </a:cubicBezTo>
                <a:cubicBezTo>
                  <a:pt x="54" y="403"/>
                  <a:pt x="54" y="403"/>
                  <a:pt x="54" y="403"/>
                </a:cubicBezTo>
                <a:cubicBezTo>
                  <a:pt x="51" y="406"/>
                  <a:pt x="48" y="412"/>
                  <a:pt x="46" y="429"/>
                </a:cubicBezTo>
                <a:cubicBezTo>
                  <a:pt x="45" y="443"/>
                  <a:pt x="44" y="458"/>
                  <a:pt x="46" y="469"/>
                </a:cubicBezTo>
                <a:cubicBezTo>
                  <a:pt x="48" y="488"/>
                  <a:pt x="54" y="497"/>
                  <a:pt x="64" y="497"/>
                </a:cubicBezTo>
                <a:cubicBezTo>
                  <a:pt x="64" y="497"/>
                  <a:pt x="64" y="497"/>
                  <a:pt x="65" y="497"/>
                </a:cubicBezTo>
                <a:cubicBezTo>
                  <a:pt x="76" y="496"/>
                  <a:pt x="81" y="483"/>
                  <a:pt x="80" y="459"/>
                </a:cubicBezTo>
                <a:cubicBezTo>
                  <a:pt x="80" y="459"/>
                  <a:pt x="77" y="413"/>
                  <a:pt x="65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46" y="519"/>
                  <a:pt x="46" y="519"/>
                  <a:pt x="46" y="519"/>
                </a:cubicBezTo>
                <a:cubicBezTo>
                  <a:pt x="45" y="519"/>
                  <a:pt x="45" y="519"/>
                  <a:pt x="44" y="519"/>
                </a:cubicBezTo>
                <a:cubicBezTo>
                  <a:pt x="38" y="498"/>
                  <a:pt x="35" y="482"/>
                  <a:pt x="33" y="468"/>
                </a:cubicBezTo>
                <a:cubicBezTo>
                  <a:pt x="34" y="487"/>
                  <a:pt x="36" y="506"/>
                  <a:pt x="39" y="526"/>
                </a:cubicBezTo>
                <a:cubicBezTo>
                  <a:pt x="39" y="526"/>
                  <a:pt x="39" y="526"/>
                  <a:pt x="39" y="526"/>
                </a:cubicBezTo>
                <a:cubicBezTo>
                  <a:pt x="39" y="526"/>
                  <a:pt x="39" y="527"/>
                  <a:pt x="39" y="527"/>
                </a:cubicBezTo>
                <a:cubicBezTo>
                  <a:pt x="39" y="530"/>
                  <a:pt x="40" y="533"/>
                  <a:pt x="40" y="536"/>
                </a:cubicBezTo>
                <a:cubicBezTo>
                  <a:pt x="40" y="535"/>
                  <a:pt x="39" y="533"/>
                  <a:pt x="39" y="532"/>
                </a:cubicBezTo>
                <a:cubicBezTo>
                  <a:pt x="38" y="529"/>
                  <a:pt x="37" y="526"/>
                  <a:pt x="36" y="523"/>
                </a:cubicBezTo>
                <a:cubicBezTo>
                  <a:pt x="35" y="521"/>
                  <a:pt x="34" y="520"/>
                  <a:pt x="34" y="518"/>
                </a:cubicBezTo>
                <a:cubicBezTo>
                  <a:pt x="32" y="513"/>
                  <a:pt x="31" y="509"/>
                  <a:pt x="30" y="505"/>
                </a:cubicBezTo>
                <a:cubicBezTo>
                  <a:pt x="29" y="504"/>
                  <a:pt x="29" y="503"/>
                  <a:pt x="28" y="501"/>
                </a:cubicBezTo>
                <a:cubicBezTo>
                  <a:pt x="27" y="496"/>
                  <a:pt x="26" y="492"/>
                  <a:pt x="25" y="487"/>
                </a:cubicBezTo>
                <a:cubicBezTo>
                  <a:pt x="24" y="486"/>
                  <a:pt x="24" y="485"/>
                  <a:pt x="24" y="484"/>
                </a:cubicBezTo>
                <a:cubicBezTo>
                  <a:pt x="23" y="479"/>
                  <a:pt x="22" y="474"/>
                  <a:pt x="21" y="469"/>
                </a:cubicBezTo>
                <a:cubicBezTo>
                  <a:pt x="21" y="468"/>
                  <a:pt x="20" y="467"/>
                  <a:pt x="20" y="467"/>
                </a:cubicBezTo>
                <a:cubicBezTo>
                  <a:pt x="19" y="461"/>
                  <a:pt x="18" y="456"/>
                  <a:pt x="18" y="451"/>
                </a:cubicBezTo>
                <a:cubicBezTo>
                  <a:pt x="18" y="450"/>
                  <a:pt x="17" y="450"/>
                  <a:pt x="17" y="449"/>
                </a:cubicBezTo>
                <a:cubicBezTo>
                  <a:pt x="17" y="444"/>
                  <a:pt x="16" y="438"/>
                  <a:pt x="15" y="433"/>
                </a:cubicBezTo>
                <a:cubicBezTo>
                  <a:pt x="15" y="432"/>
                  <a:pt x="15" y="432"/>
                  <a:pt x="15" y="431"/>
                </a:cubicBezTo>
                <a:cubicBezTo>
                  <a:pt x="15" y="426"/>
                  <a:pt x="14" y="420"/>
                  <a:pt x="14" y="414"/>
                </a:cubicBezTo>
                <a:cubicBezTo>
                  <a:pt x="14" y="414"/>
                  <a:pt x="14" y="414"/>
                  <a:pt x="14" y="413"/>
                </a:cubicBezTo>
                <a:cubicBezTo>
                  <a:pt x="14" y="407"/>
                  <a:pt x="14" y="402"/>
                  <a:pt x="14" y="396"/>
                </a:cubicBezTo>
                <a:cubicBezTo>
                  <a:pt x="14" y="186"/>
                  <a:pt x="185" y="14"/>
                  <a:pt x="395" y="14"/>
                </a:cubicBezTo>
                <a:moveTo>
                  <a:pt x="122" y="662"/>
                </a:move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51" y="759"/>
                  <a:pt x="178" y="719"/>
                  <a:pt x="122" y="662"/>
                </a:cubicBezTo>
                <a:moveTo>
                  <a:pt x="458" y="772"/>
                </a:moveTo>
                <a:cubicBezTo>
                  <a:pt x="487" y="754"/>
                  <a:pt x="514" y="723"/>
                  <a:pt x="536" y="680"/>
                </a:cubicBezTo>
                <a:cubicBezTo>
                  <a:pt x="541" y="676"/>
                  <a:pt x="544" y="671"/>
                  <a:pt x="543" y="667"/>
                </a:cubicBezTo>
                <a:cubicBezTo>
                  <a:pt x="543" y="666"/>
                  <a:pt x="543" y="666"/>
                  <a:pt x="543" y="666"/>
                </a:cubicBezTo>
                <a:cubicBezTo>
                  <a:pt x="544" y="664"/>
                  <a:pt x="544" y="663"/>
                  <a:pt x="545" y="662"/>
                </a:cubicBezTo>
                <a:cubicBezTo>
                  <a:pt x="605" y="662"/>
                  <a:pt x="605" y="662"/>
                  <a:pt x="605" y="662"/>
                </a:cubicBezTo>
                <a:cubicBezTo>
                  <a:pt x="603" y="663"/>
                  <a:pt x="600" y="665"/>
                  <a:pt x="597" y="667"/>
                </a:cubicBezTo>
                <a:cubicBezTo>
                  <a:pt x="594" y="669"/>
                  <a:pt x="592" y="670"/>
                  <a:pt x="589" y="672"/>
                </a:cubicBezTo>
                <a:cubicBezTo>
                  <a:pt x="585" y="674"/>
                  <a:pt x="585" y="674"/>
                  <a:pt x="585" y="674"/>
                </a:cubicBezTo>
                <a:cubicBezTo>
                  <a:pt x="570" y="684"/>
                  <a:pt x="561" y="689"/>
                  <a:pt x="565" y="697"/>
                </a:cubicBezTo>
                <a:cubicBezTo>
                  <a:pt x="566" y="700"/>
                  <a:pt x="570" y="702"/>
                  <a:pt x="574" y="702"/>
                </a:cubicBezTo>
                <a:cubicBezTo>
                  <a:pt x="585" y="702"/>
                  <a:pt x="613" y="684"/>
                  <a:pt x="619" y="673"/>
                </a:cubicBezTo>
                <a:cubicBezTo>
                  <a:pt x="622" y="668"/>
                  <a:pt x="621" y="664"/>
                  <a:pt x="619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40" y="759"/>
                  <a:pt x="458" y="772"/>
                </a:cubicBezTo>
              </a:path>
            </a:pathLst>
          </a:cu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90" name="Oval 68">
            <a:extLst>
              <a:ext uri="{FF2B5EF4-FFF2-40B4-BE49-F238E27FC236}">
                <a16:creationId xmlns:a16="http://schemas.microsoft.com/office/drawing/2014/main" id="{AC52CD19-1014-49F6-9EFC-0B3E037B4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78" y="2129129"/>
            <a:ext cx="823913" cy="823913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 Light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0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will:</a:t>
            </a:r>
            <a:endParaRPr lang="en-US" dirty="0"/>
          </a:p>
        </p:txBody>
      </p:sp>
      <p:pic>
        <p:nvPicPr>
          <p:cNvPr id="7" name="Graphic 6" descr="Steps icon">
            <a:extLst>
              <a:ext uri="{FF2B5EF4-FFF2-40B4-BE49-F238E27FC236}">
                <a16:creationId xmlns:a16="http://schemas.microsoft.com/office/drawing/2014/main" id="{CFAFD888-408F-42CB-B314-5A856047E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505" y="817447"/>
            <a:ext cx="952500" cy="952500"/>
          </a:xfrm>
          <a:prstGeom prst="rect">
            <a:avLst/>
          </a:prstGeom>
        </p:spPr>
      </p:pic>
      <p:grpSp>
        <p:nvGrpSpPr>
          <p:cNvPr id="25" name="Group 24" descr="thumbs up icon">
            <a:extLst>
              <a:ext uri="{FF2B5EF4-FFF2-40B4-BE49-F238E27FC236}">
                <a16:creationId xmlns:a16="http://schemas.microsoft.com/office/drawing/2014/main" id="{2907416F-402F-41F1-9D31-BA7E1376D182}"/>
              </a:ext>
            </a:extLst>
          </p:cNvPr>
          <p:cNvGrpSpPr/>
          <p:nvPr/>
        </p:nvGrpSpPr>
        <p:grpSpPr>
          <a:xfrm>
            <a:off x="816077" y="5034396"/>
            <a:ext cx="823913" cy="823913"/>
            <a:chOff x="744537" y="2086166"/>
            <a:chExt cx="823913" cy="823913"/>
          </a:xfrm>
        </p:grpSpPr>
        <p:sp>
          <p:nvSpPr>
            <p:cNvPr id="42" name="Oval 68">
              <a:extLst>
                <a:ext uri="{FF2B5EF4-FFF2-40B4-BE49-F238E27FC236}">
                  <a16:creationId xmlns:a16="http://schemas.microsoft.com/office/drawing/2014/main" id="{AC52CD19-1014-49F6-9EFC-0B3E037B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2086166"/>
              <a:ext cx="823913" cy="823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id="{DC748C5B-A010-42FE-94A3-C36151981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536" y="2278488"/>
              <a:ext cx="358468" cy="351052"/>
            </a:xfrm>
            <a:custGeom>
              <a:avLst/>
              <a:gdLst>
                <a:gd name="T0" fmla="*/ 358468 w 188"/>
                <a:gd name="T1" fmla="*/ 181250 h 184"/>
                <a:gd name="T2" fmla="*/ 257411 w 188"/>
                <a:gd name="T3" fmla="*/ 135460 h 184"/>
                <a:gd name="T4" fmla="*/ 257411 w 188"/>
                <a:gd name="T5" fmla="*/ 125921 h 184"/>
                <a:gd name="T6" fmla="*/ 286012 w 188"/>
                <a:gd name="T7" fmla="*/ 70592 h 184"/>
                <a:gd name="T8" fmla="*/ 263131 w 188"/>
                <a:gd name="T9" fmla="*/ 5724 h 184"/>
                <a:gd name="T10" fmla="*/ 226903 w 188"/>
                <a:gd name="T11" fmla="*/ 34342 h 184"/>
                <a:gd name="T12" fmla="*/ 179234 w 188"/>
                <a:gd name="T13" fmla="*/ 104934 h 184"/>
                <a:gd name="T14" fmla="*/ 133472 w 188"/>
                <a:gd name="T15" fmla="*/ 175526 h 184"/>
                <a:gd name="T16" fmla="*/ 97244 w 188"/>
                <a:gd name="T17" fmla="*/ 160263 h 184"/>
                <a:gd name="T18" fmla="*/ 0 w 188"/>
                <a:gd name="T19" fmla="*/ 177434 h 184"/>
                <a:gd name="T20" fmla="*/ 17161 w 188"/>
                <a:gd name="T21" fmla="*/ 351052 h 184"/>
                <a:gd name="T22" fmla="*/ 114405 w 188"/>
                <a:gd name="T23" fmla="*/ 337697 h 184"/>
                <a:gd name="T24" fmla="*/ 139192 w 188"/>
                <a:gd name="T25" fmla="*/ 351052 h 184"/>
                <a:gd name="T26" fmla="*/ 143006 w 188"/>
                <a:gd name="T27" fmla="*/ 351052 h 184"/>
                <a:gd name="T28" fmla="*/ 299359 w 188"/>
                <a:gd name="T29" fmla="*/ 351052 h 184"/>
                <a:gd name="T30" fmla="*/ 333680 w 188"/>
                <a:gd name="T31" fmla="*/ 307171 h 184"/>
                <a:gd name="T32" fmla="*/ 343214 w 188"/>
                <a:gd name="T33" fmla="*/ 257565 h 184"/>
                <a:gd name="T34" fmla="*/ 348934 w 188"/>
                <a:gd name="T35" fmla="*/ 206052 h 184"/>
                <a:gd name="T36" fmla="*/ 97244 w 188"/>
                <a:gd name="T37" fmla="*/ 335789 h 184"/>
                <a:gd name="T38" fmla="*/ 15254 w 188"/>
                <a:gd name="T39" fmla="*/ 333881 h 184"/>
                <a:gd name="T40" fmla="*/ 17161 w 188"/>
                <a:gd name="T41" fmla="*/ 175526 h 184"/>
                <a:gd name="T42" fmla="*/ 99151 w 188"/>
                <a:gd name="T43" fmla="*/ 177434 h 184"/>
                <a:gd name="T44" fmla="*/ 335587 w 188"/>
                <a:gd name="T45" fmla="*/ 198421 h 184"/>
                <a:gd name="T46" fmla="*/ 333680 w 188"/>
                <a:gd name="T47" fmla="*/ 209868 h 184"/>
                <a:gd name="T48" fmla="*/ 329867 w 188"/>
                <a:gd name="T49" fmla="*/ 249934 h 184"/>
                <a:gd name="T50" fmla="*/ 327960 w 188"/>
                <a:gd name="T51" fmla="*/ 261381 h 184"/>
                <a:gd name="T52" fmla="*/ 320333 w 188"/>
                <a:gd name="T53" fmla="*/ 297631 h 184"/>
                <a:gd name="T54" fmla="*/ 318426 w 188"/>
                <a:gd name="T55" fmla="*/ 307171 h 184"/>
                <a:gd name="T56" fmla="*/ 299359 w 188"/>
                <a:gd name="T57" fmla="*/ 335789 h 184"/>
                <a:gd name="T58" fmla="*/ 133472 w 188"/>
                <a:gd name="T59" fmla="*/ 330065 h 184"/>
                <a:gd name="T60" fmla="*/ 114405 w 188"/>
                <a:gd name="T61" fmla="*/ 190789 h 184"/>
                <a:gd name="T62" fmla="*/ 137286 w 188"/>
                <a:gd name="T63" fmla="*/ 190789 h 184"/>
                <a:gd name="T64" fmla="*/ 169700 w 188"/>
                <a:gd name="T65" fmla="*/ 152631 h 184"/>
                <a:gd name="T66" fmla="*/ 192581 w 188"/>
                <a:gd name="T67" fmla="*/ 112566 h 184"/>
                <a:gd name="T68" fmla="*/ 247877 w 188"/>
                <a:gd name="T69" fmla="*/ 19079 h 184"/>
                <a:gd name="T70" fmla="*/ 272664 w 188"/>
                <a:gd name="T71" fmla="*/ 66776 h 184"/>
                <a:gd name="T72" fmla="*/ 244063 w 188"/>
                <a:gd name="T73" fmla="*/ 145000 h 184"/>
                <a:gd name="T74" fmla="*/ 308893 w 188"/>
                <a:gd name="T75" fmla="*/ 150723 h 184"/>
                <a:gd name="T76" fmla="*/ 335587 w 188"/>
                <a:gd name="T77" fmla="*/ 198421 h 1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8" h="184">
                  <a:moveTo>
                    <a:pt x="183" y="108"/>
                  </a:moveTo>
                  <a:cubicBezTo>
                    <a:pt x="185" y="105"/>
                    <a:pt x="188" y="101"/>
                    <a:pt x="188" y="95"/>
                  </a:cubicBezTo>
                  <a:cubicBezTo>
                    <a:pt x="188" y="78"/>
                    <a:pt x="172" y="72"/>
                    <a:pt x="163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3" y="69"/>
                    <a:pt x="135" y="66"/>
                    <a:pt x="135" y="66"/>
                  </a:cubicBezTo>
                  <a:cubicBezTo>
                    <a:pt x="135" y="66"/>
                    <a:pt x="135" y="66"/>
                    <a:pt x="135" y="66"/>
                  </a:cubicBezTo>
                  <a:cubicBezTo>
                    <a:pt x="136" y="66"/>
                    <a:pt x="144" y="55"/>
                    <a:pt x="150" y="37"/>
                  </a:cubicBezTo>
                  <a:cubicBezTo>
                    <a:pt x="157" y="18"/>
                    <a:pt x="140" y="4"/>
                    <a:pt x="139" y="3"/>
                  </a:cubicBezTo>
                  <a:cubicBezTo>
                    <a:pt x="138" y="3"/>
                    <a:pt x="138" y="3"/>
                    <a:pt x="138" y="3"/>
                  </a:cubicBezTo>
                  <a:cubicBezTo>
                    <a:pt x="138" y="3"/>
                    <a:pt x="132" y="0"/>
                    <a:pt x="126" y="4"/>
                  </a:cubicBezTo>
                  <a:cubicBezTo>
                    <a:pt x="122" y="6"/>
                    <a:pt x="119" y="11"/>
                    <a:pt x="119" y="18"/>
                  </a:cubicBezTo>
                  <a:cubicBezTo>
                    <a:pt x="117" y="34"/>
                    <a:pt x="103" y="48"/>
                    <a:pt x="97" y="53"/>
                  </a:cubicBezTo>
                  <a:cubicBezTo>
                    <a:pt x="96" y="54"/>
                    <a:pt x="95" y="54"/>
                    <a:pt x="94" y="55"/>
                  </a:cubicBezTo>
                  <a:cubicBezTo>
                    <a:pt x="90" y="59"/>
                    <a:pt x="85" y="69"/>
                    <a:pt x="82" y="76"/>
                  </a:cubicBezTo>
                  <a:cubicBezTo>
                    <a:pt x="79" y="81"/>
                    <a:pt x="73" y="89"/>
                    <a:pt x="70" y="92"/>
                  </a:cubicBezTo>
                  <a:cubicBezTo>
                    <a:pt x="67" y="92"/>
                    <a:pt x="63" y="92"/>
                    <a:pt x="60" y="92"/>
                  </a:cubicBezTo>
                  <a:cubicBezTo>
                    <a:pt x="59" y="88"/>
                    <a:pt x="55" y="84"/>
                    <a:pt x="51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4" y="84"/>
                    <a:pt x="0" y="88"/>
                    <a:pt x="0" y="93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0"/>
                    <a:pt x="4" y="184"/>
                    <a:pt x="9" y="184"/>
                  </a:cubicBezTo>
                  <a:cubicBezTo>
                    <a:pt x="51" y="184"/>
                    <a:pt x="51" y="184"/>
                    <a:pt x="51" y="184"/>
                  </a:cubicBezTo>
                  <a:cubicBezTo>
                    <a:pt x="56" y="184"/>
                    <a:pt x="59" y="181"/>
                    <a:pt x="60" y="177"/>
                  </a:cubicBezTo>
                  <a:cubicBezTo>
                    <a:pt x="62" y="177"/>
                    <a:pt x="63" y="175"/>
                    <a:pt x="64" y="175"/>
                  </a:cubicBezTo>
                  <a:cubicBezTo>
                    <a:pt x="65" y="177"/>
                    <a:pt x="67" y="181"/>
                    <a:pt x="73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84"/>
                    <a:pt x="103" y="184"/>
                    <a:pt x="129" y="184"/>
                  </a:cubicBezTo>
                  <a:cubicBezTo>
                    <a:pt x="142" y="184"/>
                    <a:pt x="153" y="184"/>
                    <a:pt x="157" y="184"/>
                  </a:cubicBezTo>
                  <a:cubicBezTo>
                    <a:pt x="165" y="184"/>
                    <a:pt x="170" y="180"/>
                    <a:pt x="172" y="177"/>
                  </a:cubicBezTo>
                  <a:cubicBezTo>
                    <a:pt x="176" y="172"/>
                    <a:pt x="176" y="165"/>
                    <a:pt x="175" y="161"/>
                  </a:cubicBezTo>
                  <a:cubicBezTo>
                    <a:pt x="181" y="156"/>
                    <a:pt x="181" y="147"/>
                    <a:pt x="181" y="143"/>
                  </a:cubicBezTo>
                  <a:cubicBezTo>
                    <a:pt x="182" y="140"/>
                    <a:pt x="181" y="138"/>
                    <a:pt x="180" y="135"/>
                  </a:cubicBezTo>
                  <a:cubicBezTo>
                    <a:pt x="183" y="133"/>
                    <a:pt x="186" y="127"/>
                    <a:pt x="186" y="120"/>
                  </a:cubicBezTo>
                  <a:cubicBezTo>
                    <a:pt x="187" y="115"/>
                    <a:pt x="185" y="110"/>
                    <a:pt x="183" y="108"/>
                  </a:cubicBezTo>
                  <a:close/>
                  <a:moveTo>
                    <a:pt x="52" y="175"/>
                  </a:moveTo>
                  <a:cubicBezTo>
                    <a:pt x="52" y="176"/>
                    <a:pt x="52" y="176"/>
                    <a:pt x="51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9" y="176"/>
                    <a:pt x="8" y="176"/>
                    <a:pt x="8" y="175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9" y="92"/>
                    <a:pt x="9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2"/>
                    <a:pt x="52" y="93"/>
                    <a:pt x="52" y="93"/>
                  </a:cubicBezTo>
                  <a:lnTo>
                    <a:pt x="52" y="175"/>
                  </a:lnTo>
                  <a:close/>
                  <a:moveTo>
                    <a:pt x="176" y="104"/>
                  </a:moveTo>
                  <a:cubicBezTo>
                    <a:pt x="172" y="107"/>
                    <a:pt x="172" y="107"/>
                    <a:pt x="172" y="107"/>
                  </a:cubicBezTo>
                  <a:cubicBezTo>
                    <a:pt x="175" y="110"/>
                    <a:pt x="175" y="110"/>
                    <a:pt x="175" y="110"/>
                  </a:cubicBezTo>
                  <a:cubicBezTo>
                    <a:pt x="176" y="111"/>
                    <a:pt x="179" y="114"/>
                    <a:pt x="178" y="120"/>
                  </a:cubicBezTo>
                  <a:cubicBezTo>
                    <a:pt x="178" y="127"/>
                    <a:pt x="173" y="131"/>
                    <a:pt x="173" y="131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8"/>
                    <a:pt x="174" y="140"/>
                    <a:pt x="173" y="144"/>
                  </a:cubicBezTo>
                  <a:cubicBezTo>
                    <a:pt x="173" y="147"/>
                    <a:pt x="172" y="154"/>
                    <a:pt x="168" y="156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7" y="161"/>
                    <a:pt x="167" y="161"/>
                    <a:pt x="167" y="161"/>
                  </a:cubicBezTo>
                  <a:cubicBezTo>
                    <a:pt x="168" y="163"/>
                    <a:pt x="168" y="169"/>
                    <a:pt x="165" y="173"/>
                  </a:cubicBezTo>
                  <a:cubicBezTo>
                    <a:pt x="164" y="175"/>
                    <a:pt x="161" y="176"/>
                    <a:pt x="157" y="176"/>
                  </a:cubicBezTo>
                  <a:cubicBezTo>
                    <a:pt x="144" y="176"/>
                    <a:pt x="84" y="176"/>
                    <a:pt x="76" y="176"/>
                  </a:cubicBezTo>
                  <a:cubicBezTo>
                    <a:pt x="73" y="175"/>
                    <a:pt x="71" y="174"/>
                    <a:pt x="70" y="173"/>
                  </a:cubicBezTo>
                  <a:cubicBezTo>
                    <a:pt x="69" y="172"/>
                    <a:pt x="67" y="167"/>
                    <a:pt x="60" y="167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4" y="100"/>
                    <a:pt x="71" y="100"/>
                    <a:pt x="71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85" y="88"/>
                    <a:pt x="89" y="80"/>
                  </a:cubicBezTo>
                  <a:cubicBezTo>
                    <a:pt x="93" y="72"/>
                    <a:pt x="96" y="63"/>
                    <a:pt x="100" y="61"/>
                  </a:cubicBezTo>
                  <a:cubicBezTo>
                    <a:pt x="100" y="60"/>
                    <a:pt x="101" y="60"/>
                    <a:pt x="101" y="59"/>
                  </a:cubicBezTo>
                  <a:cubicBezTo>
                    <a:pt x="108" y="54"/>
                    <a:pt x="124" y="38"/>
                    <a:pt x="127" y="19"/>
                  </a:cubicBezTo>
                  <a:cubicBezTo>
                    <a:pt x="127" y="14"/>
                    <a:pt x="128" y="12"/>
                    <a:pt x="130" y="10"/>
                  </a:cubicBezTo>
                  <a:cubicBezTo>
                    <a:pt x="132" y="9"/>
                    <a:pt x="134" y="10"/>
                    <a:pt x="135" y="10"/>
                  </a:cubicBezTo>
                  <a:cubicBezTo>
                    <a:pt x="137" y="12"/>
                    <a:pt x="147" y="22"/>
                    <a:pt x="143" y="35"/>
                  </a:cubicBezTo>
                  <a:cubicBezTo>
                    <a:pt x="137" y="51"/>
                    <a:pt x="129" y="61"/>
                    <a:pt x="129" y="61"/>
                  </a:cubicBezTo>
                  <a:cubicBezTo>
                    <a:pt x="127" y="64"/>
                    <a:pt x="124" y="70"/>
                    <a:pt x="128" y="76"/>
                  </a:cubicBezTo>
                  <a:cubicBezTo>
                    <a:pt x="130" y="79"/>
                    <a:pt x="133" y="79"/>
                    <a:pt x="135" y="79"/>
                  </a:cubicBezTo>
                  <a:cubicBezTo>
                    <a:pt x="162" y="79"/>
                    <a:pt x="162" y="79"/>
                    <a:pt x="162" y="79"/>
                  </a:cubicBezTo>
                  <a:cubicBezTo>
                    <a:pt x="163" y="79"/>
                    <a:pt x="180" y="81"/>
                    <a:pt x="180" y="95"/>
                  </a:cubicBezTo>
                  <a:cubicBezTo>
                    <a:pt x="180" y="101"/>
                    <a:pt x="176" y="104"/>
                    <a:pt x="176" y="10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51448" y="3044624"/>
            <a:ext cx="4433401" cy="823913"/>
          </a:xfrm>
        </p:spPr>
        <p:txBody>
          <a:bodyPr/>
          <a:lstStyle/>
          <a:p>
            <a:r>
              <a:rPr lang="en-US" dirty="0" smtClean="0"/>
              <a:t>Talk about the role of skills in PBL. </a:t>
            </a:r>
            <a:endParaRPr lang="en-US" dirty="0"/>
          </a:p>
        </p:txBody>
      </p:sp>
      <p:grpSp>
        <p:nvGrpSpPr>
          <p:cNvPr id="28" name="Group 27" descr="clock icon">
            <a:extLst>
              <a:ext uri="{FF2B5EF4-FFF2-40B4-BE49-F238E27FC236}">
                <a16:creationId xmlns:a16="http://schemas.microsoft.com/office/drawing/2014/main" id="{0C571394-90B9-4305-A010-F2F17F3BA7D1}"/>
              </a:ext>
            </a:extLst>
          </p:cNvPr>
          <p:cNvGrpSpPr/>
          <p:nvPr/>
        </p:nvGrpSpPr>
        <p:grpSpPr>
          <a:xfrm>
            <a:off x="729951" y="1979629"/>
            <a:ext cx="823913" cy="823912"/>
            <a:chOff x="744537" y="3036069"/>
            <a:chExt cx="823913" cy="823912"/>
          </a:xfrm>
        </p:grpSpPr>
        <p:sp>
          <p:nvSpPr>
            <p:cNvPr id="45" name="Oval 68">
              <a:extLst>
                <a:ext uri="{FF2B5EF4-FFF2-40B4-BE49-F238E27FC236}">
                  <a16:creationId xmlns:a16="http://schemas.microsoft.com/office/drawing/2014/main" id="{2C8CF75B-4297-4F4C-BB5C-0BE87F1688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036069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46" name="Group 45" descr="Clock">
              <a:extLst>
                <a:ext uri="{FF2B5EF4-FFF2-40B4-BE49-F238E27FC236}">
                  <a16:creationId xmlns:a16="http://schemas.microsoft.com/office/drawing/2014/main" id="{1C027AC2-76F8-4218-8C73-C8413E8B412B}"/>
                </a:ext>
              </a:extLst>
            </p:cNvPr>
            <p:cNvGrpSpPr/>
            <p:nvPr/>
          </p:nvGrpSpPr>
          <p:grpSpPr bwMode="auto">
            <a:xfrm>
              <a:off x="982527" y="3270522"/>
              <a:ext cx="343634" cy="344872"/>
              <a:chOff x="9155465" y="4372601"/>
              <a:chExt cx="343634" cy="344872"/>
            </a:xfrm>
            <a:solidFill>
              <a:schemeClr val="tx1"/>
            </a:solidFill>
          </p:grpSpPr>
          <p:sp>
            <p:nvSpPr>
              <p:cNvPr id="47" name="Freeform 158">
                <a:extLst>
                  <a:ext uri="{FF2B5EF4-FFF2-40B4-BE49-F238E27FC236}">
                    <a16:creationId xmlns:a16="http://schemas.microsoft.com/office/drawing/2014/main" id="{C75923E9-28C4-400A-99FC-AAC15C61ED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79198" y="4372601"/>
                <a:ext cx="119901" cy="101360"/>
              </a:xfrm>
              <a:custGeom>
                <a:avLst/>
                <a:gdLst>
                  <a:gd name="T0" fmla="*/ 50 w 63"/>
                  <a:gd name="T1" fmla="*/ 53 h 53"/>
                  <a:gd name="T2" fmla="*/ 47 w 63"/>
                  <a:gd name="T3" fmla="*/ 49 h 53"/>
                  <a:gd name="T4" fmla="*/ 4 w 63"/>
                  <a:gd name="T5" fmla="*/ 15 h 53"/>
                  <a:gd name="T6" fmla="*/ 0 w 63"/>
                  <a:gd name="T7" fmla="*/ 14 h 53"/>
                  <a:gd name="T8" fmla="*/ 2 w 63"/>
                  <a:gd name="T9" fmla="*/ 10 h 53"/>
                  <a:gd name="T10" fmla="*/ 19 w 63"/>
                  <a:gd name="T11" fmla="*/ 0 h 53"/>
                  <a:gd name="T12" fmla="*/ 42 w 63"/>
                  <a:gd name="T13" fmla="*/ 11 h 53"/>
                  <a:gd name="T14" fmla="*/ 52 w 63"/>
                  <a:gd name="T15" fmla="*/ 50 h 53"/>
                  <a:gd name="T16" fmla="*/ 50 w 63"/>
                  <a:gd name="T17" fmla="*/ 53 h 53"/>
                  <a:gd name="T18" fmla="*/ 10 w 63"/>
                  <a:gd name="T19" fmla="*/ 11 h 53"/>
                  <a:gd name="T20" fmla="*/ 50 w 63"/>
                  <a:gd name="T21" fmla="*/ 42 h 53"/>
                  <a:gd name="T22" fmla="*/ 39 w 63"/>
                  <a:gd name="T23" fmla="*/ 16 h 53"/>
                  <a:gd name="T24" fmla="*/ 19 w 63"/>
                  <a:gd name="T25" fmla="*/ 6 h 53"/>
                  <a:gd name="T26" fmla="*/ 10 w 63"/>
                  <a:gd name="T27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50" y="53"/>
                    </a:moveTo>
                    <a:cubicBezTo>
                      <a:pt x="47" y="49"/>
                      <a:pt x="47" y="49"/>
                      <a:pt x="47" y="49"/>
                    </a:cubicBezTo>
                    <a:cubicBezTo>
                      <a:pt x="37" y="33"/>
                      <a:pt x="22" y="21"/>
                      <a:pt x="4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6" y="5"/>
                      <a:pt x="11" y="0"/>
                      <a:pt x="19" y="0"/>
                    </a:cubicBezTo>
                    <a:cubicBezTo>
                      <a:pt x="26" y="0"/>
                      <a:pt x="33" y="4"/>
                      <a:pt x="42" y="11"/>
                    </a:cubicBezTo>
                    <a:cubicBezTo>
                      <a:pt x="63" y="27"/>
                      <a:pt x="61" y="38"/>
                      <a:pt x="52" y="50"/>
                    </a:cubicBezTo>
                    <a:lnTo>
                      <a:pt x="50" y="53"/>
                    </a:lnTo>
                    <a:close/>
                    <a:moveTo>
                      <a:pt x="10" y="11"/>
                    </a:moveTo>
                    <a:cubicBezTo>
                      <a:pt x="26" y="17"/>
                      <a:pt x="40" y="28"/>
                      <a:pt x="50" y="42"/>
                    </a:cubicBezTo>
                    <a:cubicBezTo>
                      <a:pt x="54" y="36"/>
                      <a:pt x="55" y="29"/>
                      <a:pt x="39" y="16"/>
                    </a:cubicBezTo>
                    <a:cubicBezTo>
                      <a:pt x="30" y="9"/>
                      <a:pt x="24" y="6"/>
                      <a:pt x="19" y="6"/>
                    </a:cubicBezTo>
                    <a:cubicBezTo>
                      <a:pt x="16" y="6"/>
                      <a:pt x="13" y="8"/>
                      <a:pt x="10" y="1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8" name="Freeform 159">
                <a:extLst>
                  <a:ext uri="{FF2B5EF4-FFF2-40B4-BE49-F238E27FC236}">
                    <a16:creationId xmlns:a16="http://schemas.microsoft.com/office/drawing/2014/main" id="{FEFFD0C9-5B02-425B-A466-52E458FDDD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55465" y="4372601"/>
                <a:ext cx="119901" cy="101360"/>
              </a:xfrm>
              <a:custGeom>
                <a:avLst/>
                <a:gdLst>
                  <a:gd name="T0" fmla="*/ 13 w 63"/>
                  <a:gd name="T1" fmla="*/ 53 h 53"/>
                  <a:gd name="T2" fmla="*/ 10 w 63"/>
                  <a:gd name="T3" fmla="*/ 50 h 53"/>
                  <a:gd name="T4" fmla="*/ 20 w 63"/>
                  <a:gd name="T5" fmla="*/ 11 h 53"/>
                  <a:gd name="T6" fmla="*/ 44 w 63"/>
                  <a:gd name="T7" fmla="*/ 0 h 53"/>
                  <a:gd name="T8" fmla="*/ 60 w 63"/>
                  <a:gd name="T9" fmla="*/ 10 h 53"/>
                  <a:gd name="T10" fmla="*/ 63 w 63"/>
                  <a:gd name="T11" fmla="*/ 14 h 53"/>
                  <a:gd name="T12" fmla="*/ 59 w 63"/>
                  <a:gd name="T13" fmla="*/ 15 h 53"/>
                  <a:gd name="T14" fmla="*/ 15 w 63"/>
                  <a:gd name="T15" fmla="*/ 49 h 53"/>
                  <a:gd name="T16" fmla="*/ 13 w 63"/>
                  <a:gd name="T17" fmla="*/ 53 h 53"/>
                  <a:gd name="T18" fmla="*/ 44 w 63"/>
                  <a:gd name="T19" fmla="*/ 6 h 53"/>
                  <a:gd name="T20" fmla="*/ 24 w 63"/>
                  <a:gd name="T21" fmla="*/ 16 h 53"/>
                  <a:gd name="T22" fmla="*/ 13 w 63"/>
                  <a:gd name="T23" fmla="*/ 42 h 53"/>
                  <a:gd name="T24" fmla="*/ 53 w 63"/>
                  <a:gd name="T25" fmla="*/ 11 h 53"/>
                  <a:gd name="T26" fmla="*/ 44 w 63"/>
                  <a:gd name="T27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13" y="53"/>
                    </a:moveTo>
                    <a:cubicBezTo>
                      <a:pt x="10" y="50"/>
                      <a:pt x="10" y="50"/>
                      <a:pt x="10" y="50"/>
                    </a:cubicBezTo>
                    <a:cubicBezTo>
                      <a:pt x="2" y="38"/>
                      <a:pt x="0" y="27"/>
                      <a:pt x="20" y="11"/>
                    </a:cubicBezTo>
                    <a:cubicBezTo>
                      <a:pt x="30" y="4"/>
                      <a:pt x="37" y="0"/>
                      <a:pt x="44" y="0"/>
                    </a:cubicBezTo>
                    <a:cubicBezTo>
                      <a:pt x="51" y="0"/>
                      <a:pt x="56" y="5"/>
                      <a:pt x="60" y="10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41" y="21"/>
                      <a:pt x="26" y="33"/>
                      <a:pt x="15" y="49"/>
                    </a:cubicBezTo>
                    <a:lnTo>
                      <a:pt x="13" y="53"/>
                    </a:lnTo>
                    <a:close/>
                    <a:moveTo>
                      <a:pt x="44" y="6"/>
                    </a:moveTo>
                    <a:cubicBezTo>
                      <a:pt x="39" y="6"/>
                      <a:pt x="32" y="9"/>
                      <a:pt x="24" y="16"/>
                    </a:cubicBezTo>
                    <a:cubicBezTo>
                      <a:pt x="8" y="29"/>
                      <a:pt x="9" y="36"/>
                      <a:pt x="13" y="42"/>
                    </a:cubicBezTo>
                    <a:cubicBezTo>
                      <a:pt x="23" y="28"/>
                      <a:pt x="37" y="17"/>
                      <a:pt x="53" y="11"/>
                    </a:cubicBezTo>
                    <a:cubicBezTo>
                      <a:pt x="50" y="8"/>
                      <a:pt x="47" y="6"/>
                      <a:pt x="4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9" name="Freeform 160">
                <a:extLst>
                  <a:ext uri="{FF2B5EF4-FFF2-40B4-BE49-F238E27FC236}">
                    <a16:creationId xmlns:a16="http://schemas.microsoft.com/office/drawing/2014/main" id="{6473D043-28E1-435C-A0EB-1B87812C5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6256" y="4671737"/>
                <a:ext cx="43263" cy="44500"/>
              </a:xfrm>
              <a:custGeom>
                <a:avLst/>
                <a:gdLst>
                  <a:gd name="T0" fmla="*/ 6 w 35"/>
                  <a:gd name="T1" fmla="*/ 36 h 36"/>
                  <a:gd name="T2" fmla="*/ 0 w 35"/>
                  <a:gd name="T3" fmla="*/ 30 h 36"/>
                  <a:gd name="T4" fmla="*/ 29 w 35"/>
                  <a:gd name="T5" fmla="*/ 0 h 36"/>
                  <a:gd name="T6" fmla="*/ 35 w 35"/>
                  <a:gd name="T7" fmla="*/ 8 h 36"/>
                  <a:gd name="T8" fmla="*/ 6 w 3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6" y="36"/>
                    </a:moveTo>
                    <a:lnTo>
                      <a:pt x="0" y="30"/>
                    </a:lnTo>
                    <a:lnTo>
                      <a:pt x="29" y="0"/>
                    </a:lnTo>
                    <a:lnTo>
                      <a:pt x="35" y="8"/>
                    </a:lnTo>
                    <a:lnTo>
                      <a:pt x="6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0" name="Freeform 161">
                <a:extLst>
                  <a:ext uri="{FF2B5EF4-FFF2-40B4-BE49-F238E27FC236}">
                    <a16:creationId xmlns:a16="http://schemas.microsoft.com/office/drawing/2014/main" id="{75DE641E-F64A-4A42-8BDF-F61276A87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13809" y="4671737"/>
                <a:ext cx="45736" cy="45736"/>
              </a:xfrm>
              <a:custGeom>
                <a:avLst/>
                <a:gdLst>
                  <a:gd name="T0" fmla="*/ 29 w 37"/>
                  <a:gd name="T1" fmla="*/ 37 h 37"/>
                  <a:gd name="T2" fmla="*/ 0 w 37"/>
                  <a:gd name="T3" fmla="*/ 8 h 37"/>
                  <a:gd name="T4" fmla="*/ 6 w 37"/>
                  <a:gd name="T5" fmla="*/ 0 h 37"/>
                  <a:gd name="T6" fmla="*/ 37 w 37"/>
                  <a:gd name="T7" fmla="*/ 31 h 37"/>
                  <a:gd name="T8" fmla="*/ 29 w 3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29" y="37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37" y="31"/>
                    </a:lnTo>
                    <a:lnTo>
                      <a:pt x="29" y="37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1" name="Freeform 162">
                <a:extLst>
                  <a:ext uri="{FF2B5EF4-FFF2-40B4-BE49-F238E27FC236}">
                    <a16:creationId xmlns:a16="http://schemas.microsoft.com/office/drawing/2014/main" id="{893761D4-3EB3-4B41-9D51-60FFF3ABA1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67826" y="4397323"/>
                <a:ext cx="320149" cy="320149"/>
              </a:xfrm>
              <a:custGeom>
                <a:avLst/>
                <a:gdLst>
                  <a:gd name="T0" fmla="*/ 84 w 168"/>
                  <a:gd name="T1" fmla="*/ 168 h 168"/>
                  <a:gd name="T2" fmla="*/ 0 w 168"/>
                  <a:gd name="T3" fmla="*/ 84 h 168"/>
                  <a:gd name="T4" fmla="*/ 84 w 168"/>
                  <a:gd name="T5" fmla="*/ 0 h 168"/>
                  <a:gd name="T6" fmla="*/ 168 w 168"/>
                  <a:gd name="T7" fmla="*/ 84 h 168"/>
                  <a:gd name="T8" fmla="*/ 84 w 168"/>
                  <a:gd name="T9" fmla="*/ 168 h 168"/>
                  <a:gd name="T10" fmla="*/ 84 w 168"/>
                  <a:gd name="T11" fmla="*/ 6 h 168"/>
                  <a:gd name="T12" fmla="*/ 6 w 168"/>
                  <a:gd name="T13" fmla="*/ 84 h 168"/>
                  <a:gd name="T14" fmla="*/ 84 w 168"/>
                  <a:gd name="T15" fmla="*/ 162 h 168"/>
                  <a:gd name="T16" fmla="*/ 162 w 168"/>
                  <a:gd name="T17" fmla="*/ 84 h 168"/>
                  <a:gd name="T18" fmla="*/ 84 w 168"/>
                  <a:gd name="T19" fmla="*/ 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168"/>
                    </a:moveTo>
                    <a:cubicBezTo>
                      <a:pt x="38" y="168"/>
                      <a:pt x="0" y="131"/>
                      <a:pt x="0" y="84"/>
                    </a:cubicBezTo>
                    <a:cubicBezTo>
                      <a:pt x="0" y="38"/>
                      <a:pt x="38" y="0"/>
                      <a:pt x="84" y="0"/>
                    </a:cubicBezTo>
                    <a:cubicBezTo>
                      <a:pt x="130" y="0"/>
                      <a:pt x="168" y="38"/>
                      <a:pt x="168" y="84"/>
                    </a:cubicBezTo>
                    <a:cubicBezTo>
                      <a:pt x="168" y="131"/>
                      <a:pt x="130" y="168"/>
                      <a:pt x="84" y="168"/>
                    </a:cubicBezTo>
                    <a:close/>
                    <a:moveTo>
                      <a:pt x="84" y="6"/>
                    </a:moveTo>
                    <a:cubicBezTo>
                      <a:pt x="41" y="6"/>
                      <a:pt x="6" y="41"/>
                      <a:pt x="6" y="84"/>
                    </a:cubicBezTo>
                    <a:cubicBezTo>
                      <a:pt x="6" y="127"/>
                      <a:pt x="41" y="162"/>
                      <a:pt x="84" y="162"/>
                    </a:cubicBezTo>
                    <a:cubicBezTo>
                      <a:pt x="127" y="162"/>
                      <a:pt x="162" y="127"/>
                      <a:pt x="162" y="84"/>
                    </a:cubicBezTo>
                    <a:cubicBezTo>
                      <a:pt x="162" y="41"/>
                      <a:pt x="127" y="6"/>
                      <a:pt x="8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2" name="Freeform 163">
                <a:extLst>
                  <a:ext uri="{FF2B5EF4-FFF2-40B4-BE49-F238E27FC236}">
                    <a16:creationId xmlns:a16="http://schemas.microsoft.com/office/drawing/2014/main" id="{6D7BA2D0-32F1-40AE-BCF7-0031E808F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4575" y="4446767"/>
                <a:ext cx="100124" cy="126082"/>
              </a:xfrm>
              <a:custGeom>
                <a:avLst/>
                <a:gdLst>
                  <a:gd name="T0" fmla="*/ 81 w 81"/>
                  <a:gd name="T1" fmla="*/ 102 h 102"/>
                  <a:gd name="T2" fmla="*/ 0 w 81"/>
                  <a:gd name="T3" fmla="*/ 102 h 102"/>
                  <a:gd name="T4" fmla="*/ 0 w 81"/>
                  <a:gd name="T5" fmla="*/ 93 h 102"/>
                  <a:gd name="T6" fmla="*/ 72 w 81"/>
                  <a:gd name="T7" fmla="*/ 93 h 102"/>
                  <a:gd name="T8" fmla="*/ 72 w 81"/>
                  <a:gd name="T9" fmla="*/ 0 h 102"/>
                  <a:gd name="T10" fmla="*/ 81 w 81"/>
                  <a:gd name="T11" fmla="*/ 0 h 102"/>
                  <a:gd name="T12" fmla="*/ 81 w 81"/>
                  <a:gd name="T1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102">
                    <a:moveTo>
                      <a:pt x="81" y="102"/>
                    </a:moveTo>
                    <a:lnTo>
                      <a:pt x="0" y="102"/>
                    </a:lnTo>
                    <a:lnTo>
                      <a:pt x="0" y="93"/>
                    </a:lnTo>
                    <a:lnTo>
                      <a:pt x="72" y="9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1" y="10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9457" y="2057942"/>
            <a:ext cx="4433401" cy="823913"/>
          </a:xfrm>
        </p:spPr>
        <p:txBody>
          <a:bodyPr>
            <a:normAutofit/>
          </a:bodyPr>
          <a:lstStyle/>
          <a:p>
            <a:r>
              <a:rPr lang="en-US" dirty="0" smtClean="0"/>
              <a:t>Divide and conquer explicit teaching of the skills needed</a:t>
            </a:r>
            <a:endParaRPr lang="en-US" dirty="0"/>
          </a:p>
        </p:txBody>
      </p:sp>
      <p:grpSp>
        <p:nvGrpSpPr>
          <p:cNvPr id="31" name="Group 30" descr="search icon">
            <a:extLst>
              <a:ext uri="{FF2B5EF4-FFF2-40B4-BE49-F238E27FC236}">
                <a16:creationId xmlns:a16="http://schemas.microsoft.com/office/drawing/2014/main" id="{C5F28D29-D0F3-4DAC-898B-07FE8DA57557}"/>
              </a:ext>
            </a:extLst>
          </p:cNvPr>
          <p:cNvGrpSpPr/>
          <p:nvPr/>
        </p:nvGrpSpPr>
        <p:grpSpPr>
          <a:xfrm>
            <a:off x="744537" y="3975887"/>
            <a:ext cx="823913" cy="823912"/>
            <a:chOff x="744537" y="3975887"/>
            <a:chExt cx="823913" cy="823912"/>
          </a:xfrm>
        </p:grpSpPr>
        <p:sp>
          <p:nvSpPr>
            <p:cNvPr id="54" name="Oval 68">
              <a:extLst>
                <a:ext uri="{FF2B5EF4-FFF2-40B4-BE49-F238E27FC236}">
                  <a16:creationId xmlns:a16="http://schemas.microsoft.com/office/drawing/2014/main" id="{33B80E49-94B9-44A5-A4BD-A0094115A8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975887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55" name="Group 54" descr="Unlock">
              <a:extLst>
                <a:ext uri="{FF2B5EF4-FFF2-40B4-BE49-F238E27FC236}">
                  <a16:creationId xmlns:a16="http://schemas.microsoft.com/office/drawing/2014/main" id="{B8F32770-F420-458B-B3DB-2F0E99DD574F}"/>
                </a:ext>
              </a:extLst>
            </p:cNvPr>
            <p:cNvGrpSpPr/>
            <p:nvPr/>
          </p:nvGrpSpPr>
          <p:grpSpPr bwMode="auto">
            <a:xfrm>
              <a:off x="993177" y="4210484"/>
              <a:ext cx="360941" cy="337455"/>
              <a:chOff x="6955211" y="4365185"/>
              <a:chExt cx="360941" cy="337455"/>
            </a:xfrm>
            <a:solidFill>
              <a:schemeClr val="tx1"/>
            </a:solidFill>
          </p:grpSpPr>
          <p:sp>
            <p:nvSpPr>
              <p:cNvPr id="56" name="Freeform 188">
                <a:extLst>
                  <a:ext uri="{FF2B5EF4-FFF2-40B4-BE49-F238E27FC236}">
                    <a16:creationId xmlns:a16="http://schemas.microsoft.com/office/drawing/2014/main" id="{8076EF42-2725-44C4-9A27-D75D71B8F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5211" y="4365185"/>
                <a:ext cx="337455" cy="337455"/>
              </a:xfrm>
              <a:custGeom>
                <a:avLst/>
                <a:gdLst>
                  <a:gd name="T0" fmla="*/ 88 w 177"/>
                  <a:gd name="T1" fmla="*/ 177 h 177"/>
                  <a:gd name="T2" fmla="*/ 26 w 177"/>
                  <a:gd name="T3" fmla="*/ 151 h 177"/>
                  <a:gd name="T4" fmla="*/ 0 w 177"/>
                  <a:gd name="T5" fmla="*/ 89 h 177"/>
                  <a:gd name="T6" fmla="*/ 26 w 177"/>
                  <a:gd name="T7" fmla="*/ 27 h 177"/>
                  <a:gd name="T8" fmla="*/ 88 w 177"/>
                  <a:gd name="T9" fmla="*/ 0 h 177"/>
                  <a:gd name="T10" fmla="*/ 88 w 177"/>
                  <a:gd name="T11" fmla="*/ 0 h 177"/>
                  <a:gd name="T12" fmla="*/ 177 w 177"/>
                  <a:gd name="T13" fmla="*/ 88 h 177"/>
                  <a:gd name="T14" fmla="*/ 171 w 177"/>
                  <a:gd name="T15" fmla="*/ 88 h 177"/>
                  <a:gd name="T16" fmla="*/ 88 w 177"/>
                  <a:gd name="T17" fmla="*/ 6 h 177"/>
                  <a:gd name="T18" fmla="*/ 88 w 177"/>
                  <a:gd name="T19" fmla="*/ 6 h 177"/>
                  <a:gd name="T20" fmla="*/ 30 w 177"/>
                  <a:gd name="T21" fmla="*/ 31 h 177"/>
                  <a:gd name="T22" fmla="*/ 6 w 177"/>
                  <a:gd name="T23" fmla="*/ 89 h 177"/>
                  <a:gd name="T24" fmla="*/ 31 w 177"/>
                  <a:gd name="T25" fmla="*/ 147 h 177"/>
                  <a:gd name="T26" fmla="*/ 88 w 177"/>
                  <a:gd name="T27" fmla="*/ 171 h 177"/>
                  <a:gd name="T28" fmla="*/ 89 w 177"/>
                  <a:gd name="T29" fmla="*/ 171 h 177"/>
                  <a:gd name="T30" fmla="*/ 155 w 177"/>
                  <a:gd name="T31" fmla="*/ 136 h 177"/>
                  <a:gd name="T32" fmla="*/ 160 w 177"/>
                  <a:gd name="T33" fmla="*/ 140 h 177"/>
                  <a:gd name="T34" fmla="*/ 89 w 177"/>
                  <a:gd name="T35" fmla="*/ 177 h 177"/>
                  <a:gd name="T36" fmla="*/ 88 w 177"/>
                  <a:gd name="T3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77">
                    <a:moveTo>
                      <a:pt x="88" y="177"/>
                    </a:moveTo>
                    <a:cubicBezTo>
                      <a:pt x="65" y="177"/>
                      <a:pt x="43" y="168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6"/>
                      <a:pt x="9" y="43"/>
                      <a:pt x="26" y="27"/>
                    </a:cubicBezTo>
                    <a:cubicBezTo>
                      <a:pt x="42" y="10"/>
                      <a:pt x="64" y="1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37" y="0"/>
                      <a:pt x="176" y="40"/>
                      <a:pt x="177" y="88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70" y="43"/>
                      <a:pt x="133" y="6"/>
                      <a:pt x="88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66" y="7"/>
                      <a:pt x="45" y="15"/>
                      <a:pt x="30" y="31"/>
                    </a:cubicBezTo>
                    <a:cubicBezTo>
                      <a:pt x="14" y="46"/>
                      <a:pt x="6" y="67"/>
                      <a:pt x="6" y="89"/>
                    </a:cubicBezTo>
                    <a:cubicBezTo>
                      <a:pt x="6" y="111"/>
                      <a:pt x="15" y="132"/>
                      <a:pt x="31" y="147"/>
                    </a:cubicBezTo>
                    <a:cubicBezTo>
                      <a:pt x="46" y="162"/>
                      <a:pt x="67" y="171"/>
                      <a:pt x="88" y="171"/>
                    </a:cubicBezTo>
                    <a:cubicBezTo>
                      <a:pt x="88" y="171"/>
                      <a:pt x="89" y="171"/>
                      <a:pt x="89" y="171"/>
                    </a:cubicBezTo>
                    <a:cubicBezTo>
                      <a:pt x="115" y="171"/>
                      <a:pt x="140" y="158"/>
                      <a:pt x="155" y="136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44" y="163"/>
                      <a:pt x="117" y="177"/>
                      <a:pt x="89" y="177"/>
                    </a:cubicBezTo>
                    <a:cubicBezTo>
                      <a:pt x="89" y="177"/>
                      <a:pt x="89" y="177"/>
                      <a:pt x="88" y="17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7" name="Freeform 189">
                <a:extLst>
                  <a:ext uri="{FF2B5EF4-FFF2-40B4-BE49-F238E27FC236}">
                    <a16:creationId xmlns:a16="http://schemas.microsoft.com/office/drawing/2014/main" id="{863AA144-B903-4860-8562-D39B36E8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1986" y="4491267"/>
                <a:ext cx="74166" cy="66749"/>
              </a:xfrm>
              <a:custGeom>
                <a:avLst/>
                <a:gdLst>
                  <a:gd name="T0" fmla="*/ 0 w 60"/>
                  <a:gd name="T1" fmla="*/ 0 h 54"/>
                  <a:gd name="T2" fmla="*/ 31 w 60"/>
                  <a:gd name="T3" fmla="*/ 54 h 54"/>
                  <a:gd name="T4" fmla="*/ 60 w 60"/>
                  <a:gd name="T5" fmla="*/ 0 h 54"/>
                  <a:gd name="T6" fmla="*/ 0 w 6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4">
                    <a:moveTo>
                      <a:pt x="0" y="0"/>
                    </a:moveTo>
                    <a:lnTo>
                      <a:pt x="31" y="54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8" name="Freeform 190">
                <a:extLst>
                  <a:ext uri="{FF2B5EF4-FFF2-40B4-BE49-F238E27FC236}">
                    <a16:creationId xmlns:a16="http://schemas.microsoft.com/office/drawing/2014/main" id="{AAEE0046-41AB-419B-B2B6-6DF3CEF0E6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77585" y="4452947"/>
                <a:ext cx="91471" cy="76638"/>
              </a:xfrm>
              <a:custGeom>
                <a:avLst/>
                <a:gdLst>
                  <a:gd name="T0" fmla="*/ 1 w 48"/>
                  <a:gd name="T1" fmla="*/ 40 h 40"/>
                  <a:gd name="T2" fmla="*/ 0 w 48"/>
                  <a:gd name="T3" fmla="*/ 24 h 40"/>
                  <a:gd name="T4" fmla="*/ 24 w 48"/>
                  <a:gd name="T5" fmla="*/ 0 h 40"/>
                  <a:gd name="T6" fmla="*/ 48 w 48"/>
                  <a:gd name="T7" fmla="*/ 23 h 40"/>
                  <a:gd name="T8" fmla="*/ 48 w 48"/>
                  <a:gd name="T9" fmla="*/ 40 h 40"/>
                  <a:gd name="T10" fmla="*/ 1 w 48"/>
                  <a:gd name="T11" fmla="*/ 40 h 40"/>
                  <a:gd name="T12" fmla="*/ 24 w 48"/>
                  <a:gd name="T13" fmla="*/ 6 h 40"/>
                  <a:gd name="T14" fmla="*/ 6 w 48"/>
                  <a:gd name="T15" fmla="*/ 24 h 40"/>
                  <a:gd name="T16" fmla="*/ 7 w 48"/>
                  <a:gd name="T17" fmla="*/ 34 h 40"/>
                  <a:gd name="T18" fmla="*/ 42 w 48"/>
                  <a:gd name="T19" fmla="*/ 34 h 40"/>
                  <a:gd name="T20" fmla="*/ 42 w 48"/>
                  <a:gd name="T21" fmla="*/ 23 h 40"/>
                  <a:gd name="T22" fmla="*/ 24 w 48"/>
                  <a:gd name="T23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1" y="4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0"/>
                      <a:pt x="48" y="23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1" y="40"/>
                    </a:lnTo>
                    <a:close/>
                    <a:moveTo>
                      <a:pt x="24" y="6"/>
                    </a:moveTo>
                    <a:cubicBezTo>
                      <a:pt x="14" y="6"/>
                      <a:pt x="6" y="14"/>
                      <a:pt x="6" y="2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4"/>
                      <a:pt x="34" y="6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9" name="Freeform 191">
                <a:extLst>
                  <a:ext uri="{FF2B5EF4-FFF2-40B4-BE49-F238E27FC236}">
                    <a16:creationId xmlns:a16="http://schemas.microsoft.com/office/drawing/2014/main" id="{A2CBED4E-8F3F-4F26-A152-681AEC9D0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59043" y="4517225"/>
                <a:ext cx="131026" cy="100124"/>
              </a:xfrm>
              <a:custGeom>
                <a:avLst/>
                <a:gdLst>
                  <a:gd name="T0" fmla="*/ 5 w 69"/>
                  <a:gd name="T1" fmla="*/ 52 h 52"/>
                  <a:gd name="T2" fmla="*/ 5 w 69"/>
                  <a:gd name="T3" fmla="*/ 52 h 52"/>
                  <a:gd name="T4" fmla="*/ 1 w 69"/>
                  <a:gd name="T5" fmla="*/ 47 h 52"/>
                  <a:gd name="T6" fmla="*/ 0 w 69"/>
                  <a:gd name="T7" fmla="*/ 4 h 52"/>
                  <a:gd name="T8" fmla="*/ 5 w 69"/>
                  <a:gd name="T9" fmla="*/ 0 h 52"/>
                  <a:gd name="T10" fmla="*/ 64 w 69"/>
                  <a:gd name="T11" fmla="*/ 0 h 52"/>
                  <a:gd name="T12" fmla="*/ 68 w 69"/>
                  <a:gd name="T13" fmla="*/ 4 h 52"/>
                  <a:gd name="T14" fmla="*/ 69 w 69"/>
                  <a:gd name="T15" fmla="*/ 47 h 52"/>
                  <a:gd name="T16" fmla="*/ 67 w 69"/>
                  <a:gd name="T17" fmla="*/ 50 h 52"/>
                  <a:gd name="T18" fmla="*/ 64 w 69"/>
                  <a:gd name="T19" fmla="*/ 51 h 52"/>
                  <a:gd name="T20" fmla="*/ 5 w 69"/>
                  <a:gd name="T21" fmla="*/ 52 h 52"/>
                  <a:gd name="T22" fmla="*/ 6 w 69"/>
                  <a:gd name="T23" fmla="*/ 6 h 52"/>
                  <a:gd name="T24" fmla="*/ 7 w 69"/>
                  <a:gd name="T25" fmla="*/ 46 h 52"/>
                  <a:gd name="T26" fmla="*/ 62 w 69"/>
                  <a:gd name="T27" fmla="*/ 45 h 52"/>
                  <a:gd name="T28" fmla="*/ 62 w 69"/>
                  <a:gd name="T29" fmla="*/ 6 h 52"/>
                  <a:gd name="T30" fmla="*/ 6 w 69"/>
                  <a:gd name="T3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52">
                    <a:moveTo>
                      <a:pt x="5" y="52"/>
                    </a:moveTo>
                    <a:cubicBezTo>
                      <a:pt x="5" y="52"/>
                      <a:pt x="5" y="52"/>
                      <a:pt x="5" y="52"/>
                    </a:cubicBezTo>
                    <a:cubicBezTo>
                      <a:pt x="3" y="52"/>
                      <a:pt x="1" y="50"/>
                      <a:pt x="1" y="4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8" y="49"/>
                      <a:pt x="67" y="50"/>
                    </a:cubicBezTo>
                    <a:cubicBezTo>
                      <a:pt x="66" y="51"/>
                      <a:pt x="65" y="51"/>
                      <a:pt x="64" y="51"/>
                    </a:cubicBezTo>
                    <a:lnTo>
                      <a:pt x="5" y="52"/>
                    </a:lnTo>
                    <a:close/>
                    <a:moveTo>
                      <a:pt x="6" y="6"/>
                    </a:moveTo>
                    <a:cubicBezTo>
                      <a:pt x="7" y="46"/>
                      <a:pt x="7" y="46"/>
                      <a:pt x="7" y="46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6"/>
                      <a:pt x="62" y="6"/>
                      <a:pt x="62" y="6"/>
                    </a:cubicBezTo>
                    <a:lnTo>
                      <a:pt x="6" y="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0A0CD05-0AE4-492D-8051-9773BFFA7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Have a sneak peek at the process for PBL</a:t>
            </a:r>
            <a:endParaRPr lang="en-US" dirty="0"/>
          </a:p>
        </p:txBody>
      </p:sp>
      <p:grpSp>
        <p:nvGrpSpPr>
          <p:cNvPr id="32" name="Group 31" descr="tools icon">
            <a:extLst>
              <a:ext uri="{FF2B5EF4-FFF2-40B4-BE49-F238E27FC236}">
                <a16:creationId xmlns:a16="http://schemas.microsoft.com/office/drawing/2014/main" id="{414B2C39-D63F-4B23-93E4-C6CB8A1A931B}"/>
              </a:ext>
            </a:extLst>
          </p:cNvPr>
          <p:cNvGrpSpPr/>
          <p:nvPr/>
        </p:nvGrpSpPr>
        <p:grpSpPr>
          <a:xfrm>
            <a:off x="727647" y="2999337"/>
            <a:ext cx="823913" cy="823912"/>
            <a:chOff x="712787" y="4945848"/>
            <a:chExt cx="823913" cy="823912"/>
          </a:xfrm>
        </p:grpSpPr>
        <p:sp>
          <p:nvSpPr>
            <p:cNvPr id="61" name="Oval 68">
              <a:extLst>
                <a:ext uri="{FF2B5EF4-FFF2-40B4-BE49-F238E27FC236}">
                  <a16:creationId xmlns:a16="http://schemas.microsoft.com/office/drawing/2014/main" id="{5A6D6A35-6EA5-47A3-BA38-66294A59DC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787" y="4945848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62" name="Group 61" descr="Mechanics">
              <a:extLst>
                <a:ext uri="{FF2B5EF4-FFF2-40B4-BE49-F238E27FC236}">
                  <a16:creationId xmlns:a16="http://schemas.microsoft.com/office/drawing/2014/main" id="{12D9414F-F708-4FC6-9001-3B87C1156DFE}"/>
                </a:ext>
              </a:extLst>
            </p:cNvPr>
            <p:cNvGrpSpPr/>
            <p:nvPr/>
          </p:nvGrpSpPr>
          <p:grpSpPr bwMode="auto">
            <a:xfrm>
              <a:off x="925095" y="5165730"/>
              <a:ext cx="396000" cy="396000"/>
              <a:chOff x="5508977" y="3649484"/>
              <a:chExt cx="331274" cy="323857"/>
            </a:xfrm>
            <a:solidFill>
              <a:schemeClr val="tx1"/>
            </a:solidFill>
          </p:grpSpPr>
          <p:sp>
            <p:nvSpPr>
              <p:cNvPr id="63" name="Freeform 129">
                <a:extLst>
                  <a:ext uri="{FF2B5EF4-FFF2-40B4-BE49-F238E27FC236}">
                    <a16:creationId xmlns:a16="http://schemas.microsoft.com/office/drawing/2014/main" id="{0DBAC07A-2E12-4423-A7AC-B5AAE8B2C0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78322" y="3828718"/>
                <a:ext cx="161929" cy="144623"/>
              </a:xfrm>
              <a:custGeom>
                <a:avLst/>
                <a:gdLst>
                  <a:gd name="T0" fmla="*/ 60 w 85"/>
                  <a:gd name="T1" fmla="*/ 76 h 76"/>
                  <a:gd name="T2" fmla="*/ 60 w 85"/>
                  <a:gd name="T3" fmla="*/ 76 h 76"/>
                  <a:gd name="T4" fmla="*/ 52 w 85"/>
                  <a:gd name="T5" fmla="*/ 73 h 76"/>
                  <a:gd name="T6" fmla="*/ 0 w 85"/>
                  <a:gd name="T7" fmla="*/ 22 h 76"/>
                  <a:gd name="T8" fmla="*/ 13 w 85"/>
                  <a:gd name="T9" fmla="*/ 9 h 76"/>
                  <a:gd name="T10" fmla="*/ 30 w 85"/>
                  <a:gd name="T11" fmla="*/ 1 h 76"/>
                  <a:gd name="T12" fmla="*/ 33 w 85"/>
                  <a:gd name="T13" fmla="*/ 0 h 76"/>
                  <a:gd name="T14" fmla="*/ 79 w 85"/>
                  <a:gd name="T15" fmla="*/ 46 h 76"/>
                  <a:gd name="T16" fmla="*/ 74 w 85"/>
                  <a:gd name="T17" fmla="*/ 69 h 76"/>
                  <a:gd name="T18" fmla="*/ 60 w 85"/>
                  <a:gd name="T19" fmla="*/ 76 h 76"/>
                  <a:gd name="T20" fmla="*/ 58 w 85"/>
                  <a:gd name="T21" fmla="*/ 68 h 76"/>
                  <a:gd name="T22" fmla="*/ 60 w 85"/>
                  <a:gd name="T23" fmla="*/ 68 h 76"/>
                  <a:gd name="T24" fmla="*/ 68 w 85"/>
                  <a:gd name="T25" fmla="*/ 63 h 76"/>
                  <a:gd name="T26" fmla="*/ 73 w 85"/>
                  <a:gd name="T27" fmla="*/ 52 h 76"/>
                  <a:gd name="T28" fmla="*/ 30 w 85"/>
                  <a:gd name="T29" fmla="*/ 9 h 76"/>
                  <a:gd name="T30" fmla="*/ 18 w 85"/>
                  <a:gd name="T31" fmla="*/ 14 h 76"/>
                  <a:gd name="T32" fmla="*/ 11 w 85"/>
                  <a:gd name="T33" fmla="*/ 21 h 76"/>
                  <a:gd name="T34" fmla="*/ 58 w 85"/>
                  <a:gd name="T35" fmla="*/ 68 h 76"/>
                  <a:gd name="T36" fmla="*/ 58 w 85"/>
                  <a:gd name="T37" fmla="*/ 6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76">
                    <a:moveTo>
                      <a:pt x="60" y="76"/>
                    </a:moveTo>
                    <a:cubicBezTo>
                      <a:pt x="60" y="76"/>
                      <a:pt x="60" y="76"/>
                      <a:pt x="60" y="76"/>
                    </a:cubicBezTo>
                    <a:cubicBezTo>
                      <a:pt x="55" y="76"/>
                      <a:pt x="52" y="74"/>
                      <a:pt x="52" y="7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8"/>
                      <a:pt x="17" y="5"/>
                      <a:pt x="30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2" y="49"/>
                      <a:pt x="85" y="58"/>
                      <a:pt x="74" y="69"/>
                    </a:cubicBezTo>
                    <a:cubicBezTo>
                      <a:pt x="69" y="74"/>
                      <a:pt x="64" y="76"/>
                      <a:pt x="60" y="76"/>
                    </a:cubicBezTo>
                    <a:close/>
                    <a:moveTo>
                      <a:pt x="58" y="68"/>
                    </a:moveTo>
                    <a:cubicBezTo>
                      <a:pt x="58" y="68"/>
                      <a:pt x="58" y="68"/>
                      <a:pt x="60" y="68"/>
                    </a:cubicBezTo>
                    <a:cubicBezTo>
                      <a:pt x="62" y="68"/>
                      <a:pt x="65" y="66"/>
                      <a:pt x="68" y="63"/>
                    </a:cubicBezTo>
                    <a:cubicBezTo>
                      <a:pt x="76" y="56"/>
                      <a:pt x="73" y="52"/>
                      <a:pt x="73" y="52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1" y="12"/>
                      <a:pt x="19" y="14"/>
                      <a:pt x="18" y="14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64" name="Freeform 130">
                <a:extLst>
                  <a:ext uri="{FF2B5EF4-FFF2-40B4-BE49-F238E27FC236}">
                    <a16:creationId xmlns:a16="http://schemas.microsoft.com/office/drawing/2014/main" id="{99532D95-86F9-4992-A22A-F8F67CF908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08977" y="3649484"/>
                <a:ext cx="154512" cy="153276"/>
              </a:xfrm>
              <a:custGeom>
                <a:avLst/>
                <a:gdLst>
                  <a:gd name="T0" fmla="*/ 65 w 81"/>
                  <a:gd name="T1" fmla="*/ 80 h 80"/>
                  <a:gd name="T2" fmla="*/ 32 w 81"/>
                  <a:gd name="T3" fmla="*/ 47 h 80"/>
                  <a:gd name="T4" fmla="*/ 18 w 81"/>
                  <a:gd name="T5" fmla="*/ 41 h 80"/>
                  <a:gd name="T6" fmla="*/ 0 w 81"/>
                  <a:gd name="T7" fmla="*/ 15 h 80"/>
                  <a:gd name="T8" fmla="*/ 15 w 81"/>
                  <a:gd name="T9" fmla="*/ 0 h 80"/>
                  <a:gd name="T10" fmla="*/ 42 w 81"/>
                  <a:gd name="T11" fmla="*/ 17 h 80"/>
                  <a:gd name="T12" fmla="*/ 48 w 81"/>
                  <a:gd name="T13" fmla="*/ 31 h 80"/>
                  <a:gd name="T14" fmla="*/ 81 w 81"/>
                  <a:gd name="T15" fmla="*/ 64 h 80"/>
                  <a:gd name="T16" fmla="*/ 79 w 81"/>
                  <a:gd name="T17" fmla="*/ 67 h 80"/>
                  <a:gd name="T18" fmla="*/ 74 w 81"/>
                  <a:gd name="T19" fmla="*/ 72 h 80"/>
                  <a:gd name="T20" fmla="*/ 74 w 81"/>
                  <a:gd name="T21" fmla="*/ 73 h 80"/>
                  <a:gd name="T22" fmla="*/ 65 w 81"/>
                  <a:gd name="T23" fmla="*/ 80 h 80"/>
                  <a:gd name="T24" fmla="*/ 23 w 81"/>
                  <a:gd name="T25" fmla="*/ 35 h 80"/>
                  <a:gd name="T26" fmla="*/ 36 w 81"/>
                  <a:gd name="T27" fmla="*/ 41 h 80"/>
                  <a:gd name="T28" fmla="*/ 65 w 81"/>
                  <a:gd name="T29" fmla="*/ 70 h 80"/>
                  <a:gd name="T30" fmla="*/ 69 w 81"/>
                  <a:gd name="T31" fmla="*/ 66 h 80"/>
                  <a:gd name="T32" fmla="*/ 70 w 81"/>
                  <a:gd name="T33" fmla="*/ 65 h 80"/>
                  <a:gd name="T34" fmla="*/ 41 w 81"/>
                  <a:gd name="T35" fmla="*/ 36 h 80"/>
                  <a:gd name="T36" fmla="*/ 35 w 81"/>
                  <a:gd name="T37" fmla="*/ 22 h 80"/>
                  <a:gd name="T38" fmla="*/ 16 w 81"/>
                  <a:gd name="T39" fmla="*/ 10 h 80"/>
                  <a:gd name="T40" fmla="*/ 11 w 81"/>
                  <a:gd name="T41" fmla="*/ 16 h 80"/>
                  <a:gd name="T42" fmla="*/ 23 w 81"/>
                  <a:gd name="T43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" h="80">
                    <a:moveTo>
                      <a:pt x="65" y="8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7" y="69"/>
                      <a:pt x="76" y="71"/>
                      <a:pt x="74" y="72"/>
                    </a:cubicBezTo>
                    <a:cubicBezTo>
                      <a:pt x="74" y="73"/>
                      <a:pt x="74" y="73"/>
                      <a:pt x="74" y="73"/>
                    </a:cubicBezTo>
                    <a:lnTo>
                      <a:pt x="65" y="80"/>
                    </a:lnTo>
                    <a:close/>
                    <a:moveTo>
                      <a:pt x="23" y="35"/>
                    </a:moveTo>
                    <a:cubicBezTo>
                      <a:pt x="36" y="41"/>
                      <a:pt x="36" y="41"/>
                      <a:pt x="36" y="41"/>
                    </a:cubicBezTo>
                    <a:cubicBezTo>
                      <a:pt x="65" y="70"/>
                      <a:pt x="65" y="70"/>
                      <a:pt x="65" y="70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70" y="65"/>
                      <a:pt x="70" y="65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1" y="16"/>
                      <a:pt x="11" y="16"/>
                      <a:pt x="11" y="16"/>
                    </a:cubicBezTo>
                    <a:lnTo>
                      <a:pt x="23" y="35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65" name="Freeform 131">
                <a:extLst>
                  <a:ext uri="{FF2B5EF4-FFF2-40B4-BE49-F238E27FC236}">
                    <a16:creationId xmlns:a16="http://schemas.microsoft.com/office/drawing/2014/main" id="{A4304E6A-0009-4C19-BB19-7A189DFFD0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3921" y="3670498"/>
                <a:ext cx="302844" cy="286775"/>
              </a:xfrm>
              <a:custGeom>
                <a:avLst/>
                <a:gdLst>
                  <a:gd name="T0" fmla="*/ 127 w 159"/>
                  <a:gd name="T1" fmla="*/ 4 h 150"/>
                  <a:gd name="T2" fmla="*/ 140 w 159"/>
                  <a:gd name="T3" fmla="*/ 6 h 150"/>
                  <a:gd name="T4" fmla="*/ 123 w 159"/>
                  <a:gd name="T5" fmla="*/ 13 h 150"/>
                  <a:gd name="T6" fmla="*/ 121 w 159"/>
                  <a:gd name="T7" fmla="*/ 14 h 150"/>
                  <a:gd name="T8" fmla="*/ 121 w 159"/>
                  <a:gd name="T9" fmla="*/ 16 h 150"/>
                  <a:gd name="T10" fmla="*/ 120 w 159"/>
                  <a:gd name="T11" fmla="*/ 23 h 150"/>
                  <a:gd name="T12" fmla="*/ 120 w 159"/>
                  <a:gd name="T13" fmla="*/ 24 h 150"/>
                  <a:gd name="T14" fmla="*/ 120 w 159"/>
                  <a:gd name="T15" fmla="*/ 25 h 150"/>
                  <a:gd name="T16" fmla="*/ 126 w 159"/>
                  <a:gd name="T17" fmla="*/ 39 h 150"/>
                  <a:gd name="T18" fmla="*/ 128 w 159"/>
                  <a:gd name="T19" fmla="*/ 43 h 150"/>
                  <a:gd name="T20" fmla="*/ 131 w 159"/>
                  <a:gd name="T21" fmla="*/ 41 h 150"/>
                  <a:gd name="T22" fmla="*/ 152 w 159"/>
                  <a:gd name="T23" fmla="*/ 32 h 150"/>
                  <a:gd name="T24" fmla="*/ 135 w 159"/>
                  <a:gd name="T25" fmla="*/ 50 h 150"/>
                  <a:gd name="T26" fmla="*/ 132 w 159"/>
                  <a:gd name="T27" fmla="*/ 52 h 150"/>
                  <a:gd name="T28" fmla="*/ 133 w 159"/>
                  <a:gd name="T29" fmla="*/ 56 h 150"/>
                  <a:gd name="T30" fmla="*/ 138 w 159"/>
                  <a:gd name="T31" fmla="*/ 68 h 150"/>
                  <a:gd name="T32" fmla="*/ 90 w 159"/>
                  <a:gd name="T33" fmla="*/ 83 h 150"/>
                  <a:gd name="T34" fmla="*/ 33 w 159"/>
                  <a:gd name="T35" fmla="*/ 142 h 150"/>
                  <a:gd name="T36" fmla="*/ 23 w 159"/>
                  <a:gd name="T37" fmla="*/ 146 h 150"/>
                  <a:gd name="T38" fmla="*/ 15 w 159"/>
                  <a:gd name="T39" fmla="*/ 142 h 150"/>
                  <a:gd name="T40" fmla="*/ 15 w 159"/>
                  <a:gd name="T41" fmla="*/ 123 h 150"/>
                  <a:gd name="T42" fmla="*/ 80 w 159"/>
                  <a:gd name="T43" fmla="*/ 71 h 150"/>
                  <a:gd name="T44" fmla="*/ 80 w 159"/>
                  <a:gd name="T45" fmla="*/ 71 h 150"/>
                  <a:gd name="T46" fmla="*/ 80 w 159"/>
                  <a:gd name="T47" fmla="*/ 70 h 150"/>
                  <a:gd name="T48" fmla="*/ 102 w 159"/>
                  <a:gd name="T49" fmla="*/ 23 h 150"/>
                  <a:gd name="T50" fmla="*/ 104 w 159"/>
                  <a:gd name="T51" fmla="*/ 15 h 150"/>
                  <a:gd name="T52" fmla="*/ 121 w 159"/>
                  <a:gd name="T53" fmla="*/ 4 h 150"/>
                  <a:gd name="T54" fmla="*/ 122 w 159"/>
                  <a:gd name="T55" fmla="*/ 4 h 150"/>
                  <a:gd name="T56" fmla="*/ 127 w 159"/>
                  <a:gd name="T57" fmla="*/ 4 h 150"/>
                  <a:gd name="T58" fmla="*/ 127 w 159"/>
                  <a:gd name="T59" fmla="*/ 4 h 150"/>
                  <a:gd name="T60" fmla="*/ 24 w 159"/>
                  <a:gd name="T61" fmla="*/ 142 h 150"/>
                  <a:gd name="T62" fmla="*/ 31 w 159"/>
                  <a:gd name="T63" fmla="*/ 139 h 150"/>
                  <a:gd name="T64" fmla="*/ 31 w 159"/>
                  <a:gd name="T65" fmla="*/ 125 h 150"/>
                  <a:gd name="T66" fmla="*/ 24 w 159"/>
                  <a:gd name="T67" fmla="*/ 122 h 150"/>
                  <a:gd name="T68" fmla="*/ 17 w 159"/>
                  <a:gd name="T69" fmla="*/ 125 h 150"/>
                  <a:gd name="T70" fmla="*/ 17 w 159"/>
                  <a:gd name="T71" fmla="*/ 139 h 150"/>
                  <a:gd name="T72" fmla="*/ 24 w 159"/>
                  <a:gd name="T73" fmla="*/ 142 h 150"/>
                  <a:gd name="T74" fmla="*/ 127 w 159"/>
                  <a:gd name="T75" fmla="*/ 0 h 150"/>
                  <a:gd name="T76" fmla="*/ 121 w 159"/>
                  <a:gd name="T77" fmla="*/ 0 h 150"/>
                  <a:gd name="T78" fmla="*/ 100 w 159"/>
                  <a:gd name="T79" fmla="*/ 13 h 150"/>
                  <a:gd name="T80" fmla="*/ 77 w 159"/>
                  <a:gd name="T81" fmla="*/ 68 h 150"/>
                  <a:gd name="T82" fmla="*/ 12 w 159"/>
                  <a:gd name="T83" fmla="*/ 120 h 150"/>
                  <a:gd name="T84" fmla="*/ 12 w 159"/>
                  <a:gd name="T85" fmla="*/ 145 h 150"/>
                  <a:gd name="T86" fmla="*/ 23 w 159"/>
                  <a:gd name="T87" fmla="*/ 150 h 150"/>
                  <a:gd name="T88" fmla="*/ 36 w 159"/>
                  <a:gd name="T89" fmla="*/ 145 h 150"/>
                  <a:gd name="T90" fmla="*/ 93 w 159"/>
                  <a:gd name="T91" fmla="*/ 85 h 150"/>
                  <a:gd name="T92" fmla="*/ 144 w 159"/>
                  <a:gd name="T93" fmla="*/ 71 h 150"/>
                  <a:gd name="T94" fmla="*/ 137 w 159"/>
                  <a:gd name="T95" fmla="*/ 54 h 150"/>
                  <a:gd name="T96" fmla="*/ 159 w 159"/>
                  <a:gd name="T97" fmla="*/ 25 h 150"/>
                  <a:gd name="T98" fmla="*/ 130 w 159"/>
                  <a:gd name="T99" fmla="*/ 37 h 150"/>
                  <a:gd name="T100" fmla="*/ 124 w 159"/>
                  <a:gd name="T101" fmla="*/ 24 h 150"/>
                  <a:gd name="T102" fmla="*/ 125 w 159"/>
                  <a:gd name="T103" fmla="*/ 17 h 150"/>
                  <a:gd name="T104" fmla="*/ 149 w 159"/>
                  <a:gd name="T105" fmla="*/ 6 h 150"/>
                  <a:gd name="T106" fmla="*/ 127 w 159"/>
                  <a:gd name="T107" fmla="*/ 0 h 150"/>
                  <a:gd name="T108" fmla="*/ 24 w 159"/>
                  <a:gd name="T109" fmla="*/ 138 h 150"/>
                  <a:gd name="T110" fmla="*/ 20 w 159"/>
                  <a:gd name="T111" fmla="*/ 136 h 150"/>
                  <a:gd name="T112" fmla="*/ 20 w 159"/>
                  <a:gd name="T113" fmla="*/ 128 h 150"/>
                  <a:gd name="T114" fmla="*/ 24 w 159"/>
                  <a:gd name="T115" fmla="*/ 126 h 150"/>
                  <a:gd name="T116" fmla="*/ 29 w 159"/>
                  <a:gd name="T117" fmla="*/ 128 h 150"/>
                  <a:gd name="T118" fmla="*/ 29 w 159"/>
                  <a:gd name="T119" fmla="*/ 136 h 150"/>
                  <a:gd name="T120" fmla="*/ 24 w 159"/>
                  <a:gd name="T121" fmla="*/ 13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9" h="150">
                    <a:moveTo>
                      <a:pt x="127" y="4"/>
                    </a:moveTo>
                    <a:cubicBezTo>
                      <a:pt x="132" y="4"/>
                      <a:pt x="136" y="5"/>
                      <a:pt x="140" y="6"/>
                    </a:cubicBezTo>
                    <a:cubicBezTo>
                      <a:pt x="123" y="13"/>
                      <a:pt x="123" y="13"/>
                      <a:pt x="123" y="13"/>
                    </a:cubicBezTo>
                    <a:cubicBezTo>
                      <a:pt x="121" y="14"/>
                      <a:pt x="121" y="14"/>
                      <a:pt x="121" y="14"/>
                    </a:cubicBezTo>
                    <a:cubicBezTo>
                      <a:pt x="121" y="16"/>
                      <a:pt x="121" y="16"/>
                      <a:pt x="121" y="16"/>
                    </a:cubicBezTo>
                    <a:cubicBezTo>
                      <a:pt x="120" y="23"/>
                      <a:pt x="120" y="23"/>
                      <a:pt x="120" y="23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5"/>
                      <a:pt x="120" y="25"/>
                      <a:pt x="120" y="25"/>
                    </a:cubicBezTo>
                    <a:cubicBezTo>
                      <a:pt x="126" y="39"/>
                      <a:pt x="126" y="39"/>
                      <a:pt x="126" y="39"/>
                    </a:cubicBezTo>
                    <a:cubicBezTo>
                      <a:pt x="128" y="43"/>
                      <a:pt x="128" y="43"/>
                      <a:pt x="128" y="43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52" y="32"/>
                      <a:pt x="152" y="32"/>
                      <a:pt x="152" y="32"/>
                    </a:cubicBezTo>
                    <a:cubicBezTo>
                      <a:pt x="148" y="38"/>
                      <a:pt x="143" y="46"/>
                      <a:pt x="135" y="50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33" y="56"/>
                      <a:pt x="133" y="56"/>
                      <a:pt x="133" y="56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26" y="69"/>
                      <a:pt x="98" y="74"/>
                      <a:pt x="90" y="83"/>
                    </a:cubicBezTo>
                    <a:cubicBezTo>
                      <a:pt x="33" y="142"/>
                      <a:pt x="33" y="142"/>
                      <a:pt x="33" y="142"/>
                    </a:cubicBezTo>
                    <a:cubicBezTo>
                      <a:pt x="33" y="142"/>
                      <a:pt x="28" y="146"/>
                      <a:pt x="23" y="146"/>
                    </a:cubicBezTo>
                    <a:cubicBezTo>
                      <a:pt x="20" y="146"/>
                      <a:pt x="17" y="144"/>
                      <a:pt x="15" y="142"/>
                    </a:cubicBezTo>
                    <a:cubicBezTo>
                      <a:pt x="7" y="134"/>
                      <a:pt x="13" y="125"/>
                      <a:pt x="15" y="12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93" y="58"/>
                      <a:pt x="98" y="36"/>
                      <a:pt x="102" y="23"/>
                    </a:cubicBezTo>
                    <a:cubicBezTo>
                      <a:pt x="103" y="19"/>
                      <a:pt x="103" y="17"/>
                      <a:pt x="104" y="15"/>
                    </a:cubicBezTo>
                    <a:cubicBezTo>
                      <a:pt x="106" y="7"/>
                      <a:pt x="107" y="7"/>
                      <a:pt x="121" y="4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24" y="4"/>
                      <a:pt x="125" y="4"/>
                      <a:pt x="127" y="4"/>
                    </a:cubicBezTo>
                    <a:cubicBezTo>
                      <a:pt x="127" y="4"/>
                      <a:pt x="127" y="4"/>
                      <a:pt x="127" y="4"/>
                    </a:cubicBezTo>
                    <a:moveTo>
                      <a:pt x="24" y="142"/>
                    </a:moveTo>
                    <a:cubicBezTo>
                      <a:pt x="27" y="142"/>
                      <a:pt x="30" y="141"/>
                      <a:pt x="31" y="139"/>
                    </a:cubicBezTo>
                    <a:cubicBezTo>
                      <a:pt x="35" y="135"/>
                      <a:pt x="35" y="129"/>
                      <a:pt x="31" y="125"/>
                    </a:cubicBezTo>
                    <a:cubicBezTo>
                      <a:pt x="30" y="123"/>
                      <a:pt x="27" y="122"/>
                      <a:pt x="24" y="122"/>
                    </a:cubicBezTo>
                    <a:cubicBezTo>
                      <a:pt x="22" y="122"/>
                      <a:pt x="19" y="123"/>
                      <a:pt x="17" y="125"/>
                    </a:cubicBezTo>
                    <a:cubicBezTo>
                      <a:pt x="13" y="129"/>
                      <a:pt x="13" y="135"/>
                      <a:pt x="17" y="139"/>
                    </a:cubicBezTo>
                    <a:cubicBezTo>
                      <a:pt x="19" y="141"/>
                      <a:pt x="22" y="142"/>
                      <a:pt x="24" y="142"/>
                    </a:cubicBezTo>
                    <a:moveTo>
                      <a:pt x="127" y="0"/>
                    </a:moveTo>
                    <a:cubicBezTo>
                      <a:pt x="125" y="0"/>
                      <a:pt x="123" y="0"/>
                      <a:pt x="121" y="0"/>
                    </a:cubicBezTo>
                    <a:cubicBezTo>
                      <a:pt x="106" y="3"/>
                      <a:pt x="103" y="4"/>
                      <a:pt x="100" y="13"/>
                    </a:cubicBezTo>
                    <a:cubicBezTo>
                      <a:pt x="97" y="23"/>
                      <a:pt x="93" y="53"/>
                      <a:pt x="77" y="68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2" y="120"/>
                      <a:pt x="0" y="133"/>
                      <a:pt x="12" y="145"/>
                    </a:cubicBezTo>
                    <a:cubicBezTo>
                      <a:pt x="16" y="148"/>
                      <a:pt x="20" y="150"/>
                      <a:pt x="23" y="150"/>
                    </a:cubicBezTo>
                    <a:cubicBezTo>
                      <a:pt x="30" y="150"/>
                      <a:pt x="36" y="145"/>
                      <a:pt x="36" y="14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102" y="76"/>
                      <a:pt x="144" y="71"/>
                      <a:pt x="144" y="71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53" y="46"/>
                      <a:pt x="159" y="25"/>
                      <a:pt x="159" y="25"/>
                    </a:cubicBezTo>
                    <a:cubicBezTo>
                      <a:pt x="130" y="37"/>
                      <a:pt x="130" y="37"/>
                      <a:pt x="130" y="37"/>
                    </a:cubicBezTo>
                    <a:cubicBezTo>
                      <a:pt x="124" y="24"/>
                      <a:pt x="124" y="24"/>
                      <a:pt x="124" y="24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49" y="6"/>
                      <a:pt x="139" y="0"/>
                      <a:pt x="127" y="0"/>
                    </a:cubicBezTo>
                    <a:close/>
                    <a:moveTo>
                      <a:pt x="24" y="138"/>
                    </a:moveTo>
                    <a:cubicBezTo>
                      <a:pt x="23" y="138"/>
                      <a:pt x="21" y="138"/>
                      <a:pt x="20" y="136"/>
                    </a:cubicBezTo>
                    <a:cubicBezTo>
                      <a:pt x="17" y="134"/>
                      <a:pt x="17" y="130"/>
                      <a:pt x="20" y="128"/>
                    </a:cubicBezTo>
                    <a:cubicBezTo>
                      <a:pt x="21" y="127"/>
                      <a:pt x="23" y="126"/>
                      <a:pt x="24" y="126"/>
                    </a:cubicBezTo>
                    <a:cubicBezTo>
                      <a:pt x="26" y="126"/>
                      <a:pt x="27" y="127"/>
                      <a:pt x="29" y="128"/>
                    </a:cubicBezTo>
                    <a:cubicBezTo>
                      <a:pt x="31" y="130"/>
                      <a:pt x="31" y="134"/>
                      <a:pt x="29" y="136"/>
                    </a:cubicBezTo>
                    <a:cubicBezTo>
                      <a:pt x="27" y="138"/>
                      <a:pt x="26" y="138"/>
                      <a:pt x="24" y="13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2AB4371-99E9-4FD0-A119-1CF96F2D3E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9457" y="4930172"/>
            <a:ext cx="4433401" cy="823913"/>
          </a:xfrm>
        </p:spPr>
        <p:txBody>
          <a:bodyPr/>
          <a:lstStyle/>
          <a:p>
            <a:r>
              <a:rPr lang="en-US" dirty="0" smtClean="0"/>
              <a:t>Look at Projects Vs. PBL</a:t>
            </a:r>
            <a:endParaRPr lang="en-US" dirty="0"/>
          </a:p>
        </p:txBody>
      </p:sp>
      <p:grpSp>
        <p:nvGrpSpPr>
          <p:cNvPr id="44" name="Group 43" descr="steps graphic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1766" y="2139824"/>
            <a:ext cx="5184000" cy="3831576"/>
            <a:chOff x="6431766" y="2076324"/>
            <a:chExt cx="5184000" cy="3831576"/>
          </a:xfrm>
        </p:grpSpPr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reeform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1" name="Freeform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17" name="Group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0" y="3145110"/>
              <a:ext cx="2335304" cy="1306106"/>
              <a:chOff x="4808051" y="5135743"/>
              <a:chExt cx="2369874" cy="1405200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63272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21" name="Group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Teardrop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68" name="Teardrop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j-lt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400" b="1" dirty="0">
                      <a:latin typeface="+mj-lt"/>
                    </a:rPr>
                    <a:t>4</a:t>
                  </a:r>
                </a:p>
              </p:txBody>
            </p:sp>
          </p:grpSp>
          <p:sp>
            <p:nvSpPr>
              <p:cNvPr id="71" name="Teardrop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9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E30B-392D-4691-8125-129E25AA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2869895"/>
            <a:ext cx="10363200" cy="10907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What is the difference between a Project &amp; PBL?</a:t>
            </a:r>
            <a:endParaRPr lang="en-US" sz="3200" dirty="0"/>
          </a:p>
        </p:txBody>
      </p:sp>
      <p:pic>
        <p:nvPicPr>
          <p:cNvPr id="5" name="Graphic 4" descr="Purpose icon">
            <a:extLst>
              <a:ext uri="{FF2B5EF4-FFF2-40B4-BE49-F238E27FC236}">
                <a16:creationId xmlns:a16="http://schemas.microsoft.com/office/drawing/2014/main" id="{28F7ACE2-5D39-488F-AF39-9DEDFF0FF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486" y="2947289"/>
            <a:ext cx="936000" cy="936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3710" y="4463080"/>
            <a:ext cx="5528218" cy="1704017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https://youtu.be/dhwuQU2-g5g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 txBox="1">
            <a:spLocks/>
          </p:cNvSpPr>
          <p:nvPr/>
        </p:nvSpPr>
        <p:spPr>
          <a:xfrm>
            <a:off x="7559963" y="586087"/>
            <a:ext cx="4262837" cy="1704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58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E30B-392D-4691-8125-129E25AA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2869895"/>
            <a:ext cx="10363200" cy="10907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Discussion:  Have you been doing projects or PBL? </a:t>
            </a:r>
            <a:br>
              <a:rPr lang="en-US" sz="3200" dirty="0" smtClean="0"/>
            </a:br>
            <a:r>
              <a:rPr lang="en-US" sz="3200" dirty="0" smtClean="0"/>
              <a:t>What needs to happen to shift a project into PBL?</a:t>
            </a:r>
            <a:endParaRPr lang="en-US" sz="3200" dirty="0"/>
          </a:p>
        </p:txBody>
      </p:sp>
      <p:pic>
        <p:nvPicPr>
          <p:cNvPr id="5" name="Graphic 4" descr="Purpose icon">
            <a:extLst>
              <a:ext uri="{FF2B5EF4-FFF2-40B4-BE49-F238E27FC236}">
                <a16:creationId xmlns:a16="http://schemas.microsoft.com/office/drawing/2014/main" id="{28F7ACE2-5D39-488F-AF39-9DEDFF0FF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486" y="2947289"/>
            <a:ext cx="936000" cy="936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3710" y="4463080"/>
            <a:ext cx="5528218" cy="1704017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Consider: Before, During &amp; After</a:t>
            </a:r>
            <a:endParaRPr lang="en-US" sz="24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 txBox="1">
            <a:spLocks/>
          </p:cNvSpPr>
          <p:nvPr/>
        </p:nvSpPr>
        <p:spPr>
          <a:xfrm>
            <a:off x="7559963" y="586087"/>
            <a:ext cx="4262837" cy="1704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PBL: Understand the “Musts”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73214" y="2047750"/>
            <a:ext cx="8177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Real World or Authentic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Cross-Curricular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Student Voice &amp;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Integration of 21CC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Outcome-based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Essential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Inquiry or Problem-based or both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Build knowledge &amp;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Develop products/solutions/answers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Process Graphic">
            <a:extLst>
              <a:ext uri="{FF2B5EF4-FFF2-40B4-BE49-F238E27FC236}">
                <a16:creationId xmlns:a16="http://schemas.microsoft.com/office/drawing/2014/main" id="{F9ADA81D-4CDA-4EE1-9CD8-D4A3F8136A10}"/>
              </a:ext>
            </a:extLst>
          </p:cNvPr>
          <p:cNvGrpSpPr/>
          <p:nvPr/>
        </p:nvGrpSpPr>
        <p:grpSpPr>
          <a:xfrm>
            <a:off x="406400" y="396974"/>
            <a:ext cx="11807451" cy="3847719"/>
            <a:chOff x="814474" y="557856"/>
            <a:chExt cx="11807451" cy="3847719"/>
          </a:xfrm>
        </p:grpSpPr>
        <p:grpSp>
          <p:nvGrpSpPr>
            <p:cNvPr id="66" name="Group 38">
              <a:extLst>
                <a:ext uri="{FF2B5EF4-FFF2-40B4-BE49-F238E27FC236}">
                  <a16:creationId xmlns:a16="http://schemas.microsoft.com/office/drawing/2014/main" id="{7C34D6D9-0983-416B-977A-8FED815B2C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2519" y="1043382"/>
              <a:ext cx="972000" cy="276225"/>
              <a:chOff x="1848067" y="2697524"/>
              <a:chExt cx="2311184" cy="316190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321B9D2-93F8-4A1E-B0F6-22CA692D2380}"/>
                  </a:ext>
                </a:extLst>
              </p:cNvPr>
              <p:cNvCxnSpPr/>
              <p:nvPr/>
            </p:nvCxnSpPr>
            <p:spPr>
              <a:xfrm flipH="1" flipV="1">
                <a:off x="3660361" y="2697524"/>
                <a:ext cx="498890" cy="3161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398E55C6-1C13-4113-9F6C-E45A6B5BDFBF}"/>
                  </a:ext>
                </a:extLst>
              </p:cNvPr>
              <p:cNvCxnSpPr/>
              <p:nvPr/>
            </p:nvCxnSpPr>
            <p:spPr>
              <a:xfrm flipH="1">
                <a:off x="1848067" y="2697524"/>
                <a:ext cx="18122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41">
              <a:extLst>
                <a:ext uri="{FF2B5EF4-FFF2-40B4-BE49-F238E27FC236}">
                  <a16:creationId xmlns:a16="http://schemas.microsoft.com/office/drawing/2014/main" id="{6AF12EBC-F860-48D7-954E-F55642FE6F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2468" y="3536007"/>
              <a:ext cx="972000" cy="342900"/>
              <a:chOff x="2185142" y="4994858"/>
              <a:chExt cx="2113299" cy="316190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77205079-344A-4B09-8E4B-81258C4108CE}"/>
                  </a:ext>
                </a:extLst>
              </p:cNvPr>
              <p:cNvCxnSpPr/>
              <p:nvPr/>
            </p:nvCxnSpPr>
            <p:spPr>
              <a:xfrm flipH="1">
                <a:off x="3800620" y="4994858"/>
                <a:ext cx="497821" cy="3161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8B5A1990-4A94-45C7-BF48-6E6F48840887}"/>
                  </a:ext>
                </a:extLst>
              </p:cNvPr>
              <p:cNvCxnSpPr/>
              <p:nvPr/>
            </p:nvCxnSpPr>
            <p:spPr>
              <a:xfrm flipH="1">
                <a:off x="2185142" y="5311048"/>
                <a:ext cx="161547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44">
              <a:extLst>
                <a:ext uri="{FF2B5EF4-FFF2-40B4-BE49-F238E27FC236}">
                  <a16:creationId xmlns:a16="http://schemas.microsoft.com/office/drawing/2014/main" id="{C9C7CCD5-FADD-494E-B833-E696B6347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6378" y="1150688"/>
              <a:ext cx="972000" cy="257175"/>
              <a:chOff x="7528087" y="2680840"/>
              <a:chExt cx="2061939" cy="316190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E30FCF4-384F-4BCE-8A64-252581213005}"/>
                  </a:ext>
                </a:extLst>
              </p:cNvPr>
              <p:cNvCxnSpPr/>
              <p:nvPr/>
            </p:nvCxnSpPr>
            <p:spPr>
              <a:xfrm flipV="1">
                <a:off x="7528087" y="2680840"/>
                <a:ext cx="498282" cy="3161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78110554-BB05-45B3-8562-EF9B3D037476}"/>
                  </a:ext>
                </a:extLst>
              </p:cNvPr>
              <p:cNvCxnSpPr/>
              <p:nvPr/>
            </p:nvCxnSpPr>
            <p:spPr>
              <a:xfrm>
                <a:off x="8026369" y="2680840"/>
                <a:ext cx="1563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47">
              <a:extLst>
                <a:ext uri="{FF2B5EF4-FFF2-40B4-BE49-F238E27FC236}">
                  <a16:creationId xmlns:a16="http://schemas.microsoft.com/office/drawing/2014/main" id="{F731FD38-2C74-409F-ABEE-FB71D08D9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38000" y="3625377"/>
              <a:ext cx="972000" cy="257175"/>
              <a:chOff x="8125333" y="4745260"/>
              <a:chExt cx="2389596" cy="203034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F88E2E87-32BE-4F6C-8332-3967C91A27E1}"/>
                  </a:ext>
                </a:extLst>
              </p:cNvPr>
              <p:cNvCxnSpPr/>
              <p:nvPr/>
            </p:nvCxnSpPr>
            <p:spPr>
              <a:xfrm>
                <a:off x="8125333" y="4745260"/>
                <a:ext cx="523688" cy="20303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1F113495-1E79-41B5-9C91-E7595347E51F}"/>
                  </a:ext>
                </a:extLst>
              </p:cNvPr>
              <p:cNvCxnSpPr/>
              <p:nvPr/>
            </p:nvCxnSpPr>
            <p:spPr>
              <a:xfrm>
                <a:off x="8649021" y="4948294"/>
                <a:ext cx="18659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50">
              <a:extLst>
                <a:ext uri="{FF2B5EF4-FFF2-40B4-BE49-F238E27FC236}">
                  <a16:creationId xmlns:a16="http://schemas.microsoft.com/office/drawing/2014/main" id="{98D80246-D915-4AF3-8BF2-AAAD83F59F3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36365" y="672157"/>
              <a:ext cx="3692525" cy="3660775"/>
              <a:chOff x="1961" y="581"/>
              <a:chExt cx="3678" cy="3648"/>
            </a:xfrm>
          </p:grpSpPr>
          <p:sp>
            <p:nvSpPr>
              <p:cNvPr id="33" name="Freeform 51">
                <a:extLst>
                  <a:ext uri="{FF2B5EF4-FFF2-40B4-BE49-F238E27FC236}">
                    <a16:creationId xmlns:a16="http://schemas.microsoft.com/office/drawing/2014/main" id="{C635BAAE-190D-4F54-97E2-0F4CE4427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3391"/>
                <a:ext cx="588" cy="509"/>
              </a:xfrm>
              <a:custGeom>
                <a:avLst/>
                <a:gdLst>
                  <a:gd name="T0" fmla="*/ 122 w 286"/>
                  <a:gd name="T1" fmla="*/ 248 h 248"/>
                  <a:gd name="T2" fmla="*/ 239 w 286"/>
                  <a:gd name="T3" fmla="*/ 219 h 248"/>
                  <a:gd name="T4" fmla="*/ 20 w 286"/>
                  <a:gd name="T5" fmla="*/ 0 h 248"/>
                  <a:gd name="T6" fmla="*/ 76 w 286"/>
                  <a:gd name="T7" fmla="*/ 241 h 248"/>
                  <a:gd name="T8" fmla="*/ 122 w 286"/>
                  <a:gd name="T9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248">
                    <a:moveTo>
                      <a:pt x="122" y="248"/>
                    </a:moveTo>
                    <a:cubicBezTo>
                      <a:pt x="122" y="248"/>
                      <a:pt x="192" y="241"/>
                      <a:pt x="239" y="219"/>
                    </a:cubicBezTo>
                    <a:cubicBezTo>
                      <a:pt x="286" y="197"/>
                      <a:pt x="20" y="0"/>
                      <a:pt x="20" y="0"/>
                    </a:cubicBezTo>
                    <a:cubicBezTo>
                      <a:pt x="20" y="0"/>
                      <a:pt x="0" y="210"/>
                      <a:pt x="76" y="241"/>
                    </a:cubicBezTo>
                    <a:lnTo>
                      <a:pt x="122" y="24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34" name="Freeform 52">
                <a:extLst>
                  <a:ext uri="{FF2B5EF4-FFF2-40B4-BE49-F238E27FC236}">
                    <a16:creationId xmlns:a16="http://schemas.microsoft.com/office/drawing/2014/main" id="{A4C906DC-717D-4EBF-A828-998471497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9" y="2653"/>
                <a:ext cx="509" cy="588"/>
              </a:xfrm>
              <a:custGeom>
                <a:avLst/>
                <a:gdLst>
                  <a:gd name="T0" fmla="*/ 248 w 248"/>
                  <a:gd name="T1" fmla="*/ 164 h 287"/>
                  <a:gd name="T2" fmla="*/ 219 w 248"/>
                  <a:gd name="T3" fmla="*/ 48 h 287"/>
                  <a:gd name="T4" fmla="*/ 0 w 248"/>
                  <a:gd name="T5" fmla="*/ 266 h 287"/>
                  <a:gd name="T6" fmla="*/ 241 w 248"/>
                  <a:gd name="T7" fmla="*/ 210 h 287"/>
                  <a:gd name="T8" fmla="*/ 248 w 248"/>
                  <a:gd name="T9" fmla="*/ 164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287">
                    <a:moveTo>
                      <a:pt x="248" y="164"/>
                    </a:moveTo>
                    <a:cubicBezTo>
                      <a:pt x="248" y="164"/>
                      <a:pt x="241" y="95"/>
                      <a:pt x="219" y="48"/>
                    </a:cubicBezTo>
                    <a:cubicBezTo>
                      <a:pt x="197" y="0"/>
                      <a:pt x="0" y="266"/>
                      <a:pt x="0" y="266"/>
                    </a:cubicBezTo>
                    <a:cubicBezTo>
                      <a:pt x="0" y="266"/>
                      <a:pt x="210" y="287"/>
                      <a:pt x="241" y="210"/>
                    </a:cubicBezTo>
                    <a:lnTo>
                      <a:pt x="248" y="16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35" name="Freeform 53">
                <a:extLst>
                  <a:ext uri="{FF2B5EF4-FFF2-40B4-BE49-F238E27FC236}">
                    <a16:creationId xmlns:a16="http://schemas.microsoft.com/office/drawing/2014/main" id="{16DB17D7-0314-422D-8934-66E719852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883"/>
                <a:ext cx="588" cy="508"/>
              </a:xfrm>
              <a:custGeom>
                <a:avLst/>
                <a:gdLst>
                  <a:gd name="T0" fmla="*/ 163 w 286"/>
                  <a:gd name="T1" fmla="*/ 0 h 247"/>
                  <a:gd name="T2" fmla="*/ 47 w 286"/>
                  <a:gd name="T3" fmla="*/ 28 h 247"/>
                  <a:gd name="T4" fmla="*/ 266 w 286"/>
                  <a:gd name="T5" fmla="*/ 247 h 247"/>
                  <a:gd name="T6" fmla="*/ 209 w 286"/>
                  <a:gd name="T7" fmla="*/ 6 h 247"/>
                  <a:gd name="T8" fmla="*/ 163 w 286"/>
                  <a:gd name="T9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247">
                    <a:moveTo>
                      <a:pt x="163" y="0"/>
                    </a:moveTo>
                    <a:cubicBezTo>
                      <a:pt x="163" y="0"/>
                      <a:pt x="94" y="6"/>
                      <a:pt x="47" y="28"/>
                    </a:cubicBezTo>
                    <a:cubicBezTo>
                      <a:pt x="0" y="50"/>
                      <a:pt x="266" y="247"/>
                      <a:pt x="266" y="247"/>
                    </a:cubicBezTo>
                    <a:cubicBezTo>
                      <a:pt x="266" y="247"/>
                      <a:pt x="286" y="37"/>
                      <a:pt x="209" y="6"/>
                    </a:cubicBezTo>
                    <a:lnTo>
                      <a:pt x="163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36" name="Freeform 54">
                <a:extLst>
                  <a:ext uri="{FF2B5EF4-FFF2-40B4-BE49-F238E27FC236}">
                    <a16:creationId xmlns:a16="http://schemas.microsoft.com/office/drawing/2014/main" id="{C9AEF7F8-2262-4B1A-BB75-C27D30C30F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41"/>
                <a:ext cx="508" cy="588"/>
              </a:xfrm>
              <a:custGeom>
                <a:avLst/>
                <a:gdLst>
                  <a:gd name="T0" fmla="*/ 0 w 247"/>
                  <a:gd name="T1" fmla="*/ 122 h 286"/>
                  <a:gd name="T2" fmla="*/ 28 w 247"/>
                  <a:gd name="T3" fmla="*/ 239 h 286"/>
                  <a:gd name="T4" fmla="*/ 247 w 247"/>
                  <a:gd name="T5" fmla="*/ 20 h 286"/>
                  <a:gd name="T6" fmla="*/ 6 w 247"/>
                  <a:gd name="T7" fmla="*/ 76 h 286"/>
                  <a:gd name="T8" fmla="*/ 0 w 247"/>
                  <a:gd name="T9" fmla="*/ 12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86">
                    <a:moveTo>
                      <a:pt x="0" y="122"/>
                    </a:moveTo>
                    <a:cubicBezTo>
                      <a:pt x="0" y="122"/>
                      <a:pt x="6" y="192"/>
                      <a:pt x="28" y="239"/>
                    </a:cubicBezTo>
                    <a:cubicBezTo>
                      <a:pt x="50" y="286"/>
                      <a:pt x="247" y="20"/>
                      <a:pt x="247" y="20"/>
                    </a:cubicBezTo>
                    <a:cubicBezTo>
                      <a:pt x="247" y="20"/>
                      <a:pt x="37" y="0"/>
                      <a:pt x="6" y="76"/>
                    </a:cubicBezTo>
                    <a:lnTo>
                      <a:pt x="0" y="12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37" name="Freeform 55">
                <a:extLst>
                  <a:ext uri="{FF2B5EF4-FFF2-40B4-BE49-F238E27FC236}">
                    <a16:creationId xmlns:a16="http://schemas.microsoft.com/office/drawing/2014/main" id="{D1F54A9F-CB6B-4707-92E5-8908E37BD0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581"/>
                <a:ext cx="3678" cy="3648"/>
              </a:xfrm>
              <a:custGeom>
                <a:avLst/>
                <a:gdLst>
                  <a:gd name="T0" fmla="*/ 921 w 1790"/>
                  <a:gd name="T1" fmla="*/ 0 h 1775"/>
                  <a:gd name="T2" fmla="*/ 1775 w 1790"/>
                  <a:gd name="T3" fmla="*/ 855 h 1775"/>
                  <a:gd name="T4" fmla="*/ 1775 w 1790"/>
                  <a:gd name="T5" fmla="*/ 907 h 1775"/>
                  <a:gd name="T6" fmla="*/ 921 w 1790"/>
                  <a:gd name="T7" fmla="*/ 1761 h 1775"/>
                  <a:gd name="T8" fmla="*/ 869 w 1790"/>
                  <a:gd name="T9" fmla="*/ 1761 h 1775"/>
                  <a:gd name="T10" fmla="*/ 14 w 1790"/>
                  <a:gd name="T11" fmla="*/ 907 h 1775"/>
                  <a:gd name="T12" fmla="*/ 14 w 1790"/>
                  <a:gd name="T13" fmla="*/ 855 h 1775"/>
                  <a:gd name="T14" fmla="*/ 869 w 1790"/>
                  <a:gd name="T15" fmla="*/ 0 h 1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0" h="1775">
                    <a:moveTo>
                      <a:pt x="921" y="0"/>
                    </a:moveTo>
                    <a:cubicBezTo>
                      <a:pt x="1775" y="855"/>
                      <a:pt x="1775" y="855"/>
                      <a:pt x="1775" y="855"/>
                    </a:cubicBezTo>
                    <a:cubicBezTo>
                      <a:pt x="1790" y="869"/>
                      <a:pt x="1790" y="892"/>
                      <a:pt x="1775" y="907"/>
                    </a:cubicBezTo>
                    <a:cubicBezTo>
                      <a:pt x="921" y="1761"/>
                      <a:pt x="921" y="1761"/>
                      <a:pt x="921" y="1761"/>
                    </a:cubicBezTo>
                    <a:cubicBezTo>
                      <a:pt x="906" y="1775"/>
                      <a:pt x="883" y="1775"/>
                      <a:pt x="869" y="1761"/>
                    </a:cubicBezTo>
                    <a:cubicBezTo>
                      <a:pt x="14" y="907"/>
                      <a:pt x="14" y="907"/>
                      <a:pt x="14" y="907"/>
                    </a:cubicBezTo>
                    <a:cubicBezTo>
                      <a:pt x="0" y="892"/>
                      <a:pt x="0" y="869"/>
                      <a:pt x="14" y="855"/>
                    </a:cubicBezTo>
                    <a:cubicBezTo>
                      <a:pt x="869" y="0"/>
                      <a:pt x="869" y="0"/>
                      <a:pt x="869" y="0"/>
                    </a:cubicBezTo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38" name="Freeform 56">
                <a:extLst>
                  <a:ext uri="{FF2B5EF4-FFF2-40B4-BE49-F238E27FC236}">
                    <a16:creationId xmlns:a16="http://schemas.microsoft.com/office/drawing/2014/main" id="{EC6C5E2C-56C4-40C6-8CA0-1BD73021F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7" y="659"/>
                <a:ext cx="1979" cy="1155"/>
              </a:xfrm>
              <a:custGeom>
                <a:avLst/>
                <a:gdLst>
                  <a:gd name="T0" fmla="*/ 1420 w 963"/>
                  <a:gd name="T1" fmla="*/ 0 h 562"/>
                  <a:gd name="T2" fmla="*/ 1420 w 963"/>
                  <a:gd name="T3" fmla="*/ 195 h 562"/>
                  <a:gd name="T4" fmla="*/ 892 w 963"/>
                  <a:gd name="T5" fmla="*/ 195 h 562"/>
                  <a:gd name="T6" fmla="*/ 801 w 963"/>
                  <a:gd name="T7" fmla="*/ 238 h 562"/>
                  <a:gd name="T8" fmla="*/ 47 w 963"/>
                  <a:gd name="T9" fmla="*/ 991 h 562"/>
                  <a:gd name="T10" fmla="*/ 25 w 963"/>
                  <a:gd name="T11" fmla="*/ 1132 h 562"/>
                  <a:gd name="T12" fmla="*/ 58 w 963"/>
                  <a:gd name="T13" fmla="*/ 1026 h 562"/>
                  <a:gd name="T14" fmla="*/ 232 w 963"/>
                  <a:gd name="T15" fmla="*/ 956 h 562"/>
                  <a:gd name="T16" fmla="*/ 1385 w 963"/>
                  <a:gd name="T17" fmla="*/ 956 h 562"/>
                  <a:gd name="T18" fmla="*/ 1385 w 963"/>
                  <a:gd name="T19" fmla="*/ 1155 h 562"/>
                  <a:gd name="T20" fmla="*/ 1979 w 963"/>
                  <a:gd name="T21" fmla="*/ 561 h 562"/>
                  <a:gd name="T22" fmla="*/ 1420 w 963"/>
                  <a:gd name="T23" fmla="*/ 0 h 5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63" h="562">
                    <a:moveTo>
                      <a:pt x="691" y="0"/>
                    </a:moveTo>
                    <a:cubicBezTo>
                      <a:pt x="691" y="95"/>
                      <a:pt x="691" y="95"/>
                      <a:pt x="691" y="95"/>
                    </a:cubicBezTo>
                    <a:cubicBezTo>
                      <a:pt x="434" y="95"/>
                      <a:pt x="434" y="95"/>
                      <a:pt x="434" y="95"/>
                    </a:cubicBezTo>
                    <a:cubicBezTo>
                      <a:pt x="434" y="95"/>
                      <a:pt x="412" y="93"/>
                      <a:pt x="390" y="116"/>
                    </a:cubicBezTo>
                    <a:cubicBezTo>
                      <a:pt x="368" y="138"/>
                      <a:pt x="23" y="482"/>
                      <a:pt x="23" y="482"/>
                    </a:cubicBezTo>
                    <a:cubicBezTo>
                      <a:pt x="23" y="482"/>
                      <a:pt x="0" y="504"/>
                      <a:pt x="12" y="551"/>
                    </a:cubicBezTo>
                    <a:cubicBezTo>
                      <a:pt x="12" y="551"/>
                      <a:pt x="8" y="520"/>
                      <a:pt x="28" y="499"/>
                    </a:cubicBezTo>
                    <a:cubicBezTo>
                      <a:pt x="49" y="479"/>
                      <a:pt x="81" y="466"/>
                      <a:pt x="113" y="465"/>
                    </a:cubicBezTo>
                    <a:cubicBezTo>
                      <a:pt x="146" y="465"/>
                      <a:pt x="674" y="465"/>
                      <a:pt x="674" y="465"/>
                    </a:cubicBezTo>
                    <a:cubicBezTo>
                      <a:pt x="674" y="562"/>
                      <a:pt x="674" y="562"/>
                      <a:pt x="674" y="562"/>
                    </a:cubicBezTo>
                    <a:cubicBezTo>
                      <a:pt x="963" y="273"/>
                      <a:pt x="963" y="273"/>
                      <a:pt x="963" y="273"/>
                    </a:cubicBezTo>
                    <a:cubicBezTo>
                      <a:pt x="691" y="0"/>
                      <a:pt x="691" y="0"/>
                      <a:pt x="691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  <p:sp>
            <p:nvSpPr>
              <p:cNvPr id="39" name="Freeform 57">
                <a:extLst>
                  <a:ext uri="{FF2B5EF4-FFF2-40B4-BE49-F238E27FC236}">
                    <a16:creationId xmlns:a16="http://schemas.microsoft.com/office/drawing/2014/main" id="{7E580D2C-5D1C-493E-B6FD-AB20742BB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946"/>
                <a:ext cx="1155" cy="1979"/>
              </a:xfrm>
              <a:custGeom>
                <a:avLst/>
                <a:gdLst>
                  <a:gd name="T0" fmla="*/ 1132 w 562"/>
                  <a:gd name="T1" fmla="*/ 1954 h 963"/>
                  <a:gd name="T2" fmla="*/ 1028 w 562"/>
                  <a:gd name="T3" fmla="*/ 1919 h 963"/>
                  <a:gd name="T4" fmla="*/ 958 w 562"/>
                  <a:gd name="T5" fmla="*/ 1745 h 963"/>
                  <a:gd name="T6" fmla="*/ 958 w 562"/>
                  <a:gd name="T7" fmla="*/ 594 h 963"/>
                  <a:gd name="T8" fmla="*/ 1155 w 562"/>
                  <a:gd name="T9" fmla="*/ 594 h 963"/>
                  <a:gd name="T10" fmla="*/ 561 w 562"/>
                  <a:gd name="T11" fmla="*/ 0 h 963"/>
                  <a:gd name="T12" fmla="*/ 0 w 562"/>
                  <a:gd name="T13" fmla="*/ 559 h 963"/>
                  <a:gd name="T14" fmla="*/ 195 w 562"/>
                  <a:gd name="T15" fmla="*/ 559 h 963"/>
                  <a:gd name="T16" fmla="*/ 195 w 562"/>
                  <a:gd name="T17" fmla="*/ 1085 h 963"/>
                  <a:gd name="T18" fmla="*/ 238 w 562"/>
                  <a:gd name="T19" fmla="*/ 1178 h 963"/>
                  <a:gd name="T20" fmla="*/ 991 w 562"/>
                  <a:gd name="T21" fmla="*/ 1930 h 963"/>
                  <a:gd name="T22" fmla="*/ 1132 w 562"/>
                  <a:gd name="T23" fmla="*/ 1954 h 96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62" h="963">
                    <a:moveTo>
                      <a:pt x="551" y="951"/>
                    </a:moveTo>
                    <a:cubicBezTo>
                      <a:pt x="551" y="951"/>
                      <a:pt x="520" y="955"/>
                      <a:pt x="500" y="934"/>
                    </a:cubicBezTo>
                    <a:cubicBezTo>
                      <a:pt x="479" y="914"/>
                      <a:pt x="466" y="881"/>
                      <a:pt x="466" y="849"/>
                    </a:cubicBezTo>
                    <a:cubicBezTo>
                      <a:pt x="465" y="817"/>
                      <a:pt x="466" y="289"/>
                      <a:pt x="466" y="289"/>
                    </a:cubicBezTo>
                    <a:cubicBezTo>
                      <a:pt x="562" y="289"/>
                      <a:pt x="562" y="289"/>
                      <a:pt x="562" y="289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95" y="272"/>
                      <a:pt x="95" y="272"/>
                      <a:pt x="95" y="272"/>
                    </a:cubicBezTo>
                    <a:cubicBezTo>
                      <a:pt x="95" y="528"/>
                      <a:pt x="95" y="528"/>
                      <a:pt x="95" y="528"/>
                    </a:cubicBezTo>
                    <a:cubicBezTo>
                      <a:pt x="95" y="528"/>
                      <a:pt x="93" y="551"/>
                      <a:pt x="116" y="573"/>
                    </a:cubicBezTo>
                    <a:cubicBezTo>
                      <a:pt x="138" y="595"/>
                      <a:pt x="482" y="939"/>
                      <a:pt x="482" y="939"/>
                    </a:cubicBezTo>
                    <a:cubicBezTo>
                      <a:pt x="482" y="939"/>
                      <a:pt x="504" y="963"/>
                      <a:pt x="551" y="9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  <p:sp>
            <p:nvSpPr>
              <p:cNvPr id="40" name="Freeform 58">
                <a:extLst>
                  <a:ext uri="{FF2B5EF4-FFF2-40B4-BE49-F238E27FC236}">
                    <a16:creationId xmlns:a16="http://schemas.microsoft.com/office/drawing/2014/main" id="{C3C5A65F-DBAE-4949-BF9D-B2F2A57A0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4" y="2970"/>
                <a:ext cx="1978" cy="1152"/>
              </a:xfrm>
              <a:custGeom>
                <a:avLst/>
                <a:gdLst>
                  <a:gd name="T0" fmla="*/ 951 w 963"/>
                  <a:gd name="T1" fmla="*/ 10 h 561"/>
                  <a:gd name="T2" fmla="*/ 934 w 963"/>
                  <a:gd name="T3" fmla="*/ 62 h 561"/>
                  <a:gd name="T4" fmla="*/ 849 w 963"/>
                  <a:gd name="T5" fmla="*/ 96 h 561"/>
                  <a:gd name="T6" fmla="*/ 289 w 963"/>
                  <a:gd name="T7" fmla="*/ 96 h 561"/>
                  <a:gd name="T8" fmla="*/ 289 w 963"/>
                  <a:gd name="T9" fmla="*/ 0 h 561"/>
                  <a:gd name="T10" fmla="*/ 0 w 963"/>
                  <a:gd name="T11" fmla="*/ 289 h 561"/>
                  <a:gd name="T12" fmla="*/ 272 w 963"/>
                  <a:gd name="T13" fmla="*/ 561 h 561"/>
                  <a:gd name="T14" fmla="*/ 272 w 963"/>
                  <a:gd name="T15" fmla="*/ 466 h 561"/>
                  <a:gd name="T16" fmla="*/ 528 w 963"/>
                  <a:gd name="T17" fmla="*/ 466 h 561"/>
                  <a:gd name="T18" fmla="*/ 573 w 963"/>
                  <a:gd name="T19" fmla="*/ 446 h 561"/>
                  <a:gd name="T20" fmla="*/ 939 w 963"/>
                  <a:gd name="T21" fmla="*/ 80 h 561"/>
                  <a:gd name="T22" fmla="*/ 951 w 963"/>
                  <a:gd name="T23" fmla="*/ 1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3" h="561">
                    <a:moveTo>
                      <a:pt x="951" y="10"/>
                    </a:moveTo>
                    <a:cubicBezTo>
                      <a:pt x="951" y="10"/>
                      <a:pt x="955" y="42"/>
                      <a:pt x="934" y="62"/>
                    </a:cubicBezTo>
                    <a:cubicBezTo>
                      <a:pt x="914" y="82"/>
                      <a:pt x="882" y="95"/>
                      <a:pt x="849" y="96"/>
                    </a:cubicBezTo>
                    <a:cubicBezTo>
                      <a:pt x="817" y="97"/>
                      <a:pt x="289" y="96"/>
                      <a:pt x="289" y="96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0" y="289"/>
                      <a:pt x="0" y="289"/>
                      <a:pt x="0" y="289"/>
                    </a:cubicBezTo>
                    <a:cubicBezTo>
                      <a:pt x="272" y="561"/>
                      <a:pt x="272" y="561"/>
                      <a:pt x="272" y="561"/>
                    </a:cubicBezTo>
                    <a:cubicBezTo>
                      <a:pt x="272" y="466"/>
                      <a:pt x="272" y="466"/>
                      <a:pt x="272" y="466"/>
                    </a:cubicBezTo>
                    <a:cubicBezTo>
                      <a:pt x="528" y="466"/>
                      <a:pt x="528" y="466"/>
                      <a:pt x="528" y="466"/>
                    </a:cubicBezTo>
                    <a:cubicBezTo>
                      <a:pt x="528" y="466"/>
                      <a:pt x="551" y="468"/>
                      <a:pt x="573" y="446"/>
                    </a:cubicBezTo>
                    <a:cubicBezTo>
                      <a:pt x="595" y="424"/>
                      <a:pt x="939" y="80"/>
                      <a:pt x="939" y="80"/>
                    </a:cubicBezTo>
                    <a:cubicBezTo>
                      <a:pt x="939" y="80"/>
                      <a:pt x="963" y="57"/>
                      <a:pt x="951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41" name="Freeform 59">
                <a:extLst>
                  <a:ext uri="{FF2B5EF4-FFF2-40B4-BE49-F238E27FC236}">
                    <a16:creationId xmlns:a16="http://schemas.microsoft.com/office/drawing/2014/main" id="{C5739E98-373F-4DF2-8A33-75EE4CC93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866"/>
                <a:ext cx="1153" cy="1979"/>
              </a:xfrm>
              <a:custGeom>
                <a:avLst/>
                <a:gdLst>
                  <a:gd name="T0" fmla="*/ 10 w 561"/>
                  <a:gd name="T1" fmla="*/ 12 h 963"/>
                  <a:gd name="T2" fmla="*/ 62 w 561"/>
                  <a:gd name="T3" fmla="*/ 29 h 963"/>
                  <a:gd name="T4" fmla="*/ 96 w 561"/>
                  <a:gd name="T5" fmla="*/ 114 h 963"/>
                  <a:gd name="T6" fmla="*/ 96 w 561"/>
                  <a:gd name="T7" fmla="*/ 674 h 963"/>
                  <a:gd name="T8" fmla="*/ 0 w 561"/>
                  <a:gd name="T9" fmla="*/ 674 h 963"/>
                  <a:gd name="T10" fmla="*/ 289 w 561"/>
                  <a:gd name="T11" fmla="*/ 963 h 963"/>
                  <a:gd name="T12" fmla="*/ 561 w 561"/>
                  <a:gd name="T13" fmla="*/ 691 h 963"/>
                  <a:gd name="T14" fmla="*/ 466 w 561"/>
                  <a:gd name="T15" fmla="*/ 691 h 963"/>
                  <a:gd name="T16" fmla="*/ 466 w 561"/>
                  <a:gd name="T17" fmla="*/ 435 h 963"/>
                  <a:gd name="T18" fmla="*/ 446 w 561"/>
                  <a:gd name="T19" fmla="*/ 390 h 963"/>
                  <a:gd name="T20" fmla="*/ 80 w 561"/>
                  <a:gd name="T21" fmla="*/ 24 h 963"/>
                  <a:gd name="T22" fmla="*/ 10 w 561"/>
                  <a:gd name="T23" fmla="*/ 12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1" h="963">
                    <a:moveTo>
                      <a:pt x="10" y="12"/>
                    </a:moveTo>
                    <a:cubicBezTo>
                      <a:pt x="10" y="12"/>
                      <a:pt x="42" y="8"/>
                      <a:pt x="62" y="29"/>
                    </a:cubicBezTo>
                    <a:cubicBezTo>
                      <a:pt x="82" y="49"/>
                      <a:pt x="95" y="81"/>
                      <a:pt x="96" y="114"/>
                    </a:cubicBezTo>
                    <a:cubicBezTo>
                      <a:pt x="97" y="146"/>
                      <a:pt x="96" y="674"/>
                      <a:pt x="96" y="674"/>
                    </a:cubicBezTo>
                    <a:cubicBezTo>
                      <a:pt x="0" y="674"/>
                      <a:pt x="0" y="674"/>
                      <a:pt x="0" y="674"/>
                    </a:cubicBezTo>
                    <a:cubicBezTo>
                      <a:pt x="289" y="963"/>
                      <a:pt x="289" y="963"/>
                      <a:pt x="289" y="963"/>
                    </a:cubicBezTo>
                    <a:cubicBezTo>
                      <a:pt x="561" y="691"/>
                      <a:pt x="561" y="691"/>
                      <a:pt x="561" y="691"/>
                    </a:cubicBezTo>
                    <a:cubicBezTo>
                      <a:pt x="466" y="691"/>
                      <a:pt x="466" y="691"/>
                      <a:pt x="466" y="691"/>
                    </a:cubicBezTo>
                    <a:cubicBezTo>
                      <a:pt x="466" y="435"/>
                      <a:pt x="466" y="435"/>
                      <a:pt x="466" y="435"/>
                    </a:cubicBezTo>
                    <a:cubicBezTo>
                      <a:pt x="466" y="435"/>
                      <a:pt x="468" y="412"/>
                      <a:pt x="446" y="390"/>
                    </a:cubicBezTo>
                    <a:cubicBezTo>
                      <a:pt x="424" y="368"/>
                      <a:pt x="80" y="24"/>
                      <a:pt x="80" y="24"/>
                    </a:cubicBezTo>
                    <a:cubicBezTo>
                      <a:pt x="80" y="24"/>
                      <a:pt x="57" y="0"/>
                      <a:pt x="10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</p:grpSp>
        <p:sp>
          <p:nvSpPr>
            <p:cNvPr id="42" name="TextBox 14">
              <a:extLst>
                <a:ext uri="{FF2B5EF4-FFF2-40B4-BE49-F238E27FC236}">
                  <a16:creationId xmlns:a16="http://schemas.microsoft.com/office/drawing/2014/main" id="{62D11301-E52E-4DA0-A6EA-BC0A63A02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2917" y="1111894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/>
              <a:r>
                <a:rPr lang="en-US" altLang="en-US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01</a:t>
              </a:r>
            </a:p>
          </p:txBody>
        </p:sp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EC098D5F-31B1-44F0-B3E3-9C785FC46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8630" y="2272357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/>
              <a:r>
                <a:rPr lang="en-US" altLang="en-US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02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85DBCACA-A2C2-49A6-B3F0-365E40B96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9905" y="3416944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/>
              <a:r>
                <a:rPr lang="en-US" altLang="en-US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03</a:t>
              </a:r>
            </a:p>
          </p:txBody>
        </p:sp>
        <p:sp>
          <p:nvSpPr>
            <p:cNvPr id="45" name="TextBox 17">
              <a:extLst>
                <a:ext uri="{FF2B5EF4-FFF2-40B4-BE49-F238E27FC236}">
                  <a16:creationId xmlns:a16="http://schemas.microsoft.com/office/drawing/2014/main" id="{7A1950C6-A3D8-469A-BDD6-495FF6F8E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5155" y="2299344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/>
              <a:r>
                <a:rPr lang="en-US" altLang="en-US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04</a:t>
              </a:r>
            </a:p>
          </p:txBody>
        </p:sp>
        <p:sp>
          <p:nvSpPr>
            <p:cNvPr id="46" name="TextBox 18">
              <a:extLst>
                <a:ext uri="{FF2B5EF4-FFF2-40B4-BE49-F238E27FC236}">
                  <a16:creationId xmlns:a16="http://schemas.microsoft.com/office/drawing/2014/main" id="{AD95C724-BDAC-427A-AE27-42444A23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915" y="557856"/>
              <a:ext cx="1104900" cy="99060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en-US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B960581-F02F-4F3D-AB71-AAE72F678B1C}"/>
                </a:ext>
              </a:extLst>
            </p:cNvPr>
            <p:cNvSpPr txBox="1"/>
            <p:nvPr/>
          </p:nvSpPr>
          <p:spPr>
            <a:xfrm>
              <a:off x="8420652" y="644647"/>
              <a:ext cx="1104900" cy="990600"/>
            </a:xfrm>
            <a:prstGeom prst="round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8" name="TextBox 20">
              <a:extLst>
                <a:ext uri="{FF2B5EF4-FFF2-40B4-BE49-F238E27FC236}">
                  <a16:creationId xmlns:a16="http://schemas.microsoft.com/office/drawing/2014/main" id="{F59687F4-E8BE-46B7-85B0-1E2B4496B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620" y="3414975"/>
              <a:ext cx="1104900" cy="9906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en-US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6D467AD-D86C-45C1-8E32-67C80506F64C}"/>
                </a:ext>
              </a:extLst>
            </p:cNvPr>
            <p:cNvSpPr txBox="1"/>
            <p:nvPr/>
          </p:nvSpPr>
          <p:spPr>
            <a:xfrm>
              <a:off x="8285738" y="3371616"/>
              <a:ext cx="1104900" cy="990600"/>
            </a:xfrm>
            <a:prstGeom prst="round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Freeform 229">
              <a:extLst>
                <a:ext uri="{FF2B5EF4-FFF2-40B4-BE49-F238E27FC236}">
                  <a16:creationId xmlns:a16="http://schemas.microsoft.com/office/drawing/2014/main" id="{EBE20B27-B2D5-4EE7-A085-DE0C85AFA7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39337" y="3636010"/>
              <a:ext cx="446088" cy="528845"/>
            </a:xfrm>
            <a:custGeom>
              <a:avLst/>
              <a:gdLst>
                <a:gd name="T0" fmla="*/ 388564 w 791"/>
                <a:gd name="T1" fmla="*/ 73785 h 792"/>
                <a:gd name="T2" fmla="*/ 0 w 791"/>
                <a:gd name="T3" fmla="*/ 232056 h 792"/>
                <a:gd name="T4" fmla="*/ 4512 w 791"/>
                <a:gd name="T5" fmla="*/ 268667 h 792"/>
                <a:gd name="T6" fmla="*/ 32145 w 791"/>
                <a:gd name="T7" fmla="*/ 338509 h 792"/>
                <a:gd name="T8" fmla="*/ 360366 w 791"/>
                <a:gd name="T9" fmla="*/ 341325 h 792"/>
                <a:gd name="T10" fmla="*/ 327657 w 791"/>
                <a:gd name="T11" fmla="*/ 350337 h 792"/>
                <a:gd name="T12" fmla="*/ 38913 w 791"/>
                <a:gd name="T13" fmla="*/ 334566 h 792"/>
                <a:gd name="T14" fmla="*/ 218814 w 791"/>
                <a:gd name="T15" fmla="*/ 306967 h 792"/>
                <a:gd name="T16" fmla="*/ 36093 w 791"/>
                <a:gd name="T17" fmla="*/ 272046 h 792"/>
                <a:gd name="T18" fmla="*/ 81209 w 791"/>
                <a:gd name="T19" fmla="*/ 152639 h 792"/>
                <a:gd name="T20" fmla="*/ 104895 w 791"/>
                <a:gd name="T21" fmla="*/ 192066 h 792"/>
                <a:gd name="T22" fmla="*/ 103767 w 791"/>
                <a:gd name="T23" fmla="*/ 216285 h 792"/>
                <a:gd name="T24" fmla="*/ 162419 w 791"/>
                <a:gd name="T25" fmla="*/ 190376 h 792"/>
                <a:gd name="T26" fmla="*/ 122942 w 791"/>
                <a:gd name="T27" fmla="*/ 292323 h 792"/>
                <a:gd name="T28" fmla="*/ 197948 w 791"/>
                <a:gd name="T29" fmla="*/ 223044 h 792"/>
                <a:gd name="T30" fmla="*/ 178209 w 791"/>
                <a:gd name="T31" fmla="*/ 198261 h 792"/>
                <a:gd name="T32" fmla="*/ 289308 w 791"/>
                <a:gd name="T33" fmla="*/ 67589 h 792"/>
                <a:gd name="T34" fmla="*/ 329349 w 791"/>
                <a:gd name="T35" fmla="*/ 145880 h 792"/>
                <a:gd name="T36" fmla="*/ 344011 w 791"/>
                <a:gd name="T37" fmla="*/ 273173 h 792"/>
                <a:gd name="T38" fmla="*/ 305663 w 791"/>
                <a:gd name="T39" fmla="*/ 355969 h 792"/>
                <a:gd name="T40" fmla="*/ 224453 w 791"/>
                <a:gd name="T41" fmla="*/ 346957 h 792"/>
                <a:gd name="T42" fmla="*/ 274645 w 791"/>
                <a:gd name="T43" fmla="*/ 279368 h 792"/>
                <a:gd name="T44" fmla="*/ 328221 w 791"/>
                <a:gd name="T45" fmla="*/ 327807 h 792"/>
                <a:gd name="T46" fmla="*/ 221070 w 791"/>
                <a:gd name="T47" fmla="*/ 238815 h 792"/>
                <a:gd name="T48" fmla="*/ 226709 w 791"/>
                <a:gd name="T49" fmla="*/ 259655 h 792"/>
                <a:gd name="T50" fmla="*/ 270698 w 791"/>
                <a:gd name="T51" fmla="*/ 233182 h 792"/>
                <a:gd name="T52" fmla="*/ 324273 w 791"/>
                <a:gd name="T53" fmla="*/ 284437 h 792"/>
                <a:gd name="T54" fmla="*/ 244192 w 791"/>
                <a:gd name="T55" fmla="*/ 292323 h 792"/>
                <a:gd name="T56" fmla="*/ 301151 w 791"/>
                <a:gd name="T57" fmla="*/ 261908 h 792"/>
                <a:gd name="T58" fmla="*/ 226709 w 791"/>
                <a:gd name="T59" fmla="*/ 304151 h 792"/>
                <a:gd name="T60" fmla="*/ 303971 w 791"/>
                <a:gd name="T61" fmla="*/ 67026 h 792"/>
                <a:gd name="T62" fmla="*/ 281977 w 791"/>
                <a:gd name="T63" fmla="*/ 82233 h 792"/>
                <a:gd name="T64" fmla="*/ 284232 w 791"/>
                <a:gd name="T65" fmla="*/ 98004 h 792"/>
                <a:gd name="T66" fmla="*/ 263930 w 791"/>
                <a:gd name="T67" fmla="*/ 91245 h 792"/>
                <a:gd name="T68" fmla="*/ 269570 w 791"/>
                <a:gd name="T69" fmla="*/ 126730 h 792"/>
                <a:gd name="T70" fmla="*/ 297203 w 791"/>
                <a:gd name="T71" fmla="*/ 81107 h 792"/>
                <a:gd name="T72" fmla="*/ 242500 w 791"/>
                <a:gd name="T73" fmla="*/ 109269 h 792"/>
                <a:gd name="T74" fmla="*/ 241936 w 791"/>
                <a:gd name="T75" fmla="*/ 143627 h 792"/>
                <a:gd name="T76" fmla="*/ 226709 w 791"/>
                <a:gd name="T77" fmla="*/ 207273 h 792"/>
                <a:gd name="T78" fmla="*/ 283105 w 791"/>
                <a:gd name="T79" fmla="*/ 372866 h 792"/>
                <a:gd name="T80" fmla="*/ 293820 w 791"/>
                <a:gd name="T81" fmla="*/ 377372 h 792"/>
                <a:gd name="T82" fmla="*/ 270134 w 791"/>
                <a:gd name="T83" fmla="*/ 346394 h 792"/>
                <a:gd name="T84" fmla="*/ 311866 w 791"/>
                <a:gd name="T85" fmla="*/ 73222 h 792"/>
                <a:gd name="T86" fmla="*/ 244756 w 791"/>
                <a:gd name="T87" fmla="*/ 9012 h 792"/>
                <a:gd name="T88" fmla="*/ 288180 w 791"/>
                <a:gd name="T89" fmla="*/ 18024 h 792"/>
                <a:gd name="T90" fmla="*/ 292692 w 791"/>
                <a:gd name="T91" fmla="*/ 39990 h 792"/>
                <a:gd name="T92" fmla="*/ 251523 w 791"/>
                <a:gd name="T93" fmla="*/ 90682 h 792"/>
                <a:gd name="T94" fmla="*/ 224453 w 791"/>
                <a:gd name="T95" fmla="*/ 146443 h 792"/>
                <a:gd name="T96" fmla="*/ 177081 w 791"/>
                <a:gd name="T97" fmla="*/ 190376 h 792"/>
                <a:gd name="T98" fmla="*/ 151703 w 791"/>
                <a:gd name="T99" fmla="*/ 172915 h 792"/>
                <a:gd name="T100" fmla="*/ 81209 w 791"/>
                <a:gd name="T101" fmla="*/ 136305 h 792"/>
                <a:gd name="T102" fmla="*/ 25942 w 791"/>
                <a:gd name="T103" fmla="*/ 226423 h 792"/>
                <a:gd name="T104" fmla="*/ 36657 w 791"/>
                <a:gd name="T105" fmla="*/ 226987 h 792"/>
                <a:gd name="T106" fmla="*/ 21994 w 791"/>
                <a:gd name="T107" fmla="*/ 296829 h 792"/>
                <a:gd name="T108" fmla="*/ 13535 w 791"/>
                <a:gd name="T109" fmla="*/ 272609 h 792"/>
                <a:gd name="T110" fmla="*/ 7895 w 791"/>
                <a:gd name="T111" fmla="*/ 232619 h 792"/>
                <a:gd name="T112" fmla="*/ 258291 w 791"/>
                <a:gd name="T113" fmla="*/ 434823 h 792"/>
                <a:gd name="T114" fmla="*/ 329913 w 791"/>
                <a:gd name="T115" fmla="*/ 379625 h 7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91" h="792">
                  <a:moveTo>
                    <a:pt x="691" y="658"/>
                  </a:moveTo>
                  <a:cubicBezTo>
                    <a:pt x="724" y="621"/>
                    <a:pt x="751" y="577"/>
                    <a:pt x="768" y="529"/>
                  </a:cubicBezTo>
                  <a:cubicBezTo>
                    <a:pt x="768" y="528"/>
                    <a:pt x="769" y="528"/>
                    <a:pt x="769" y="527"/>
                  </a:cubicBezTo>
                  <a:cubicBezTo>
                    <a:pt x="783" y="486"/>
                    <a:pt x="791" y="442"/>
                    <a:pt x="791" y="396"/>
                  </a:cubicBezTo>
                  <a:cubicBezTo>
                    <a:pt x="791" y="350"/>
                    <a:pt x="783" y="306"/>
                    <a:pt x="769" y="265"/>
                  </a:cubicBezTo>
                  <a:cubicBezTo>
                    <a:pt x="769" y="264"/>
                    <a:pt x="768" y="264"/>
                    <a:pt x="768" y="263"/>
                  </a:cubicBezTo>
                  <a:cubicBezTo>
                    <a:pt x="751" y="215"/>
                    <a:pt x="724" y="171"/>
                    <a:pt x="691" y="133"/>
                  </a:cubicBezTo>
                  <a:cubicBezTo>
                    <a:pt x="691" y="133"/>
                    <a:pt x="690" y="132"/>
                    <a:pt x="689" y="131"/>
                  </a:cubicBezTo>
                  <a:cubicBezTo>
                    <a:pt x="651" y="89"/>
                    <a:pt x="604" y="55"/>
                    <a:pt x="551" y="32"/>
                  </a:cubicBezTo>
                  <a:cubicBezTo>
                    <a:pt x="551" y="32"/>
                    <a:pt x="550" y="32"/>
                    <a:pt x="550" y="32"/>
                  </a:cubicBezTo>
                  <a:cubicBezTo>
                    <a:pt x="504" y="12"/>
                    <a:pt x="456" y="2"/>
                    <a:pt x="406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02" y="0"/>
                    <a:pt x="399" y="0"/>
                    <a:pt x="395" y="0"/>
                  </a:cubicBezTo>
                  <a:cubicBezTo>
                    <a:pt x="177" y="0"/>
                    <a:pt x="0" y="178"/>
                    <a:pt x="0" y="396"/>
                  </a:cubicBezTo>
                  <a:cubicBezTo>
                    <a:pt x="0" y="400"/>
                    <a:pt x="0" y="404"/>
                    <a:pt x="0" y="408"/>
                  </a:cubicBezTo>
                  <a:cubicBezTo>
                    <a:pt x="0" y="409"/>
                    <a:pt x="0" y="411"/>
                    <a:pt x="0" y="412"/>
                  </a:cubicBezTo>
                  <a:cubicBezTo>
                    <a:pt x="0" y="415"/>
                    <a:pt x="0" y="418"/>
                    <a:pt x="0" y="421"/>
                  </a:cubicBezTo>
                  <a:cubicBezTo>
                    <a:pt x="1" y="422"/>
                    <a:pt x="1" y="423"/>
                    <a:pt x="1" y="424"/>
                  </a:cubicBezTo>
                  <a:cubicBezTo>
                    <a:pt x="1" y="433"/>
                    <a:pt x="2" y="441"/>
                    <a:pt x="3" y="449"/>
                  </a:cubicBezTo>
                  <a:cubicBezTo>
                    <a:pt x="3" y="450"/>
                    <a:pt x="3" y="451"/>
                    <a:pt x="4" y="451"/>
                  </a:cubicBezTo>
                  <a:cubicBezTo>
                    <a:pt x="4" y="455"/>
                    <a:pt x="5" y="459"/>
                    <a:pt x="5" y="462"/>
                  </a:cubicBezTo>
                  <a:cubicBezTo>
                    <a:pt x="5" y="463"/>
                    <a:pt x="5" y="463"/>
                    <a:pt x="6" y="464"/>
                  </a:cubicBezTo>
                  <a:cubicBezTo>
                    <a:pt x="6" y="468"/>
                    <a:pt x="7" y="472"/>
                    <a:pt x="8" y="476"/>
                  </a:cubicBezTo>
                  <a:cubicBezTo>
                    <a:pt x="8" y="477"/>
                    <a:pt x="8" y="477"/>
                    <a:pt x="8" y="477"/>
                  </a:cubicBezTo>
                  <a:cubicBezTo>
                    <a:pt x="9" y="481"/>
                    <a:pt x="10" y="485"/>
                    <a:pt x="10" y="488"/>
                  </a:cubicBezTo>
                  <a:cubicBezTo>
                    <a:pt x="11" y="489"/>
                    <a:pt x="11" y="491"/>
                    <a:pt x="11" y="492"/>
                  </a:cubicBezTo>
                  <a:cubicBezTo>
                    <a:pt x="12" y="494"/>
                    <a:pt x="13" y="497"/>
                    <a:pt x="14" y="500"/>
                  </a:cubicBezTo>
                  <a:cubicBezTo>
                    <a:pt x="14" y="501"/>
                    <a:pt x="14" y="503"/>
                    <a:pt x="15" y="504"/>
                  </a:cubicBezTo>
                  <a:cubicBezTo>
                    <a:pt x="16" y="507"/>
                    <a:pt x="17" y="511"/>
                    <a:pt x="18" y="514"/>
                  </a:cubicBezTo>
                  <a:cubicBezTo>
                    <a:pt x="18" y="516"/>
                    <a:pt x="19" y="518"/>
                    <a:pt x="20" y="521"/>
                  </a:cubicBezTo>
                  <a:cubicBezTo>
                    <a:pt x="20" y="522"/>
                    <a:pt x="21" y="523"/>
                    <a:pt x="21" y="524"/>
                  </a:cubicBezTo>
                  <a:cubicBezTo>
                    <a:pt x="30" y="551"/>
                    <a:pt x="42" y="577"/>
                    <a:pt x="57" y="601"/>
                  </a:cubicBezTo>
                  <a:cubicBezTo>
                    <a:pt x="57" y="602"/>
                    <a:pt x="58" y="602"/>
                    <a:pt x="58" y="602"/>
                  </a:cubicBezTo>
                  <a:cubicBezTo>
                    <a:pt x="70" y="622"/>
                    <a:pt x="84" y="641"/>
                    <a:pt x="100" y="659"/>
                  </a:cubicBezTo>
                  <a:cubicBezTo>
                    <a:pt x="100" y="659"/>
                    <a:pt x="101" y="660"/>
                    <a:pt x="102" y="661"/>
                  </a:cubicBezTo>
                  <a:cubicBezTo>
                    <a:pt x="174" y="741"/>
                    <a:pt x="279" y="792"/>
                    <a:pt x="395" y="792"/>
                  </a:cubicBezTo>
                  <a:cubicBezTo>
                    <a:pt x="512" y="792"/>
                    <a:pt x="617" y="741"/>
                    <a:pt x="689" y="661"/>
                  </a:cubicBezTo>
                  <a:cubicBezTo>
                    <a:pt x="690" y="660"/>
                    <a:pt x="691" y="659"/>
                    <a:pt x="691" y="658"/>
                  </a:cubicBezTo>
                  <a:moveTo>
                    <a:pt x="652" y="610"/>
                  </a:moveTo>
                  <a:cubicBezTo>
                    <a:pt x="649" y="606"/>
                    <a:pt x="644" y="604"/>
                    <a:pt x="639" y="606"/>
                  </a:cubicBezTo>
                  <a:cubicBezTo>
                    <a:pt x="635" y="609"/>
                    <a:pt x="634" y="613"/>
                    <a:pt x="632" y="618"/>
                  </a:cubicBezTo>
                  <a:cubicBezTo>
                    <a:pt x="632" y="620"/>
                    <a:pt x="631" y="623"/>
                    <a:pt x="630" y="626"/>
                  </a:cubicBezTo>
                  <a:cubicBezTo>
                    <a:pt x="628" y="629"/>
                    <a:pt x="626" y="633"/>
                    <a:pt x="624" y="637"/>
                  </a:cubicBezTo>
                  <a:cubicBezTo>
                    <a:pt x="622" y="642"/>
                    <a:pt x="620" y="645"/>
                    <a:pt x="620" y="647"/>
                  </a:cubicBezTo>
                  <a:cubicBezTo>
                    <a:pt x="620" y="648"/>
                    <a:pt x="620" y="648"/>
                    <a:pt x="620" y="648"/>
                  </a:cubicBezTo>
                  <a:cubicBezTo>
                    <a:pt x="551" y="648"/>
                    <a:pt x="551" y="648"/>
                    <a:pt x="551" y="648"/>
                  </a:cubicBezTo>
                  <a:cubicBezTo>
                    <a:pt x="551" y="646"/>
                    <a:pt x="552" y="645"/>
                    <a:pt x="553" y="643"/>
                  </a:cubicBezTo>
                  <a:cubicBezTo>
                    <a:pt x="563" y="639"/>
                    <a:pt x="573" y="632"/>
                    <a:pt x="581" y="622"/>
                  </a:cubicBezTo>
                  <a:cubicBezTo>
                    <a:pt x="593" y="609"/>
                    <a:pt x="598" y="593"/>
                    <a:pt x="596" y="579"/>
                  </a:cubicBezTo>
                  <a:cubicBezTo>
                    <a:pt x="594" y="569"/>
                    <a:pt x="590" y="550"/>
                    <a:pt x="585" y="533"/>
                  </a:cubicBezTo>
                  <a:cubicBezTo>
                    <a:pt x="752" y="533"/>
                    <a:pt x="752" y="533"/>
                    <a:pt x="752" y="533"/>
                  </a:cubicBezTo>
                  <a:cubicBezTo>
                    <a:pt x="735" y="575"/>
                    <a:pt x="711" y="614"/>
                    <a:pt x="682" y="648"/>
                  </a:cubicBezTo>
                  <a:cubicBezTo>
                    <a:pt x="640" y="648"/>
                    <a:pt x="640" y="648"/>
                    <a:pt x="640" y="648"/>
                  </a:cubicBezTo>
                  <a:cubicBezTo>
                    <a:pt x="644" y="644"/>
                    <a:pt x="648" y="639"/>
                    <a:pt x="649" y="637"/>
                  </a:cubicBezTo>
                  <a:cubicBezTo>
                    <a:pt x="653" y="632"/>
                    <a:pt x="655" y="617"/>
                    <a:pt x="652" y="610"/>
                  </a:cubicBezTo>
                  <a:moveTo>
                    <a:pt x="69" y="594"/>
                  </a:moveTo>
                  <a:cubicBezTo>
                    <a:pt x="61" y="570"/>
                    <a:pt x="54" y="550"/>
                    <a:pt x="49" y="533"/>
                  </a:cubicBezTo>
                  <a:cubicBezTo>
                    <a:pt x="206" y="533"/>
                    <a:pt x="206" y="533"/>
                    <a:pt x="206" y="533"/>
                  </a:cubicBezTo>
                  <a:cubicBezTo>
                    <a:pt x="214" y="574"/>
                    <a:pt x="225" y="613"/>
                    <a:pt x="240" y="648"/>
                  </a:cubicBezTo>
                  <a:cubicBezTo>
                    <a:pt x="109" y="648"/>
                    <a:pt x="109" y="648"/>
                    <a:pt x="109" y="648"/>
                  </a:cubicBezTo>
                  <a:cubicBezTo>
                    <a:pt x="94" y="631"/>
                    <a:pt x="81" y="613"/>
                    <a:pt x="69" y="594"/>
                  </a:cubicBezTo>
                  <a:moveTo>
                    <a:pt x="220" y="533"/>
                  </a:moveTo>
                  <a:cubicBezTo>
                    <a:pt x="388" y="533"/>
                    <a:pt x="388" y="533"/>
                    <a:pt x="388" y="533"/>
                  </a:cubicBezTo>
                  <a:cubicBezTo>
                    <a:pt x="388" y="545"/>
                    <a:pt x="388" y="545"/>
                    <a:pt x="388" y="545"/>
                  </a:cubicBezTo>
                  <a:cubicBezTo>
                    <a:pt x="378" y="549"/>
                    <a:pt x="369" y="555"/>
                    <a:pt x="371" y="567"/>
                  </a:cubicBezTo>
                  <a:cubicBezTo>
                    <a:pt x="377" y="608"/>
                    <a:pt x="384" y="621"/>
                    <a:pt x="388" y="626"/>
                  </a:cubicBezTo>
                  <a:cubicBezTo>
                    <a:pt x="388" y="648"/>
                    <a:pt x="388" y="648"/>
                    <a:pt x="388" y="648"/>
                  </a:cubicBezTo>
                  <a:cubicBezTo>
                    <a:pt x="255" y="648"/>
                    <a:pt x="255" y="648"/>
                    <a:pt x="255" y="648"/>
                  </a:cubicBezTo>
                  <a:cubicBezTo>
                    <a:pt x="240" y="614"/>
                    <a:pt x="228" y="575"/>
                    <a:pt x="220" y="533"/>
                  </a:cubicBezTo>
                  <a:moveTo>
                    <a:pt x="61" y="426"/>
                  </a:moveTo>
                  <a:cubicBezTo>
                    <a:pt x="64" y="439"/>
                    <a:pt x="68" y="461"/>
                    <a:pt x="66" y="475"/>
                  </a:cubicBezTo>
                  <a:cubicBezTo>
                    <a:pt x="65" y="481"/>
                    <a:pt x="64" y="483"/>
                    <a:pt x="64" y="483"/>
                  </a:cubicBezTo>
                  <a:cubicBezTo>
                    <a:pt x="58" y="478"/>
                    <a:pt x="58" y="445"/>
                    <a:pt x="61" y="426"/>
                  </a:cubicBezTo>
                  <a:moveTo>
                    <a:pt x="51" y="389"/>
                  </a:moveTo>
                  <a:cubicBezTo>
                    <a:pt x="54" y="382"/>
                    <a:pt x="58" y="374"/>
                    <a:pt x="61" y="366"/>
                  </a:cubicBezTo>
                  <a:cubicBezTo>
                    <a:pt x="89" y="303"/>
                    <a:pt x="106" y="280"/>
                    <a:pt x="107" y="279"/>
                  </a:cubicBezTo>
                  <a:cubicBezTo>
                    <a:pt x="107" y="278"/>
                    <a:pt x="108" y="277"/>
                    <a:pt x="108" y="276"/>
                  </a:cubicBezTo>
                  <a:cubicBezTo>
                    <a:pt x="108" y="275"/>
                    <a:pt x="109" y="260"/>
                    <a:pt x="110" y="246"/>
                  </a:cubicBezTo>
                  <a:cubicBezTo>
                    <a:pt x="119" y="249"/>
                    <a:pt x="128" y="251"/>
                    <a:pt x="134" y="251"/>
                  </a:cubicBezTo>
                  <a:cubicBezTo>
                    <a:pt x="140" y="264"/>
                    <a:pt x="142" y="269"/>
                    <a:pt x="144" y="271"/>
                  </a:cubicBezTo>
                  <a:cubicBezTo>
                    <a:pt x="144" y="273"/>
                    <a:pt x="145" y="277"/>
                    <a:pt x="145" y="281"/>
                  </a:cubicBezTo>
                  <a:cubicBezTo>
                    <a:pt x="152" y="337"/>
                    <a:pt x="157" y="354"/>
                    <a:pt x="168" y="354"/>
                  </a:cubicBezTo>
                  <a:cubicBezTo>
                    <a:pt x="170" y="354"/>
                    <a:pt x="172" y="353"/>
                    <a:pt x="173" y="352"/>
                  </a:cubicBezTo>
                  <a:cubicBezTo>
                    <a:pt x="169" y="362"/>
                    <a:pt x="168" y="376"/>
                    <a:pt x="170" y="385"/>
                  </a:cubicBezTo>
                  <a:cubicBezTo>
                    <a:pt x="170" y="386"/>
                    <a:pt x="171" y="388"/>
                    <a:pt x="171" y="389"/>
                  </a:cubicBezTo>
                  <a:lnTo>
                    <a:pt x="51" y="389"/>
                  </a:lnTo>
                  <a:close/>
                  <a:moveTo>
                    <a:pt x="195" y="348"/>
                  </a:moveTo>
                  <a:cubicBezTo>
                    <a:pt x="193" y="344"/>
                    <a:pt x="190" y="341"/>
                    <a:pt x="186" y="341"/>
                  </a:cubicBezTo>
                  <a:cubicBezTo>
                    <a:pt x="185" y="341"/>
                    <a:pt x="184" y="341"/>
                    <a:pt x="183" y="341"/>
                  </a:cubicBezTo>
                  <a:cubicBezTo>
                    <a:pt x="187" y="335"/>
                    <a:pt x="189" y="328"/>
                    <a:pt x="191" y="321"/>
                  </a:cubicBezTo>
                  <a:cubicBezTo>
                    <a:pt x="192" y="315"/>
                    <a:pt x="194" y="310"/>
                    <a:pt x="196" y="305"/>
                  </a:cubicBezTo>
                  <a:cubicBezTo>
                    <a:pt x="196" y="304"/>
                    <a:pt x="198" y="302"/>
                    <a:pt x="200" y="299"/>
                  </a:cubicBezTo>
                  <a:cubicBezTo>
                    <a:pt x="198" y="315"/>
                    <a:pt x="196" y="331"/>
                    <a:pt x="195" y="348"/>
                  </a:cubicBezTo>
                  <a:moveTo>
                    <a:pt x="183" y="374"/>
                  </a:moveTo>
                  <a:cubicBezTo>
                    <a:pt x="183" y="369"/>
                    <a:pt x="184" y="363"/>
                    <a:pt x="185" y="360"/>
                  </a:cubicBezTo>
                  <a:cubicBezTo>
                    <a:pt x="187" y="368"/>
                    <a:pt x="187" y="380"/>
                    <a:pt x="184" y="384"/>
                  </a:cubicBezTo>
                  <a:cubicBezTo>
                    <a:pt x="184" y="383"/>
                    <a:pt x="183" y="380"/>
                    <a:pt x="183" y="374"/>
                  </a:cubicBezTo>
                  <a:moveTo>
                    <a:pt x="216" y="287"/>
                  </a:moveTo>
                  <a:cubicBezTo>
                    <a:pt x="228" y="279"/>
                    <a:pt x="242" y="272"/>
                    <a:pt x="250" y="272"/>
                  </a:cubicBezTo>
                  <a:cubicBezTo>
                    <a:pt x="251" y="272"/>
                    <a:pt x="252" y="272"/>
                    <a:pt x="252" y="272"/>
                  </a:cubicBezTo>
                  <a:cubicBezTo>
                    <a:pt x="257" y="273"/>
                    <a:pt x="257" y="293"/>
                    <a:pt x="254" y="311"/>
                  </a:cubicBezTo>
                  <a:cubicBezTo>
                    <a:pt x="253" y="313"/>
                    <a:pt x="254" y="316"/>
                    <a:pt x="255" y="317"/>
                  </a:cubicBezTo>
                  <a:cubicBezTo>
                    <a:pt x="256" y="319"/>
                    <a:pt x="258" y="320"/>
                    <a:pt x="260" y="320"/>
                  </a:cubicBezTo>
                  <a:cubicBezTo>
                    <a:pt x="261" y="320"/>
                    <a:pt x="283" y="321"/>
                    <a:pt x="288" y="338"/>
                  </a:cubicBezTo>
                  <a:cubicBezTo>
                    <a:pt x="290" y="344"/>
                    <a:pt x="289" y="345"/>
                    <a:pt x="283" y="350"/>
                  </a:cubicBezTo>
                  <a:cubicBezTo>
                    <a:pt x="276" y="356"/>
                    <a:pt x="265" y="365"/>
                    <a:pt x="263" y="389"/>
                  </a:cubicBezTo>
                  <a:cubicBezTo>
                    <a:pt x="208" y="389"/>
                    <a:pt x="208" y="389"/>
                    <a:pt x="208" y="389"/>
                  </a:cubicBezTo>
                  <a:cubicBezTo>
                    <a:pt x="208" y="354"/>
                    <a:pt x="211" y="320"/>
                    <a:pt x="216" y="287"/>
                  </a:cubicBezTo>
                  <a:moveTo>
                    <a:pt x="264" y="403"/>
                  </a:moveTo>
                  <a:cubicBezTo>
                    <a:pt x="274" y="439"/>
                    <a:pt x="335" y="462"/>
                    <a:pt x="388" y="476"/>
                  </a:cubicBezTo>
                  <a:cubicBezTo>
                    <a:pt x="388" y="519"/>
                    <a:pt x="388" y="519"/>
                    <a:pt x="388" y="519"/>
                  </a:cubicBezTo>
                  <a:cubicBezTo>
                    <a:pt x="218" y="519"/>
                    <a:pt x="218" y="519"/>
                    <a:pt x="218" y="519"/>
                  </a:cubicBezTo>
                  <a:cubicBezTo>
                    <a:pt x="212" y="482"/>
                    <a:pt x="208" y="443"/>
                    <a:pt x="208" y="403"/>
                  </a:cubicBezTo>
                  <a:lnTo>
                    <a:pt x="264" y="403"/>
                  </a:lnTo>
                  <a:close/>
                  <a:moveTo>
                    <a:pt x="358" y="299"/>
                  </a:moveTo>
                  <a:cubicBezTo>
                    <a:pt x="357" y="285"/>
                    <a:pt x="357" y="285"/>
                    <a:pt x="367" y="284"/>
                  </a:cubicBezTo>
                  <a:cubicBezTo>
                    <a:pt x="373" y="283"/>
                    <a:pt x="381" y="282"/>
                    <a:pt x="388" y="279"/>
                  </a:cubicBezTo>
                  <a:cubicBezTo>
                    <a:pt x="388" y="370"/>
                    <a:pt x="388" y="370"/>
                    <a:pt x="388" y="370"/>
                  </a:cubicBezTo>
                  <a:cubicBezTo>
                    <a:pt x="372" y="374"/>
                    <a:pt x="354" y="388"/>
                    <a:pt x="354" y="388"/>
                  </a:cubicBezTo>
                  <a:cubicBezTo>
                    <a:pt x="351" y="390"/>
                    <a:pt x="350" y="393"/>
                    <a:pt x="351" y="396"/>
                  </a:cubicBezTo>
                  <a:cubicBezTo>
                    <a:pt x="355" y="406"/>
                    <a:pt x="368" y="439"/>
                    <a:pt x="386" y="440"/>
                  </a:cubicBezTo>
                  <a:cubicBezTo>
                    <a:pt x="386" y="440"/>
                    <a:pt x="386" y="440"/>
                    <a:pt x="387" y="440"/>
                  </a:cubicBezTo>
                  <a:cubicBezTo>
                    <a:pt x="387" y="440"/>
                    <a:pt x="387" y="440"/>
                    <a:pt x="387" y="440"/>
                  </a:cubicBezTo>
                  <a:cubicBezTo>
                    <a:pt x="387" y="440"/>
                    <a:pt x="388" y="440"/>
                    <a:pt x="388" y="440"/>
                  </a:cubicBezTo>
                  <a:cubicBezTo>
                    <a:pt x="388" y="450"/>
                    <a:pt x="388" y="450"/>
                    <a:pt x="388" y="450"/>
                  </a:cubicBezTo>
                  <a:cubicBezTo>
                    <a:pt x="387" y="449"/>
                    <a:pt x="385" y="448"/>
                    <a:pt x="383" y="446"/>
                  </a:cubicBezTo>
                  <a:cubicBezTo>
                    <a:pt x="363" y="432"/>
                    <a:pt x="328" y="407"/>
                    <a:pt x="322" y="391"/>
                  </a:cubicBezTo>
                  <a:cubicBezTo>
                    <a:pt x="315" y="371"/>
                    <a:pt x="315" y="357"/>
                    <a:pt x="316" y="352"/>
                  </a:cubicBezTo>
                  <a:cubicBezTo>
                    <a:pt x="317" y="353"/>
                    <a:pt x="319" y="355"/>
                    <a:pt x="323" y="359"/>
                  </a:cubicBezTo>
                  <a:cubicBezTo>
                    <a:pt x="329" y="366"/>
                    <a:pt x="334" y="369"/>
                    <a:pt x="340" y="369"/>
                  </a:cubicBezTo>
                  <a:cubicBezTo>
                    <a:pt x="358" y="369"/>
                    <a:pt x="358" y="339"/>
                    <a:pt x="358" y="315"/>
                  </a:cubicBezTo>
                  <a:cubicBezTo>
                    <a:pt x="359" y="309"/>
                    <a:pt x="358" y="304"/>
                    <a:pt x="358" y="299"/>
                  </a:cubicBezTo>
                  <a:moveTo>
                    <a:pt x="504" y="86"/>
                  </a:moveTo>
                  <a:cubicBezTo>
                    <a:pt x="513" y="99"/>
                    <a:pt x="522" y="114"/>
                    <a:pt x="529" y="130"/>
                  </a:cubicBezTo>
                  <a:cubicBezTo>
                    <a:pt x="517" y="130"/>
                    <a:pt x="517" y="130"/>
                    <a:pt x="517" y="130"/>
                  </a:cubicBezTo>
                  <a:cubicBezTo>
                    <a:pt x="515" y="126"/>
                    <a:pt x="514" y="122"/>
                    <a:pt x="513" y="120"/>
                  </a:cubicBezTo>
                  <a:cubicBezTo>
                    <a:pt x="506" y="105"/>
                    <a:pt x="502" y="102"/>
                    <a:pt x="498" y="102"/>
                  </a:cubicBezTo>
                  <a:cubicBezTo>
                    <a:pt x="494" y="102"/>
                    <a:pt x="491" y="105"/>
                    <a:pt x="491" y="109"/>
                  </a:cubicBezTo>
                  <a:cubicBezTo>
                    <a:pt x="491" y="110"/>
                    <a:pt x="491" y="112"/>
                    <a:pt x="492" y="113"/>
                  </a:cubicBezTo>
                  <a:cubicBezTo>
                    <a:pt x="489" y="110"/>
                    <a:pt x="486" y="107"/>
                    <a:pt x="482" y="104"/>
                  </a:cubicBezTo>
                  <a:cubicBezTo>
                    <a:pt x="476" y="100"/>
                    <a:pt x="475" y="97"/>
                    <a:pt x="475" y="96"/>
                  </a:cubicBezTo>
                  <a:cubicBezTo>
                    <a:pt x="476" y="93"/>
                    <a:pt x="484" y="88"/>
                    <a:pt x="504" y="86"/>
                  </a:cubicBezTo>
                  <a:moveTo>
                    <a:pt x="752" y="259"/>
                  </a:moveTo>
                  <a:cubicBezTo>
                    <a:pt x="584" y="259"/>
                    <a:pt x="584" y="259"/>
                    <a:pt x="584" y="259"/>
                  </a:cubicBezTo>
                  <a:cubicBezTo>
                    <a:pt x="577" y="218"/>
                    <a:pt x="565" y="178"/>
                    <a:pt x="551" y="144"/>
                  </a:cubicBezTo>
                  <a:cubicBezTo>
                    <a:pt x="682" y="144"/>
                    <a:pt x="682" y="144"/>
                    <a:pt x="682" y="144"/>
                  </a:cubicBezTo>
                  <a:cubicBezTo>
                    <a:pt x="711" y="178"/>
                    <a:pt x="735" y="217"/>
                    <a:pt x="752" y="259"/>
                  </a:cubicBezTo>
                  <a:moveTo>
                    <a:pt x="757" y="519"/>
                  </a:moveTo>
                  <a:cubicBezTo>
                    <a:pt x="587" y="519"/>
                    <a:pt x="587" y="519"/>
                    <a:pt x="587" y="519"/>
                  </a:cubicBezTo>
                  <a:cubicBezTo>
                    <a:pt x="588" y="509"/>
                    <a:pt x="590" y="500"/>
                    <a:pt x="591" y="491"/>
                  </a:cubicBezTo>
                  <a:cubicBezTo>
                    <a:pt x="594" y="492"/>
                    <a:pt x="596" y="493"/>
                    <a:pt x="599" y="493"/>
                  </a:cubicBezTo>
                  <a:cubicBezTo>
                    <a:pt x="604" y="493"/>
                    <a:pt x="608" y="490"/>
                    <a:pt x="610" y="485"/>
                  </a:cubicBezTo>
                  <a:cubicBezTo>
                    <a:pt x="613" y="475"/>
                    <a:pt x="604" y="469"/>
                    <a:pt x="599" y="467"/>
                  </a:cubicBezTo>
                  <a:cubicBezTo>
                    <a:pt x="597" y="465"/>
                    <a:pt x="595" y="464"/>
                    <a:pt x="594" y="463"/>
                  </a:cubicBezTo>
                  <a:cubicBezTo>
                    <a:pt x="595" y="443"/>
                    <a:pt x="596" y="423"/>
                    <a:pt x="597" y="403"/>
                  </a:cubicBezTo>
                  <a:cubicBezTo>
                    <a:pt x="777" y="403"/>
                    <a:pt x="777" y="403"/>
                    <a:pt x="777" y="403"/>
                  </a:cubicBezTo>
                  <a:cubicBezTo>
                    <a:pt x="776" y="443"/>
                    <a:pt x="769" y="482"/>
                    <a:pt x="757" y="519"/>
                  </a:cubicBezTo>
                  <a:moveTo>
                    <a:pt x="552" y="628"/>
                  </a:moveTo>
                  <a:cubicBezTo>
                    <a:pt x="552" y="628"/>
                    <a:pt x="552" y="628"/>
                    <a:pt x="551" y="628"/>
                  </a:cubicBezTo>
                  <a:cubicBezTo>
                    <a:pt x="548" y="626"/>
                    <a:pt x="544" y="628"/>
                    <a:pt x="542" y="632"/>
                  </a:cubicBezTo>
                  <a:cubicBezTo>
                    <a:pt x="542" y="632"/>
                    <a:pt x="542" y="632"/>
                    <a:pt x="542" y="632"/>
                  </a:cubicBezTo>
                  <a:cubicBezTo>
                    <a:pt x="538" y="633"/>
                    <a:pt x="534" y="634"/>
                    <a:pt x="530" y="633"/>
                  </a:cubicBezTo>
                  <a:cubicBezTo>
                    <a:pt x="514" y="633"/>
                    <a:pt x="506" y="623"/>
                    <a:pt x="499" y="615"/>
                  </a:cubicBezTo>
                  <a:cubicBezTo>
                    <a:pt x="493" y="608"/>
                    <a:pt x="487" y="601"/>
                    <a:pt x="479" y="601"/>
                  </a:cubicBezTo>
                  <a:cubicBezTo>
                    <a:pt x="477" y="601"/>
                    <a:pt x="476" y="601"/>
                    <a:pt x="475" y="601"/>
                  </a:cubicBezTo>
                  <a:cubicBezTo>
                    <a:pt x="471" y="602"/>
                    <a:pt x="466" y="604"/>
                    <a:pt x="460" y="606"/>
                  </a:cubicBezTo>
                  <a:cubicBezTo>
                    <a:pt x="446" y="610"/>
                    <a:pt x="427" y="617"/>
                    <a:pt x="409" y="617"/>
                  </a:cubicBezTo>
                  <a:cubicBezTo>
                    <a:pt x="405" y="617"/>
                    <a:pt x="401" y="616"/>
                    <a:pt x="398" y="616"/>
                  </a:cubicBezTo>
                  <a:cubicBezTo>
                    <a:pt x="395" y="612"/>
                    <a:pt x="390" y="596"/>
                    <a:pt x="384" y="565"/>
                  </a:cubicBezTo>
                  <a:cubicBezTo>
                    <a:pt x="384" y="562"/>
                    <a:pt x="387" y="560"/>
                    <a:pt x="393" y="558"/>
                  </a:cubicBezTo>
                  <a:cubicBezTo>
                    <a:pt x="394" y="558"/>
                    <a:pt x="394" y="558"/>
                    <a:pt x="395" y="558"/>
                  </a:cubicBezTo>
                  <a:cubicBezTo>
                    <a:pt x="398" y="558"/>
                    <a:pt x="400" y="557"/>
                    <a:pt x="401" y="555"/>
                  </a:cubicBezTo>
                  <a:cubicBezTo>
                    <a:pt x="402" y="555"/>
                    <a:pt x="403" y="555"/>
                    <a:pt x="403" y="554"/>
                  </a:cubicBezTo>
                  <a:cubicBezTo>
                    <a:pt x="415" y="550"/>
                    <a:pt x="429" y="546"/>
                    <a:pt x="438" y="535"/>
                  </a:cubicBezTo>
                  <a:cubicBezTo>
                    <a:pt x="452" y="518"/>
                    <a:pt x="466" y="500"/>
                    <a:pt x="483" y="496"/>
                  </a:cubicBezTo>
                  <a:cubicBezTo>
                    <a:pt x="484" y="496"/>
                    <a:pt x="486" y="496"/>
                    <a:pt x="487" y="496"/>
                  </a:cubicBezTo>
                  <a:cubicBezTo>
                    <a:pt x="496" y="496"/>
                    <a:pt x="500" y="505"/>
                    <a:pt x="500" y="506"/>
                  </a:cubicBezTo>
                  <a:cubicBezTo>
                    <a:pt x="500" y="507"/>
                    <a:pt x="501" y="508"/>
                    <a:pt x="502" y="509"/>
                  </a:cubicBezTo>
                  <a:cubicBezTo>
                    <a:pt x="504" y="511"/>
                    <a:pt x="524" y="530"/>
                    <a:pt x="534" y="535"/>
                  </a:cubicBezTo>
                  <a:cubicBezTo>
                    <a:pt x="535" y="536"/>
                    <a:pt x="537" y="536"/>
                    <a:pt x="538" y="536"/>
                  </a:cubicBezTo>
                  <a:cubicBezTo>
                    <a:pt x="538" y="536"/>
                    <a:pt x="538" y="536"/>
                    <a:pt x="538" y="536"/>
                  </a:cubicBezTo>
                  <a:cubicBezTo>
                    <a:pt x="548" y="536"/>
                    <a:pt x="550" y="525"/>
                    <a:pt x="552" y="513"/>
                  </a:cubicBezTo>
                  <a:cubicBezTo>
                    <a:pt x="552" y="508"/>
                    <a:pt x="554" y="501"/>
                    <a:pt x="555" y="497"/>
                  </a:cubicBezTo>
                  <a:cubicBezTo>
                    <a:pt x="563" y="507"/>
                    <a:pt x="577" y="552"/>
                    <a:pt x="582" y="582"/>
                  </a:cubicBezTo>
                  <a:cubicBezTo>
                    <a:pt x="584" y="591"/>
                    <a:pt x="579" y="603"/>
                    <a:pt x="570" y="613"/>
                  </a:cubicBezTo>
                  <a:cubicBezTo>
                    <a:pt x="565" y="620"/>
                    <a:pt x="559" y="625"/>
                    <a:pt x="552" y="628"/>
                  </a:cubicBezTo>
                  <a:moveTo>
                    <a:pt x="399" y="382"/>
                  </a:moveTo>
                  <a:cubicBezTo>
                    <a:pt x="401" y="382"/>
                    <a:pt x="402" y="382"/>
                    <a:pt x="402" y="386"/>
                  </a:cubicBezTo>
                  <a:cubicBezTo>
                    <a:pt x="402" y="388"/>
                    <a:pt x="402" y="390"/>
                    <a:pt x="402" y="392"/>
                  </a:cubicBezTo>
                  <a:cubicBezTo>
                    <a:pt x="401" y="393"/>
                    <a:pt x="400" y="394"/>
                    <a:pt x="400" y="396"/>
                  </a:cubicBezTo>
                  <a:cubicBezTo>
                    <a:pt x="400" y="397"/>
                    <a:pt x="400" y="398"/>
                    <a:pt x="401" y="399"/>
                  </a:cubicBezTo>
                  <a:cubicBezTo>
                    <a:pt x="399" y="410"/>
                    <a:pt x="396" y="419"/>
                    <a:pt x="392" y="424"/>
                  </a:cubicBezTo>
                  <a:cubicBezTo>
                    <a:pt x="389" y="426"/>
                    <a:pt x="387" y="426"/>
                    <a:pt x="387" y="426"/>
                  </a:cubicBezTo>
                  <a:cubicBezTo>
                    <a:pt x="387" y="426"/>
                    <a:pt x="387" y="426"/>
                    <a:pt x="387" y="426"/>
                  </a:cubicBezTo>
                  <a:cubicBezTo>
                    <a:pt x="386" y="426"/>
                    <a:pt x="386" y="426"/>
                    <a:pt x="386" y="426"/>
                  </a:cubicBezTo>
                  <a:cubicBezTo>
                    <a:pt x="382" y="426"/>
                    <a:pt x="373" y="412"/>
                    <a:pt x="366" y="396"/>
                  </a:cubicBezTo>
                  <a:cubicBezTo>
                    <a:pt x="375" y="390"/>
                    <a:pt x="390" y="382"/>
                    <a:pt x="399" y="382"/>
                  </a:cubicBezTo>
                  <a:moveTo>
                    <a:pt x="402" y="478"/>
                  </a:moveTo>
                  <a:cubicBezTo>
                    <a:pt x="407" y="478"/>
                    <a:pt x="408" y="474"/>
                    <a:pt x="409" y="473"/>
                  </a:cubicBezTo>
                  <a:cubicBezTo>
                    <a:pt x="410" y="469"/>
                    <a:pt x="408" y="466"/>
                    <a:pt x="402" y="461"/>
                  </a:cubicBezTo>
                  <a:cubicBezTo>
                    <a:pt x="402" y="433"/>
                    <a:pt x="402" y="433"/>
                    <a:pt x="402" y="433"/>
                  </a:cubicBezTo>
                  <a:cubicBezTo>
                    <a:pt x="408" y="426"/>
                    <a:pt x="412" y="416"/>
                    <a:pt x="414" y="403"/>
                  </a:cubicBezTo>
                  <a:cubicBezTo>
                    <a:pt x="583" y="403"/>
                    <a:pt x="583" y="403"/>
                    <a:pt x="583" y="403"/>
                  </a:cubicBezTo>
                  <a:cubicBezTo>
                    <a:pt x="582" y="415"/>
                    <a:pt x="582" y="428"/>
                    <a:pt x="581" y="440"/>
                  </a:cubicBezTo>
                  <a:cubicBezTo>
                    <a:pt x="574" y="433"/>
                    <a:pt x="563" y="429"/>
                    <a:pt x="551" y="425"/>
                  </a:cubicBezTo>
                  <a:cubicBezTo>
                    <a:pt x="530" y="417"/>
                    <a:pt x="499" y="410"/>
                    <a:pt x="491" y="408"/>
                  </a:cubicBezTo>
                  <a:cubicBezTo>
                    <a:pt x="490" y="408"/>
                    <a:pt x="489" y="408"/>
                    <a:pt x="489" y="408"/>
                  </a:cubicBezTo>
                  <a:cubicBezTo>
                    <a:pt x="485" y="408"/>
                    <a:pt x="481" y="410"/>
                    <a:pt x="480" y="414"/>
                  </a:cubicBezTo>
                  <a:cubicBezTo>
                    <a:pt x="477" y="427"/>
                    <a:pt x="513" y="450"/>
                    <a:pt x="513" y="451"/>
                  </a:cubicBezTo>
                  <a:cubicBezTo>
                    <a:pt x="519" y="454"/>
                    <a:pt x="519" y="458"/>
                    <a:pt x="519" y="463"/>
                  </a:cubicBezTo>
                  <a:cubicBezTo>
                    <a:pt x="520" y="468"/>
                    <a:pt x="520" y="478"/>
                    <a:pt x="532" y="479"/>
                  </a:cubicBezTo>
                  <a:cubicBezTo>
                    <a:pt x="538" y="479"/>
                    <a:pt x="544" y="478"/>
                    <a:pt x="550" y="477"/>
                  </a:cubicBezTo>
                  <a:cubicBezTo>
                    <a:pt x="556" y="476"/>
                    <a:pt x="562" y="475"/>
                    <a:pt x="566" y="476"/>
                  </a:cubicBezTo>
                  <a:cubicBezTo>
                    <a:pt x="569" y="477"/>
                    <a:pt x="573" y="480"/>
                    <a:pt x="577" y="483"/>
                  </a:cubicBezTo>
                  <a:cubicBezTo>
                    <a:pt x="578" y="483"/>
                    <a:pt x="578" y="483"/>
                    <a:pt x="578" y="483"/>
                  </a:cubicBezTo>
                  <a:cubicBezTo>
                    <a:pt x="577" y="490"/>
                    <a:pt x="576" y="497"/>
                    <a:pt x="575" y="505"/>
                  </a:cubicBezTo>
                  <a:cubicBezTo>
                    <a:pt x="567" y="486"/>
                    <a:pt x="561" y="482"/>
                    <a:pt x="556" y="482"/>
                  </a:cubicBezTo>
                  <a:cubicBezTo>
                    <a:pt x="556" y="482"/>
                    <a:pt x="555" y="482"/>
                    <a:pt x="555" y="482"/>
                  </a:cubicBezTo>
                  <a:cubicBezTo>
                    <a:pt x="543" y="482"/>
                    <a:pt x="540" y="497"/>
                    <a:pt x="538" y="510"/>
                  </a:cubicBezTo>
                  <a:cubicBezTo>
                    <a:pt x="537" y="513"/>
                    <a:pt x="537" y="517"/>
                    <a:pt x="536" y="520"/>
                  </a:cubicBezTo>
                  <a:cubicBezTo>
                    <a:pt x="529" y="515"/>
                    <a:pt x="518" y="505"/>
                    <a:pt x="513" y="500"/>
                  </a:cubicBezTo>
                  <a:cubicBezTo>
                    <a:pt x="510" y="495"/>
                    <a:pt x="503" y="482"/>
                    <a:pt x="487" y="482"/>
                  </a:cubicBezTo>
                  <a:cubicBezTo>
                    <a:pt x="485" y="482"/>
                    <a:pt x="483" y="482"/>
                    <a:pt x="480" y="483"/>
                  </a:cubicBezTo>
                  <a:cubicBezTo>
                    <a:pt x="462" y="486"/>
                    <a:pt x="447" y="502"/>
                    <a:pt x="433" y="519"/>
                  </a:cubicBezTo>
                  <a:cubicBezTo>
                    <a:pt x="433" y="519"/>
                    <a:pt x="433" y="519"/>
                    <a:pt x="432" y="519"/>
                  </a:cubicBezTo>
                  <a:cubicBezTo>
                    <a:pt x="402" y="519"/>
                    <a:pt x="402" y="519"/>
                    <a:pt x="402" y="519"/>
                  </a:cubicBezTo>
                  <a:lnTo>
                    <a:pt x="402" y="478"/>
                  </a:lnTo>
                  <a:close/>
                  <a:moveTo>
                    <a:pt x="580" y="467"/>
                  </a:moveTo>
                  <a:cubicBezTo>
                    <a:pt x="576" y="466"/>
                    <a:pt x="573" y="464"/>
                    <a:pt x="571" y="463"/>
                  </a:cubicBezTo>
                  <a:cubicBezTo>
                    <a:pt x="568" y="462"/>
                    <a:pt x="565" y="461"/>
                    <a:pt x="561" y="461"/>
                  </a:cubicBezTo>
                  <a:cubicBezTo>
                    <a:pt x="556" y="461"/>
                    <a:pt x="552" y="462"/>
                    <a:pt x="547" y="463"/>
                  </a:cubicBezTo>
                  <a:cubicBezTo>
                    <a:pt x="542" y="464"/>
                    <a:pt x="538" y="465"/>
                    <a:pt x="534" y="465"/>
                  </a:cubicBezTo>
                  <a:cubicBezTo>
                    <a:pt x="534" y="464"/>
                    <a:pt x="533" y="463"/>
                    <a:pt x="533" y="462"/>
                  </a:cubicBezTo>
                  <a:cubicBezTo>
                    <a:pt x="533" y="456"/>
                    <a:pt x="532" y="446"/>
                    <a:pt x="521" y="439"/>
                  </a:cubicBezTo>
                  <a:cubicBezTo>
                    <a:pt x="515" y="435"/>
                    <a:pt x="508" y="430"/>
                    <a:pt x="503" y="425"/>
                  </a:cubicBezTo>
                  <a:cubicBezTo>
                    <a:pt x="515" y="428"/>
                    <a:pt x="533" y="432"/>
                    <a:pt x="546" y="438"/>
                  </a:cubicBezTo>
                  <a:cubicBezTo>
                    <a:pt x="569" y="446"/>
                    <a:pt x="577" y="452"/>
                    <a:pt x="578" y="460"/>
                  </a:cubicBezTo>
                  <a:cubicBezTo>
                    <a:pt x="578" y="463"/>
                    <a:pt x="579" y="465"/>
                    <a:pt x="580" y="467"/>
                  </a:cubicBezTo>
                  <a:moveTo>
                    <a:pt x="420" y="533"/>
                  </a:moveTo>
                  <a:cubicBezTo>
                    <a:pt x="415" y="536"/>
                    <a:pt x="408" y="538"/>
                    <a:pt x="402" y="540"/>
                  </a:cubicBezTo>
                  <a:cubicBezTo>
                    <a:pt x="402" y="533"/>
                    <a:pt x="402" y="533"/>
                    <a:pt x="402" y="533"/>
                  </a:cubicBezTo>
                  <a:lnTo>
                    <a:pt x="420" y="533"/>
                  </a:lnTo>
                  <a:close/>
                  <a:moveTo>
                    <a:pt x="597" y="389"/>
                  </a:moveTo>
                  <a:cubicBezTo>
                    <a:pt x="596" y="349"/>
                    <a:pt x="593" y="310"/>
                    <a:pt x="587" y="273"/>
                  </a:cubicBezTo>
                  <a:cubicBezTo>
                    <a:pt x="757" y="273"/>
                    <a:pt x="757" y="273"/>
                    <a:pt x="757" y="273"/>
                  </a:cubicBezTo>
                  <a:cubicBezTo>
                    <a:pt x="769" y="310"/>
                    <a:pt x="776" y="349"/>
                    <a:pt x="777" y="389"/>
                  </a:cubicBezTo>
                  <a:lnTo>
                    <a:pt x="597" y="389"/>
                  </a:lnTo>
                  <a:close/>
                  <a:moveTo>
                    <a:pt x="539" y="119"/>
                  </a:moveTo>
                  <a:cubicBezTo>
                    <a:pt x="534" y="107"/>
                    <a:pt x="527" y="96"/>
                    <a:pt x="520" y="85"/>
                  </a:cubicBezTo>
                  <a:cubicBezTo>
                    <a:pt x="526" y="85"/>
                    <a:pt x="530" y="87"/>
                    <a:pt x="532" y="90"/>
                  </a:cubicBezTo>
                  <a:cubicBezTo>
                    <a:pt x="539" y="97"/>
                    <a:pt x="540" y="111"/>
                    <a:pt x="539" y="119"/>
                  </a:cubicBezTo>
                  <a:moveTo>
                    <a:pt x="506" y="193"/>
                  </a:moveTo>
                  <a:cubicBezTo>
                    <a:pt x="507" y="193"/>
                    <a:pt x="508" y="193"/>
                    <a:pt x="509" y="192"/>
                  </a:cubicBezTo>
                  <a:cubicBezTo>
                    <a:pt x="508" y="193"/>
                    <a:pt x="507" y="193"/>
                    <a:pt x="506" y="194"/>
                  </a:cubicBezTo>
                  <a:lnTo>
                    <a:pt x="506" y="193"/>
                  </a:lnTo>
                  <a:close/>
                  <a:moveTo>
                    <a:pt x="500" y="146"/>
                  </a:moveTo>
                  <a:cubicBezTo>
                    <a:pt x="502" y="138"/>
                    <a:pt x="502" y="125"/>
                    <a:pt x="493" y="114"/>
                  </a:cubicBezTo>
                  <a:cubicBezTo>
                    <a:pt x="493" y="115"/>
                    <a:pt x="494" y="115"/>
                    <a:pt x="494" y="115"/>
                  </a:cubicBezTo>
                  <a:cubicBezTo>
                    <a:pt x="497" y="119"/>
                    <a:pt x="504" y="135"/>
                    <a:pt x="506" y="140"/>
                  </a:cubicBezTo>
                  <a:cubicBezTo>
                    <a:pt x="505" y="141"/>
                    <a:pt x="505" y="141"/>
                    <a:pt x="505" y="141"/>
                  </a:cubicBezTo>
                  <a:cubicBezTo>
                    <a:pt x="504" y="142"/>
                    <a:pt x="504" y="144"/>
                    <a:pt x="503" y="145"/>
                  </a:cubicBezTo>
                  <a:cubicBezTo>
                    <a:pt x="503" y="146"/>
                    <a:pt x="503" y="147"/>
                    <a:pt x="503" y="148"/>
                  </a:cubicBezTo>
                  <a:cubicBezTo>
                    <a:pt x="501" y="149"/>
                    <a:pt x="498" y="151"/>
                    <a:pt x="497" y="155"/>
                  </a:cubicBezTo>
                  <a:cubicBezTo>
                    <a:pt x="495" y="160"/>
                    <a:pt x="498" y="167"/>
                    <a:pt x="504" y="174"/>
                  </a:cubicBezTo>
                  <a:cubicBezTo>
                    <a:pt x="505" y="175"/>
                    <a:pt x="505" y="176"/>
                    <a:pt x="505" y="177"/>
                  </a:cubicBezTo>
                  <a:cubicBezTo>
                    <a:pt x="505" y="177"/>
                    <a:pt x="504" y="179"/>
                    <a:pt x="500" y="181"/>
                  </a:cubicBezTo>
                  <a:cubicBezTo>
                    <a:pt x="499" y="181"/>
                    <a:pt x="498" y="182"/>
                    <a:pt x="497" y="182"/>
                  </a:cubicBezTo>
                  <a:cubicBezTo>
                    <a:pt x="495" y="184"/>
                    <a:pt x="485" y="190"/>
                    <a:pt x="481" y="191"/>
                  </a:cubicBezTo>
                  <a:cubicBezTo>
                    <a:pt x="479" y="191"/>
                    <a:pt x="477" y="193"/>
                    <a:pt x="475" y="194"/>
                  </a:cubicBezTo>
                  <a:cubicBezTo>
                    <a:pt x="473" y="185"/>
                    <a:pt x="466" y="176"/>
                    <a:pt x="461" y="171"/>
                  </a:cubicBezTo>
                  <a:cubicBezTo>
                    <a:pt x="460" y="170"/>
                    <a:pt x="458" y="168"/>
                    <a:pt x="459" y="166"/>
                  </a:cubicBezTo>
                  <a:cubicBezTo>
                    <a:pt x="460" y="164"/>
                    <a:pt x="463" y="162"/>
                    <a:pt x="468" y="162"/>
                  </a:cubicBezTo>
                  <a:cubicBezTo>
                    <a:pt x="470" y="162"/>
                    <a:pt x="472" y="162"/>
                    <a:pt x="473" y="162"/>
                  </a:cubicBezTo>
                  <a:cubicBezTo>
                    <a:pt x="485" y="165"/>
                    <a:pt x="496" y="158"/>
                    <a:pt x="500" y="146"/>
                  </a:cubicBezTo>
                  <a:moveTo>
                    <a:pt x="464" y="212"/>
                  </a:moveTo>
                  <a:cubicBezTo>
                    <a:pt x="464" y="212"/>
                    <a:pt x="465" y="212"/>
                    <a:pt x="465" y="212"/>
                  </a:cubicBezTo>
                  <a:cubicBezTo>
                    <a:pt x="466" y="212"/>
                    <a:pt x="467" y="212"/>
                    <a:pt x="468" y="211"/>
                  </a:cubicBezTo>
                  <a:cubicBezTo>
                    <a:pt x="468" y="213"/>
                    <a:pt x="468" y="216"/>
                    <a:pt x="469" y="217"/>
                  </a:cubicBezTo>
                  <a:cubicBezTo>
                    <a:pt x="471" y="223"/>
                    <a:pt x="475" y="224"/>
                    <a:pt x="477" y="225"/>
                  </a:cubicBezTo>
                  <a:cubicBezTo>
                    <a:pt x="477" y="225"/>
                    <a:pt x="477" y="225"/>
                    <a:pt x="478" y="225"/>
                  </a:cubicBezTo>
                  <a:cubicBezTo>
                    <a:pt x="484" y="225"/>
                    <a:pt x="488" y="218"/>
                    <a:pt x="492" y="212"/>
                  </a:cubicBezTo>
                  <a:cubicBezTo>
                    <a:pt x="494" y="209"/>
                    <a:pt x="494" y="209"/>
                    <a:pt x="500" y="208"/>
                  </a:cubicBezTo>
                  <a:cubicBezTo>
                    <a:pt x="502" y="208"/>
                    <a:pt x="504" y="208"/>
                    <a:pt x="507" y="208"/>
                  </a:cubicBezTo>
                  <a:cubicBezTo>
                    <a:pt x="523" y="205"/>
                    <a:pt x="529" y="187"/>
                    <a:pt x="527" y="178"/>
                  </a:cubicBezTo>
                  <a:cubicBezTo>
                    <a:pt x="527" y="174"/>
                    <a:pt x="525" y="170"/>
                    <a:pt x="523" y="166"/>
                  </a:cubicBezTo>
                  <a:cubicBezTo>
                    <a:pt x="529" y="165"/>
                    <a:pt x="535" y="164"/>
                    <a:pt x="537" y="157"/>
                  </a:cubicBezTo>
                  <a:cubicBezTo>
                    <a:pt x="537" y="155"/>
                    <a:pt x="537" y="152"/>
                    <a:pt x="535" y="150"/>
                  </a:cubicBezTo>
                  <a:cubicBezTo>
                    <a:pt x="534" y="148"/>
                    <a:pt x="530" y="145"/>
                    <a:pt x="527" y="144"/>
                  </a:cubicBezTo>
                  <a:cubicBezTo>
                    <a:pt x="536" y="144"/>
                    <a:pt x="536" y="144"/>
                    <a:pt x="536" y="144"/>
                  </a:cubicBezTo>
                  <a:cubicBezTo>
                    <a:pt x="550" y="178"/>
                    <a:pt x="562" y="217"/>
                    <a:pt x="570" y="259"/>
                  </a:cubicBezTo>
                  <a:cubicBezTo>
                    <a:pt x="453" y="259"/>
                    <a:pt x="453" y="259"/>
                    <a:pt x="453" y="259"/>
                  </a:cubicBezTo>
                  <a:cubicBezTo>
                    <a:pt x="455" y="257"/>
                    <a:pt x="455" y="255"/>
                    <a:pt x="455" y="252"/>
                  </a:cubicBezTo>
                  <a:cubicBezTo>
                    <a:pt x="456" y="245"/>
                    <a:pt x="452" y="240"/>
                    <a:pt x="445" y="239"/>
                  </a:cubicBezTo>
                  <a:cubicBezTo>
                    <a:pt x="444" y="239"/>
                    <a:pt x="444" y="239"/>
                    <a:pt x="444" y="239"/>
                  </a:cubicBezTo>
                  <a:cubicBezTo>
                    <a:pt x="442" y="239"/>
                    <a:pt x="441" y="239"/>
                    <a:pt x="440" y="239"/>
                  </a:cubicBezTo>
                  <a:cubicBezTo>
                    <a:pt x="448" y="224"/>
                    <a:pt x="438" y="208"/>
                    <a:pt x="430" y="194"/>
                  </a:cubicBezTo>
                  <a:cubicBezTo>
                    <a:pt x="426" y="189"/>
                    <a:pt x="421" y="181"/>
                    <a:pt x="422" y="179"/>
                  </a:cubicBezTo>
                  <a:cubicBezTo>
                    <a:pt x="422" y="179"/>
                    <a:pt x="422" y="178"/>
                    <a:pt x="424" y="178"/>
                  </a:cubicBezTo>
                  <a:cubicBezTo>
                    <a:pt x="425" y="177"/>
                    <a:pt x="427" y="177"/>
                    <a:pt x="428" y="177"/>
                  </a:cubicBezTo>
                  <a:cubicBezTo>
                    <a:pt x="435" y="177"/>
                    <a:pt x="440" y="185"/>
                    <a:pt x="446" y="196"/>
                  </a:cubicBezTo>
                  <a:cubicBezTo>
                    <a:pt x="451" y="204"/>
                    <a:pt x="455" y="212"/>
                    <a:pt x="464" y="212"/>
                  </a:cubicBezTo>
                  <a:moveTo>
                    <a:pt x="429" y="259"/>
                  </a:moveTo>
                  <a:cubicBezTo>
                    <a:pt x="424" y="259"/>
                    <a:pt x="424" y="259"/>
                    <a:pt x="424" y="259"/>
                  </a:cubicBezTo>
                  <a:cubicBezTo>
                    <a:pt x="426" y="258"/>
                    <a:pt x="427" y="256"/>
                    <a:pt x="429" y="255"/>
                  </a:cubicBezTo>
                  <a:cubicBezTo>
                    <a:pt x="429" y="256"/>
                    <a:pt x="429" y="256"/>
                    <a:pt x="429" y="257"/>
                  </a:cubicBezTo>
                  <a:cubicBezTo>
                    <a:pt x="429" y="258"/>
                    <a:pt x="429" y="259"/>
                    <a:pt x="429" y="259"/>
                  </a:cubicBezTo>
                  <a:moveTo>
                    <a:pt x="403" y="273"/>
                  </a:moveTo>
                  <a:cubicBezTo>
                    <a:pt x="573" y="273"/>
                    <a:pt x="573" y="273"/>
                    <a:pt x="573" y="273"/>
                  </a:cubicBezTo>
                  <a:cubicBezTo>
                    <a:pt x="579" y="310"/>
                    <a:pt x="582" y="349"/>
                    <a:pt x="583" y="389"/>
                  </a:cubicBezTo>
                  <a:cubicBezTo>
                    <a:pt x="416" y="389"/>
                    <a:pt x="416" y="389"/>
                    <a:pt x="416" y="389"/>
                  </a:cubicBezTo>
                  <a:cubicBezTo>
                    <a:pt x="416" y="388"/>
                    <a:pt x="416" y="387"/>
                    <a:pt x="416" y="386"/>
                  </a:cubicBezTo>
                  <a:cubicBezTo>
                    <a:pt x="416" y="376"/>
                    <a:pt x="411" y="370"/>
                    <a:pt x="402" y="368"/>
                  </a:cubicBezTo>
                  <a:cubicBezTo>
                    <a:pt x="402" y="274"/>
                    <a:pt x="402" y="274"/>
                    <a:pt x="402" y="274"/>
                  </a:cubicBezTo>
                  <a:cubicBezTo>
                    <a:pt x="402" y="274"/>
                    <a:pt x="402" y="273"/>
                    <a:pt x="403" y="273"/>
                  </a:cubicBezTo>
                  <a:moveTo>
                    <a:pt x="388" y="662"/>
                  </a:moveTo>
                  <a:cubicBezTo>
                    <a:pt x="388" y="777"/>
                    <a:pt x="388" y="777"/>
                    <a:pt x="388" y="777"/>
                  </a:cubicBezTo>
                  <a:cubicBezTo>
                    <a:pt x="339" y="774"/>
                    <a:pt x="294" y="730"/>
                    <a:pt x="261" y="662"/>
                  </a:cubicBezTo>
                  <a:lnTo>
                    <a:pt x="388" y="662"/>
                  </a:lnTo>
                  <a:close/>
                  <a:moveTo>
                    <a:pt x="402" y="662"/>
                  </a:moveTo>
                  <a:cubicBezTo>
                    <a:pt x="502" y="662"/>
                    <a:pt x="502" y="662"/>
                    <a:pt x="502" y="662"/>
                  </a:cubicBezTo>
                  <a:cubicBezTo>
                    <a:pt x="499" y="668"/>
                    <a:pt x="501" y="677"/>
                    <a:pt x="503" y="682"/>
                  </a:cubicBezTo>
                  <a:cubicBezTo>
                    <a:pt x="506" y="689"/>
                    <a:pt x="508" y="693"/>
                    <a:pt x="512" y="694"/>
                  </a:cubicBezTo>
                  <a:cubicBezTo>
                    <a:pt x="481" y="745"/>
                    <a:pt x="443" y="774"/>
                    <a:pt x="402" y="777"/>
                  </a:cubicBezTo>
                  <a:lnTo>
                    <a:pt x="402" y="662"/>
                  </a:lnTo>
                  <a:close/>
                  <a:moveTo>
                    <a:pt x="525" y="672"/>
                  </a:moveTo>
                  <a:cubicBezTo>
                    <a:pt x="522" y="674"/>
                    <a:pt x="518" y="677"/>
                    <a:pt x="517" y="678"/>
                  </a:cubicBezTo>
                  <a:cubicBezTo>
                    <a:pt x="516" y="676"/>
                    <a:pt x="515" y="672"/>
                    <a:pt x="514" y="670"/>
                  </a:cubicBezTo>
                  <a:cubicBezTo>
                    <a:pt x="516" y="670"/>
                    <a:pt x="518" y="670"/>
                    <a:pt x="521" y="670"/>
                  </a:cubicBezTo>
                  <a:cubicBezTo>
                    <a:pt x="523" y="670"/>
                    <a:pt x="524" y="670"/>
                    <a:pt x="525" y="670"/>
                  </a:cubicBezTo>
                  <a:cubicBezTo>
                    <a:pt x="525" y="670"/>
                    <a:pt x="525" y="671"/>
                    <a:pt x="525" y="672"/>
                  </a:cubicBezTo>
                  <a:moveTo>
                    <a:pt x="402" y="648"/>
                  </a:moveTo>
                  <a:cubicBezTo>
                    <a:pt x="402" y="630"/>
                    <a:pt x="402" y="630"/>
                    <a:pt x="402" y="630"/>
                  </a:cubicBezTo>
                  <a:cubicBezTo>
                    <a:pt x="404" y="631"/>
                    <a:pt x="406" y="631"/>
                    <a:pt x="409" y="631"/>
                  </a:cubicBezTo>
                  <a:cubicBezTo>
                    <a:pt x="429" y="631"/>
                    <a:pt x="450" y="624"/>
                    <a:pt x="465" y="619"/>
                  </a:cubicBezTo>
                  <a:cubicBezTo>
                    <a:pt x="470" y="617"/>
                    <a:pt x="475" y="616"/>
                    <a:pt x="478" y="615"/>
                  </a:cubicBezTo>
                  <a:cubicBezTo>
                    <a:pt x="478" y="615"/>
                    <a:pt x="478" y="615"/>
                    <a:pt x="479" y="615"/>
                  </a:cubicBezTo>
                  <a:cubicBezTo>
                    <a:pt x="481" y="615"/>
                    <a:pt x="485" y="619"/>
                    <a:pt x="488" y="624"/>
                  </a:cubicBezTo>
                  <a:cubicBezTo>
                    <a:pt x="496" y="633"/>
                    <a:pt x="507" y="646"/>
                    <a:pt x="529" y="647"/>
                  </a:cubicBezTo>
                  <a:cubicBezTo>
                    <a:pt x="530" y="647"/>
                    <a:pt x="531" y="647"/>
                    <a:pt x="532" y="647"/>
                  </a:cubicBezTo>
                  <a:cubicBezTo>
                    <a:pt x="533" y="647"/>
                    <a:pt x="535" y="647"/>
                    <a:pt x="536" y="647"/>
                  </a:cubicBezTo>
                  <a:cubicBezTo>
                    <a:pt x="536" y="647"/>
                    <a:pt x="536" y="648"/>
                    <a:pt x="536" y="648"/>
                  </a:cubicBezTo>
                  <a:lnTo>
                    <a:pt x="402" y="648"/>
                  </a:lnTo>
                  <a:close/>
                  <a:moveTo>
                    <a:pt x="669" y="130"/>
                  </a:moveTo>
                  <a:cubicBezTo>
                    <a:pt x="553" y="130"/>
                    <a:pt x="553" y="130"/>
                    <a:pt x="553" y="130"/>
                  </a:cubicBezTo>
                  <a:cubicBezTo>
                    <a:pt x="554" y="128"/>
                    <a:pt x="555" y="126"/>
                    <a:pt x="556" y="124"/>
                  </a:cubicBezTo>
                  <a:cubicBezTo>
                    <a:pt x="560" y="112"/>
                    <a:pt x="560" y="87"/>
                    <a:pt x="556" y="50"/>
                  </a:cubicBezTo>
                  <a:cubicBezTo>
                    <a:pt x="598" y="69"/>
                    <a:pt x="636" y="97"/>
                    <a:pt x="669" y="130"/>
                  </a:cubicBezTo>
                  <a:moveTo>
                    <a:pt x="395" y="14"/>
                  </a:moveTo>
                  <a:cubicBezTo>
                    <a:pt x="401" y="14"/>
                    <a:pt x="407" y="14"/>
                    <a:pt x="413" y="15"/>
                  </a:cubicBezTo>
                  <a:cubicBezTo>
                    <a:pt x="414" y="15"/>
                    <a:pt x="414" y="15"/>
                    <a:pt x="415" y="15"/>
                  </a:cubicBezTo>
                  <a:cubicBezTo>
                    <a:pt x="420" y="15"/>
                    <a:pt x="425" y="15"/>
                    <a:pt x="431" y="16"/>
                  </a:cubicBezTo>
                  <a:cubicBezTo>
                    <a:pt x="432" y="16"/>
                    <a:pt x="433" y="16"/>
                    <a:pt x="434" y="16"/>
                  </a:cubicBezTo>
                  <a:cubicBezTo>
                    <a:pt x="439" y="17"/>
                    <a:pt x="443" y="17"/>
                    <a:pt x="448" y="18"/>
                  </a:cubicBezTo>
                  <a:cubicBezTo>
                    <a:pt x="450" y="18"/>
                    <a:pt x="452" y="18"/>
                    <a:pt x="453" y="19"/>
                  </a:cubicBezTo>
                  <a:cubicBezTo>
                    <a:pt x="457" y="19"/>
                    <a:pt x="462" y="20"/>
                    <a:pt x="466" y="21"/>
                  </a:cubicBezTo>
                  <a:cubicBezTo>
                    <a:pt x="468" y="21"/>
                    <a:pt x="470" y="22"/>
                    <a:pt x="472" y="22"/>
                  </a:cubicBezTo>
                  <a:cubicBezTo>
                    <a:pt x="476" y="23"/>
                    <a:pt x="480" y="24"/>
                    <a:pt x="484" y="25"/>
                  </a:cubicBezTo>
                  <a:cubicBezTo>
                    <a:pt x="486" y="25"/>
                    <a:pt x="489" y="26"/>
                    <a:pt x="492" y="27"/>
                  </a:cubicBezTo>
                  <a:cubicBezTo>
                    <a:pt x="495" y="28"/>
                    <a:pt x="498" y="28"/>
                    <a:pt x="501" y="29"/>
                  </a:cubicBezTo>
                  <a:cubicBezTo>
                    <a:pt x="505" y="30"/>
                    <a:pt x="508" y="31"/>
                    <a:pt x="511" y="32"/>
                  </a:cubicBezTo>
                  <a:cubicBezTo>
                    <a:pt x="514" y="33"/>
                    <a:pt x="516" y="34"/>
                    <a:pt x="519" y="35"/>
                  </a:cubicBezTo>
                  <a:cubicBezTo>
                    <a:pt x="523" y="36"/>
                    <a:pt x="527" y="38"/>
                    <a:pt x="531" y="39"/>
                  </a:cubicBezTo>
                  <a:cubicBezTo>
                    <a:pt x="532" y="40"/>
                    <a:pt x="534" y="40"/>
                    <a:pt x="536" y="41"/>
                  </a:cubicBezTo>
                  <a:cubicBezTo>
                    <a:pt x="538" y="42"/>
                    <a:pt x="539" y="43"/>
                    <a:pt x="541" y="43"/>
                  </a:cubicBezTo>
                  <a:cubicBezTo>
                    <a:pt x="543" y="58"/>
                    <a:pt x="544" y="71"/>
                    <a:pt x="545" y="83"/>
                  </a:cubicBezTo>
                  <a:cubicBezTo>
                    <a:pt x="544" y="82"/>
                    <a:pt x="543" y="81"/>
                    <a:pt x="542" y="80"/>
                  </a:cubicBezTo>
                  <a:cubicBezTo>
                    <a:pt x="537" y="74"/>
                    <a:pt x="529" y="71"/>
                    <a:pt x="520" y="71"/>
                  </a:cubicBezTo>
                  <a:cubicBezTo>
                    <a:pt x="519" y="71"/>
                    <a:pt x="519" y="71"/>
                    <a:pt x="519" y="71"/>
                  </a:cubicBezTo>
                  <a:cubicBezTo>
                    <a:pt x="516" y="71"/>
                    <a:pt x="512" y="71"/>
                    <a:pt x="508" y="72"/>
                  </a:cubicBezTo>
                  <a:cubicBezTo>
                    <a:pt x="507" y="72"/>
                    <a:pt x="507" y="72"/>
                    <a:pt x="507" y="72"/>
                  </a:cubicBezTo>
                  <a:cubicBezTo>
                    <a:pt x="490" y="73"/>
                    <a:pt x="466" y="78"/>
                    <a:pt x="462" y="92"/>
                  </a:cubicBezTo>
                  <a:cubicBezTo>
                    <a:pt x="460" y="97"/>
                    <a:pt x="461" y="106"/>
                    <a:pt x="474" y="116"/>
                  </a:cubicBezTo>
                  <a:cubicBezTo>
                    <a:pt x="487" y="124"/>
                    <a:pt x="488" y="135"/>
                    <a:pt x="486" y="142"/>
                  </a:cubicBezTo>
                  <a:cubicBezTo>
                    <a:pt x="486" y="143"/>
                    <a:pt x="484" y="149"/>
                    <a:pt x="478" y="149"/>
                  </a:cubicBezTo>
                  <a:cubicBezTo>
                    <a:pt x="478" y="149"/>
                    <a:pt x="477" y="149"/>
                    <a:pt x="476" y="149"/>
                  </a:cubicBezTo>
                  <a:cubicBezTo>
                    <a:pt x="462" y="146"/>
                    <a:pt x="450" y="151"/>
                    <a:pt x="446" y="161"/>
                  </a:cubicBezTo>
                  <a:cubicBezTo>
                    <a:pt x="445" y="164"/>
                    <a:pt x="444" y="167"/>
                    <a:pt x="445" y="170"/>
                  </a:cubicBezTo>
                  <a:cubicBezTo>
                    <a:pt x="440" y="166"/>
                    <a:pt x="435" y="163"/>
                    <a:pt x="428" y="163"/>
                  </a:cubicBezTo>
                  <a:cubicBezTo>
                    <a:pt x="425" y="163"/>
                    <a:pt x="423" y="163"/>
                    <a:pt x="420" y="164"/>
                  </a:cubicBezTo>
                  <a:cubicBezTo>
                    <a:pt x="414" y="166"/>
                    <a:pt x="410" y="169"/>
                    <a:pt x="409" y="173"/>
                  </a:cubicBezTo>
                  <a:cubicBezTo>
                    <a:pt x="405" y="182"/>
                    <a:pt x="411" y="191"/>
                    <a:pt x="418" y="202"/>
                  </a:cubicBezTo>
                  <a:cubicBezTo>
                    <a:pt x="425" y="213"/>
                    <a:pt x="432" y="225"/>
                    <a:pt x="428" y="234"/>
                  </a:cubicBezTo>
                  <a:cubicBezTo>
                    <a:pt x="421" y="245"/>
                    <a:pt x="410" y="254"/>
                    <a:pt x="398" y="260"/>
                  </a:cubicBezTo>
                  <a:cubicBezTo>
                    <a:pt x="398" y="260"/>
                    <a:pt x="398" y="260"/>
                    <a:pt x="398" y="260"/>
                  </a:cubicBezTo>
                  <a:cubicBezTo>
                    <a:pt x="396" y="261"/>
                    <a:pt x="395" y="262"/>
                    <a:pt x="393" y="262"/>
                  </a:cubicBezTo>
                  <a:cubicBezTo>
                    <a:pt x="393" y="263"/>
                    <a:pt x="392" y="263"/>
                    <a:pt x="392" y="263"/>
                  </a:cubicBezTo>
                  <a:cubicBezTo>
                    <a:pt x="383" y="267"/>
                    <a:pt x="373" y="269"/>
                    <a:pt x="365" y="270"/>
                  </a:cubicBezTo>
                  <a:cubicBezTo>
                    <a:pt x="341" y="273"/>
                    <a:pt x="343" y="287"/>
                    <a:pt x="344" y="300"/>
                  </a:cubicBezTo>
                  <a:cubicBezTo>
                    <a:pt x="344" y="305"/>
                    <a:pt x="345" y="309"/>
                    <a:pt x="344" y="315"/>
                  </a:cubicBezTo>
                  <a:cubicBezTo>
                    <a:pt x="344" y="338"/>
                    <a:pt x="343" y="352"/>
                    <a:pt x="340" y="355"/>
                  </a:cubicBezTo>
                  <a:cubicBezTo>
                    <a:pt x="339" y="355"/>
                    <a:pt x="337" y="353"/>
                    <a:pt x="333" y="349"/>
                  </a:cubicBezTo>
                  <a:cubicBezTo>
                    <a:pt x="326" y="341"/>
                    <a:pt x="320" y="338"/>
                    <a:pt x="314" y="338"/>
                  </a:cubicBezTo>
                  <a:cubicBezTo>
                    <a:pt x="310" y="338"/>
                    <a:pt x="307" y="339"/>
                    <a:pt x="305" y="343"/>
                  </a:cubicBezTo>
                  <a:cubicBezTo>
                    <a:pt x="296" y="355"/>
                    <a:pt x="307" y="389"/>
                    <a:pt x="309" y="395"/>
                  </a:cubicBezTo>
                  <a:cubicBezTo>
                    <a:pt x="316" y="416"/>
                    <a:pt x="350" y="440"/>
                    <a:pt x="375" y="458"/>
                  </a:cubicBezTo>
                  <a:cubicBezTo>
                    <a:pt x="376" y="458"/>
                    <a:pt x="376" y="458"/>
                    <a:pt x="376" y="458"/>
                  </a:cubicBezTo>
                  <a:cubicBezTo>
                    <a:pt x="312" y="440"/>
                    <a:pt x="276" y="416"/>
                    <a:pt x="277" y="392"/>
                  </a:cubicBezTo>
                  <a:cubicBezTo>
                    <a:pt x="278" y="373"/>
                    <a:pt x="285" y="367"/>
                    <a:pt x="292" y="361"/>
                  </a:cubicBezTo>
                  <a:cubicBezTo>
                    <a:pt x="298" y="356"/>
                    <a:pt x="306" y="349"/>
                    <a:pt x="302" y="334"/>
                  </a:cubicBezTo>
                  <a:cubicBezTo>
                    <a:pt x="296" y="315"/>
                    <a:pt x="279" y="309"/>
                    <a:pt x="269" y="307"/>
                  </a:cubicBezTo>
                  <a:cubicBezTo>
                    <a:pt x="275" y="267"/>
                    <a:pt x="261" y="260"/>
                    <a:pt x="256" y="258"/>
                  </a:cubicBezTo>
                  <a:cubicBezTo>
                    <a:pt x="254" y="258"/>
                    <a:pt x="252" y="258"/>
                    <a:pt x="250" y="258"/>
                  </a:cubicBezTo>
                  <a:cubicBezTo>
                    <a:pt x="230" y="258"/>
                    <a:pt x="190" y="284"/>
                    <a:pt x="183" y="299"/>
                  </a:cubicBezTo>
                  <a:cubicBezTo>
                    <a:pt x="180" y="305"/>
                    <a:pt x="179" y="311"/>
                    <a:pt x="177" y="317"/>
                  </a:cubicBezTo>
                  <a:cubicBezTo>
                    <a:pt x="175" y="325"/>
                    <a:pt x="173" y="333"/>
                    <a:pt x="169" y="338"/>
                  </a:cubicBezTo>
                  <a:cubicBezTo>
                    <a:pt x="166" y="330"/>
                    <a:pt x="163" y="310"/>
                    <a:pt x="159" y="279"/>
                  </a:cubicBezTo>
                  <a:cubicBezTo>
                    <a:pt x="157" y="267"/>
                    <a:pt x="157" y="266"/>
                    <a:pt x="156" y="264"/>
                  </a:cubicBezTo>
                  <a:cubicBezTo>
                    <a:pt x="155" y="262"/>
                    <a:pt x="149" y="251"/>
                    <a:pt x="144" y="242"/>
                  </a:cubicBezTo>
                  <a:cubicBezTo>
                    <a:pt x="143" y="240"/>
                    <a:pt x="141" y="238"/>
                    <a:pt x="139" y="238"/>
                  </a:cubicBezTo>
                  <a:cubicBezTo>
                    <a:pt x="133" y="237"/>
                    <a:pt x="115" y="234"/>
                    <a:pt x="107" y="229"/>
                  </a:cubicBezTo>
                  <a:cubicBezTo>
                    <a:pt x="104" y="228"/>
                    <a:pt x="102" y="227"/>
                    <a:pt x="99" y="229"/>
                  </a:cubicBezTo>
                  <a:cubicBezTo>
                    <a:pt x="97" y="230"/>
                    <a:pt x="96" y="232"/>
                    <a:pt x="96" y="235"/>
                  </a:cubicBezTo>
                  <a:cubicBezTo>
                    <a:pt x="96" y="248"/>
                    <a:pt x="95" y="266"/>
                    <a:pt x="94" y="272"/>
                  </a:cubicBezTo>
                  <a:cubicBezTo>
                    <a:pt x="90" y="279"/>
                    <a:pt x="73" y="304"/>
                    <a:pt x="48" y="360"/>
                  </a:cubicBezTo>
                  <a:cubicBezTo>
                    <a:pt x="39" y="383"/>
                    <a:pt x="34" y="415"/>
                    <a:pt x="33" y="450"/>
                  </a:cubicBezTo>
                  <a:cubicBezTo>
                    <a:pt x="34" y="435"/>
                    <a:pt x="39" y="420"/>
                    <a:pt x="46" y="402"/>
                  </a:cubicBezTo>
                  <a:cubicBezTo>
                    <a:pt x="47" y="403"/>
                    <a:pt x="48" y="403"/>
                    <a:pt x="50" y="403"/>
                  </a:cubicBezTo>
                  <a:cubicBezTo>
                    <a:pt x="54" y="403"/>
                    <a:pt x="54" y="403"/>
                    <a:pt x="54" y="403"/>
                  </a:cubicBezTo>
                  <a:cubicBezTo>
                    <a:pt x="51" y="406"/>
                    <a:pt x="48" y="412"/>
                    <a:pt x="46" y="429"/>
                  </a:cubicBezTo>
                  <a:cubicBezTo>
                    <a:pt x="45" y="443"/>
                    <a:pt x="44" y="458"/>
                    <a:pt x="46" y="469"/>
                  </a:cubicBezTo>
                  <a:cubicBezTo>
                    <a:pt x="48" y="488"/>
                    <a:pt x="54" y="497"/>
                    <a:pt x="64" y="497"/>
                  </a:cubicBezTo>
                  <a:cubicBezTo>
                    <a:pt x="64" y="497"/>
                    <a:pt x="64" y="497"/>
                    <a:pt x="65" y="497"/>
                  </a:cubicBezTo>
                  <a:cubicBezTo>
                    <a:pt x="76" y="496"/>
                    <a:pt x="81" y="483"/>
                    <a:pt x="80" y="459"/>
                  </a:cubicBezTo>
                  <a:cubicBezTo>
                    <a:pt x="80" y="459"/>
                    <a:pt x="77" y="413"/>
                    <a:pt x="65" y="403"/>
                  </a:cubicBezTo>
                  <a:cubicBezTo>
                    <a:pt x="194" y="403"/>
                    <a:pt x="194" y="403"/>
                    <a:pt x="194" y="403"/>
                  </a:cubicBezTo>
                  <a:cubicBezTo>
                    <a:pt x="194" y="443"/>
                    <a:pt x="198" y="482"/>
                    <a:pt x="204" y="519"/>
                  </a:cubicBezTo>
                  <a:cubicBezTo>
                    <a:pt x="46" y="519"/>
                    <a:pt x="46" y="519"/>
                    <a:pt x="46" y="519"/>
                  </a:cubicBezTo>
                  <a:cubicBezTo>
                    <a:pt x="45" y="519"/>
                    <a:pt x="45" y="519"/>
                    <a:pt x="44" y="519"/>
                  </a:cubicBezTo>
                  <a:cubicBezTo>
                    <a:pt x="38" y="498"/>
                    <a:pt x="35" y="482"/>
                    <a:pt x="33" y="468"/>
                  </a:cubicBezTo>
                  <a:cubicBezTo>
                    <a:pt x="34" y="487"/>
                    <a:pt x="36" y="506"/>
                    <a:pt x="39" y="526"/>
                  </a:cubicBezTo>
                  <a:cubicBezTo>
                    <a:pt x="39" y="526"/>
                    <a:pt x="39" y="526"/>
                    <a:pt x="39" y="526"/>
                  </a:cubicBezTo>
                  <a:cubicBezTo>
                    <a:pt x="39" y="526"/>
                    <a:pt x="39" y="527"/>
                    <a:pt x="39" y="527"/>
                  </a:cubicBezTo>
                  <a:cubicBezTo>
                    <a:pt x="39" y="530"/>
                    <a:pt x="40" y="533"/>
                    <a:pt x="40" y="536"/>
                  </a:cubicBezTo>
                  <a:cubicBezTo>
                    <a:pt x="40" y="535"/>
                    <a:pt x="39" y="533"/>
                    <a:pt x="39" y="532"/>
                  </a:cubicBezTo>
                  <a:cubicBezTo>
                    <a:pt x="38" y="529"/>
                    <a:pt x="37" y="526"/>
                    <a:pt x="36" y="523"/>
                  </a:cubicBezTo>
                  <a:cubicBezTo>
                    <a:pt x="35" y="521"/>
                    <a:pt x="34" y="520"/>
                    <a:pt x="34" y="518"/>
                  </a:cubicBezTo>
                  <a:cubicBezTo>
                    <a:pt x="32" y="513"/>
                    <a:pt x="31" y="509"/>
                    <a:pt x="30" y="505"/>
                  </a:cubicBezTo>
                  <a:cubicBezTo>
                    <a:pt x="29" y="504"/>
                    <a:pt x="29" y="503"/>
                    <a:pt x="28" y="501"/>
                  </a:cubicBezTo>
                  <a:cubicBezTo>
                    <a:pt x="27" y="496"/>
                    <a:pt x="26" y="492"/>
                    <a:pt x="25" y="487"/>
                  </a:cubicBezTo>
                  <a:cubicBezTo>
                    <a:pt x="24" y="486"/>
                    <a:pt x="24" y="485"/>
                    <a:pt x="24" y="484"/>
                  </a:cubicBezTo>
                  <a:cubicBezTo>
                    <a:pt x="23" y="479"/>
                    <a:pt x="22" y="474"/>
                    <a:pt x="21" y="469"/>
                  </a:cubicBezTo>
                  <a:cubicBezTo>
                    <a:pt x="21" y="468"/>
                    <a:pt x="20" y="467"/>
                    <a:pt x="20" y="467"/>
                  </a:cubicBezTo>
                  <a:cubicBezTo>
                    <a:pt x="19" y="461"/>
                    <a:pt x="18" y="456"/>
                    <a:pt x="18" y="451"/>
                  </a:cubicBezTo>
                  <a:cubicBezTo>
                    <a:pt x="18" y="450"/>
                    <a:pt x="17" y="450"/>
                    <a:pt x="17" y="449"/>
                  </a:cubicBezTo>
                  <a:cubicBezTo>
                    <a:pt x="17" y="444"/>
                    <a:pt x="16" y="438"/>
                    <a:pt x="15" y="433"/>
                  </a:cubicBezTo>
                  <a:cubicBezTo>
                    <a:pt x="15" y="432"/>
                    <a:pt x="15" y="432"/>
                    <a:pt x="15" y="431"/>
                  </a:cubicBezTo>
                  <a:cubicBezTo>
                    <a:pt x="15" y="426"/>
                    <a:pt x="14" y="420"/>
                    <a:pt x="14" y="414"/>
                  </a:cubicBezTo>
                  <a:cubicBezTo>
                    <a:pt x="14" y="414"/>
                    <a:pt x="14" y="414"/>
                    <a:pt x="14" y="413"/>
                  </a:cubicBezTo>
                  <a:cubicBezTo>
                    <a:pt x="14" y="407"/>
                    <a:pt x="14" y="402"/>
                    <a:pt x="14" y="396"/>
                  </a:cubicBezTo>
                  <a:cubicBezTo>
                    <a:pt x="14" y="186"/>
                    <a:pt x="185" y="14"/>
                    <a:pt x="395" y="14"/>
                  </a:cubicBezTo>
                  <a:moveTo>
                    <a:pt x="122" y="662"/>
                  </a:moveTo>
                  <a:cubicBezTo>
                    <a:pt x="246" y="662"/>
                    <a:pt x="246" y="662"/>
                    <a:pt x="246" y="662"/>
                  </a:cubicBezTo>
                  <a:cubicBezTo>
                    <a:pt x="248" y="666"/>
                    <a:pt x="250" y="670"/>
                    <a:pt x="252" y="674"/>
                  </a:cubicBezTo>
                  <a:cubicBezTo>
                    <a:pt x="275" y="720"/>
                    <a:pt x="302" y="753"/>
                    <a:pt x="333" y="772"/>
                  </a:cubicBezTo>
                  <a:cubicBezTo>
                    <a:pt x="251" y="759"/>
                    <a:pt x="178" y="719"/>
                    <a:pt x="122" y="662"/>
                  </a:cubicBezTo>
                  <a:moveTo>
                    <a:pt x="458" y="772"/>
                  </a:moveTo>
                  <a:cubicBezTo>
                    <a:pt x="487" y="754"/>
                    <a:pt x="514" y="723"/>
                    <a:pt x="536" y="680"/>
                  </a:cubicBezTo>
                  <a:cubicBezTo>
                    <a:pt x="541" y="676"/>
                    <a:pt x="544" y="671"/>
                    <a:pt x="543" y="667"/>
                  </a:cubicBezTo>
                  <a:cubicBezTo>
                    <a:pt x="543" y="666"/>
                    <a:pt x="543" y="666"/>
                    <a:pt x="543" y="666"/>
                  </a:cubicBezTo>
                  <a:cubicBezTo>
                    <a:pt x="544" y="664"/>
                    <a:pt x="544" y="663"/>
                    <a:pt x="545" y="662"/>
                  </a:cubicBezTo>
                  <a:cubicBezTo>
                    <a:pt x="605" y="662"/>
                    <a:pt x="605" y="662"/>
                    <a:pt x="605" y="662"/>
                  </a:cubicBezTo>
                  <a:cubicBezTo>
                    <a:pt x="603" y="663"/>
                    <a:pt x="600" y="665"/>
                    <a:pt x="597" y="667"/>
                  </a:cubicBezTo>
                  <a:cubicBezTo>
                    <a:pt x="594" y="669"/>
                    <a:pt x="592" y="670"/>
                    <a:pt x="589" y="672"/>
                  </a:cubicBezTo>
                  <a:cubicBezTo>
                    <a:pt x="585" y="674"/>
                    <a:pt x="585" y="674"/>
                    <a:pt x="585" y="674"/>
                  </a:cubicBezTo>
                  <a:cubicBezTo>
                    <a:pt x="570" y="684"/>
                    <a:pt x="561" y="689"/>
                    <a:pt x="565" y="697"/>
                  </a:cubicBezTo>
                  <a:cubicBezTo>
                    <a:pt x="566" y="700"/>
                    <a:pt x="570" y="702"/>
                    <a:pt x="574" y="702"/>
                  </a:cubicBezTo>
                  <a:cubicBezTo>
                    <a:pt x="585" y="702"/>
                    <a:pt x="613" y="684"/>
                    <a:pt x="619" y="673"/>
                  </a:cubicBezTo>
                  <a:cubicBezTo>
                    <a:pt x="622" y="668"/>
                    <a:pt x="621" y="664"/>
                    <a:pt x="619" y="662"/>
                  </a:cubicBezTo>
                  <a:cubicBezTo>
                    <a:pt x="669" y="662"/>
                    <a:pt x="669" y="662"/>
                    <a:pt x="669" y="662"/>
                  </a:cubicBezTo>
                  <a:cubicBezTo>
                    <a:pt x="613" y="719"/>
                    <a:pt x="540" y="759"/>
                    <a:pt x="458" y="772"/>
                  </a:cubicBezTo>
                </a:path>
              </a:pathLst>
            </a:cu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51" name="Freeform 122">
              <a:extLst>
                <a:ext uri="{FF2B5EF4-FFF2-40B4-BE49-F238E27FC236}">
                  <a16:creationId xmlns:a16="http://schemas.microsoft.com/office/drawing/2014/main" id="{B8B2D744-4BB5-4705-B756-44789A08CA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4652" y="896592"/>
              <a:ext cx="598488" cy="419100"/>
            </a:xfrm>
            <a:custGeom>
              <a:avLst/>
              <a:gdLst>
                <a:gd name="T0" fmla="*/ 248018 w 794"/>
                <a:gd name="T1" fmla="*/ 0 h 460"/>
                <a:gd name="T2" fmla="*/ 159817 w 794"/>
                <a:gd name="T3" fmla="*/ 35522 h 460"/>
                <a:gd name="T4" fmla="*/ 2262 w 794"/>
                <a:gd name="T5" fmla="*/ 192181 h 460"/>
                <a:gd name="T6" fmla="*/ 9800 w 794"/>
                <a:gd name="T7" fmla="*/ 193091 h 460"/>
                <a:gd name="T8" fmla="*/ 213341 w 794"/>
                <a:gd name="T9" fmla="*/ 29146 h 460"/>
                <a:gd name="T10" fmla="*/ 211079 w 794"/>
                <a:gd name="T11" fmla="*/ 222237 h 460"/>
                <a:gd name="T12" fmla="*/ 181679 w 794"/>
                <a:gd name="T13" fmla="*/ 245918 h 460"/>
                <a:gd name="T14" fmla="*/ 339235 w 794"/>
                <a:gd name="T15" fmla="*/ 165767 h 460"/>
                <a:gd name="T16" fmla="*/ 370897 w 794"/>
                <a:gd name="T17" fmla="*/ 237721 h 460"/>
                <a:gd name="T18" fmla="*/ 279680 w 794"/>
                <a:gd name="T19" fmla="*/ 295102 h 460"/>
                <a:gd name="T20" fmla="*/ 278173 w 794"/>
                <a:gd name="T21" fmla="*/ 296924 h 460"/>
                <a:gd name="T22" fmla="*/ 206556 w 794"/>
                <a:gd name="T23" fmla="*/ 372521 h 460"/>
                <a:gd name="T24" fmla="*/ 55785 w 794"/>
                <a:gd name="T25" fmla="*/ 392559 h 460"/>
                <a:gd name="T26" fmla="*/ 61062 w 794"/>
                <a:gd name="T27" fmla="*/ 398934 h 460"/>
                <a:gd name="T28" fmla="*/ 233695 w 794"/>
                <a:gd name="T29" fmla="*/ 369788 h 460"/>
                <a:gd name="T30" fmla="*/ 266865 w 794"/>
                <a:gd name="T31" fmla="*/ 397113 h 460"/>
                <a:gd name="T32" fmla="*/ 290988 w 794"/>
                <a:gd name="T33" fmla="*/ 389826 h 460"/>
                <a:gd name="T34" fmla="*/ 324912 w 794"/>
                <a:gd name="T35" fmla="*/ 418972 h 460"/>
                <a:gd name="T36" fmla="*/ 365620 w 794"/>
                <a:gd name="T37" fmla="*/ 373432 h 460"/>
                <a:gd name="T38" fmla="*/ 399543 w 794"/>
                <a:gd name="T39" fmla="*/ 402577 h 460"/>
                <a:gd name="T40" fmla="*/ 460606 w 794"/>
                <a:gd name="T41" fmla="*/ 306943 h 460"/>
                <a:gd name="T42" fmla="*/ 598561 w 794"/>
                <a:gd name="T43" fmla="*/ 262313 h 460"/>
                <a:gd name="T44" fmla="*/ 561622 w 794"/>
                <a:gd name="T45" fmla="*/ 0 h 460"/>
                <a:gd name="T46" fmla="*/ 588007 w 794"/>
                <a:gd name="T47" fmla="*/ 74686 h 460"/>
                <a:gd name="T48" fmla="*/ 221633 w 794"/>
                <a:gd name="T49" fmla="*/ 122048 h 460"/>
                <a:gd name="T50" fmla="*/ 248018 w 794"/>
                <a:gd name="T51" fmla="*/ 12751 h 460"/>
                <a:gd name="T52" fmla="*/ 588007 w 794"/>
                <a:gd name="T53" fmla="*/ 44630 h 460"/>
                <a:gd name="T54" fmla="*/ 221633 w 794"/>
                <a:gd name="T55" fmla="*/ 61935 h 460"/>
                <a:gd name="T56" fmla="*/ 248018 w 794"/>
                <a:gd name="T57" fmla="*/ 12751 h 460"/>
                <a:gd name="T58" fmla="*/ 241988 w 794"/>
                <a:gd name="T59" fmla="*/ 360680 h 460"/>
                <a:gd name="T60" fmla="*/ 284957 w 794"/>
                <a:gd name="T61" fmla="*/ 306943 h 460"/>
                <a:gd name="T62" fmla="*/ 288727 w 794"/>
                <a:gd name="T63" fmla="*/ 367056 h 460"/>
                <a:gd name="T64" fmla="*/ 347527 w 794"/>
                <a:gd name="T65" fmla="*/ 389826 h 460"/>
                <a:gd name="T66" fmla="*/ 301542 w 794"/>
                <a:gd name="T67" fmla="*/ 386183 h 460"/>
                <a:gd name="T68" fmla="*/ 325665 w 794"/>
                <a:gd name="T69" fmla="*/ 306943 h 460"/>
                <a:gd name="T70" fmla="*/ 367881 w 794"/>
                <a:gd name="T71" fmla="*/ 340642 h 460"/>
                <a:gd name="T72" fmla="*/ 347527 w 794"/>
                <a:gd name="T73" fmla="*/ 389826 h 460"/>
                <a:gd name="T74" fmla="*/ 388235 w 794"/>
                <a:gd name="T75" fmla="*/ 387094 h 460"/>
                <a:gd name="T76" fmla="*/ 393512 w 794"/>
                <a:gd name="T77" fmla="*/ 306943 h 460"/>
                <a:gd name="T78" fmla="*/ 422159 w 794"/>
                <a:gd name="T79" fmla="*/ 373432 h 460"/>
                <a:gd name="T80" fmla="*/ 300034 w 794"/>
                <a:gd name="T81" fmla="*/ 294191 h 460"/>
                <a:gd name="T82" fmla="*/ 376928 w 794"/>
                <a:gd name="T83" fmla="*/ 248651 h 460"/>
                <a:gd name="T84" fmla="*/ 335466 w 794"/>
                <a:gd name="T85" fmla="*/ 153927 h 460"/>
                <a:gd name="T86" fmla="*/ 221633 w 794"/>
                <a:gd name="T87" fmla="*/ 134800 h 460"/>
                <a:gd name="T88" fmla="*/ 588007 w 794"/>
                <a:gd name="T89" fmla="*/ 262313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94" h="460">
                  <a:moveTo>
                    <a:pt x="745" y="0"/>
                  </a:moveTo>
                  <a:cubicBezTo>
                    <a:pt x="329" y="0"/>
                    <a:pt x="329" y="0"/>
                    <a:pt x="329" y="0"/>
                  </a:cubicBezTo>
                  <a:cubicBezTo>
                    <a:pt x="313" y="0"/>
                    <a:pt x="299" y="7"/>
                    <a:pt x="290" y="20"/>
                  </a:cubicBezTo>
                  <a:cubicBezTo>
                    <a:pt x="278" y="14"/>
                    <a:pt x="248" y="8"/>
                    <a:pt x="212" y="39"/>
                  </a:cubicBezTo>
                  <a:cubicBezTo>
                    <a:pt x="168" y="77"/>
                    <a:pt x="6" y="200"/>
                    <a:pt x="4" y="201"/>
                  </a:cubicBezTo>
                  <a:cubicBezTo>
                    <a:pt x="1" y="204"/>
                    <a:pt x="0" y="208"/>
                    <a:pt x="3" y="211"/>
                  </a:cubicBezTo>
                  <a:cubicBezTo>
                    <a:pt x="4" y="213"/>
                    <a:pt x="6" y="214"/>
                    <a:pt x="8" y="214"/>
                  </a:cubicBezTo>
                  <a:cubicBezTo>
                    <a:pt x="10" y="214"/>
                    <a:pt x="11" y="213"/>
                    <a:pt x="13" y="212"/>
                  </a:cubicBezTo>
                  <a:cubicBezTo>
                    <a:pt x="14" y="211"/>
                    <a:pt x="177" y="88"/>
                    <a:pt x="221" y="50"/>
                  </a:cubicBezTo>
                  <a:cubicBezTo>
                    <a:pt x="251" y="24"/>
                    <a:pt x="274" y="28"/>
                    <a:pt x="283" y="32"/>
                  </a:cubicBezTo>
                  <a:cubicBezTo>
                    <a:pt x="281" y="37"/>
                    <a:pt x="280" y="43"/>
                    <a:pt x="280" y="49"/>
                  </a:cubicBezTo>
                  <a:cubicBezTo>
                    <a:pt x="280" y="244"/>
                    <a:pt x="280" y="244"/>
                    <a:pt x="280" y="244"/>
                  </a:cubicBezTo>
                  <a:cubicBezTo>
                    <a:pt x="260" y="253"/>
                    <a:pt x="246" y="259"/>
                    <a:pt x="245" y="260"/>
                  </a:cubicBezTo>
                  <a:cubicBezTo>
                    <a:pt x="241" y="262"/>
                    <a:pt x="240" y="266"/>
                    <a:pt x="241" y="270"/>
                  </a:cubicBezTo>
                  <a:cubicBezTo>
                    <a:pt x="243" y="273"/>
                    <a:pt x="247" y="275"/>
                    <a:pt x="251" y="273"/>
                  </a:cubicBezTo>
                  <a:cubicBezTo>
                    <a:pt x="252" y="272"/>
                    <a:pt x="410" y="198"/>
                    <a:pt x="450" y="182"/>
                  </a:cubicBezTo>
                  <a:cubicBezTo>
                    <a:pt x="479" y="170"/>
                    <a:pt x="498" y="184"/>
                    <a:pt x="507" y="201"/>
                  </a:cubicBezTo>
                  <a:cubicBezTo>
                    <a:pt x="516" y="221"/>
                    <a:pt x="514" y="248"/>
                    <a:pt x="492" y="261"/>
                  </a:cubicBezTo>
                  <a:cubicBezTo>
                    <a:pt x="482" y="267"/>
                    <a:pt x="464" y="275"/>
                    <a:pt x="444" y="285"/>
                  </a:cubicBezTo>
                  <a:cubicBezTo>
                    <a:pt x="411" y="300"/>
                    <a:pt x="381" y="315"/>
                    <a:pt x="371" y="324"/>
                  </a:cubicBezTo>
                  <a:cubicBezTo>
                    <a:pt x="371" y="324"/>
                    <a:pt x="370" y="324"/>
                    <a:pt x="370" y="325"/>
                  </a:cubicBezTo>
                  <a:cubicBezTo>
                    <a:pt x="370" y="325"/>
                    <a:pt x="369" y="325"/>
                    <a:pt x="369" y="326"/>
                  </a:cubicBezTo>
                  <a:cubicBezTo>
                    <a:pt x="366" y="329"/>
                    <a:pt x="361" y="334"/>
                    <a:pt x="356" y="340"/>
                  </a:cubicBezTo>
                  <a:cubicBezTo>
                    <a:pt x="336" y="363"/>
                    <a:pt x="303" y="401"/>
                    <a:pt x="274" y="409"/>
                  </a:cubicBezTo>
                  <a:cubicBezTo>
                    <a:pt x="236" y="419"/>
                    <a:pt x="82" y="424"/>
                    <a:pt x="80" y="424"/>
                  </a:cubicBezTo>
                  <a:cubicBezTo>
                    <a:pt x="76" y="424"/>
                    <a:pt x="73" y="428"/>
                    <a:pt x="74" y="431"/>
                  </a:cubicBezTo>
                  <a:cubicBezTo>
                    <a:pt x="74" y="435"/>
                    <a:pt x="77" y="438"/>
                    <a:pt x="81" y="438"/>
                  </a:cubicBezTo>
                  <a:cubicBezTo>
                    <a:pt x="81" y="438"/>
                    <a:pt x="81" y="438"/>
                    <a:pt x="81" y="438"/>
                  </a:cubicBezTo>
                  <a:cubicBezTo>
                    <a:pt x="87" y="438"/>
                    <a:pt x="238" y="433"/>
                    <a:pt x="278" y="422"/>
                  </a:cubicBezTo>
                  <a:cubicBezTo>
                    <a:pt x="289" y="419"/>
                    <a:pt x="299" y="413"/>
                    <a:pt x="310" y="406"/>
                  </a:cubicBezTo>
                  <a:cubicBezTo>
                    <a:pt x="314" y="416"/>
                    <a:pt x="322" y="425"/>
                    <a:pt x="333" y="431"/>
                  </a:cubicBezTo>
                  <a:cubicBezTo>
                    <a:pt x="339" y="434"/>
                    <a:pt x="347" y="436"/>
                    <a:pt x="354" y="436"/>
                  </a:cubicBezTo>
                  <a:cubicBezTo>
                    <a:pt x="365" y="436"/>
                    <a:pt x="376" y="431"/>
                    <a:pt x="385" y="423"/>
                  </a:cubicBezTo>
                  <a:cubicBezTo>
                    <a:pt x="386" y="425"/>
                    <a:pt x="386" y="426"/>
                    <a:pt x="386" y="428"/>
                  </a:cubicBezTo>
                  <a:cubicBezTo>
                    <a:pt x="391" y="440"/>
                    <a:pt x="399" y="450"/>
                    <a:pt x="410" y="455"/>
                  </a:cubicBezTo>
                  <a:cubicBezTo>
                    <a:pt x="417" y="459"/>
                    <a:pt x="424" y="460"/>
                    <a:pt x="431" y="460"/>
                  </a:cubicBezTo>
                  <a:cubicBezTo>
                    <a:pt x="449" y="460"/>
                    <a:pt x="465" y="451"/>
                    <a:pt x="474" y="434"/>
                  </a:cubicBezTo>
                  <a:cubicBezTo>
                    <a:pt x="485" y="410"/>
                    <a:pt x="485" y="410"/>
                    <a:pt x="485" y="410"/>
                  </a:cubicBezTo>
                  <a:cubicBezTo>
                    <a:pt x="489" y="421"/>
                    <a:pt x="497" y="431"/>
                    <a:pt x="509" y="437"/>
                  </a:cubicBezTo>
                  <a:cubicBezTo>
                    <a:pt x="516" y="440"/>
                    <a:pt x="523" y="442"/>
                    <a:pt x="530" y="442"/>
                  </a:cubicBezTo>
                  <a:cubicBezTo>
                    <a:pt x="547" y="442"/>
                    <a:pt x="564" y="432"/>
                    <a:pt x="572" y="416"/>
                  </a:cubicBezTo>
                  <a:cubicBezTo>
                    <a:pt x="611" y="337"/>
                    <a:pt x="611" y="337"/>
                    <a:pt x="611" y="337"/>
                  </a:cubicBezTo>
                  <a:cubicBezTo>
                    <a:pt x="745" y="337"/>
                    <a:pt x="745" y="337"/>
                    <a:pt x="745" y="337"/>
                  </a:cubicBezTo>
                  <a:cubicBezTo>
                    <a:pt x="772" y="337"/>
                    <a:pt x="794" y="315"/>
                    <a:pt x="794" y="288"/>
                  </a:cubicBezTo>
                  <a:cubicBezTo>
                    <a:pt x="794" y="49"/>
                    <a:pt x="794" y="49"/>
                    <a:pt x="794" y="49"/>
                  </a:cubicBezTo>
                  <a:cubicBezTo>
                    <a:pt x="794" y="22"/>
                    <a:pt x="772" y="0"/>
                    <a:pt x="745" y="0"/>
                  </a:cubicBezTo>
                  <a:moveTo>
                    <a:pt x="294" y="82"/>
                  </a:moveTo>
                  <a:cubicBezTo>
                    <a:pt x="780" y="82"/>
                    <a:pt x="780" y="82"/>
                    <a:pt x="780" y="82"/>
                  </a:cubicBezTo>
                  <a:cubicBezTo>
                    <a:pt x="780" y="134"/>
                    <a:pt x="780" y="134"/>
                    <a:pt x="780" y="134"/>
                  </a:cubicBezTo>
                  <a:cubicBezTo>
                    <a:pt x="294" y="134"/>
                    <a:pt x="294" y="134"/>
                    <a:pt x="294" y="134"/>
                  </a:cubicBezTo>
                  <a:lnTo>
                    <a:pt x="294" y="82"/>
                  </a:lnTo>
                  <a:close/>
                  <a:moveTo>
                    <a:pt x="329" y="14"/>
                  </a:moveTo>
                  <a:cubicBezTo>
                    <a:pt x="745" y="14"/>
                    <a:pt x="745" y="14"/>
                    <a:pt x="745" y="14"/>
                  </a:cubicBezTo>
                  <a:cubicBezTo>
                    <a:pt x="765" y="14"/>
                    <a:pt x="780" y="29"/>
                    <a:pt x="780" y="49"/>
                  </a:cubicBezTo>
                  <a:cubicBezTo>
                    <a:pt x="780" y="68"/>
                    <a:pt x="780" y="68"/>
                    <a:pt x="780" y="68"/>
                  </a:cubicBezTo>
                  <a:cubicBezTo>
                    <a:pt x="294" y="68"/>
                    <a:pt x="294" y="68"/>
                    <a:pt x="294" y="6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29"/>
                    <a:pt x="310" y="14"/>
                    <a:pt x="329" y="14"/>
                  </a:cubicBezTo>
                  <a:moveTo>
                    <a:pt x="339" y="418"/>
                  </a:moveTo>
                  <a:cubicBezTo>
                    <a:pt x="330" y="414"/>
                    <a:pt x="324" y="406"/>
                    <a:pt x="321" y="396"/>
                  </a:cubicBezTo>
                  <a:cubicBezTo>
                    <a:pt x="338" y="382"/>
                    <a:pt x="354" y="364"/>
                    <a:pt x="366" y="350"/>
                  </a:cubicBezTo>
                  <a:cubicBezTo>
                    <a:pt x="371" y="345"/>
                    <a:pt x="375" y="340"/>
                    <a:pt x="378" y="337"/>
                  </a:cubicBezTo>
                  <a:cubicBezTo>
                    <a:pt x="416" y="337"/>
                    <a:pt x="416" y="337"/>
                    <a:pt x="416" y="337"/>
                  </a:cubicBezTo>
                  <a:cubicBezTo>
                    <a:pt x="383" y="403"/>
                    <a:pt x="383" y="403"/>
                    <a:pt x="383" y="403"/>
                  </a:cubicBezTo>
                  <a:cubicBezTo>
                    <a:pt x="375" y="420"/>
                    <a:pt x="355" y="426"/>
                    <a:pt x="339" y="418"/>
                  </a:cubicBezTo>
                  <a:moveTo>
                    <a:pt x="461" y="428"/>
                  </a:moveTo>
                  <a:cubicBezTo>
                    <a:pt x="453" y="444"/>
                    <a:pt x="433" y="451"/>
                    <a:pt x="416" y="443"/>
                  </a:cubicBezTo>
                  <a:cubicBezTo>
                    <a:pt x="409" y="439"/>
                    <a:pt x="403" y="432"/>
                    <a:pt x="400" y="424"/>
                  </a:cubicBezTo>
                  <a:cubicBezTo>
                    <a:pt x="397" y="415"/>
                    <a:pt x="398" y="406"/>
                    <a:pt x="401" y="398"/>
                  </a:cubicBezTo>
                  <a:cubicBezTo>
                    <a:pt x="432" y="337"/>
                    <a:pt x="432" y="337"/>
                    <a:pt x="432" y="337"/>
                  </a:cubicBezTo>
                  <a:cubicBezTo>
                    <a:pt x="506" y="337"/>
                    <a:pt x="506" y="337"/>
                    <a:pt x="506" y="337"/>
                  </a:cubicBezTo>
                  <a:cubicBezTo>
                    <a:pt x="488" y="374"/>
                    <a:pt x="488" y="374"/>
                    <a:pt x="488" y="374"/>
                  </a:cubicBezTo>
                  <a:cubicBezTo>
                    <a:pt x="488" y="374"/>
                    <a:pt x="488" y="374"/>
                    <a:pt x="488" y="374"/>
                  </a:cubicBezTo>
                  <a:lnTo>
                    <a:pt x="461" y="428"/>
                  </a:lnTo>
                  <a:close/>
                  <a:moveTo>
                    <a:pt x="560" y="410"/>
                  </a:moveTo>
                  <a:cubicBezTo>
                    <a:pt x="552" y="426"/>
                    <a:pt x="532" y="433"/>
                    <a:pt x="515" y="425"/>
                  </a:cubicBezTo>
                  <a:cubicBezTo>
                    <a:pt x="499" y="416"/>
                    <a:pt x="492" y="397"/>
                    <a:pt x="500" y="380"/>
                  </a:cubicBezTo>
                  <a:cubicBezTo>
                    <a:pt x="522" y="337"/>
                    <a:pt x="522" y="337"/>
                    <a:pt x="522" y="337"/>
                  </a:cubicBezTo>
                  <a:cubicBezTo>
                    <a:pt x="596" y="337"/>
                    <a:pt x="596" y="337"/>
                    <a:pt x="596" y="337"/>
                  </a:cubicBezTo>
                  <a:lnTo>
                    <a:pt x="560" y="410"/>
                  </a:lnTo>
                  <a:close/>
                  <a:moveTo>
                    <a:pt x="745" y="323"/>
                  </a:moveTo>
                  <a:cubicBezTo>
                    <a:pt x="398" y="323"/>
                    <a:pt x="398" y="323"/>
                    <a:pt x="398" y="323"/>
                  </a:cubicBezTo>
                  <a:cubicBezTo>
                    <a:pt x="412" y="315"/>
                    <a:pt x="432" y="306"/>
                    <a:pt x="450" y="297"/>
                  </a:cubicBezTo>
                  <a:cubicBezTo>
                    <a:pt x="470" y="288"/>
                    <a:pt x="489" y="279"/>
                    <a:pt x="500" y="273"/>
                  </a:cubicBezTo>
                  <a:cubicBezTo>
                    <a:pt x="529" y="255"/>
                    <a:pt x="531" y="220"/>
                    <a:pt x="519" y="195"/>
                  </a:cubicBezTo>
                  <a:cubicBezTo>
                    <a:pt x="509" y="174"/>
                    <a:pt x="483" y="154"/>
                    <a:pt x="445" y="169"/>
                  </a:cubicBezTo>
                  <a:cubicBezTo>
                    <a:pt x="419" y="179"/>
                    <a:pt x="345" y="214"/>
                    <a:pt x="294" y="237"/>
                  </a:cubicBezTo>
                  <a:cubicBezTo>
                    <a:pt x="294" y="148"/>
                    <a:pt x="294" y="148"/>
                    <a:pt x="294" y="148"/>
                  </a:cubicBezTo>
                  <a:cubicBezTo>
                    <a:pt x="780" y="148"/>
                    <a:pt x="780" y="148"/>
                    <a:pt x="780" y="148"/>
                  </a:cubicBezTo>
                  <a:cubicBezTo>
                    <a:pt x="780" y="288"/>
                    <a:pt x="780" y="288"/>
                    <a:pt x="780" y="288"/>
                  </a:cubicBezTo>
                  <a:cubicBezTo>
                    <a:pt x="780" y="307"/>
                    <a:pt x="765" y="323"/>
                    <a:pt x="745" y="323"/>
                  </a:cubicBez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grpSp>
          <p:nvGrpSpPr>
            <p:cNvPr id="52" name="Group 24">
              <a:extLst>
                <a:ext uri="{FF2B5EF4-FFF2-40B4-BE49-F238E27FC236}">
                  <a16:creationId xmlns:a16="http://schemas.microsoft.com/office/drawing/2014/main" id="{B201B90C-7A99-4C00-8611-6040187C6D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6016" y="637578"/>
              <a:ext cx="582923" cy="573118"/>
              <a:chOff x="2631663" y="3379477"/>
              <a:chExt cx="318100" cy="353451"/>
            </a:xfrm>
          </p:grpSpPr>
          <p:sp>
            <p:nvSpPr>
              <p:cNvPr id="54" name="Freeform 218">
                <a:extLst>
                  <a:ext uri="{FF2B5EF4-FFF2-40B4-BE49-F238E27FC236}">
                    <a16:creationId xmlns:a16="http://schemas.microsoft.com/office/drawing/2014/main" id="{5C781CD1-D8D0-49BA-B9F0-0748E31676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1663" y="3526553"/>
                <a:ext cx="63500" cy="206375"/>
              </a:xfrm>
              <a:custGeom>
                <a:avLst/>
                <a:gdLst>
                  <a:gd name="T0" fmla="*/ 59531 w 112"/>
                  <a:gd name="T1" fmla="*/ 68228 h 366"/>
                  <a:gd name="T2" fmla="*/ 35719 w 112"/>
                  <a:gd name="T3" fmla="*/ 68228 h 366"/>
                  <a:gd name="T4" fmla="*/ 35719 w 112"/>
                  <a:gd name="T5" fmla="*/ 3947 h 366"/>
                  <a:gd name="T6" fmla="*/ 31750 w 112"/>
                  <a:gd name="T7" fmla="*/ 0 h 366"/>
                  <a:gd name="T8" fmla="*/ 27781 w 112"/>
                  <a:gd name="T9" fmla="*/ 3947 h 366"/>
                  <a:gd name="T10" fmla="*/ 27781 w 112"/>
                  <a:gd name="T11" fmla="*/ 68228 h 366"/>
                  <a:gd name="T12" fmla="*/ 3969 w 112"/>
                  <a:gd name="T13" fmla="*/ 68228 h 366"/>
                  <a:gd name="T14" fmla="*/ 0 w 112"/>
                  <a:gd name="T15" fmla="*/ 72175 h 366"/>
                  <a:gd name="T16" fmla="*/ 0 w 112"/>
                  <a:gd name="T17" fmla="*/ 134200 h 366"/>
                  <a:gd name="T18" fmla="*/ 3969 w 112"/>
                  <a:gd name="T19" fmla="*/ 138147 h 366"/>
                  <a:gd name="T20" fmla="*/ 27781 w 112"/>
                  <a:gd name="T21" fmla="*/ 138147 h 366"/>
                  <a:gd name="T22" fmla="*/ 27781 w 112"/>
                  <a:gd name="T23" fmla="*/ 202428 h 366"/>
                  <a:gd name="T24" fmla="*/ 31750 w 112"/>
                  <a:gd name="T25" fmla="*/ 206375 h 366"/>
                  <a:gd name="T26" fmla="*/ 35719 w 112"/>
                  <a:gd name="T27" fmla="*/ 202428 h 366"/>
                  <a:gd name="T28" fmla="*/ 35719 w 112"/>
                  <a:gd name="T29" fmla="*/ 138147 h 366"/>
                  <a:gd name="T30" fmla="*/ 59531 w 112"/>
                  <a:gd name="T31" fmla="*/ 138147 h 366"/>
                  <a:gd name="T32" fmla="*/ 63500 w 112"/>
                  <a:gd name="T33" fmla="*/ 134200 h 366"/>
                  <a:gd name="T34" fmla="*/ 63500 w 112"/>
                  <a:gd name="T35" fmla="*/ 72175 h 366"/>
                  <a:gd name="T36" fmla="*/ 59531 w 112"/>
                  <a:gd name="T37" fmla="*/ 68228 h 366"/>
                  <a:gd name="T38" fmla="*/ 55562 w 112"/>
                  <a:gd name="T39" fmla="*/ 130253 h 366"/>
                  <a:gd name="T40" fmla="*/ 7937 w 112"/>
                  <a:gd name="T41" fmla="*/ 130253 h 366"/>
                  <a:gd name="T42" fmla="*/ 7937 w 112"/>
                  <a:gd name="T43" fmla="*/ 76122 h 366"/>
                  <a:gd name="T44" fmla="*/ 55562 w 112"/>
                  <a:gd name="T45" fmla="*/ 76122 h 366"/>
                  <a:gd name="T46" fmla="*/ 55562 w 112"/>
                  <a:gd name="T47" fmla="*/ 130253 h 3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6">
                    <a:moveTo>
                      <a:pt x="105" y="121"/>
                    </a:moveTo>
                    <a:cubicBezTo>
                      <a:pt x="63" y="121"/>
                      <a:pt x="63" y="121"/>
                      <a:pt x="63" y="121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3"/>
                      <a:pt x="60" y="0"/>
                      <a:pt x="56" y="0"/>
                    </a:cubicBezTo>
                    <a:cubicBezTo>
                      <a:pt x="52" y="0"/>
                      <a:pt x="49" y="3"/>
                      <a:pt x="49" y="7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3" y="121"/>
                      <a:pt x="0" y="124"/>
                      <a:pt x="0" y="128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41"/>
                      <a:pt x="3" y="245"/>
                      <a:pt x="7" y="245"/>
                    </a:cubicBezTo>
                    <a:cubicBezTo>
                      <a:pt x="49" y="245"/>
                      <a:pt x="49" y="245"/>
                      <a:pt x="49" y="245"/>
                    </a:cubicBezTo>
                    <a:cubicBezTo>
                      <a:pt x="49" y="359"/>
                      <a:pt x="49" y="359"/>
                      <a:pt x="49" y="359"/>
                    </a:cubicBezTo>
                    <a:cubicBezTo>
                      <a:pt x="49" y="363"/>
                      <a:pt x="52" y="366"/>
                      <a:pt x="56" y="366"/>
                    </a:cubicBezTo>
                    <a:cubicBezTo>
                      <a:pt x="60" y="366"/>
                      <a:pt x="63" y="363"/>
                      <a:pt x="63" y="359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105" y="245"/>
                      <a:pt x="105" y="245"/>
                      <a:pt x="105" y="245"/>
                    </a:cubicBezTo>
                    <a:cubicBezTo>
                      <a:pt x="109" y="245"/>
                      <a:pt x="112" y="241"/>
                      <a:pt x="112" y="238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12" y="124"/>
                      <a:pt x="109" y="121"/>
                      <a:pt x="105" y="121"/>
                    </a:cubicBezTo>
                    <a:moveTo>
                      <a:pt x="98" y="231"/>
                    </a:moveTo>
                    <a:cubicBezTo>
                      <a:pt x="14" y="231"/>
                      <a:pt x="14" y="231"/>
                      <a:pt x="14" y="231"/>
                    </a:cubicBezTo>
                    <a:cubicBezTo>
                      <a:pt x="14" y="135"/>
                      <a:pt x="14" y="135"/>
                      <a:pt x="14" y="135"/>
                    </a:cubicBezTo>
                    <a:cubicBezTo>
                      <a:pt x="98" y="135"/>
                      <a:pt x="98" y="135"/>
                      <a:pt x="98" y="135"/>
                    </a:cubicBezTo>
                    <a:lnTo>
                      <a:pt x="98" y="2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  <p:sp>
            <p:nvSpPr>
              <p:cNvPr id="55" name="Freeform 219">
                <a:extLst>
                  <a:ext uri="{FF2B5EF4-FFF2-40B4-BE49-F238E27FC236}">
                    <a16:creationId xmlns:a16="http://schemas.microsoft.com/office/drawing/2014/main" id="{7F3159FC-2E13-4388-B9DA-44293F56E7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86263" y="3511431"/>
                <a:ext cx="63500" cy="204788"/>
              </a:xfrm>
              <a:custGeom>
                <a:avLst/>
                <a:gdLst>
                  <a:gd name="T0" fmla="*/ 59531 w 112"/>
                  <a:gd name="T1" fmla="*/ 67889 h 365"/>
                  <a:gd name="T2" fmla="*/ 35719 w 112"/>
                  <a:gd name="T3" fmla="*/ 67889 h 365"/>
                  <a:gd name="T4" fmla="*/ 35719 w 112"/>
                  <a:gd name="T5" fmla="*/ 3927 h 365"/>
                  <a:gd name="T6" fmla="*/ 31750 w 112"/>
                  <a:gd name="T7" fmla="*/ 0 h 365"/>
                  <a:gd name="T8" fmla="*/ 27781 w 112"/>
                  <a:gd name="T9" fmla="*/ 3927 h 365"/>
                  <a:gd name="T10" fmla="*/ 27781 w 112"/>
                  <a:gd name="T11" fmla="*/ 67889 h 365"/>
                  <a:gd name="T12" fmla="*/ 3969 w 112"/>
                  <a:gd name="T13" fmla="*/ 67889 h 365"/>
                  <a:gd name="T14" fmla="*/ 0 w 112"/>
                  <a:gd name="T15" fmla="*/ 71816 h 365"/>
                  <a:gd name="T16" fmla="*/ 0 w 112"/>
                  <a:gd name="T17" fmla="*/ 132972 h 365"/>
                  <a:gd name="T18" fmla="*/ 3969 w 112"/>
                  <a:gd name="T19" fmla="*/ 136899 h 365"/>
                  <a:gd name="T20" fmla="*/ 27781 w 112"/>
                  <a:gd name="T21" fmla="*/ 136899 h 365"/>
                  <a:gd name="T22" fmla="*/ 27781 w 112"/>
                  <a:gd name="T23" fmla="*/ 200861 h 365"/>
                  <a:gd name="T24" fmla="*/ 31750 w 112"/>
                  <a:gd name="T25" fmla="*/ 204788 h 365"/>
                  <a:gd name="T26" fmla="*/ 35719 w 112"/>
                  <a:gd name="T27" fmla="*/ 200861 h 365"/>
                  <a:gd name="T28" fmla="*/ 35719 w 112"/>
                  <a:gd name="T29" fmla="*/ 136899 h 365"/>
                  <a:gd name="T30" fmla="*/ 59531 w 112"/>
                  <a:gd name="T31" fmla="*/ 136899 h 365"/>
                  <a:gd name="T32" fmla="*/ 63500 w 112"/>
                  <a:gd name="T33" fmla="*/ 132972 h 365"/>
                  <a:gd name="T34" fmla="*/ 63500 w 112"/>
                  <a:gd name="T35" fmla="*/ 71816 h 365"/>
                  <a:gd name="T36" fmla="*/ 59531 w 112"/>
                  <a:gd name="T37" fmla="*/ 67889 h 365"/>
                  <a:gd name="T38" fmla="*/ 55562 w 112"/>
                  <a:gd name="T39" fmla="*/ 129044 h 365"/>
                  <a:gd name="T40" fmla="*/ 7937 w 112"/>
                  <a:gd name="T41" fmla="*/ 129044 h 365"/>
                  <a:gd name="T42" fmla="*/ 7937 w 112"/>
                  <a:gd name="T43" fmla="*/ 75744 h 365"/>
                  <a:gd name="T44" fmla="*/ 55562 w 112"/>
                  <a:gd name="T45" fmla="*/ 75744 h 365"/>
                  <a:gd name="T46" fmla="*/ 55562 w 112"/>
                  <a:gd name="T47" fmla="*/ 129044 h 3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5">
                    <a:moveTo>
                      <a:pt x="105" y="121"/>
                    </a:moveTo>
                    <a:cubicBezTo>
                      <a:pt x="63" y="121"/>
                      <a:pt x="63" y="121"/>
                      <a:pt x="63" y="121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3"/>
                      <a:pt x="60" y="0"/>
                      <a:pt x="56" y="0"/>
                    </a:cubicBezTo>
                    <a:cubicBezTo>
                      <a:pt x="52" y="0"/>
                      <a:pt x="49" y="3"/>
                      <a:pt x="49" y="7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3" y="121"/>
                      <a:pt x="0" y="124"/>
                      <a:pt x="0" y="128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41"/>
                      <a:pt x="3" y="244"/>
                      <a:pt x="7" y="244"/>
                    </a:cubicBezTo>
                    <a:cubicBezTo>
                      <a:pt x="49" y="244"/>
                      <a:pt x="49" y="244"/>
                      <a:pt x="49" y="244"/>
                    </a:cubicBezTo>
                    <a:cubicBezTo>
                      <a:pt x="49" y="358"/>
                      <a:pt x="49" y="358"/>
                      <a:pt x="49" y="358"/>
                    </a:cubicBezTo>
                    <a:cubicBezTo>
                      <a:pt x="49" y="362"/>
                      <a:pt x="52" y="365"/>
                      <a:pt x="56" y="365"/>
                    </a:cubicBezTo>
                    <a:cubicBezTo>
                      <a:pt x="60" y="365"/>
                      <a:pt x="63" y="362"/>
                      <a:pt x="63" y="358"/>
                    </a:cubicBezTo>
                    <a:cubicBezTo>
                      <a:pt x="63" y="244"/>
                      <a:pt x="63" y="244"/>
                      <a:pt x="63" y="244"/>
                    </a:cubicBezTo>
                    <a:cubicBezTo>
                      <a:pt x="105" y="244"/>
                      <a:pt x="105" y="244"/>
                      <a:pt x="105" y="244"/>
                    </a:cubicBezTo>
                    <a:cubicBezTo>
                      <a:pt x="109" y="244"/>
                      <a:pt x="112" y="241"/>
                      <a:pt x="112" y="237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12" y="124"/>
                      <a:pt x="109" y="121"/>
                      <a:pt x="105" y="121"/>
                    </a:cubicBezTo>
                    <a:moveTo>
                      <a:pt x="98" y="230"/>
                    </a:moveTo>
                    <a:cubicBezTo>
                      <a:pt x="14" y="230"/>
                      <a:pt x="14" y="230"/>
                      <a:pt x="14" y="230"/>
                    </a:cubicBezTo>
                    <a:cubicBezTo>
                      <a:pt x="14" y="135"/>
                      <a:pt x="14" y="135"/>
                      <a:pt x="14" y="135"/>
                    </a:cubicBezTo>
                    <a:cubicBezTo>
                      <a:pt x="98" y="135"/>
                      <a:pt x="98" y="135"/>
                      <a:pt x="98" y="135"/>
                    </a:cubicBezTo>
                    <a:lnTo>
                      <a:pt x="98" y="2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  <p:sp>
            <p:nvSpPr>
              <p:cNvPr id="56" name="Freeform 220">
                <a:extLst>
                  <a:ext uri="{FF2B5EF4-FFF2-40B4-BE49-F238E27FC236}">
                    <a16:creationId xmlns:a16="http://schemas.microsoft.com/office/drawing/2014/main" id="{521F9689-06C5-4420-8DC4-C32997D485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73991" y="3379477"/>
                <a:ext cx="61912" cy="204788"/>
              </a:xfrm>
              <a:custGeom>
                <a:avLst/>
                <a:gdLst>
                  <a:gd name="T0" fmla="*/ 58043 w 112"/>
                  <a:gd name="T1" fmla="*/ 67703 h 366"/>
                  <a:gd name="T2" fmla="*/ 34826 w 112"/>
                  <a:gd name="T3" fmla="*/ 67703 h 366"/>
                  <a:gd name="T4" fmla="*/ 34826 w 112"/>
                  <a:gd name="T5" fmla="*/ 3917 h 366"/>
                  <a:gd name="T6" fmla="*/ 30956 w 112"/>
                  <a:gd name="T7" fmla="*/ 0 h 366"/>
                  <a:gd name="T8" fmla="*/ 27087 w 112"/>
                  <a:gd name="T9" fmla="*/ 3917 h 366"/>
                  <a:gd name="T10" fmla="*/ 27087 w 112"/>
                  <a:gd name="T11" fmla="*/ 67703 h 366"/>
                  <a:gd name="T12" fmla="*/ 3870 w 112"/>
                  <a:gd name="T13" fmla="*/ 67703 h 366"/>
                  <a:gd name="T14" fmla="*/ 0 w 112"/>
                  <a:gd name="T15" fmla="*/ 71620 h 366"/>
                  <a:gd name="T16" fmla="*/ 0 w 112"/>
                  <a:gd name="T17" fmla="*/ 133168 h 366"/>
                  <a:gd name="T18" fmla="*/ 3870 w 112"/>
                  <a:gd name="T19" fmla="*/ 137085 h 366"/>
                  <a:gd name="T20" fmla="*/ 27087 w 112"/>
                  <a:gd name="T21" fmla="*/ 137085 h 366"/>
                  <a:gd name="T22" fmla="*/ 27087 w 112"/>
                  <a:gd name="T23" fmla="*/ 200871 h 366"/>
                  <a:gd name="T24" fmla="*/ 30956 w 112"/>
                  <a:gd name="T25" fmla="*/ 204788 h 366"/>
                  <a:gd name="T26" fmla="*/ 34826 w 112"/>
                  <a:gd name="T27" fmla="*/ 200871 h 366"/>
                  <a:gd name="T28" fmla="*/ 34826 w 112"/>
                  <a:gd name="T29" fmla="*/ 137085 h 366"/>
                  <a:gd name="T30" fmla="*/ 58043 w 112"/>
                  <a:gd name="T31" fmla="*/ 137085 h 366"/>
                  <a:gd name="T32" fmla="*/ 61912 w 112"/>
                  <a:gd name="T33" fmla="*/ 133168 h 366"/>
                  <a:gd name="T34" fmla="*/ 61912 w 112"/>
                  <a:gd name="T35" fmla="*/ 71620 h 366"/>
                  <a:gd name="T36" fmla="*/ 58043 w 112"/>
                  <a:gd name="T37" fmla="*/ 67703 h 366"/>
                  <a:gd name="T38" fmla="*/ 54173 w 112"/>
                  <a:gd name="T39" fmla="*/ 129251 h 366"/>
                  <a:gd name="T40" fmla="*/ 7739 w 112"/>
                  <a:gd name="T41" fmla="*/ 129251 h 366"/>
                  <a:gd name="T42" fmla="*/ 7739 w 112"/>
                  <a:gd name="T43" fmla="*/ 75537 h 366"/>
                  <a:gd name="T44" fmla="*/ 54173 w 112"/>
                  <a:gd name="T45" fmla="*/ 75537 h 366"/>
                  <a:gd name="T46" fmla="*/ 54173 w 112"/>
                  <a:gd name="T47" fmla="*/ 129251 h 3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6">
                    <a:moveTo>
                      <a:pt x="105" y="121"/>
                    </a:moveTo>
                    <a:cubicBezTo>
                      <a:pt x="63" y="121"/>
                      <a:pt x="63" y="121"/>
                      <a:pt x="63" y="121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3"/>
                      <a:pt x="60" y="0"/>
                      <a:pt x="56" y="0"/>
                    </a:cubicBezTo>
                    <a:cubicBezTo>
                      <a:pt x="52" y="0"/>
                      <a:pt x="49" y="3"/>
                      <a:pt x="49" y="7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3" y="121"/>
                      <a:pt x="0" y="125"/>
                      <a:pt x="0" y="128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41"/>
                      <a:pt x="3" y="245"/>
                      <a:pt x="7" y="245"/>
                    </a:cubicBezTo>
                    <a:cubicBezTo>
                      <a:pt x="49" y="245"/>
                      <a:pt x="49" y="245"/>
                      <a:pt x="49" y="245"/>
                    </a:cubicBezTo>
                    <a:cubicBezTo>
                      <a:pt x="49" y="359"/>
                      <a:pt x="49" y="359"/>
                      <a:pt x="49" y="359"/>
                    </a:cubicBezTo>
                    <a:cubicBezTo>
                      <a:pt x="49" y="363"/>
                      <a:pt x="52" y="366"/>
                      <a:pt x="56" y="366"/>
                    </a:cubicBezTo>
                    <a:cubicBezTo>
                      <a:pt x="60" y="366"/>
                      <a:pt x="63" y="363"/>
                      <a:pt x="63" y="359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105" y="245"/>
                      <a:pt x="105" y="245"/>
                      <a:pt x="105" y="245"/>
                    </a:cubicBezTo>
                    <a:cubicBezTo>
                      <a:pt x="109" y="245"/>
                      <a:pt x="112" y="241"/>
                      <a:pt x="112" y="238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12" y="125"/>
                      <a:pt x="109" y="121"/>
                      <a:pt x="105" y="121"/>
                    </a:cubicBezTo>
                    <a:moveTo>
                      <a:pt x="98" y="231"/>
                    </a:moveTo>
                    <a:cubicBezTo>
                      <a:pt x="14" y="231"/>
                      <a:pt x="14" y="231"/>
                      <a:pt x="14" y="231"/>
                    </a:cubicBezTo>
                    <a:cubicBezTo>
                      <a:pt x="14" y="135"/>
                      <a:pt x="14" y="135"/>
                      <a:pt x="14" y="135"/>
                    </a:cubicBezTo>
                    <a:cubicBezTo>
                      <a:pt x="98" y="135"/>
                      <a:pt x="98" y="135"/>
                      <a:pt x="98" y="135"/>
                    </a:cubicBezTo>
                    <a:lnTo>
                      <a:pt x="98" y="2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4728FD8-DB26-4B9A-A0E8-101DC63B04FE}"/>
                </a:ext>
              </a:extLst>
            </p:cNvPr>
            <p:cNvSpPr txBox="1"/>
            <p:nvPr/>
          </p:nvSpPr>
          <p:spPr>
            <a:xfrm>
              <a:off x="814474" y="891966"/>
              <a:ext cx="193690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latin typeface="+mj-lt"/>
                </a:rPr>
                <a:t>Prepare for PBL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CE907E-6892-415E-9D0B-A4B5760EF257}"/>
                </a:ext>
              </a:extLst>
            </p:cNvPr>
            <p:cNvSpPr txBox="1"/>
            <p:nvPr/>
          </p:nvSpPr>
          <p:spPr>
            <a:xfrm>
              <a:off x="9557356" y="883879"/>
              <a:ext cx="20792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latin typeface="+mj-lt"/>
                </a:rPr>
                <a:t>Plan the Project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D3F214-737D-4841-A2FA-C706808F4EB0}"/>
                </a:ext>
              </a:extLst>
            </p:cNvPr>
            <p:cNvSpPr txBox="1"/>
            <p:nvPr/>
          </p:nvSpPr>
          <p:spPr>
            <a:xfrm>
              <a:off x="1286277" y="3704833"/>
              <a:ext cx="1389062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latin typeface="+mj-lt"/>
                </a:rPr>
                <a:t>Share the Work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9091B59-33AC-48AA-A403-546A002D599E}"/>
                </a:ext>
              </a:extLst>
            </p:cNvPr>
            <p:cNvSpPr txBox="1"/>
            <p:nvPr/>
          </p:nvSpPr>
          <p:spPr>
            <a:xfrm>
              <a:off x="9327391" y="3491932"/>
              <a:ext cx="329453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latin typeface="+mj-lt"/>
                </a:rPr>
                <a:t>Implement the project: Build Skills &amp; Knowledge, Conference, Reflect &amp; Refine</a:t>
              </a:r>
              <a:endParaRPr lang="en-US" sz="1600" dirty="0">
                <a:latin typeface="+mj-lt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D1963BF4-5EF0-4B10-A953-8996C5C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</a:t>
            </a:r>
            <a:r>
              <a:rPr lang="en-US" sz="3600" dirty="0" smtClean="0"/>
              <a:t>is the Process for PBL?</a:t>
            </a:r>
            <a:endParaRPr lang="en-US" sz="3600" dirty="0"/>
          </a:p>
        </p:txBody>
      </p:sp>
      <p:pic>
        <p:nvPicPr>
          <p:cNvPr id="3" name="Graphic 2" descr="Process icon">
            <a:extLst>
              <a:ext uri="{FF2B5EF4-FFF2-40B4-BE49-F238E27FC236}">
                <a16:creationId xmlns:a16="http://schemas.microsoft.com/office/drawing/2014/main" id="{8E2745DB-112B-4F89-83B6-D6D7F6F67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5231" y="4780607"/>
            <a:ext cx="952500" cy="952500"/>
          </a:xfrm>
          <a:prstGeom prst="rect">
            <a:avLst/>
          </a:prstGeom>
        </p:spPr>
      </p:pic>
      <p:pic>
        <p:nvPicPr>
          <p:cNvPr id="58" name="Graphic 2" descr="Process icon">
            <a:extLst>
              <a:ext uri="{FF2B5EF4-FFF2-40B4-BE49-F238E27FC236}">
                <a16:creationId xmlns:a16="http://schemas.microsoft.com/office/drawing/2014/main" id="{8E2745DB-112B-4F89-83B6-D6D7F6F67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2705" y="3200837"/>
            <a:ext cx="952500" cy="9525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4CE907E-6892-415E-9D0B-A4B5760EF257}"/>
              </a:ext>
            </a:extLst>
          </p:cNvPr>
          <p:cNvSpPr txBox="1"/>
          <p:nvPr/>
        </p:nvSpPr>
        <p:spPr>
          <a:xfrm>
            <a:off x="4752743" y="1968072"/>
            <a:ext cx="20792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atin typeface="+mj-lt"/>
              </a:rPr>
              <a:t>PBL</a:t>
            </a: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4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PBL: Decide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4966" y="3457904"/>
            <a:ext cx="7325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Is this a co-teaching experience or something I will do alone?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kids!  Learner Profiles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71749" y="1958355"/>
            <a:ext cx="105883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Do these ASAP if not already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Learner Profiles,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Learning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Personalities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Strengths &amp; Preferences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421116_Reflection on learning_AAS_v5" id="{59B7BDFB-57AB-4529-979B-198FE99CC53E}" vid="{8B6E8B8A-CD93-411A-90DE-1F9807F38B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103522DE59C64F9B5A16E98E591BC8" ma:contentTypeVersion="11" ma:contentTypeDescription="Create a new document." ma:contentTypeScope="" ma:versionID="bc2ef60b356ba5d609ccc4cd41067e74">
  <xsd:schema xmlns:xsd="http://www.w3.org/2001/XMLSchema" xmlns:xs="http://www.w3.org/2001/XMLSchema" xmlns:p="http://schemas.microsoft.com/office/2006/metadata/properties" xmlns:ns3="87acf0c4-e026-4094-b533-d749bc57a85f" xmlns:ns4="5d085e98-0079-4c30-88b8-a0e13ac96f38" targetNamespace="http://schemas.microsoft.com/office/2006/metadata/properties" ma:root="true" ma:fieldsID="8a97f93154d431ed6f9550fb6ecf53f0" ns3:_="" ns4:_="">
    <xsd:import namespace="87acf0c4-e026-4094-b533-d749bc57a85f"/>
    <xsd:import namespace="5d085e98-0079-4c30-88b8-a0e13ac96f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cf0c4-e026-4094-b533-d749bc57a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85e98-0079-4c30-88b8-a0e13ac96f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2F14EE-8868-44A0-A936-EC7F7C1D5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acf0c4-e026-4094-b533-d749bc57a85f"/>
    <ds:schemaRef ds:uri="5d085e98-0079-4c30-88b8-a0e13ac96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2AB9FA-5EE8-4111-B873-E09ACA2BC3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F1D2AC-2735-457E-B639-07E13F9A629B}">
  <ds:schemaRefs>
    <ds:schemaRef ds:uri="http://purl.org/dc/elements/1.1/"/>
    <ds:schemaRef ds:uri="http://schemas.microsoft.com/office/infopath/2007/PartnerControls"/>
    <ds:schemaRef ds:uri="87acf0c4-e026-4094-b533-d749bc57a85f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5d085e98-0079-4c30-88b8-a0e13ac96f3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1469</Words>
  <Application>Microsoft Office PowerPoint</Application>
  <PresentationFormat>Widescreen</PresentationFormat>
  <Paragraphs>216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Lato Black</vt:lpstr>
      <vt:lpstr>Open Sans Light</vt:lpstr>
      <vt:lpstr>Trebuchet MS</vt:lpstr>
      <vt:lpstr>Wingdings</vt:lpstr>
      <vt:lpstr>Berlin</vt:lpstr>
      <vt:lpstr>Project Based Learning</vt:lpstr>
      <vt:lpstr>When we meet in November we will:</vt:lpstr>
      <vt:lpstr>Today we will:</vt:lpstr>
      <vt:lpstr>What is the difference between a Project &amp; PBL?</vt:lpstr>
      <vt:lpstr>Discussion:  Have you been doing projects or PBL?  What needs to happen to shift a project into PBL?</vt:lpstr>
      <vt:lpstr>Prepare for PBL: Understand the “Musts”</vt:lpstr>
      <vt:lpstr>What is the Process for PBL?</vt:lpstr>
      <vt:lpstr>Prepare for PBL: Decide</vt:lpstr>
      <vt:lpstr>Know your kids!  Learner Profiles  </vt:lpstr>
      <vt:lpstr>Prepare for PBL: Teach the Basic Skills </vt:lpstr>
      <vt:lpstr>Plan the Project: What do the students need?</vt:lpstr>
      <vt:lpstr>Create a Skills Wish List </vt:lpstr>
      <vt:lpstr>Activity: Divide and Conquer</vt:lpstr>
      <vt:lpstr>Activity: Create your collective commitments</vt:lpstr>
      <vt:lpstr>Share Your Commitments </vt:lpstr>
      <vt:lpstr>As a school:</vt:lpstr>
      <vt:lpstr>Share the Plan! </vt:lpstr>
      <vt:lpstr>Plan the Project: What do the students need?</vt:lpstr>
      <vt:lpstr>Thinking about outcomes</vt:lpstr>
      <vt:lpstr>Plan the Project…HAVE to vs WANT to…</vt:lpstr>
      <vt:lpstr>Activity: </vt:lpstr>
      <vt:lpstr>What are your next steps?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2019-08-19T15:55:12Z</dcterms:created>
  <dcterms:modified xsi:type="dcterms:W3CDTF">2019-10-09T20:01:31Z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0x0101003D103522DE59C64F9B5A16E98E591BC8</vt:lpwstr>
  </property>
</Properties>
</file>