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61" r:id="rId3"/>
    <p:sldId id="258" r:id="rId4"/>
    <p:sldId id="259" r:id="rId5"/>
    <p:sldId id="260" r:id="rId6"/>
    <p:sldId id="266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2E8B2-669A-4575-B056-CCEE79ED0C91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D0C74-F970-4536-9D7B-E0544CAF6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1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9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42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8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15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26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91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43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5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47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D0C74-F970-4536-9D7B-E0544CAF63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9m4g8H4f4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rLL8n4fIe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November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Song Analysis</a:t>
            </a:r>
          </a:p>
        </p:txBody>
      </p:sp>
    </p:spTree>
    <p:extLst>
      <p:ext uri="{BB962C8B-B14F-4D97-AF65-F5344CB8AC3E}">
        <p14:creationId xmlns:p14="http://schemas.microsoft.com/office/powerpoint/2010/main" val="16572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Finishers: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you finish early, I would like you to find a way to share the links you notice between the Jigsaw learning you did and the song analysis we are completing. </a:t>
            </a:r>
          </a:p>
          <a:p>
            <a:pPr lvl="1"/>
            <a:r>
              <a:rPr lang="en-US" dirty="0"/>
              <a:t>How is Susan sharing the Aboriginal experience? </a:t>
            </a:r>
          </a:p>
          <a:p>
            <a:pPr lvl="1"/>
            <a:r>
              <a:rPr lang="en-US" dirty="0"/>
              <a:t>What parts is she describing?</a:t>
            </a:r>
          </a:p>
          <a:p>
            <a:pPr lvl="1"/>
            <a:r>
              <a:rPr lang="en-US" dirty="0"/>
              <a:t> How do her songs relate to history of the First Nations experience in Canada?</a:t>
            </a:r>
          </a:p>
          <a:p>
            <a:r>
              <a:rPr lang="en-US" dirty="0"/>
              <a:t>This is a way for you to earn a possible 4!</a:t>
            </a:r>
          </a:p>
        </p:txBody>
      </p:sp>
    </p:spTree>
    <p:extLst>
      <p:ext uri="{BB962C8B-B14F-4D97-AF65-F5344CB8AC3E}">
        <p14:creationId xmlns:p14="http://schemas.microsoft.com/office/powerpoint/2010/main" val="155419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476" y="856527"/>
            <a:ext cx="3616476" cy="5150734"/>
          </a:xfrm>
        </p:spPr>
        <p:txBody>
          <a:bodyPr>
            <a:normAutofit fontScale="92500"/>
          </a:bodyPr>
          <a:lstStyle/>
          <a:p>
            <a:r>
              <a:rPr lang="en-US" dirty="0"/>
              <a:t>For the rest of the day, we will be looking at the some of the songs written and performed by Canadian artist Susan </a:t>
            </a:r>
            <a:r>
              <a:rPr lang="en-US" dirty="0" err="1"/>
              <a:t>Aglukark</a:t>
            </a:r>
            <a:r>
              <a:rPr lang="en-US" dirty="0"/>
              <a:t>.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Susan is Inuit and a popular recording artist. </a:t>
            </a:r>
          </a:p>
          <a:p>
            <a:r>
              <a:rPr lang="en-US" dirty="0"/>
              <a:t>She was born in Churchill, Manitoba and raised in </a:t>
            </a:r>
            <a:r>
              <a:rPr lang="en-US" dirty="0" err="1"/>
              <a:t>Arviat</a:t>
            </a:r>
            <a:r>
              <a:rPr lang="en-US" dirty="0"/>
              <a:t>, NWT (now in Nunavut)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9841" r="20503"/>
          <a:stretch/>
        </p:blipFill>
        <p:spPr>
          <a:xfrm>
            <a:off x="4571999" y="2219850"/>
            <a:ext cx="3647315" cy="34350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877680" y="882518"/>
            <a:ext cx="297212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dirty="0"/>
              <a:t>Susan </a:t>
            </a:r>
            <a:r>
              <a:rPr lang="en-US" sz="4000" dirty="0" err="1"/>
              <a:t>Aglukark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254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48" y="1052286"/>
            <a:ext cx="7837714" cy="51525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Susan is proud to be a role model for Aboriginal and Inuit youth </a:t>
            </a:r>
          </a:p>
          <a:p>
            <a:r>
              <a:rPr lang="en-US" dirty="0"/>
              <a:t>Susan sees herself as delivering a universal message of self-respect and strength</a:t>
            </a:r>
          </a:p>
          <a:p>
            <a:r>
              <a:rPr lang="en-US" dirty="0"/>
              <a:t>Susan speaks of hard things she has gone through in some of her songs- a cousin’s suicide and the sexual abuse she experienced as a child.</a:t>
            </a:r>
          </a:p>
          <a:p>
            <a:r>
              <a:rPr lang="en-US" dirty="0"/>
              <a:t>The majority of her music speaks of strength and the ties that we have between all of us.</a:t>
            </a:r>
          </a:p>
          <a:p>
            <a:r>
              <a:rPr lang="en-US" dirty="0"/>
              <a:t>Susan has won three Juno awards and received the Order of Canada in 2005 and the Governor Generals Lifetime Artistic Achievement Award in 2016</a:t>
            </a:r>
          </a:p>
        </p:txBody>
      </p:sp>
    </p:spTree>
    <p:extLst>
      <p:ext uri="{BB962C8B-B14F-4D97-AF65-F5344CB8AC3E}">
        <p14:creationId xmlns:p14="http://schemas.microsoft.com/office/powerpoint/2010/main" val="292803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4144"/>
            <a:ext cx="7024744" cy="1143000"/>
          </a:xfrm>
        </p:spPr>
        <p:txBody>
          <a:bodyPr/>
          <a:lstStyle/>
          <a:p>
            <a:r>
              <a:rPr lang="en-US" dirty="0"/>
              <a:t>Song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0132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/>
              <a:t>While we study her songs today, we are looking for two things:</a:t>
            </a:r>
          </a:p>
          <a:p>
            <a:pPr lvl="1"/>
            <a:r>
              <a:rPr lang="en-US" dirty="0"/>
              <a:t>What do you think the song is about?</a:t>
            </a:r>
          </a:p>
          <a:p>
            <a:pPr lvl="1"/>
            <a:r>
              <a:rPr lang="en-US" dirty="0"/>
              <a:t>What part of First Nations history or experience is Susan possibly describing? Why do you think this?</a:t>
            </a:r>
            <a:endParaRPr lang="en-CA" dirty="0"/>
          </a:p>
          <a:p>
            <a:r>
              <a:rPr lang="en-US" dirty="0"/>
              <a:t>I also want you to reflect:</a:t>
            </a:r>
          </a:p>
          <a:p>
            <a:pPr lvl="1"/>
            <a:r>
              <a:rPr lang="en-US" dirty="0"/>
              <a:t>What message do you hear? What speaks to you about this song?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6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Listen Together: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O Siem</a:t>
            </a:r>
            <a:endParaRPr lang="en-US" dirty="0"/>
          </a:p>
          <a:p>
            <a:r>
              <a:rPr lang="en-US" dirty="0"/>
              <a:t>Have your copy of the lyrics as you listen</a:t>
            </a:r>
          </a:p>
          <a:p>
            <a:r>
              <a:rPr lang="en-US" dirty="0"/>
              <a:t>Let’s analyze and see if we can guess the meaning of her song</a:t>
            </a:r>
          </a:p>
        </p:txBody>
      </p:sp>
    </p:spTree>
    <p:extLst>
      <p:ext uri="{BB962C8B-B14F-4D97-AF65-F5344CB8AC3E}">
        <p14:creationId xmlns:p14="http://schemas.microsoft.com/office/powerpoint/2010/main" val="350474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PAUSE: You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would like to split from the group at this point, you will need to:</a:t>
            </a:r>
          </a:p>
          <a:p>
            <a:r>
              <a:rPr lang="en-US" dirty="0"/>
              <a:t>Outline a plan for the rest of today and tomorrow that will show how you plan to meet this criteria:</a:t>
            </a:r>
          </a:p>
          <a:p>
            <a:pPr marL="617220" lvl="2"/>
            <a:r>
              <a:rPr lang="en-US" dirty="0"/>
              <a:t>find the messages and understand the content of a written work (song, play, poetry) a First Nations artist has produced and relate it to the history of the First Nations experience in Canada</a:t>
            </a:r>
          </a:p>
          <a:p>
            <a:pPr marL="617220" lvl="2"/>
            <a:r>
              <a:rPr lang="en-US" dirty="0"/>
              <a:t>Show this plan to the teacher while the rest of the class is completing their partner activity (up next)</a:t>
            </a:r>
          </a:p>
          <a:p>
            <a:pPr marL="617220"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5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Listen in Partners: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I’ll pick partners with popsicle sticks</a:t>
            </a:r>
          </a:p>
          <a:p>
            <a:r>
              <a:rPr lang="en-US" dirty="0" err="1">
                <a:hlinkClick r:id="rId3"/>
              </a:rPr>
              <a:t>Hina</a:t>
            </a:r>
            <a:r>
              <a:rPr lang="en-US" dirty="0">
                <a:hlinkClick r:id="rId3"/>
              </a:rPr>
              <a:t> Na Ho (Celebration)</a:t>
            </a:r>
            <a:endParaRPr lang="en-US" dirty="0"/>
          </a:p>
          <a:p>
            <a:r>
              <a:rPr lang="en-US" dirty="0"/>
              <a:t>Have your copy of the lyrics as you listen</a:t>
            </a:r>
          </a:p>
          <a:p>
            <a:r>
              <a:rPr lang="en-US" dirty="0"/>
              <a:t>Analyze with your partner and see if you can guess the meaning of Susan’s song</a:t>
            </a:r>
          </a:p>
          <a:p>
            <a:r>
              <a:rPr lang="en-US" dirty="0"/>
              <a:t>We will discuss your thoughts as a group after you are done.</a:t>
            </a:r>
          </a:p>
        </p:txBody>
      </p:sp>
    </p:spTree>
    <p:extLst>
      <p:ext uri="{BB962C8B-B14F-4D97-AF65-F5344CB8AC3E}">
        <p14:creationId xmlns:p14="http://schemas.microsoft.com/office/powerpoint/2010/main" val="60143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it on your own (I Do)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Pick 1-3 of the songs Susan has performed and analyze them. Choose from list provided</a:t>
            </a:r>
          </a:p>
          <a:p>
            <a:r>
              <a:rPr lang="en-US" dirty="0"/>
              <a:t>You can write, type, or record your response.</a:t>
            </a:r>
          </a:p>
          <a:p>
            <a:r>
              <a:rPr lang="en-US" dirty="0"/>
              <a:t>Please hand in your responses to your teacher. </a:t>
            </a:r>
          </a:p>
          <a:p>
            <a:r>
              <a:rPr lang="en-US" dirty="0"/>
              <a:t>You have the rest of today and tomorrow to finish your analysis</a:t>
            </a:r>
          </a:p>
        </p:txBody>
      </p:sp>
    </p:spTree>
    <p:extLst>
      <p:ext uri="{BB962C8B-B14F-4D97-AF65-F5344CB8AC3E}">
        <p14:creationId xmlns:p14="http://schemas.microsoft.com/office/powerpoint/2010/main" val="309561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on your own (We Do)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may complete the I Do task, or make a plan to meet the outcome in a different way:</a:t>
            </a:r>
          </a:p>
          <a:p>
            <a:pPr lvl="1"/>
            <a:r>
              <a:rPr lang="en-US" dirty="0"/>
              <a:t>You need to show that you can: find the messages and understand the content of a song(s) a First Nations artist has produced and relate it to the history of the First Nations experience in Canada</a:t>
            </a:r>
          </a:p>
          <a:p>
            <a:pPr lvl="1"/>
            <a:r>
              <a:rPr lang="en-US" dirty="0"/>
              <a:t>Please submit this plan to Mrs. Lutz for approval within 15 minutes.</a:t>
            </a:r>
          </a:p>
          <a:p>
            <a:r>
              <a:rPr lang="en-US" dirty="0"/>
              <a:t>Please hand in your responses to your teacher. </a:t>
            </a:r>
          </a:p>
          <a:p>
            <a:r>
              <a:rPr lang="en-US" dirty="0"/>
              <a:t>You have the rest of today and tomorrow to finish your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36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169</TotalTime>
  <Words>740</Words>
  <Application>Microsoft Office PowerPoint</Application>
  <PresentationFormat>On-screen Show (4:3)</PresentationFormat>
  <Paragraphs>70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November Project</vt:lpstr>
      <vt:lpstr>PowerPoint Presentation</vt:lpstr>
      <vt:lpstr>PowerPoint Presentation</vt:lpstr>
      <vt:lpstr>Song Analysis</vt:lpstr>
      <vt:lpstr>Let’s Listen Together:</vt:lpstr>
      <vt:lpstr>PAUSE: You Do</vt:lpstr>
      <vt:lpstr>Let’s Listen in Partners:</vt:lpstr>
      <vt:lpstr>Try it on your own (I Do)</vt:lpstr>
      <vt:lpstr>Try it on your own (We Do)</vt:lpstr>
      <vt:lpstr>Early Finishers: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Project</dc:title>
  <dc:creator>Sandra den Dunnen</dc:creator>
  <cp:lastModifiedBy>Nicole Francoeur</cp:lastModifiedBy>
  <cp:revision>15</cp:revision>
  <dcterms:created xsi:type="dcterms:W3CDTF">2019-10-26T22:03:59Z</dcterms:created>
  <dcterms:modified xsi:type="dcterms:W3CDTF">2019-11-19T15:36:39Z</dcterms:modified>
</cp:coreProperties>
</file>