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4873C-BFF0-4867-804C-5195B6369ED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8B19-85D3-4E0C-BFA1-67D47E1F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4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54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66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2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72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51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27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0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69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28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17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8B19-85D3-4E0C-BFA1-67D47E1F41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0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Word_Document.doc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November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Treaty Relationship: I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6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3-2-1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3: Record 3 things you learned about treaties and the treaty relationship</a:t>
            </a:r>
            <a:endParaRPr lang="en-CA" sz="2000" dirty="0"/>
          </a:p>
          <a:p>
            <a:r>
              <a:rPr lang="en-US" sz="2000" b="1" dirty="0"/>
              <a:t>2: Record 2 things you learned: </a:t>
            </a:r>
            <a:endParaRPr lang="en-CA" sz="2000" dirty="0"/>
          </a:p>
          <a:p>
            <a:pPr lvl="2"/>
            <a:r>
              <a:rPr lang="en-US" dirty="0"/>
              <a:t>Unfilled aspects of the treaty</a:t>
            </a:r>
            <a:endParaRPr lang="en-CA" dirty="0"/>
          </a:p>
          <a:p>
            <a:pPr lvl="2"/>
            <a:r>
              <a:rPr lang="en-US" dirty="0"/>
              <a:t>The land entitlement process</a:t>
            </a:r>
            <a:r>
              <a:rPr lang="en-CA" dirty="0"/>
              <a:t> </a:t>
            </a:r>
            <a:endParaRPr lang="en-CA" dirty="0" smtClean="0"/>
          </a:p>
          <a:p>
            <a:r>
              <a:rPr lang="en-US" sz="2000" b="1" dirty="0"/>
              <a:t>1: Describe 1 thing you think everyone in Canada should know or do based on what you learned from this chapter (this is your chance for a level 4):</a:t>
            </a:r>
            <a:endParaRPr lang="en-CA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19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Two Jigsaw and 3-2-1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You have until recess to complete this.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118065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Sask. Social </a:t>
            </a:r>
            <a:r>
              <a:rPr lang="en-US" b="1" dirty="0"/>
              <a:t>Studies: </a:t>
            </a:r>
            <a:r>
              <a:rPr lang="en-US" b="1" dirty="0" smtClean="0"/>
              <a:t>Ch. </a:t>
            </a:r>
            <a:r>
              <a:rPr lang="en-US" b="1" dirty="0"/>
              <a:t>2</a:t>
            </a:r>
            <a:r>
              <a:rPr lang="en-CA" dirty="0"/>
              <a:t/>
            </a:r>
            <a:br>
              <a:rPr lang="en-CA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completing a jigsaw (not a puzzle!)</a:t>
            </a:r>
          </a:p>
          <a:p>
            <a:r>
              <a:rPr lang="en-US" dirty="0" smtClean="0"/>
              <a:t>You will complete work in one group, and then be split into different groups to share that work with other students from the class</a:t>
            </a:r>
          </a:p>
          <a:p>
            <a:r>
              <a:rPr lang="en-US" dirty="0" smtClean="0"/>
              <a:t>You will be learning about treaties and it’s impact on Canadian identity.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3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One Instructions: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You </a:t>
            </a:r>
            <a:r>
              <a:rPr lang="en-US" dirty="0"/>
              <a:t>will work with your group on the section of the textbook assigned to you. </a:t>
            </a:r>
            <a:endParaRPr lang="en-CA" dirty="0"/>
          </a:p>
          <a:p>
            <a:pPr lvl="0"/>
            <a:r>
              <a:rPr lang="en-US" dirty="0"/>
              <a:t>Together, you will create a one-page summary of this section so each of you can teach some of your other classmates about this section. </a:t>
            </a:r>
            <a:endParaRPr lang="en-CA" dirty="0"/>
          </a:p>
          <a:p>
            <a:pPr lvl="0"/>
            <a:r>
              <a:rPr lang="en-US" dirty="0"/>
              <a:t>The summary can include charts, diagrams, pictures, and/or words. </a:t>
            </a:r>
            <a:endParaRPr lang="en-CA" dirty="0"/>
          </a:p>
          <a:p>
            <a:pPr lvl="0"/>
            <a:r>
              <a:rPr lang="en-US" dirty="0"/>
              <a:t>This one-page summary should give your classmates a good understanding of what this section was about, without them needing to read the textbook.</a:t>
            </a:r>
            <a:endParaRPr lang="en-CA" dirty="0"/>
          </a:p>
          <a:p>
            <a:pPr lvl="0"/>
            <a:r>
              <a:rPr lang="en-US" dirty="0"/>
              <a:t>You each </a:t>
            </a:r>
            <a:r>
              <a:rPr lang="en-US" b="1" dirty="0"/>
              <a:t>must </a:t>
            </a:r>
            <a:r>
              <a:rPr lang="en-US" dirty="0"/>
              <a:t>be able to use this one-page summary to teach another group of your classmates about this section.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2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43937"/>
            <a:ext cx="6777317" cy="4752063"/>
          </a:xfrm>
        </p:spPr>
        <p:txBody>
          <a:bodyPr>
            <a:normAutofit fontScale="92500"/>
          </a:bodyPr>
          <a:lstStyle/>
          <a:p>
            <a:r>
              <a:rPr lang="en-US" dirty="0"/>
              <a:t>Your group must work together- </a:t>
            </a:r>
            <a:r>
              <a:rPr lang="en-US" b="1" dirty="0"/>
              <a:t>you all need two jobs</a:t>
            </a:r>
            <a:r>
              <a:rPr lang="en-US" dirty="0"/>
              <a:t>. Work together to plan the jobs needed to: </a:t>
            </a:r>
            <a:endParaRPr lang="en-CA" dirty="0"/>
          </a:p>
          <a:p>
            <a:pPr lvl="2"/>
            <a:r>
              <a:rPr lang="en-US" dirty="0"/>
              <a:t>read and learn the information </a:t>
            </a:r>
            <a:endParaRPr lang="en-CA" dirty="0"/>
          </a:p>
          <a:p>
            <a:pPr lvl="2"/>
            <a:r>
              <a:rPr lang="en-US" dirty="0"/>
              <a:t>create your one-page </a:t>
            </a:r>
            <a:r>
              <a:rPr lang="en-US" dirty="0" smtClean="0"/>
              <a:t>summary</a:t>
            </a:r>
            <a:endParaRPr lang="en-CA" dirty="0"/>
          </a:p>
          <a:p>
            <a:r>
              <a:rPr lang="en-US" dirty="0"/>
              <a:t>You </a:t>
            </a:r>
            <a:r>
              <a:rPr lang="en-US" b="1" dirty="0"/>
              <a:t>MUST </a:t>
            </a:r>
            <a:r>
              <a:rPr lang="en-US" dirty="0"/>
              <a:t>have a job to help with each of these</a:t>
            </a:r>
            <a:r>
              <a:rPr lang="en-US" dirty="0" smtClean="0"/>
              <a:t>.</a:t>
            </a:r>
          </a:p>
          <a:p>
            <a:r>
              <a:rPr lang="en-US" dirty="0"/>
              <a:t>Once you have created your job plan and filled in the chart, you will share it with the teacher. You may then begin your learning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Don’t forgot to use Office Lens! It works best with hard copies of a book, not the e-text.</a:t>
            </a:r>
            <a:endParaRPr lang="en-US" dirty="0"/>
          </a:p>
          <a:p>
            <a:endParaRPr lang="en-CA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840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64890"/>
            <a:ext cx="6777317" cy="3508977"/>
          </a:xfrm>
        </p:spPr>
        <p:txBody>
          <a:bodyPr/>
          <a:lstStyle/>
          <a:p>
            <a:r>
              <a:rPr lang="en-US" dirty="0"/>
              <a:t>You will have the rest of today to complete Part One. 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/>
              <a:t>email (or give your teacher) your one-page summary.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have copies printed for your classmates for tomorrow. </a:t>
            </a:r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/>
              <a:t>ready to share your one-page summary with a small group of students!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158877"/>
              </p:ext>
            </p:extLst>
          </p:nvPr>
        </p:nvGraphicFramePr>
        <p:xfrm>
          <a:off x="1758950" y="939800"/>
          <a:ext cx="5626100" cy="49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5626100" imgH="4978400" progId="Word.Document.12">
                  <p:embed/>
                </p:oleObj>
              </mc:Choice>
              <mc:Fallback>
                <p:oleObj name="Document" r:id="rId4" imgW="5626100" imgH="4978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8950" y="939800"/>
                        <a:ext cx="5626100" cy="497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2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get to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9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56164"/>
            <a:ext cx="7024744" cy="1143000"/>
          </a:xfrm>
        </p:spPr>
        <p:txBody>
          <a:bodyPr/>
          <a:lstStyle/>
          <a:p>
            <a:r>
              <a:rPr lang="en-US" dirty="0" smtClean="0"/>
              <a:t>Day 2: 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99164"/>
            <a:ext cx="6777317" cy="447264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You </a:t>
            </a:r>
            <a:r>
              <a:rPr lang="en-US" dirty="0"/>
              <a:t>will be creating new numbered groups today to share your information (see below).</a:t>
            </a:r>
            <a:endParaRPr lang="en-CA" dirty="0"/>
          </a:p>
          <a:p>
            <a:pPr lvl="0"/>
            <a:r>
              <a:rPr lang="en-US" dirty="0"/>
              <a:t>One member from each group will be joined to make a new group (every group will have an A, B, C, or D member).</a:t>
            </a:r>
            <a:endParaRPr lang="en-CA" dirty="0"/>
          </a:p>
          <a:p>
            <a:pPr lvl="0"/>
            <a:r>
              <a:rPr lang="en-US" dirty="0"/>
              <a:t>You will each present your one-page summary to your group, in alphabetical order (A first, then B, followed by C and then D). </a:t>
            </a:r>
            <a:endParaRPr lang="en-CA" dirty="0"/>
          </a:p>
          <a:p>
            <a:pPr lvl="0"/>
            <a:r>
              <a:rPr lang="en-US" dirty="0"/>
              <a:t>You will be given up to ten minutes to present the information your group put into the one-page summary. </a:t>
            </a:r>
            <a:endParaRPr lang="en-CA" dirty="0"/>
          </a:p>
          <a:p>
            <a:pPr lvl="0"/>
            <a:r>
              <a:rPr lang="en-US" dirty="0"/>
              <a:t>Please give a copy of your one-page summary to each of your group members.</a:t>
            </a:r>
            <a:endParaRPr lang="en-CA" dirty="0"/>
          </a:p>
          <a:p>
            <a:pPr lvl="0"/>
            <a:r>
              <a:rPr lang="en-US" dirty="0"/>
              <a:t>When everyone has taken their turn to teach their group members, you will each complete a 3-2-1 to be handed in to your teacher. This can be done in writing or orally.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9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3-2-1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is how I will tell you learned about Canadian identity in relation to the treaty relationship. A one-sentence answer will not cut it!</a:t>
            </a:r>
            <a:endParaRPr lang="en-CA" dirty="0"/>
          </a:p>
          <a:p>
            <a:pPr lvl="0"/>
            <a:r>
              <a:rPr lang="en-US" dirty="0"/>
              <a:t>You can complete this by writing, typing, or orally recording your response. This must be submitted to Mrs. Lutz.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70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35</TotalTime>
  <Words>698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Wingdings 2</vt:lpstr>
      <vt:lpstr>Austin</vt:lpstr>
      <vt:lpstr>Document</vt:lpstr>
      <vt:lpstr>November Project</vt:lpstr>
      <vt:lpstr>Sask. Social Studies: Ch. 2 </vt:lpstr>
      <vt:lpstr>Part One Instructions:</vt:lpstr>
      <vt:lpstr>PowerPoint Presentation</vt:lpstr>
      <vt:lpstr>PowerPoint Presentation</vt:lpstr>
      <vt:lpstr>PowerPoint Presentation</vt:lpstr>
      <vt:lpstr>Let’s get to it!</vt:lpstr>
      <vt:lpstr>Day 2: Part Two</vt:lpstr>
      <vt:lpstr>3-2-1</vt:lpstr>
      <vt:lpstr>3-2-1</vt:lpstr>
      <vt:lpstr>Part Two Jigsaw and 3-2-1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Project</dc:title>
  <dc:creator>Sandra den Dunnen</dc:creator>
  <cp:lastModifiedBy>Nicole Francoeur</cp:lastModifiedBy>
  <cp:revision>5</cp:revision>
  <dcterms:created xsi:type="dcterms:W3CDTF">2019-10-26T20:40:23Z</dcterms:created>
  <dcterms:modified xsi:type="dcterms:W3CDTF">2019-11-19T15:37:09Z</dcterms:modified>
</cp:coreProperties>
</file>