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5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-2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06D4B-E7E6-4FCD-B303-E390DF2E511F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77DF7-426C-442E-9C6C-597018ED2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903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Created by:</a:t>
            </a:r>
            <a:r>
              <a:rPr lang="en-US" baseline="0" dirty="0" smtClean="0"/>
              <a:t> Sandra Lutz (</a:t>
            </a:r>
            <a:r>
              <a:rPr lang="en-US" baseline="0" dirty="0" err="1" smtClean="0"/>
              <a:t>Kenaston</a:t>
            </a:r>
            <a:r>
              <a:rPr lang="en-US" baseline="0" dirty="0" smtClean="0"/>
              <a:t> School)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77DF7-426C-442E-9C6C-597018ED28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4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Created by:</a:t>
            </a:r>
            <a:r>
              <a:rPr lang="en-US" baseline="0" dirty="0" smtClean="0"/>
              <a:t> Sandra Lutz (</a:t>
            </a:r>
            <a:r>
              <a:rPr lang="en-US" baseline="0" dirty="0" err="1" smtClean="0"/>
              <a:t>Kenaston</a:t>
            </a:r>
            <a:r>
              <a:rPr lang="en-US" baseline="0" dirty="0" smtClean="0"/>
              <a:t> School)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77DF7-426C-442E-9C6C-597018ED28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514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Created by:</a:t>
            </a:r>
            <a:r>
              <a:rPr lang="en-US" baseline="0" dirty="0" smtClean="0"/>
              <a:t> Sandra Lutz (</a:t>
            </a:r>
            <a:r>
              <a:rPr lang="en-US" baseline="0" dirty="0" err="1" smtClean="0"/>
              <a:t>Kenaston</a:t>
            </a:r>
            <a:r>
              <a:rPr lang="en-US" baseline="0" dirty="0" smtClean="0"/>
              <a:t> School)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77DF7-426C-442E-9C6C-597018ED28B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695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Created by:</a:t>
            </a:r>
            <a:r>
              <a:rPr lang="en-US" baseline="0" dirty="0" smtClean="0"/>
              <a:t> Sandra Lutz (</a:t>
            </a:r>
            <a:r>
              <a:rPr lang="en-US" baseline="0" dirty="0" err="1" smtClean="0"/>
              <a:t>Kenaston</a:t>
            </a:r>
            <a:r>
              <a:rPr lang="en-US" baseline="0" smtClean="0"/>
              <a:t> School)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77DF7-426C-442E-9C6C-597018ED28B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505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November 19, 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November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November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November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November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November 19,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November 19,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November 19,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November 19,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November 19, 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November 19,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November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hrockguide.net/uploads/3/9/2/2/392267/workscited_1_6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itationmachine.net/mla/cite-a-website" TargetMode="External"/><Relationship Id="rId5" Type="http://schemas.openxmlformats.org/officeDocument/2006/relationships/hyperlink" Target="https://www.easybib.com/" TargetMode="External"/><Relationship Id="rId4" Type="http://schemas.openxmlformats.org/officeDocument/2006/relationships/hyperlink" Target="https://guides.libraries.psu.edu/mlacitation/intex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https://www.youtube.com/watch?v=R5igNRmKLu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file:///\\localhost\Users\sandra\Documents\Sandra\Student-%20Handout-%20In-Text%20Citations.pdf" TargetMode="External"/><Relationship Id="rId4" Type="http://schemas.openxmlformats.org/officeDocument/2006/relationships/hyperlink" Target="https://www.youtube.com/watch?v=R5igNRmKLug?v=R5igNRmKLu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Citations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511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Two Types We Need to Know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In-text</a:t>
            </a:r>
          </a:p>
          <a:p>
            <a:r>
              <a:rPr lang="en-US" dirty="0"/>
              <a:t>2. Works Cited (bibliography)</a:t>
            </a:r>
          </a:p>
        </p:txBody>
      </p:sp>
    </p:spTree>
    <p:extLst>
      <p:ext uri="{BB962C8B-B14F-4D97-AF65-F5344CB8AC3E}">
        <p14:creationId xmlns:p14="http://schemas.microsoft.com/office/powerpoint/2010/main" val="3837451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 Cited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end of your written paper/presentation (last slide)/back of display</a:t>
            </a:r>
          </a:p>
          <a:p>
            <a:r>
              <a:rPr lang="en-US" dirty="0">
                <a:hlinkClick r:id="rId3"/>
              </a:rPr>
              <a:t>Handout</a:t>
            </a:r>
            <a:endParaRPr lang="en-US" dirty="0"/>
          </a:p>
          <a:p>
            <a:r>
              <a:rPr lang="en-US" dirty="0">
                <a:hlinkClick r:id="rId4"/>
              </a:rPr>
              <a:t>Website</a:t>
            </a:r>
            <a:endParaRPr lang="en-US" dirty="0"/>
          </a:p>
          <a:p>
            <a:r>
              <a:rPr lang="en-US" dirty="0">
                <a:hlinkClick r:id="rId5"/>
              </a:rPr>
              <a:t>Try this! </a:t>
            </a:r>
            <a:r>
              <a:rPr lang="en-US" dirty="0"/>
              <a:t> or </a:t>
            </a:r>
            <a:r>
              <a:rPr lang="en-US" dirty="0">
                <a:hlinkClick r:id="rId6"/>
              </a:rPr>
              <a:t>this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361972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In-Text Citations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are using direct words or putting what someone said into your own words, you must cite them in your work!</a:t>
            </a:r>
            <a:endParaRPr lang="en-US" dirty="0">
              <a:hlinkClick r:id="rId3"/>
            </a:endParaRPr>
          </a:p>
          <a:p>
            <a:r>
              <a:rPr lang="en-US" dirty="0">
                <a:hlinkClick r:id="rId4"/>
              </a:rPr>
              <a:t>Video</a:t>
            </a:r>
            <a:endParaRPr lang="en-US" dirty="0"/>
          </a:p>
          <a:p>
            <a:r>
              <a:rPr lang="en-US" dirty="0">
                <a:hlinkClick r:id="rId5" action="ppaction://hlinkfile"/>
              </a:rPr>
              <a:t>Handout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491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76</TotalTime>
  <Words>109</Words>
  <Application>Microsoft Office PowerPoint</Application>
  <PresentationFormat>On-screen Show (4:3)</PresentationFormat>
  <Paragraphs>21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Century Gothic</vt:lpstr>
      <vt:lpstr>Wingdings 2</vt:lpstr>
      <vt:lpstr>Austin</vt:lpstr>
      <vt:lpstr>Citations</vt:lpstr>
      <vt:lpstr>Two Types We Need to Know</vt:lpstr>
      <vt:lpstr>Works Cited</vt:lpstr>
      <vt:lpstr>In-Text Citations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Citations</dc:title>
  <dc:creator>Sandra den Dunnen</dc:creator>
  <cp:lastModifiedBy>Nicole Francoeur</cp:lastModifiedBy>
  <cp:revision>6</cp:revision>
  <cp:lastPrinted>2019-10-27T17:22:48Z</cp:lastPrinted>
  <dcterms:created xsi:type="dcterms:W3CDTF">2019-10-21T03:22:25Z</dcterms:created>
  <dcterms:modified xsi:type="dcterms:W3CDTF">2019-11-19T15:33:27Z</dcterms:modified>
</cp:coreProperties>
</file>