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56" r:id="rId2"/>
    <p:sldId id="257" r:id="rId3"/>
    <p:sldId id="262" r:id="rId4"/>
    <p:sldId id="263" r:id="rId5"/>
    <p:sldId id="264" r:id="rId6"/>
    <p:sldId id="258" r:id="rId7"/>
    <p:sldId id="266" r:id="rId8"/>
    <p:sldId id="267" r:id="rId9"/>
    <p:sldId id="268" r:id="rId10"/>
    <p:sldId id="269" r:id="rId11"/>
    <p:sldId id="259" r:id="rId12"/>
    <p:sldId id="270" r:id="rId13"/>
    <p:sldId id="271" r:id="rId14"/>
    <p:sldId id="260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BF147-6309-4A0C-BCC8-46DBC348FEA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A70DE-E43E-4C48-BCCC-3F504A07D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1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Created by:</a:t>
            </a:r>
            <a:r>
              <a:rPr lang="en-US" baseline="0" dirty="0" smtClean="0"/>
              <a:t> Sandra Lutz (</a:t>
            </a:r>
            <a:r>
              <a:rPr lang="en-US" baseline="0" dirty="0" err="1" smtClean="0"/>
              <a:t>Kenaston</a:t>
            </a:r>
            <a:r>
              <a:rPr lang="en-US" baseline="0" dirty="0" smtClean="0"/>
              <a:t> School)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70DE-E43E-4C48-BCCC-3F504A07DD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17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Created by:</a:t>
            </a:r>
            <a:r>
              <a:rPr lang="en-US" baseline="0" dirty="0" smtClean="0"/>
              <a:t> Sandra Lutz (</a:t>
            </a:r>
            <a:r>
              <a:rPr lang="en-US" baseline="0" dirty="0" err="1" smtClean="0"/>
              <a:t>Kenaston</a:t>
            </a:r>
            <a:r>
              <a:rPr lang="en-US" baseline="0" dirty="0" smtClean="0"/>
              <a:t> School)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70DE-E43E-4C48-BCCC-3F504A07DD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15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Created by:</a:t>
            </a:r>
            <a:r>
              <a:rPr lang="en-US" baseline="0" dirty="0" smtClean="0"/>
              <a:t> Sandra Lutz (</a:t>
            </a:r>
            <a:r>
              <a:rPr lang="en-US" baseline="0" dirty="0" err="1" smtClean="0"/>
              <a:t>Kenaston</a:t>
            </a:r>
            <a:r>
              <a:rPr lang="en-US" baseline="0" dirty="0" smtClean="0"/>
              <a:t> School)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70DE-E43E-4C48-BCCC-3F504A07DD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65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Created by:</a:t>
            </a:r>
            <a:r>
              <a:rPr lang="en-US" baseline="0" dirty="0" smtClean="0"/>
              <a:t> Sandra Lutz (</a:t>
            </a:r>
            <a:r>
              <a:rPr lang="en-US" baseline="0" dirty="0" err="1" smtClean="0"/>
              <a:t>Kenaston</a:t>
            </a:r>
            <a:r>
              <a:rPr lang="en-US" baseline="0" dirty="0" smtClean="0"/>
              <a:t> School)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70DE-E43E-4C48-BCCC-3F504A07DD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79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Created by:</a:t>
            </a:r>
            <a:r>
              <a:rPr lang="en-US" baseline="0" dirty="0" smtClean="0"/>
              <a:t> Sandra Lutz (</a:t>
            </a:r>
            <a:r>
              <a:rPr lang="en-US" baseline="0" dirty="0" err="1" smtClean="0"/>
              <a:t>Kenaston</a:t>
            </a:r>
            <a:r>
              <a:rPr lang="en-US" baseline="0" dirty="0" smtClean="0"/>
              <a:t> School)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70DE-E43E-4C48-BCCC-3F504A07DD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45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Created by:</a:t>
            </a:r>
            <a:r>
              <a:rPr lang="en-US" baseline="0" dirty="0" smtClean="0"/>
              <a:t> Sandra Lutz (</a:t>
            </a:r>
            <a:r>
              <a:rPr lang="en-US" baseline="0" dirty="0" err="1" smtClean="0"/>
              <a:t>Kenaston</a:t>
            </a:r>
            <a:r>
              <a:rPr lang="en-US" baseline="0" dirty="0" smtClean="0"/>
              <a:t> School)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70DE-E43E-4C48-BCCC-3F504A07DD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8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Created by:</a:t>
            </a:r>
            <a:r>
              <a:rPr lang="en-US" baseline="0" dirty="0" smtClean="0"/>
              <a:t> Sandra Lutz (</a:t>
            </a:r>
            <a:r>
              <a:rPr lang="en-US" baseline="0" dirty="0" err="1" smtClean="0"/>
              <a:t>Kenaston</a:t>
            </a:r>
            <a:r>
              <a:rPr lang="en-US" baseline="0" dirty="0" smtClean="0"/>
              <a:t> School)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70DE-E43E-4C48-BCCC-3F504A07DD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5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Created by:</a:t>
            </a:r>
            <a:r>
              <a:rPr lang="en-US" baseline="0" dirty="0" smtClean="0"/>
              <a:t> Sandra Lutz (</a:t>
            </a:r>
            <a:r>
              <a:rPr lang="en-US" baseline="0" dirty="0" err="1" smtClean="0"/>
              <a:t>Kenaston</a:t>
            </a:r>
            <a:r>
              <a:rPr lang="en-US" baseline="0" dirty="0" smtClean="0"/>
              <a:t> School)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70DE-E43E-4C48-BCCC-3F504A07DD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08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Created by:</a:t>
            </a:r>
            <a:r>
              <a:rPr lang="en-US" baseline="0" dirty="0" smtClean="0"/>
              <a:t> Sandra Lutz (</a:t>
            </a:r>
            <a:r>
              <a:rPr lang="en-US" baseline="0" dirty="0" err="1" smtClean="0"/>
              <a:t>Kenaston</a:t>
            </a:r>
            <a:r>
              <a:rPr lang="en-US" baseline="0" dirty="0" smtClean="0"/>
              <a:t> School)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70DE-E43E-4C48-BCCC-3F504A07DD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0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Created by:</a:t>
            </a:r>
            <a:r>
              <a:rPr lang="en-US" baseline="0" dirty="0" smtClean="0"/>
              <a:t> Sandra Lutz (</a:t>
            </a:r>
            <a:r>
              <a:rPr lang="en-US" baseline="0" dirty="0" err="1" smtClean="0"/>
              <a:t>Kenaston</a:t>
            </a:r>
            <a:r>
              <a:rPr lang="en-US" baseline="0" dirty="0" smtClean="0"/>
              <a:t> School)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70DE-E43E-4C48-BCCC-3F504A07DD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03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Created by:</a:t>
            </a:r>
            <a:r>
              <a:rPr lang="en-US" baseline="0" dirty="0" smtClean="0"/>
              <a:t> Sandra Lutz (</a:t>
            </a:r>
            <a:r>
              <a:rPr lang="en-US" baseline="0" dirty="0" err="1" smtClean="0"/>
              <a:t>Kenaston</a:t>
            </a:r>
            <a:r>
              <a:rPr lang="en-US" baseline="0" dirty="0" smtClean="0"/>
              <a:t> School)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70DE-E43E-4C48-BCCC-3F504A07DD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14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Created by:</a:t>
            </a:r>
            <a:r>
              <a:rPr lang="en-US" baseline="0" dirty="0" smtClean="0"/>
              <a:t> Sandra Lutz (</a:t>
            </a:r>
            <a:r>
              <a:rPr lang="en-US" baseline="0" dirty="0" err="1" smtClean="0"/>
              <a:t>Kenaston</a:t>
            </a:r>
            <a:r>
              <a:rPr lang="en-US" baseline="0" dirty="0" smtClean="0"/>
              <a:t> School)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70DE-E43E-4C48-BCCC-3F504A07DD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69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Created by:</a:t>
            </a:r>
            <a:r>
              <a:rPr lang="en-US" baseline="0" dirty="0" smtClean="0"/>
              <a:t> Sandra Lutz (</a:t>
            </a:r>
            <a:r>
              <a:rPr lang="en-US" baseline="0" dirty="0" err="1" smtClean="0"/>
              <a:t>Kenaston</a:t>
            </a:r>
            <a:r>
              <a:rPr lang="en-US" baseline="0" dirty="0" smtClean="0"/>
              <a:t> School)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70DE-E43E-4C48-BCCC-3F504A07DD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55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Created by:</a:t>
            </a:r>
            <a:r>
              <a:rPr lang="en-US" baseline="0" dirty="0" smtClean="0"/>
              <a:t> Sandra Lutz (</a:t>
            </a:r>
            <a:r>
              <a:rPr lang="en-US" baseline="0" dirty="0" err="1" smtClean="0"/>
              <a:t>Kenaston</a:t>
            </a:r>
            <a:r>
              <a:rPr lang="en-US" baseline="0" dirty="0" smtClean="0"/>
              <a:t> School)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70DE-E43E-4C48-BCCC-3F504A07DD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1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Created by:</a:t>
            </a:r>
            <a:r>
              <a:rPr lang="en-US" baseline="0" dirty="0" smtClean="0"/>
              <a:t> Sandra Lutz (</a:t>
            </a:r>
            <a:r>
              <a:rPr lang="en-US" baseline="0" dirty="0" err="1" smtClean="0"/>
              <a:t>Kenaston</a:t>
            </a:r>
            <a:r>
              <a:rPr lang="en-US" baseline="0" dirty="0" smtClean="0"/>
              <a:t> School)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70DE-E43E-4C48-BCCC-3F504A07DD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0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November 19, 2019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November 19,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November 19,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November 19,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November 19,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November 19,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November 19,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November 19,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November 19,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November 19, 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November 19,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November 19,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package" Target="../embeddings/Microsoft_Word_Document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Final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Grade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29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69" y="-118702"/>
            <a:ext cx="7024744" cy="1143000"/>
          </a:xfrm>
        </p:spPr>
        <p:txBody>
          <a:bodyPr/>
          <a:lstStyle/>
          <a:p>
            <a:r>
              <a:rPr lang="en-US" dirty="0" smtClean="0"/>
              <a:t>Example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917" y="5858000"/>
            <a:ext cx="6777317" cy="84568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Each of these </a:t>
            </a:r>
            <a:r>
              <a:rPr lang="en-US" sz="1800" smtClean="0"/>
              <a:t>maps are </a:t>
            </a:r>
            <a:r>
              <a:rPr lang="en-US" sz="1800" dirty="0" smtClean="0"/>
              <a:t>missing one or more key elements. What are they?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21" y="1024298"/>
            <a:ext cx="5062527" cy="486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90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73011"/>
            <a:ext cx="7024744" cy="1143000"/>
          </a:xfrm>
        </p:spPr>
        <p:txBody>
          <a:bodyPr/>
          <a:lstStyle/>
          <a:p>
            <a:r>
              <a:rPr lang="en-US" dirty="0" smtClean="0"/>
              <a:t>Item Three: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336847"/>
            <a:ext cx="6777317" cy="462198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Your display is more then just a poster.</a:t>
            </a:r>
          </a:p>
          <a:p>
            <a:r>
              <a:rPr lang="en-US" dirty="0" smtClean="0"/>
              <a:t>It includes more then one element- not just pictures, but a variety of items. Your display might include:</a:t>
            </a:r>
          </a:p>
          <a:p>
            <a:pPr lvl="1"/>
            <a:r>
              <a:rPr lang="en-US" dirty="0" smtClean="0"/>
              <a:t>Pictures</a:t>
            </a:r>
          </a:p>
          <a:p>
            <a:pPr lvl="1"/>
            <a:r>
              <a:rPr lang="en-US" dirty="0" smtClean="0"/>
              <a:t>Photographs</a:t>
            </a:r>
          </a:p>
          <a:p>
            <a:pPr lvl="1"/>
            <a:r>
              <a:rPr lang="en-US" dirty="0" smtClean="0"/>
              <a:t>Videos</a:t>
            </a:r>
          </a:p>
          <a:p>
            <a:pPr lvl="1"/>
            <a:r>
              <a:rPr lang="en-US" dirty="0" smtClean="0"/>
              <a:t>Maps</a:t>
            </a:r>
          </a:p>
          <a:p>
            <a:pPr lvl="1"/>
            <a:r>
              <a:rPr lang="en-US" dirty="0" smtClean="0"/>
              <a:t>Timelines</a:t>
            </a:r>
          </a:p>
          <a:p>
            <a:pPr lvl="1"/>
            <a:r>
              <a:rPr lang="en-US" dirty="0" smtClean="0"/>
              <a:t>Artifacts</a:t>
            </a:r>
          </a:p>
          <a:p>
            <a:pPr lvl="1"/>
            <a:r>
              <a:rPr lang="en-US" dirty="0" smtClean="0"/>
              <a:t>Activities for those looking at your display to do (a puzzle of a picture, for example)</a:t>
            </a:r>
          </a:p>
          <a:p>
            <a:pPr lvl="1"/>
            <a:r>
              <a:rPr lang="en-US" dirty="0" smtClean="0"/>
              <a:t>A model</a:t>
            </a:r>
          </a:p>
          <a:p>
            <a:pPr lvl="1"/>
            <a:r>
              <a:rPr lang="en-US" dirty="0" smtClean="0"/>
              <a:t>Costumes</a:t>
            </a:r>
          </a:p>
          <a:p>
            <a:pPr lvl="1"/>
            <a:r>
              <a:rPr lang="en-US" dirty="0" smtClean="0"/>
              <a:t>Diagrams</a:t>
            </a:r>
          </a:p>
          <a:p>
            <a:pPr lvl="1"/>
            <a:r>
              <a:rPr lang="en-US" dirty="0" smtClean="0"/>
              <a:t>Charts</a:t>
            </a:r>
          </a:p>
          <a:p>
            <a:pPr lvl="1"/>
            <a:r>
              <a:rPr lang="en-US" dirty="0" smtClean="0"/>
              <a:t>Text </a:t>
            </a:r>
          </a:p>
          <a:p>
            <a:pPr lvl="1"/>
            <a:r>
              <a:rPr lang="en-US" dirty="0" smtClean="0"/>
              <a:t>Titles and subheadings</a:t>
            </a:r>
          </a:p>
          <a:p>
            <a:pPr lvl="1"/>
            <a:r>
              <a:rPr lang="en-US" dirty="0" smtClean="0"/>
              <a:t>Etc.!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48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62" y="-183087"/>
            <a:ext cx="7024744" cy="1143000"/>
          </a:xfrm>
        </p:spPr>
        <p:txBody>
          <a:bodyPr/>
          <a:lstStyle/>
          <a:p>
            <a:r>
              <a:rPr lang="en-US" dirty="0" smtClean="0"/>
              <a:t>Example Displays</a:t>
            </a:r>
            <a:endParaRPr lang="en-US" dirty="0"/>
          </a:p>
        </p:txBody>
      </p:sp>
      <p:pic>
        <p:nvPicPr>
          <p:cNvPr id="3" name="Picture 2" descr="Image result for historica project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6" y="959913"/>
            <a:ext cx="38608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age result for historica project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988" y="144136"/>
            <a:ext cx="3124835" cy="41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eritage fair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241" y="3855513"/>
            <a:ext cx="3857747" cy="2935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359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62" y="-183087"/>
            <a:ext cx="7024744" cy="1143000"/>
          </a:xfrm>
        </p:spPr>
        <p:txBody>
          <a:bodyPr/>
          <a:lstStyle/>
          <a:p>
            <a:r>
              <a:rPr lang="en-US" dirty="0" smtClean="0"/>
              <a:t>Example Displays</a:t>
            </a:r>
            <a:endParaRPr lang="en-US" dirty="0"/>
          </a:p>
        </p:txBody>
      </p:sp>
      <p:pic>
        <p:nvPicPr>
          <p:cNvPr id="6" name="Picture 5" descr="Image result for heritage fair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5" y="959913"/>
            <a:ext cx="4237990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heritage fair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959913"/>
            <a:ext cx="4064635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heritage fair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646" y="4055539"/>
            <a:ext cx="3774515" cy="2802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1952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must include a Works Cited on the back of your display</a:t>
            </a:r>
          </a:p>
          <a:p>
            <a:r>
              <a:rPr lang="en-US" dirty="0" smtClean="0"/>
              <a:t>You must use in-text citations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36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13674"/>
            <a:ext cx="7024744" cy="1143000"/>
          </a:xfrm>
        </p:spPr>
        <p:txBody>
          <a:bodyPr/>
          <a:lstStyle/>
          <a:p>
            <a:r>
              <a:rPr lang="en-US" dirty="0" smtClean="0"/>
              <a:t>Final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09662"/>
            <a:ext cx="6777317" cy="3508977"/>
          </a:xfrm>
        </p:spPr>
        <p:txBody>
          <a:bodyPr/>
          <a:lstStyle/>
          <a:p>
            <a:r>
              <a:rPr lang="en-US" dirty="0" smtClean="0"/>
              <a:t>On November 25</a:t>
            </a:r>
            <a:r>
              <a:rPr lang="en-US" baseline="30000" dirty="0" smtClean="0"/>
              <a:t>th</a:t>
            </a:r>
            <a:r>
              <a:rPr lang="en-US" dirty="0" smtClean="0"/>
              <a:t>, we will be setting up your displays for everyone to look at and learn from. </a:t>
            </a:r>
          </a:p>
          <a:p>
            <a:r>
              <a:rPr lang="en-US" dirty="0" smtClean="0"/>
              <a:t>You will fill out this form with things you learn.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754871"/>
              </p:ext>
            </p:extLst>
          </p:nvPr>
        </p:nvGraphicFramePr>
        <p:xfrm>
          <a:off x="2628060" y="3042287"/>
          <a:ext cx="5811186" cy="3954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4" imgW="6997700" imgH="4762500" progId="Word.Document.12">
                  <p:embed/>
                </p:oleObj>
              </mc:Choice>
              <mc:Fallback>
                <p:oleObj name="Document" r:id="rId4" imgW="6997700" imgH="4762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28060" y="3042287"/>
                        <a:ext cx="5811186" cy="3954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585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One: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display must include a timeline</a:t>
            </a:r>
          </a:p>
          <a:p>
            <a:r>
              <a:rPr lang="en-US" dirty="0" smtClean="0"/>
              <a:t>What do you know about timelines?</a:t>
            </a:r>
          </a:p>
          <a:p>
            <a:pPr lvl="1"/>
            <a:r>
              <a:rPr lang="en-US" dirty="0" smtClean="0"/>
              <a:t>Must include key dates</a:t>
            </a:r>
          </a:p>
          <a:p>
            <a:pPr lvl="1"/>
            <a:r>
              <a:rPr lang="en-US" dirty="0" smtClean="0"/>
              <a:t>Must be in chronological order</a:t>
            </a:r>
          </a:p>
          <a:p>
            <a:pPr lvl="1"/>
            <a:r>
              <a:rPr lang="en-US" dirty="0" smtClean="0"/>
              <a:t>It’s the sequence of events</a:t>
            </a:r>
          </a:p>
          <a:p>
            <a:pPr lvl="1"/>
            <a:r>
              <a:rPr lang="en-US" dirty="0" smtClean="0"/>
              <a:t>Usually has a long bar- vertical or horizontal</a:t>
            </a:r>
          </a:p>
          <a:p>
            <a:pPr lvl="1"/>
            <a:r>
              <a:rPr lang="en-US" dirty="0" smtClean="0"/>
              <a:t>Key dates and events are joined to this bar, in order, by lines or dots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5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752" y="-111872"/>
            <a:ext cx="7024744" cy="1143000"/>
          </a:xfrm>
        </p:spPr>
        <p:txBody>
          <a:bodyPr/>
          <a:lstStyle/>
          <a:p>
            <a:r>
              <a:rPr lang="en-US" dirty="0" smtClean="0"/>
              <a:t>Example Timelines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1174" b="11174"/>
          <a:stretch>
            <a:fillRect/>
          </a:stretch>
        </p:blipFill>
        <p:spPr>
          <a:xfrm>
            <a:off x="129538" y="1054341"/>
            <a:ext cx="5449148" cy="28213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067" y="3838048"/>
            <a:ext cx="4529928" cy="30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4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51" y="220492"/>
            <a:ext cx="7024744" cy="1143000"/>
          </a:xfrm>
        </p:spPr>
        <p:txBody>
          <a:bodyPr/>
          <a:lstStyle/>
          <a:p>
            <a:r>
              <a:rPr lang="en-US" dirty="0" smtClean="0"/>
              <a:t>Examples continued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6503" b="16503"/>
          <a:stretch>
            <a:fillRect/>
          </a:stretch>
        </p:blipFill>
        <p:spPr>
          <a:xfrm>
            <a:off x="117667" y="1707727"/>
            <a:ext cx="6777317" cy="35089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414" y="0"/>
            <a:ext cx="2345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5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quick timeline, as a class, of the birthdays of all Grade 7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54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Two: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must include a map, that you have created, in your display. It needs to connect to the event you studied.</a:t>
            </a:r>
          </a:p>
          <a:p>
            <a:r>
              <a:rPr lang="en-US" dirty="0" smtClean="0"/>
              <a:t>What are the key elements of a map?</a:t>
            </a:r>
          </a:p>
          <a:p>
            <a:pPr lvl="1"/>
            <a:r>
              <a:rPr lang="en-US" dirty="0" smtClean="0"/>
              <a:t>Legend</a:t>
            </a:r>
          </a:p>
          <a:p>
            <a:pPr lvl="1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Direction (compass)</a:t>
            </a:r>
          </a:p>
          <a:p>
            <a:pPr lvl="1"/>
            <a:r>
              <a:rPr lang="en-US" dirty="0" smtClean="0"/>
              <a:t>Scale (if known)</a:t>
            </a:r>
          </a:p>
          <a:p>
            <a:pPr lvl="1"/>
            <a:r>
              <a:rPr lang="en-US" dirty="0" smtClean="0"/>
              <a:t>labels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7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69" y="-118702"/>
            <a:ext cx="7024744" cy="1143000"/>
          </a:xfrm>
        </p:spPr>
        <p:txBody>
          <a:bodyPr/>
          <a:lstStyle/>
          <a:p>
            <a:r>
              <a:rPr lang="en-US" dirty="0" smtClean="0"/>
              <a:t>Example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917" y="5858000"/>
            <a:ext cx="6777317" cy="84568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Each of these maps are missing one or more key elements. What are they?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919" y="1273572"/>
            <a:ext cx="6107489" cy="428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25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69" y="-118702"/>
            <a:ext cx="7024744" cy="1143000"/>
          </a:xfrm>
        </p:spPr>
        <p:txBody>
          <a:bodyPr/>
          <a:lstStyle/>
          <a:p>
            <a:r>
              <a:rPr lang="en-US" dirty="0" smtClean="0"/>
              <a:t>Example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917" y="5858000"/>
            <a:ext cx="6777317" cy="84568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Each of these maps are missing one or more key elements. What are they?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890" y="1445745"/>
            <a:ext cx="5739532" cy="405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92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69" y="-118702"/>
            <a:ext cx="7024744" cy="1143000"/>
          </a:xfrm>
        </p:spPr>
        <p:txBody>
          <a:bodyPr/>
          <a:lstStyle/>
          <a:p>
            <a:r>
              <a:rPr lang="en-US" dirty="0" smtClean="0"/>
              <a:t>Example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917" y="5858000"/>
            <a:ext cx="6777317" cy="84568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Each of these maps are missing one or more key elements. What are they?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917" y="1208342"/>
            <a:ext cx="6439835" cy="454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10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41</TotalTime>
  <Words>480</Words>
  <Application>Microsoft Office PowerPoint</Application>
  <PresentationFormat>On-screen Show (4:3)</PresentationFormat>
  <Paragraphs>85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Century Gothic</vt:lpstr>
      <vt:lpstr>Wingdings 2</vt:lpstr>
      <vt:lpstr>Austin</vt:lpstr>
      <vt:lpstr>Document</vt:lpstr>
      <vt:lpstr>Final Presentation</vt:lpstr>
      <vt:lpstr>Item One: Timeline</vt:lpstr>
      <vt:lpstr>Example Timelines</vt:lpstr>
      <vt:lpstr>Examples continued</vt:lpstr>
      <vt:lpstr>Let’s Practice</vt:lpstr>
      <vt:lpstr>Item Two: Maps</vt:lpstr>
      <vt:lpstr>Example Maps</vt:lpstr>
      <vt:lpstr>Example Maps</vt:lpstr>
      <vt:lpstr>Example Maps</vt:lpstr>
      <vt:lpstr>Example Maps</vt:lpstr>
      <vt:lpstr>Item Three: Display</vt:lpstr>
      <vt:lpstr>Example Displays</vt:lpstr>
      <vt:lpstr>Example Displays</vt:lpstr>
      <vt:lpstr>Citations</vt:lpstr>
      <vt:lpstr>Final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Product</dc:title>
  <dc:creator>Sandra den Dunnen</dc:creator>
  <cp:lastModifiedBy>Nicole Francoeur</cp:lastModifiedBy>
  <cp:revision>7</cp:revision>
  <dcterms:created xsi:type="dcterms:W3CDTF">2019-10-22T01:20:32Z</dcterms:created>
  <dcterms:modified xsi:type="dcterms:W3CDTF">2019-11-19T15:34:06Z</dcterms:modified>
</cp:coreProperties>
</file>