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1"/>
  </p:notesMasterIdLst>
  <p:sldIdLst>
    <p:sldId id="258" r:id="rId2"/>
    <p:sldId id="259" r:id="rId3"/>
    <p:sldId id="260" r:id="rId4"/>
    <p:sldId id="264" r:id="rId5"/>
    <p:sldId id="265" r:id="rId6"/>
    <p:sldId id="261" r:id="rId7"/>
    <p:sldId id="266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52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-2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A8D04-AA93-4258-8C57-1B7010D0056F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BB4F0-C5CA-4F74-8666-DC2A8E1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105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Created by:</a:t>
            </a:r>
            <a:r>
              <a:rPr lang="en-US" baseline="0" dirty="0" smtClean="0"/>
              <a:t> Sandra Lutz (</a:t>
            </a:r>
            <a:r>
              <a:rPr lang="en-US" baseline="0" dirty="0" err="1" smtClean="0"/>
              <a:t>Kenaston</a:t>
            </a:r>
            <a:r>
              <a:rPr lang="en-US" baseline="0" dirty="0" smtClean="0"/>
              <a:t> School)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BB4F0-C5CA-4F74-8666-DC2A8E1089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736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Created by:</a:t>
            </a:r>
            <a:r>
              <a:rPr lang="en-US" baseline="0" dirty="0" smtClean="0"/>
              <a:t> Sandra Lutz (</a:t>
            </a:r>
            <a:r>
              <a:rPr lang="en-US" baseline="0" dirty="0" err="1" smtClean="0"/>
              <a:t>Kenaston</a:t>
            </a:r>
            <a:r>
              <a:rPr lang="en-US" baseline="0" dirty="0" smtClean="0"/>
              <a:t> School)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BB4F0-C5CA-4F74-8666-DC2A8E1089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75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Created by:</a:t>
            </a:r>
            <a:r>
              <a:rPr lang="en-US" baseline="0" dirty="0" smtClean="0"/>
              <a:t> Sandra Lutz (</a:t>
            </a:r>
            <a:r>
              <a:rPr lang="en-US" baseline="0" dirty="0" err="1" smtClean="0"/>
              <a:t>Kenaston</a:t>
            </a:r>
            <a:r>
              <a:rPr lang="en-US" baseline="0" dirty="0" smtClean="0"/>
              <a:t> School)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BB4F0-C5CA-4F74-8666-DC2A8E1089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912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Created by:</a:t>
            </a:r>
            <a:r>
              <a:rPr lang="en-US" baseline="0" dirty="0" smtClean="0"/>
              <a:t> Sandra Lutz (</a:t>
            </a:r>
            <a:r>
              <a:rPr lang="en-US" baseline="0" dirty="0" err="1" smtClean="0"/>
              <a:t>Kenaston</a:t>
            </a:r>
            <a:r>
              <a:rPr lang="en-US" baseline="0" dirty="0" smtClean="0"/>
              <a:t> School)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BB4F0-C5CA-4F74-8666-DC2A8E10896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28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Created by:</a:t>
            </a:r>
            <a:r>
              <a:rPr lang="en-US" baseline="0" dirty="0" smtClean="0"/>
              <a:t> Sandra Lutz (</a:t>
            </a:r>
            <a:r>
              <a:rPr lang="en-US" baseline="0" dirty="0" err="1" smtClean="0"/>
              <a:t>Kenaston</a:t>
            </a:r>
            <a:r>
              <a:rPr lang="en-US" baseline="0" dirty="0" smtClean="0"/>
              <a:t> School)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BB4F0-C5CA-4F74-8666-DC2A8E10896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69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Created by:</a:t>
            </a:r>
            <a:r>
              <a:rPr lang="en-US" baseline="0" dirty="0" smtClean="0"/>
              <a:t> Sandra Lutz (</a:t>
            </a:r>
            <a:r>
              <a:rPr lang="en-US" baseline="0" dirty="0" err="1" smtClean="0"/>
              <a:t>Kenaston</a:t>
            </a:r>
            <a:r>
              <a:rPr lang="en-US" baseline="0" dirty="0" smtClean="0"/>
              <a:t> School)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BB4F0-C5CA-4F74-8666-DC2A8E10896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47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Created by:</a:t>
            </a:r>
            <a:r>
              <a:rPr lang="en-US" baseline="0" dirty="0" smtClean="0"/>
              <a:t> Sandra Lutz (</a:t>
            </a:r>
            <a:r>
              <a:rPr lang="en-US" baseline="0" dirty="0" err="1" smtClean="0"/>
              <a:t>Kenaston</a:t>
            </a:r>
            <a:r>
              <a:rPr lang="en-US" baseline="0" dirty="0" smtClean="0"/>
              <a:t> School)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BB4F0-C5CA-4F74-8666-DC2A8E10896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251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Created by:</a:t>
            </a:r>
            <a:r>
              <a:rPr lang="en-US" baseline="0" dirty="0" smtClean="0"/>
              <a:t> Sandra Lutz (</a:t>
            </a:r>
            <a:r>
              <a:rPr lang="en-US" baseline="0" dirty="0" err="1" smtClean="0"/>
              <a:t>Kenaston</a:t>
            </a:r>
            <a:r>
              <a:rPr lang="en-US" baseline="0" dirty="0" smtClean="0"/>
              <a:t> School)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BB4F0-C5CA-4F74-8666-DC2A8E10896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6029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Created by:</a:t>
            </a:r>
            <a:r>
              <a:rPr lang="en-US" baseline="0" dirty="0" smtClean="0"/>
              <a:t> Sandra Lutz (</a:t>
            </a:r>
            <a:r>
              <a:rPr lang="en-US" baseline="0" dirty="0" err="1" smtClean="0"/>
              <a:t>Kenaston</a:t>
            </a:r>
            <a:r>
              <a:rPr lang="en-US" baseline="0" dirty="0" smtClean="0"/>
              <a:t> School)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BB4F0-C5CA-4F74-8666-DC2A8E10896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645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November 19, 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package" Target="../embeddings/Microsoft_Word_Document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Grade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157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One: 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graphics?</a:t>
            </a:r>
          </a:p>
          <a:p>
            <a:pPr lvl="1"/>
            <a:r>
              <a:rPr lang="en-US" dirty="0" smtClean="0"/>
              <a:t>Visual images or designs</a:t>
            </a:r>
          </a:p>
          <a:p>
            <a:pPr lvl="1"/>
            <a:r>
              <a:rPr lang="en-US" dirty="0" smtClean="0"/>
              <a:t>Any type of image</a:t>
            </a:r>
          </a:p>
          <a:p>
            <a:pPr lvl="2"/>
            <a:r>
              <a:rPr lang="en-US" dirty="0" smtClean="0"/>
              <a:t>Photographs, diagrams, symbols, maps, drawings,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91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Two: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statistics?</a:t>
            </a:r>
          </a:p>
          <a:p>
            <a:pPr lvl="1"/>
            <a:r>
              <a:rPr lang="en-US" dirty="0" smtClean="0"/>
              <a:t>Collecting, organizing, displaying, analyzing data</a:t>
            </a:r>
          </a:p>
          <a:p>
            <a:pPr lvl="1"/>
            <a:r>
              <a:rPr lang="en-US" dirty="0" smtClean="0"/>
              <a:t>Describe, compare, and relate things</a:t>
            </a:r>
          </a:p>
          <a:p>
            <a:pPr lvl="1"/>
            <a:r>
              <a:rPr lang="en-US" dirty="0" smtClean="0"/>
              <a:t>Usually using numbers to compare and analyze data/things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275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61" y="-32953"/>
            <a:ext cx="7024744" cy="1143000"/>
          </a:xfrm>
        </p:spPr>
        <p:txBody>
          <a:bodyPr/>
          <a:lstStyle/>
          <a:p>
            <a:r>
              <a:rPr lang="en-US" dirty="0" smtClean="0"/>
              <a:t>Statistic Examples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064" y="1278548"/>
            <a:ext cx="3073400" cy="2336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7596" y="1110047"/>
            <a:ext cx="4286403" cy="27968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4997" y="3773621"/>
            <a:ext cx="4871799" cy="2979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08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61" y="-32953"/>
            <a:ext cx="7024744" cy="1143000"/>
          </a:xfrm>
        </p:spPr>
        <p:txBody>
          <a:bodyPr/>
          <a:lstStyle/>
          <a:p>
            <a:r>
              <a:rPr lang="en-US" dirty="0" smtClean="0"/>
              <a:t>Statistic Examples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4398" y="1110047"/>
            <a:ext cx="5148839" cy="5424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985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Item Three: Multimedia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What is a multimedia presentation?</a:t>
            </a:r>
          </a:p>
          <a:p>
            <a:r>
              <a:rPr lang="en-US" dirty="0" smtClean="0"/>
              <a:t>Look at multimedia in two parts: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	MULTI- more than one</a:t>
            </a:r>
          </a:p>
          <a:p>
            <a:pPr marL="68580" indent="0">
              <a:buNone/>
            </a:pPr>
            <a:r>
              <a:rPr lang="en-US" dirty="0" smtClean="0"/>
              <a:t>	MEDIA- form of media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It’s using a combination of text, sounds, graphics, videos, animations, etc. to present information</a:t>
            </a:r>
          </a:p>
          <a:p>
            <a:r>
              <a:rPr lang="en-US" dirty="0" smtClean="0"/>
              <a:t>The information is presented through an electronic format</a:t>
            </a:r>
          </a:p>
        </p:txBody>
      </p:sp>
    </p:spTree>
    <p:extLst>
      <p:ext uri="{BB962C8B-B14F-4D97-AF65-F5344CB8AC3E}">
        <p14:creationId xmlns:p14="http://schemas.microsoft.com/office/powerpoint/2010/main" val="2151658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PowerPoint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While PowerPoint is great, you can branch out!</a:t>
            </a:r>
          </a:p>
          <a:p>
            <a:r>
              <a:rPr lang="en-US" dirty="0" smtClean="0"/>
              <a:t>Try:</a:t>
            </a:r>
          </a:p>
          <a:p>
            <a:pPr lvl="1"/>
            <a:r>
              <a:rPr lang="en-US" dirty="0" err="1" smtClean="0"/>
              <a:t>Prezi</a:t>
            </a:r>
            <a:endParaRPr lang="en-US" dirty="0" smtClean="0"/>
          </a:p>
          <a:p>
            <a:pPr lvl="1"/>
            <a:r>
              <a:rPr lang="en-US" dirty="0" smtClean="0"/>
              <a:t>iMovie</a:t>
            </a:r>
          </a:p>
          <a:p>
            <a:pPr lvl="1"/>
            <a:r>
              <a:rPr lang="en-US" dirty="0" smtClean="0"/>
              <a:t>Others- What do you know of?</a:t>
            </a:r>
          </a:p>
          <a:p>
            <a:pPr lvl="1"/>
            <a:endParaRPr lang="en-US" dirty="0"/>
          </a:p>
          <a:p>
            <a:r>
              <a:rPr lang="en-US" dirty="0" smtClean="0"/>
              <a:t>You will not be penalized for using PowerPoint; however, it won’t earn you a 4 in the area of creating a multimedia presentation unless you do some stellar work in this format!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391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must include a Works Cited on the back of your display</a:t>
            </a:r>
          </a:p>
          <a:p>
            <a:r>
              <a:rPr lang="en-US" dirty="0" smtClean="0"/>
              <a:t>You must use in-text citations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644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13674"/>
            <a:ext cx="7024744" cy="1143000"/>
          </a:xfrm>
        </p:spPr>
        <p:txBody>
          <a:bodyPr/>
          <a:lstStyle/>
          <a:p>
            <a:r>
              <a:rPr lang="en-US" dirty="0" smtClean="0"/>
              <a:t>Final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09662"/>
            <a:ext cx="6777317" cy="3508977"/>
          </a:xfrm>
        </p:spPr>
        <p:txBody>
          <a:bodyPr/>
          <a:lstStyle/>
          <a:p>
            <a:r>
              <a:rPr lang="en-US" dirty="0" smtClean="0"/>
              <a:t>On November 25</a:t>
            </a:r>
            <a:r>
              <a:rPr lang="en-US" baseline="30000" dirty="0" smtClean="0"/>
              <a:t>th</a:t>
            </a:r>
            <a:r>
              <a:rPr lang="en-US" dirty="0" smtClean="0"/>
              <a:t>, we will be setting up your multimedia presentations for classmates to watch and learn from. </a:t>
            </a:r>
          </a:p>
          <a:p>
            <a:r>
              <a:rPr lang="en-US" dirty="0" smtClean="0"/>
              <a:t>You will fill out this form with things you learn.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716287"/>
              </p:ext>
            </p:extLst>
          </p:nvPr>
        </p:nvGraphicFramePr>
        <p:xfrm>
          <a:off x="2628060" y="3042287"/>
          <a:ext cx="5811186" cy="3954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4" imgW="6997700" imgH="4762500" progId="Word.Document.12">
                  <p:embed/>
                </p:oleObj>
              </mc:Choice>
              <mc:Fallback>
                <p:oleObj name="Document" r:id="rId4" imgW="6997700" imgH="47625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28060" y="3042287"/>
                        <a:ext cx="5811186" cy="39549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4761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63</TotalTime>
  <Words>284</Words>
  <Application>Microsoft Office PowerPoint</Application>
  <PresentationFormat>On-screen Show (4:3)</PresentationFormat>
  <Paragraphs>55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Century Gothic</vt:lpstr>
      <vt:lpstr>Wingdings 2</vt:lpstr>
      <vt:lpstr>Austin</vt:lpstr>
      <vt:lpstr>Document</vt:lpstr>
      <vt:lpstr>Final Presentation</vt:lpstr>
      <vt:lpstr>Item One: Graphics</vt:lpstr>
      <vt:lpstr>Item Two: Statistics</vt:lpstr>
      <vt:lpstr>Statistic Examples</vt:lpstr>
      <vt:lpstr>Statistic Examples</vt:lpstr>
      <vt:lpstr>Item Three: Multimedia Presentation</vt:lpstr>
      <vt:lpstr>Beyond PowerPoint</vt:lpstr>
      <vt:lpstr>Citations</vt:lpstr>
      <vt:lpstr>Final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Presentation</dc:title>
  <dc:creator>Sandra den Dunnen</dc:creator>
  <cp:lastModifiedBy>Nicole Francoeur</cp:lastModifiedBy>
  <cp:revision>6</cp:revision>
  <dcterms:created xsi:type="dcterms:W3CDTF">2019-10-22T02:09:08Z</dcterms:created>
  <dcterms:modified xsi:type="dcterms:W3CDTF">2019-11-19T15:34:38Z</dcterms:modified>
</cp:coreProperties>
</file>