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60" r:id="rId6"/>
    <p:sldId id="259" r:id="rId7"/>
  </p:sldIdLst>
  <p:sldSz cx="9144000" cy="6858000" type="screen4x3"/>
  <p:notesSz cx="6781800" cy="9067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15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F1139-F434-4652-B0AB-81FB263D4BA0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33475"/>
            <a:ext cx="4079875" cy="3060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7863" y="4364038"/>
            <a:ext cx="5426075" cy="35702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13775"/>
            <a:ext cx="293846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1750" y="8613775"/>
            <a:ext cx="2938463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074E0-7737-42A0-BCC3-76506A489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49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74E0-7737-42A0-BCC3-76506A4898F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6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74E0-7737-42A0-BCC3-76506A4898F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89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74E0-7737-42A0-BCC3-76506A4898F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07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74E0-7737-42A0-BCC3-76506A4898F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21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Created by:</a:t>
            </a:r>
            <a:r>
              <a:rPr lang="en-US" baseline="0" dirty="0" smtClean="0"/>
              <a:t> Sandra Lutz (</a:t>
            </a:r>
            <a:r>
              <a:rPr lang="en-US" baseline="0" dirty="0" err="1" smtClean="0"/>
              <a:t>Kenaston</a:t>
            </a:r>
            <a:r>
              <a:rPr lang="en-US" baseline="0" dirty="0" smtClean="0"/>
              <a:t> School)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74E0-7737-42A0-BCC3-76506A4898F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4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19, 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19,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andra.lutz@sunwestsd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eterans.gc.ca/eng/remembrance/history/first-world-war/canada/canada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enastonela@gmail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rammarl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BAEkqAohlU&amp;feature=player_embedde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iPad</a:t>
            </a:r>
            <a:r>
              <a:rPr lang="en-US" dirty="0"/>
              <a:t>/Computer Tips and Tricks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02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ReWordify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/>
              <a:t>Username: </a:t>
            </a:r>
            <a:r>
              <a:rPr lang="en-US" dirty="0">
                <a:hlinkClick r:id="rId3"/>
              </a:rPr>
              <a:t>sandra.lutz@sunwestsd.ca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Password: kodiaks1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>
                <a:hlinkClick r:id="rId4"/>
              </a:rPr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Grammarly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kenastonela@gmail.com</a:t>
            </a:r>
            <a:endParaRPr lang="en-US" dirty="0"/>
          </a:p>
          <a:p>
            <a:r>
              <a:rPr lang="en-US" dirty="0"/>
              <a:t>kenaston306</a:t>
            </a:r>
          </a:p>
          <a:p>
            <a:endParaRPr lang="en-US" dirty="0"/>
          </a:p>
          <a:p>
            <a:r>
              <a:rPr lang="en-US" dirty="0">
                <a:hlinkClick r:id="rId4"/>
              </a:rPr>
              <a:t>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8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Reader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Natural Reader Text to Speech</a:t>
            </a:r>
          </a:p>
          <a:p>
            <a:r>
              <a:rPr lang="en-US" dirty="0"/>
              <a:t>Chrome Extension</a:t>
            </a:r>
          </a:p>
          <a:p>
            <a:pPr lvl="1"/>
            <a:r>
              <a:rPr lang="en-US" dirty="0"/>
              <a:t>Open new tab in Google Chrome</a:t>
            </a:r>
          </a:p>
          <a:p>
            <a:pPr lvl="1"/>
            <a:r>
              <a:rPr lang="en-US" dirty="0"/>
              <a:t>Open App Store</a:t>
            </a:r>
          </a:p>
          <a:p>
            <a:pPr lvl="1"/>
            <a:r>
              <a:rPr lang="en-US" dirty="0"/>
              <a:t>Search in extensions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hlinkClick r:id="rId3"/>
              </a:rPr>
              <a:t>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9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Lens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a picture of a page and select “Immersive Reader”</a:t>
            </a:r>
          </a:p>
          <a:p>
            <a:r>
              <a:rPr lang="en-US" dirty="0"/>
              <a:t>It will read that page to you!</a:t>
            </a:r>
          </a:p>
        </p:txBody>
      </p:sp>
    </p:spTree>
    <p:extLst>
      <p:ext uri="{BB962C8B-B14F-4D97-AF65-F5344CB8AC3E}">
        <p14:creationId xmlns:p14="http://schemas.microsoft.com/office/powerpoint/2010/main" val="264894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OneNote and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many features!</a:t>
            </a:r>
          </a:p>
          <a:p>
            <a:r>
              <a:rPr lang="en-US" dirty="0"/>
              <a:t>Let’s talk about them! What do you already know?</a:t>
            </a:r>
          </a:p>
        </p:txBody>
      </p:sp>
    </p:spTree>
    <p:extLst>
      <p:ext uri="{BB962C8B-B14F-4D97-AF65-F5344CB8AC3E}">
        <p14:creationId xmlns:p14="http://schemas.microsoft.com/office/powerpoint/2010/main" val="1064542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59</TotalTime>
  <Words>128</Words>
  <Application>Microsoft Office PowerPoint</Application>
  <PresentationFormat>On-screen Show (4:3)</PresentationFormat>
  <Paragraphs>36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2</vt:lpstr>
      <vt:lpstr>Austin</vt:lpstr>
      <vt:lpstr>iPad/Computer Tips and Tricks</vt:lpstr>
      <vt:lpstr>ReWordify</vt:lpstr>
      <vt:lpstr>Grammarly</vt:lpstr>
      <vt:lpstr>Natural Reader</vt:lpstr>
      <vt:lpstr>Office Lens</vt:lpstr>
      <vt:lpstr>OneNote and Word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iPad/Computer Tips and Tricks</dc:title>
  <dc:creator>Sandra den Dunnen</dc:creator>
  <cp:lastModifiedBy>Nicole Francoeur</cp:lastModifiedBy>
  <cp:revision>5</cp:revision>
  <cp:lastPrinted>2019-10-27T18:01:06Z</cp:lastPrinted>
  <dcterms:created xsi:type="dcterms:W3CDTF">2019-10-21T02:53:52Z</dcterms:created>
  <dcterms:modified xsi:type="dcterms:W3CDTF">2019-11-19T15:35:05Z</dcterms:modified>
</cp:coreProperties>
</file>