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3"/>
  </p:notesMasterIdLst>
  <p:sldIdLst>
    <p:sldId id="256" r:id="rId2"/>
    <p:sldId id="257" r:id="rId3"/>
    <p:sldId id="258" r:id="rId4"/>
    <p:sldId id="267" r:id="rId5"/>
    <p:sldId id="260" r:id="rId6"/>
    <p:sldId id="261" r:id="rId7"/>
    <p:sldId id="264" r:id="rId8"/>
    <p:sldId id="262" r:id="rId9"/>
    <p:sldId id="265" r:id="rId10"/>
    <p:sldId id="263"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5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418502D-4195-4C86-B5F3-173741123758}" type="datetimeFigureOut">
              <a:rPr lang="en-US" smtClean="0"/>
              <a:t>11/19/2019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521D0DC-1E1F-4607-A1F6-58EC640FFD6C}" type="slidenum">
              <a:rPr lang="en-US" smtClean="0"/>
              <a:t>‹#›</a:t>
            </a:fld>
            <a:endParaRPr lang="en-US"/>
          </a:p>
        </p:txBody>
      </p:sp>
    </p:spTree>
    <p:extLst>
      <p:ext uri="{BB962C8B-B14F-4D97-AF65-F5344CB8AC3E}">
        <p14:creationId xmlns:p14="http://schemas.microsoft.com/office/powerpoint/2010/main" val="775681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Created by:</a:t>
            </a:r>
            <a:r>
              <a:rPr lang="en-US" baseline="0" dirty="0" smtClean="0"/>
              <a:t> Sandra Lutz (</a:t>
            </a:r>
            <a:r>
              <a:rPr lang="en-US" baseline="0" dirty="0" err="1" smtClean="0"/>
              <a:t>Kenaston</a:t>
            </a:r>
            <a:r>
              <a:rPr lang="en-US" baseline="0" dirty="0" smtClean="0"/>
              <a:t> School)</a:t>
            </a:r>
            <a:endParaRPr lang="en-US" dirty="0"/>
          </a:p>
        </p:txBody>
      </p:sp>
      <p:sp>
        <p:nvSpPr>
          <p:cNvPr id="4" name="Slide Number Placeholder 3"/>
          <p:cNvSpPr>
            <a:spLocks noGrp="1"/>
          </p:cNvSpPr>
          <p:nvPr>
            <p:ph type="sldNum" sz="quarter" idx="10"/>
          </p:nvPr>
        </p:nvSpPr>
        <p:spPr/>
        <p:txBody>
          <a:bodyPr/>
          <a:lstStyle/>
          <a:p>
            <a:fld id="{3521D0DC-1E1F-4607-A1F6-58EC640FFD6C}" type="slidenum">
              <a:rPr lang="en-US" smtClean="0"/>
              <a:t>1</a:t>
            </a:fld>
            <a:endParaRPr lang="en-US"/>
          </a:p>
        </p:txBody>
      </p:sp>
    </p:spTree>
    <p:extLst>
      <p:ext uri="{BB962C8B-B14F-4D97-AF65-F5344CB8AC3E}">
        <p14:creationId xmlns:p14="http://schemas.microsoft.com/office/powerpoint/2010/main" val="308391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Created by:</a:t>
            </a:r>
            <a:r>
              <a:rPr lang="en-US" baseline="0" dirty="0" smtClean="0"/>
              <a:t> Sandra Lutz (</a:t>
            </a:r>
            <a:r>
              <a:rPr lang="en-US" baseline="0" dirty="0" err="1" smtClean="0"/>
              <a:t>Kenaston</a:t>
            </a:r>
            <a:r>
              <a:rPr lang="en-US" baseline="0" dirty="0" smtClean="0"/>
              <a:t> School)</a:t>
            </a:r>
            <a:endParaRPr lang="en-US" dirty="0" smtClean="0"/>
          </a:p>
          <a:p>
            <a:endParaRPr lang="en-US" dirty="0"/>
          </a:p>
        </p:txBody>
      </p:sp>
      <p:sp>
        <p:nvSpPr>
          <p:cNvPr id="4" name="Slide Number Placeholder 3"/>
          <p:cNvSpPr>
            <a:spLocks noGrp="1"/>
          </p:cNvSpPr>
          <p:nvPr>
            <p:ph type="sldNum" sz="quarter" idx="10"/>
          </p:nvPr>
        </p:nvSpPr>
        <p:spPr/>
        <p:txBody>
          <a:bodyPr/>
          <a:lstStyle/>
          <a:p>
            <a:fld id="{3521D0DC-1E1F-4607-A1F6-58EC640FFD6C}" type="slidenum">
              <a:rPr lang="en-US" smtClean="0"/>
              <a:t>10</a:t>
            </a:fld>
            <a:endParaRPr lang="en-US"/>
          </a:p>
        </p:txBody>
      </p:sp>
    </p:spTree>
    <p:extLst>
      <p:ext uri="{BB962C8B-B14F-4D97-AF65-F5344CB8AC3E}">
        <p14:creationId xmlns:p14="http://schemas.microsoft.com/office/powerpoint/2010/main" val="729543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Created by:</a:t>
            </a:r>
            <a:r>
              <a:rPr lang="en-US" baseline="0" dirty="0" smtClean="0"/>
              <a:t> Sandra Lutz (</a:t>
            </a:r>
            <a:r>
              <a:rPr lang="en-US" baseline="0" dirty="0" err="1" smtClean="0"/>
              <a:t>Kenaston</a:t>
            </a:r>
            <a:r>
              <a:rPr lang="en-US" baseline="0" dirty="0" smtClean="0"/>
              <a:t> School)</a:t>
            </a:r>
            <a:endParaRPr lang="en-US" dirty="0" smtClean="0"/>
          </a:p>
          <a:p>
            <a:endParaRPr lang="en-US" dirty="0"/>
          </a:p>
        </p:txBody>
      </p:sp>
      <p:sp>
        <p:nvSpPr>
          <p:cNvPr id="4" name="Slide Number Placeholder 3"/>
          <p:cNvSpPr>
            <a:spLocks noGrp="1"/>
          </p:cNvSpPr>
          <p:nvPr>
            <p:ph type="sldNum" sz="quarter" idx="10"/>
          </p:nvPr>
        </p:nvSpPr>
        <p:spPr/>
        <p:txBody>
          <a:bodyPr/>
          <a:lstStyle/>
          <a:p>
            <a:fld id="{3521D0DC-1E1F-4607-A1F6-58EC640FFD6C}" type="slidenum">
              <a:rPr lang="en-US" smtClean="0"/>
              <a:t>2</a:t>
            </a:fld>
            <a:endParaRPr lang="en-US"/>
          </a:p>
        </p:txBody>
      </p:sp>
    </p:spTree>
    <p:extLst>
      <p:ext uri="{BB962C8B-B14F-4D97-AF65-F5344CB8AC3E}">
        <p14:creationId xmlns:p14="http://schemas.microsoft.com/office/powerpoint/2010/main" val="935662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Created by:</a:t>
            </a:r>
            <a:r>
              <a:rPr lang="en-US" baseline="0" dirty="0" smtClean="0"/>
              <a:t> Sandra Lutz (</a:t>
            </a:r>
            <a:r>
              <a:rPr lang="en-US" baseline="0" dirty="0" err="1" smtClean="0"/>
              <a:t>Kenaston</a:t>
            </a:r>
            <a:r>
              <a:rPr lang="en-US" baseline="0" dirty="0" smtClean="0"/>
              <a:t> School)</a:t>
            </a:r>
            <a:endParaRPr lang="en-US" dirty="0" smtClean="0"/>
          </a:p>
          <a:p>
            <a:endParaRPr lang="en-US" dirty="0"/>
          </a:p>
        </p:txBody>
      </p:sp>
      <p:sp>
        <p:nvSpPr>
          <p:cNvPr id="4" name="Slide Number Placeholder 3"/>
          <p:cNvSpPr>
            <a:spLocks noGrp="1"/>
          </p:cNvSpPr>
          <p:nvPr>
            <p:ph type="sldNum" sz="quarter" idx="10"/>
          </p:nvPr>
        </p:nvSpPr>
        <p:spPr/>
        <p:txBody>
          <a:bodyPr/>
          <a:lstStyle/>
          <a:p>
            <a:fld id="{3521D0DC-1E1F-4607-A1F6-58EC640FFD6C}" type="slidenum">
              <a:rPr lang="en-US" smtClean="0"/>
              <a:t>3</a:t>
            </a:fld>
            <a:endParaRPr lang="en-US"/>
          </a:p>
        </p:txBody>
      </p:sp>
    </p:spTree>
    <p:extLst>
      <p:ext uri="{BB962C8B-B14F-4D97-AF65-F5344CB8AC3E}">
        <p14:creationId xmlns:p14="http://schemas.microsoft.com/office/powerpoint/2010/main" val="2070457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Created by:</a:t>
            </a:r>
            <a:r>
              <a:rPr lang="en-US" baseline="0" dirty="0" smtClean="0"/>
              <a:t> Sandra Lutz (</a:t>
            </a:r>
            <a:r>
              <a:rPr lang="en-US" baseline="0" dirty="0" err="1" smtClean="0"/>
              <a:t>Kenaston</a:t>
            </a:r>
            <a:r>
              <a:rPr lang="en-US" baseline="0" dirty="0" smtClean="0"/>
              <a:t> School)</a:t>
            </a:r>
            <a:endParaRPr lang="en-US" dirty="0"/>
          </a:p>
        </p:txBody>
      </p:sp>
      <p:sp>
        <p:nvSpPr>
          <p:cNvPr id="4" name="Slide Number Placeholder 3"/>
          <p:cNvSpPr>
            <a:spLocks noGrp="1"/>
          </p:cNvSpPr>
          <p:nvPr>
            <p:ph type="sldNum" sz="quarter" idx="10"/>
          </p:nvPr>
        </p:nvSpPr>
        <p:spPr/>
        <p:txBody>
          <a:bodyPr/>
          <a:lstStyle/>
          <a:p>
            <a:fld id="{3521D0DC-1E1F-4607-A1F6-58EC640FFD6C}" type="slidenum">
              <a:rPr lang="en-US" smtClean="0"/>
              <a:t>4</a:t>
            </a:fld>
            <a:endParaRPr lang="en-US"/>
          </a:p>
        </p:txBody>
      </p:sp>
    </p:spTree>
    <p:extLst>
      <p:ext uri="{BB962C8B-B14F-4D97-AF65-F5344CB8AC3E}">
        <p14:creationId xmlns:p14="http://schemas.microsoft.com/office/powerpoint/2010/main" val="1960825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Created by:</a:t>
            </a:r>
            <a:r>
              <a:rPr lang="en-US" baseline="0" dirty="0" smtClean="0"/>
              <a:t> Sandra Lutz (</a:t>
            </a:r>
            <a:r>
              <a:rPr lang="en-US" baseline="0" dirty="0" err="1" smtClean="0"/>
              <a:t>Kenaston</a:t>
            </a:r>
            <a:r>
              <a:rPr lang="en-US" baseline="0" dirty="0" smtClean="0"/>
              <a:t> School)</a:t>
            </a:r>
            <a:endParaRPr lang="en-US" dirty="0" smtClean="0"/>
          </a:p>
          <a:p>
            <a:endParaRPr lang="en-US" dirty="0"/>
          </a:p>
        </p:txBody>
      </p:sp>
      <p:sp>
        <p:nvSpPr>
          <p:cNvPr id="4" name="Slide Number Placeholder 3"/>
          <p:cNvSpPr>
            <a:spLocks noGrp="1"/>
          </p:cNvSpPr>
          <p:nvPr>
            <p:ph type="sldNum" sz="quarter" idx="10"/>
          </p:nvPr>
        </p:nvSpPr>
        <p:spPr/>
        <p:txBody>
          <a:bodyPr/>
          <a:lstStyle/>
          <a:p>
            <a:fld id="{3521D0DC-1E1F-4607-A1F6-58EC640FFD6C}" type="slidenum">
              <a:rPr lang="en-US" smtClean="0"/>
              <a:t>5</a:t>
            </a:fld>
            <a:endParaRPr lang="en-US"/>
          </a:p>
        </p:txBody>
      </p:sp>
    </p:spTree>
    <p:extLst>
      <p:ext uri="{BB962C8B-B14F-4D97-AF65-F5344CB8AC3E}">
        <p14:creationId xmlns:p14="http://schemas.microsoft.com/office/powerpoint/2010/main" val="1252169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Created by:</a:t>
            </a:r>
            <a:r>
              <a:rPr lang="en-US" baseline="0" dirty="0" smtClean="0"/>
              <a:t> Sandra Lutz (</a:t>
            </a:r>
            <a:r>
              <a:rPr lang="en-US" baseline="0" dirty="0" err="1" smtClean="0"/>
              <a:t>Kenaston</a:t>
            </a:r>
            <a:r>
              <a:rPr lang="en-US" baseline="0" dirty="0" smtClean="0"/>
              <a:t> School)</a:t>
            </a:r>
            <a:endParaRPr lang="en-US" dirty="0" smtClean="0"/>
          </a:p>
          <a:p>
            <a:endParaRPr lang="en-US" dirty="0"/>
          </a:p>
        </p:txBody>
      </p:sp>
      <p:sp>
        <p:nvSpPr>
          <p:cNvPr id="4" name="Slide Number Placeholder 3"/>
          <p:cNvSpPr>
            <a:spLocks noGrp="1"/>
          </p:cNvSpPr>
          <p:nvPr>
            <p:ph type="sldNum" sz="quarter" idx="10"/>
          </p:nvPr>
        </p:nvSpPr>
        <p:spPr/>
        <p:txBody>
          <a:bodyPr/>
          <a:lstStyle/>
          <a:p>
            <a:fld id="{3521D0DC-1E1F-4607-A1F6-58EC640FFD6C}" type="slidenum">
              <a:rPr lang="en-US" smtClean="0"/>
              <a:t>6</a:t>
            </a:fld>
            <a:endParaRPr lang="en-US"/>
          </a:p>
        </p:txBody>
      </p:sp>
    </p:spTree>
    <p:extLst>
      <p:ext uri="{BB962C8B-B14F-4D97-AF65-F5344CB8AC3E}">
        <p14:creationId xmlns:p14="http://schemas.microsoft.com/office/powerpoint/2010/main" val="1849952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Created by:</a:t>
            </a:r>
            <a:r>
              <a:rPr lang="en-US" baseline="0" dirty="0" smtClean="0"/>
              <a:t> Sandra Lutz (</a:t>
            </a:r>
            <a:r>
              <a:rPr lang="en-US" baseline="0" dirty="0" err="1" smtClean="0"/>
              <a:t>Kenaston</a:t>
            </a:r>
            <a:r>
              <a:rPr lang="en-US" baseline="0" dirty="0" smtClean="0"/>
              <a:t> School)</a:t>
            </a:r>
            <a:endParaRPr lang="en-US" dirty="0" smtClean="0"/>
          </a:p>
          <a:p>
            <a:endParaRPr lang="en-US" dirty="0"/>
          </a:p>
        </p:txBody>
      </p:sp>
      <p:sp>
        <p:nvSpPr>
          <p:cNvPr id="4" name="Slide Number Placeholder 3"/>
          <p:cNvSpPr>
            <a:spLocks noGrp="1"/>
          </p:cNvSpPr>
          <p:nvPr>
            <p:ph type="sldNum" sz="quarter" idx="10"/>
          </p:nvPr>
        </p:nvSpPr>
        <p:spPr/>
        <p:txBody>
          <a:bodyPr/>
          <a:lstStyle/>
          <a:p>
            <a:fld id="{3521D0DC-1E1F-4607-A1F6-58EC640FFD6C}" type="slidenum">
              <a:rPr lang="en-US" smtClean="0"/>
              <a:t>7</a:t>
            </a:fld>
            <a:endParaRPr lang="en-US"/>
          </a:p>
        </p:txBody>
      </p:sp>
    </p:spTree>
    <p:extLst>
      <p:ext uri="{BB962C8B-B14F-4D97-AF65-F5344CB8AC3E}">
        <p14:creationId xmlns:p14="http://schemas.microsoft.com/office/powerpoint/2010/main" val="2255312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Created by:</a:t>
            </a:r>
            <a:r>
              <a:rPr lang="en-US" baseline="0" dirty="0" smtClean="0"/>
              <a:t> Sandra Lutz (</a:t>
            </a:r>
            <a:r>
              <a:rPr lang="en-US" baseline="0" dirty="0" err="1" smtClean="0"/>
              <a:t>Kenaston</a:t>
            </a:r>
            <a:r>
              <a:rPr lang="en-US" baseline="0" dirty="0" smtClean="0"/>
              <a:t> School)</a:t>
            </a:r>
            <a:endParaRPr lang="en-US" dirty="0" smtClean="0"/>
          </a:p>
          <a:p>
            <a:endParaRPr lang="en-US" dirty="0"/>
          </a:p>
        </p:txBody>
      </p:sp>
      <p:sp>
        <p:nvSpPr>
          <p:cNvPr id="4" name="Slide Number Placeholder 3"/>
          <p:cNvSpPr>
            <a:spLocks noGrp="1"/>
          </p:cNvSpPr>
          <p:nvPr>
            <p:ph type="sldNum" sz="quarter" idx="10"/>
          </p:nvPr>
        </p:nvSpPr>
        <p:spPr/>
        <p:txBody>
          <a:bodyPr/>
          <a:lstStyle/>
          <a:p>
            <a:fld id="{3521D0DC-1E1F-4607-A1F6-58EC640FFD6C}" type="slidenum">
              <a:rPr lang="en-US" smtClean="0"/>
              <a:t>8</a:t>
            </a:fld>
            <a:endParaRPr lang="en-US"/>
          </a:p>
        </p:txBody>
      </p:sp>
    </p:spTree>
    <p:extLst>
      <p:ext uri="{BB962C8B-B14F-4D97-AF65-F5344CB8AC3E}">
        <p14:creationId xmlns:p14="http://schemas.microsoft.com/office/powerpoint/2010/main" val="2158120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Created by:</a:t>
            </a:r>
            <a:r>
              <a:rPr lang="en-US" baseline="0" dirty="0" smtClean="0"/>
              <a:t> Sandra Lutz (</a:t>
            </a:r>
            <a:r>
              <a:rPr lang="en-US" baseline="0" dirty="0" err="1" smtClean="0"/>
              <a:t>Kenaston</a:t>
            </a:r>
            <a:r>
              <a:rPr lang="en-US" baseline="0" dirty="0" smtClean="0"/>
              <a:t> School)</a:t>
            </a:r>
            <a:endParaRPr lang="en-US" dirty="0" smtClean="0"/>
          </a:p>
          <a:p>
            <a:endParaRPr lang="en-US" dirty="0"/>
          </a:p>
        </p:txBody>
      </p:sp>
      <p:sp>
        <p:nvSpPr>
          <p:cNvPr id="4" name="Slide Number Placeholder 3"/>
          <p:cNvSpPr>
            <a:spLocks noGrp="1"/>
          </p:cNvSpPr>
          <p:nvPr>
            <p:ph type="sldNum" sz="quarter" idx="10"/>
          </p:nvPr>
        </p:nvSpPr>
        <p:spPr/>
        <p:txBody>
          <a:bodyPr/>
          <a:lstStyle/>
          <a:p>
            <a:fld id="{3521D0DC-1E1F-4607-A1F6-58EC640FFD6C}" type="slidenum">
              <a:rPr lang="en-US" smtClean="0"/>
              <a:t>9</a:t>
            </a:fld>
            <a:endParaRPr lang="en-US"/>
          </a:p>
        </p:txBody>
      </p:sp>
    </p:spTree>
    <p:extLst>
      <p:ext uri="{BB962C8B-B14F-4D97-AF65-F5344CB8AC3E}">
        <p14:creationId xmlns:p14="http://schemas.microsoft.com/office/powerpoint/2010/main" val="3196942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CA"/>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November 19, 2019</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November 19,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CA"/>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November 19,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November 19,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CA"/>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November 19,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November 19,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November 19,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November 19,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November 19,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November 19, 2019</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CA"/>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CA"/>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November 19, 2019</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CA"/>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November 19, 2019</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package" Target="../embeddings/Microsoft_Word_Document.docx"/></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November Project</a:t>
            </a:r>
          </a:p>
        </p:txBody>
      </p:sp>
      <p:sp>
        <p:nvSpPr>
          <p:cNvPr id="3" name="Subtitle 2"/>
          <p:cNvSpPr>
            <a:spLocks noGrp="1"/>
          </p:cNvSpPr>
          <p:nvPr>
            <p:ph type="subTitle" idx="1"/>
          </p:nvPr>
        </p:nvSpPr>
        <p:spPr/>
        <p:txBody>
          <a:bodyPr/>
          <a:lstStyle/>
          <a:p>
            <a:r>
              <a:rPr lang="en-US" dirty="0"/>
              <a:t>Canadian Historical Events and Their Impact</a:t>
            </a:r>
          </a:p>
        </p:txBody>
      </p:sp>
    </p:spTree>
    <p:extLst>
      <p:ext uri="{BB962C8B-B14F-4D97-AF65-F5344CB8AC3E}">
        <p14:creationId xmlns:p14="http://schemas.microsoft.com/office/powerpoint/2010/main" val="393230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Hard Deadlines (I Do &amp; We Do)</a:t>
            </a:r>
          </a:p>
        </p:txBody>
      </p:sp>
      <p:sp>
        <p:nvSpPr>
          <p:cNvPr id="3" name="Content Placeholder 2"/>
          <p:cNvSpPr>
            <a:spLocks noGrp="1"/>
          </p:cNvSpPr>
          <p:nvPr>
            <p:ph idx="1"/>
          </p:nvPr>
        </p:nvSpPr>
        <p:spPr/>
        <p:txBody>
          <a:bodyPr/>
          <a:lstStyle/>
          <a:p>
            <a:r>
              <a:rPr lang="en-US" dirty="0"/>
              <a:t>Nov. 12- research on Part One done</a:t>
            </a:r>
          </a:p>
          <a:p>
            <a:r>
              <a:rPr lang="en-US" dirty="0"/>
              <a:t>Nov. 18- research on Part Two done</a:t>
            </a:r>
          </a:p>
          <a:p>
            <a:r>
              <a:rPr lang="en-US" dirty="0"/>
              <a:t>Nov. 21- presentation (display/multimedia) complete</a:t>
            </a:r>
          </a:p>
          <a:p>
            <a:r>
              <a:rPr lang="en-US" b="1" dirty="0"/>
              <a:t>Nov. 25- Historical Events Presentation Day</a:t>
            </a:r>
          </a:p>
          <a:p>
            <a:r>
              <a:rPr lang="en-US" dirty="0"/>
              <a:t>Nov. 26-Nov. 28- Treaty Relationships Class Exploration</a:t>
            </a:r>
          </a:p>
        </p:txBody>
      </p:sp>
    </p:spTree>
    <p:extLst>
      <p:ext uri="{BB962C8B-B14F-4D97-AF65-F5344CB8AC3E}">
        <p14:creationId xmlns:p14="http://schemas.microsoft.com/office/powerpoint/2010/main" val="185919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to Choose!</a:t>
            </a:r>
          </a:p>
        </p:txBody>
      </p:sp>
      <p:sp>
        <p:nvSpPr>
          <p:cNvPr id="3" name="Content Placeholder 2"/>
          <p:cNvSpPr>
            <a:spLocks noGrp="1"/>
          </p:cNvSpPr>
          <p:nvPr>
            <p:ph idx="1"/>
          </p:nvPr>
        </p:nvSpPr>
        <p:spPr/>
        <p:txBody>
          <a:bodyPr/>
          <a:lstStyle/>
          <a:p>
            <a:r>
              <a:rPr lang="en-US" dirty="0"/>
              <a:t>Look into the topics further (15 minutes)</a:t>
            </a:r>
          </a:p>
          <a:p>
            <a:r>
              <a:rPr lang="en-US" dirty="0"/>
              <a:t>Let’s make our choices!</a:t>
            </a:r>
          </a:p>
        </p:txBody>
      </p:sp>
    </p:spTree>
    <p:extLst>
      <p:ext uri="{BB962C8B-B14F-4D97-AF65-F5344CB8AC3E}">
        <p14:creationId xmlns:p14="http://schemas.microsoft.com/office/powerpoint/2010/main" val="180208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73746"/>
            <a:ext cx="7024744" cy="1143000"/>
          </a:xfrm>
        </p:spPr>
        <p:txBody>
          <a:bodyPr>
            <a:normAutofit fontScale="90000"/>
          </a:bodyPr>
          <a:lstStyle/>
          <a:p>
            <a:r>
              <a:rPr lang="en-US" dirty="0"/>
              <a:t>Historical Event and It’s Impact</a:t>
            </a:r>
          </a:p>
        </p:txBody>
      </p:sp>
      <p:sp>
        <p:nvSpPr>
          <p:cNvPr id="3" name="Content Placeholder 2"/>
          <p:cNvSpPr>
            <a:spLocks noGrp="1"/>
          </p:cNvSpPr>
          <p:nvPr>
            <p:ph idx="1"/>
          </p:nvPr>
        </p:nvSpPr>
        <p:spPr>
          <a:xfrm>
            <a:off x="881916" y="1904836"/>
            <a:ext cx="7186318" cy="3986584"/>
          </a:xfrm>
        </p:spPr>
        <p:txBody>
          <a:bodyPr>
            <a:normAutofit lnSpcReduction="10000"/>
          </a:bodyPr>
          <a:lstStyle/>
          <a:p>
            <a:pPr>
              <a:buFont typeface="Wingdings" charset="2"/>
              <a:buChar char="v"/>
            </a:pPr>
            <a:r>
              <a:rPr lang="en-US" dirty="0">
                <a:solidFill>
                  <a:schemeClr val="accent1">
                    <a:lumMod val="75000"/>
                  </a:schemeClr>
                </a:solidFill>
                <a:latin typeface="Arial Narrow"/>
                <a:cs typeface="Arial Narrow"/>
              </a:rPr>
              <a:t>For this project, you will choose an event from Canada’s past to learn about. You will also explore the impact of that event on Canada’s identity and artist responses to this event. </a:t>
            </a:r>
          </a:p>
          <a:p>
            <a:pPr>
              <a:buFont typeface="Wingdings" charset="2"/>
              <a:buChar char="v"/>
            </a:pPr>
            <a:r>
              <a:rPr lang="en-US" dirty="0">
                <a:solidFill>
                  <a:schemeClr val="tx1">
                    <a:lumMod val="75000"/>
                    <a:lumOff val="25000"/>
                  </a:schemeClr>
                </a:solidFill>
                <a:latin typeface="Arial Narrow"/>
                <a:cs typeface="Arial Narrow"/>
              </a:rPr>
              <a:t>For the last few days of this project, you will put together a presentation (Grade 8) or display (Grade 7) for the rest of the students to learn from. </a:t>
            </a:r>
          </a:p>
          <a:p>
            <a:pPr>
              <a:buFont typeface="Wingdings" charset="2"/>
              <a:buChar char="v"/>
            </a:pPr>
            <a:r>
              <a:rPr lang="en-US" dirty="0">
                <a:latin typeface="Arial Narrow"/>
                <a:cs typeface="Arial Narrow"/>
              </a:rPr>
              <a:t>I DO </a:t>
            </a:r>
            <a:r>
              <a:rPr lang="mr-IN" dirty="0">
                <a:latin typeface="Arial Narrow"/>
                <a:cs typeface="Arial Narrow"/>
              </a:rPr>
              <a:t>–</a:t>
            </a:r>
            <a:r>
              <a:rPr lang="en-US" dirty="0">
                <a:latin typeface="Arial Narrow"/>
                <a:cs typeface="Arial Narrow"/>
              </a:rPr>
              <a:t> WE DO </a:t>
            </a:r>
            <a:r>
              <a:rPr lang="mr-IN" dirty="0">
                <a:latin typeface="Arial Narrow"/>
                <a:cs typeface="Arial Narrow"/>
              </a:rPr>
              <a:t>–</a:t>
            </a:r>
            <a:r>
              <a:rPr lang="en-US" dirty="0">
                <a:latin typeface="Arial Narrow"/>
                <a:cs typeface="Arial Narrow"/>
              </a:rPr>
              <a:t> YOU DO</a:t>
            </a:r>
          </a:p>
          <a:p>
            <a:pPr lvl="1">
              <a:buFont typeface="Wingdings" charset="2"/>
              <a:buChar char="v"/>
            </a:pPr>
            <a:r>
              <a:rPr lang="en-US" dirty="0">
                <a:latin typeface="Arial Narrow"/>
                <a:cs typeface="Arial Narrow"/>
              </a:rPr>
              <a:t>The documents look a bit different</a:t>
            </a:r>
          </a:p>
          <a:p>
            <a:pPr lvl="1">
              <a:buFont typeface="Wingdings" charset="2"/>
              <a:buChar char="v"/>
            </a:pPr>
            <a:r>
              <a:rPr lang="en-US" dirty="0">
                <a:latin typeface="Arial Narrow"/>
                <a:cs typeface="Arial Narrow"/>
              </a:rPr>
              <a:t>We will go through the similarities together and then break off to begin choosing our topics</a:t>
            </a:r>
          </a:p>
        </p:txBody>
      </p:sp>
    </p:spTree>
    <p:extLst>
      <p:ext uri="{BB962C8B-B14F-4D97-AF65-F5344CB8AC3E}">
        <p14:creationId xmlns:p14="http://schemas.microsoft.com/office/powerpoint/2010/main" val="2602245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45686"/>
            <a:ext cx="7024744" cy="1143000"/>
          </a:xfrm>
        </p:spPr>
        <p:txBody>
          <a:bodyPr/>
          <a:lstStyle/>
          <a:p>
            <a:r>
              <a:rPr lang="en-US" dirty="0"/>
              <a:t>All of Grade 7 and 8:</a:t>
            </a:r>
          </a:p>
        </p:txBody>
      </p:sp>
      <p:graphicFrame>
        <p:nvGraphicFramePr>
          <p:cNvPr id="5" name="Object 4"/>
          <p:cNvGraphicFramePr>
            <a:graphicFrameLocks noChangeAspect="1"/>
          </p:cNvGraphicFramePr>
          <p:nvPr>
            <p:extLst>
              <p:ext uri="{D42A27DB-BD31-4B8C-83A1-F6EECF244321}">
                <p14:modId xmlns:p14="http://schemas.microsoft.com/office/powerpoint/2010/main" val="3814804346"/>
              </p:ext>
            </p:extLst>
          </p:nvPr>
        </p:nvGraphicFramePr>
        <p:xfrm>
          <a:off x="467305" y="1700334"/>
          <a:ext cx="8351856" cy="1447904"/>
        </p:xfrm>
        <a:graphic>
          <a:graphicData uri="http://schemas.openxmlformats.org/presentationml/2006/ole">
            <mc:AlternateContent xmlns:mc="http://schemas.openxmlformats.org/markup-compatibility/2006">
              <mc:Choice xmlns:v="urn:schemas-microsoft-com:vml" Requires="v">
                <p:oleObj spid="_x0000_s1033" name="Document" r:id="rId4" imgW="6997700" imgH="1193800" progId="Word.Document.12">
                  <p:embed/>
                </p:oleObj>
              </mc:Choice>
              <mc:Fallback>
                <p:oleObj name="Document" r:id="rId4" imgW="6997700" imgH="1193800" progId="Word.Document.12">
                  <p:embed/>
                  <p:pic>
                    <p:nvPicPr>
                      <p:cNvPr id="0" name=""/>
                      <p:cNvPicPr/>
                      <p:nvPr/>
                    </p:nvPicPr>
                    <p:blipFill>
                      <a:blip r:embed="rId5"/>
                      <a:stretch>
                        <a:fillRect/>
                      </a:stretch>
                    </p:blipFill>
                    <p:spPr>
                      <a:xfrm>
                        <a:off x="467305" y="1700334"/>
                        <a:ext cx="8351856" cy="1447904"/>
                      </a:xfrm>
                      <a:prstGeom prst="rect">
                        <a:avLst/>
                      </a:prstGeom>
                    </p:spPr>
                  </p:pic>
                </p:oleObj>
              </mc:Fallback>
            </mc:AlternateContent>
          </a:graphicData>
        </a:graphic>
      </p:graphicFrame>
      <p:sp>
        <p:nvSpPr>
          <p:cNvPr id="6" name="Content Placeholder 2"/>
          <p:cNvSpPr>
            <a:spLocks noGrp="1"/>
          </p:cNvSpPr>
          <p:nvPr>
            <p:ph idx="1"/>
          </p:nvPr>
        </p:nvSpPr>
        <p:spPr>
          <a:xfrm>
            <a:off x="776086" y="3148238"/>
            <a:ext cx="7560961" cy="3508977"/>
          </a:xfrm>
        </p:spPr>
        <p:txBody>
          <a:bodyPr>
            <a:normAutofit lnSpcReduction="10000"/>
          </a:bodyPr>
          <a:lstStyle/>
          <a:p>
            <a:pPr marL="68580" indent="0">
              <a:buNone/>
            </a:pPr>
            <a:r>
              <a:rPr lang="en-US" b="1" dirty="0">
                <a:latin typeface="Arial Narrow"/>
                <a:cs typeface="Arial Narrow"/>
              </a:rPr>
              <a:t>Final Presentation Notes:</a:t>
            </a:r>
            <a:endParaRPr lang="en-CA" dirty="0">
              <a:latin typeface="Arial Narrow"/>
              <a:cs typeface="Arial Narrow"/>
            </a:endParaRPr>
          </a:p>
          <a:p>
            <a:r>
              <a:rPr lang="en-US" dirty="0">
                <a:latin typeface="Arial Narrow"/>
                <a:cs typeface="Arial Narrow"/>
              </a:rPr>
              <a:t>You will be setting up a display/multimedia presentation to showcase what you learned. You will spend a class circulating to view the displays of the other Grade 7/8 students and gathering information from them. </a:t>
            </a:r>
            <a:endParaRPr lang="en-CA" dirty="0">
              <a:latin typeface="Arial Narrow"/>
              <a:cs typeface="Arial Narrow"/>
            </a:endParaRPr>
          </a:p>
          <a:p>
            <a:r>
              <a:rPr lang="en-US" dirty="0">
                <a:latin typeface="Arial Narrow"/>
                <a:cs typeface="Arial Narrow"/>
              </a:rPr>
              <a:t>In your final presentation, you must properly cite where you found your information and, if it is not in your own words, give credit to the author through properly quoting it (no plagiarism!). I will work with you to do this properly. </a:t>
            </a:r>
            <a:endParaRPr lang="en-CA" dirty="0">
              <a:latin typeface="Arial Narrow"/>
              <a:cs typeface="Arial Narrow"/>
            </a:endParaRPr>
          </a:p>
        </p:txBody>
      </p:sp>
    </p:spTree>
    <p:extLst>
      <p:ext uri="{BB962C8B-B14F-4D97-AF65-F5344CB8AC3E}">
        <p14:creationId xmlns:p14="http://schemas.microsoft.com/office/powerpoint/2010/main" val="16795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41474"/>
            <a:ext cx="2052891" cy="1143000"/>
          </a:xfrm>
        </p:spPr>
        <p:txBody>
          <a:bodyPr/>
          <a:lstStyle/>
          <a:p>
            <a:r>
              <a:rPr lang="en-US" dirty="0"/>
              <a:t>Display</a:t>
            </a:r>
          </a:p>
        </p:txBody>
      </p:sp>
      <p:sp>
        <p:nvSpPr>
          <p:cNvPr id="3" name="Content Placeholder 2"/>
          <p:cNvSpPr>
            <a:spLocks noGrp="1"/>
          </p:cNvSpPr>
          <p:nvPr>
            <p:ph idx="1"/>
          </p:nvPr>
        </p:nvSpPr>
        <p:spPr>
          <a:xfrm>
            <a:off x="1321683" y="5772161"/>
            <a:ext cx="6777317" cy="1085839"/>
          </a:xfrm>
        </p:spPr>
        <p:txBody>
          <a:bodyPr>
            <a:normAutofit/>
          </a:bodyPr>
          <a:lstStyle/>
          <a:p>
            <a:pPr marL="68580" indent="0" algn="ctr">
              <a:buNone/>
            </a:pPr>
            <a:r>
              <a:rPr lang="en-US" sz="1800" dirty="0"/>
              <a:t>Save items you want to use in your final presentation as you find them!</a:t>
            </a:r>
          </a:p>
        </p:txBody>
      </p:sp>
      <p:pic>
        <p:nvPicPr>
          <p:cNvPr id="4" name="Picture 3" descr="Image result for historica projects"/>
          <p:cNvPicPr/>
          <p:nvPr/>
        </p:nvPicPr>
        <p:blipFill>
          <a:blip r:embed="rId3">
            <a:extLst>
              <a:ext uri="{28A0092B-C50C-407E-A947-70E740481C1C}">
                <a14:useLocalDpi xmlns:a14="http://schemas.microsoft.com/office/drawing/2010/main" val="0"/>
              </a:ext>
            </a:extLst>
          </a:blip>
          <a:srcRect/>
          <a:stretch>
            <a:fillRect/>
          </a:stretch>
        </p:blipFill>
        <p:spPr bwMode="auto">
          <a:xfrm>
            <a:off x="579464" y="1525366"/>
            <a:ext cx="3124835" cy="4171950"/>
          </a:xfrm>
          <a:prstGeom prst="rect">
            <a:avLst/>
          </a:prstGeom>
          <a:noFill/>
          <a:ln>
            <a:noFill/>
          </a:ln>
        </p:spPr>
      </p:pic>
      <p:sp>
        <p:nvSpPr>
          <p:cNvPr id="11" name="Title 1">
            <a:extLst>
              <a:ext uri="{FF2B5EF4-FFF2-40B4-BE49-F238E27FC236}">
                <a16:creationId xmlns:a16="http://schemas.microsoft.com/office/drawing/2014/main" id="{05C647F5-BB0F-43F1-BD0C-37475F2A6DE8}"/>
              </a:ext>
            </a:extLst>
          </p:cNvPr>
          <p:cNvSpPr txBox="1">
            <a:spLocks/>
          </p:cNvSpPr>
          <p:nvPr/>
        </p:nvSpPr>
        <p:spPr>
          <a:xfrm>
            <a:off x="5140171" y="516682"/>
            <a:ext cx="3088983" cy="1143000"/>
          </a:xfrm>
          <a:prstGeom prst="rect">
            <a:avLst/>
          </a:prstGeom>
        </p:spPr>
        <p:txBody>
          <a:bodyPr vert="horz" lIns="91440" tIns="45720" rIns="91440" bIns="45720" rtlCol="0" anchor="b">
            <a:normAutofit fontScale="92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t>Multimedia Presentation</a:t>
            </a:r>
          </a:p>
        </p:txBody>
      </p:sp>
      <p:pic>
        <p:nvPicPr>
          <p:cNvPr id="2050" name="Picture 2" descr="Image result for multimedia&quot;">
            <a:extLst>
              <a:ext uri="{FF2B5EF4-FFF2-40B4-BE49-F238E27FC236}">
                <a16:creationId xmlns:a16="http://schemas.microsoft.com/office/drawing/2014/main" id="{7596A30C-F243-4F76-94D7-437CF4B394F7}"/>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954077" y="1991002"/>
            <a:ext cx="5012369" cy="293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036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Choices</a:t>
            </a:r>
            <a:r>
              <a:rPr lang="mr-IN" dirty="0"/>
              <a:t>…</a:t>
            </a:r>
            <a:endParaRPr lang="en-US" dirty="0"/>
          </a:p>
        </p:txBody>
      </p:sp>
      <p:sp>
        <p:nvSpPr>
          <p:cNvPr id="3" name="Content Placeholder 2"/>
          <p:cNvSpPr>
            <a:spLocks noGrp="1"/>
          </p:cNvSpPr>
          <p:nvPr>
            <p:ph idx="1"/>
          </p:nvPr>
        </p:nvSpPr>
        <p:spPr/>
        <p:txBody>
          <a:bodyPr/>
          <a:lstStyle/>
          <a:p>
            <a:r>
              <a:rPr lang="en-US" dirty="0"/>
              <a:t>Vary depending on I DO, WE DO, YOU DO</a:t>
            </a:r>
          </a:p>
          <a:p>
            <a:r>
              <a:rPr lang="en-US" dirty="0"/>
              <a:t>Take a look at yours and ask questions about what the events are so you have some background before you make your choice</a:t>
            </a:r>
          </a:p>
          <a:p>
            <a:r>
              <a:rPr lang="en-US" dirty="0"/>
              <a:t>You will choose your topic at the end of this lesson (not quite yet!)</a:t>
            </a:r>
          </a:p>
        </p:txBody>
      </p:sp>
    </p:spTree>
    <p:extLst>
      <p:ext uri="{BB962C8B-B14F-4D97-AF65-F5344CB8AC3E}">
        <p14:creationId xmlns:p14="http://schemas.microsoft.com/office/powerpoint/2010/main" val="4167558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One</a:t>
            </a:r>
          </a:p>
        </p:txBody>
      </p:sp>
      <p:sp>
        <p:nvSpPr>
          <p:cNvPr id="3" name="Content Placeholder 2"/>
          <p:cNvSpPr>
            <a:spLocks noGrp="1"/>
          </p:cNvSpPr>
          <p:nvPr>
            <p:ph idx="1"/>
          </p:nvPr>
        </p:nvSpPr>
        <p:spPr/>
        <p:txBody>
          <a:bodyPr/>
          <a:lstStyle/>
          <a:p>
            <a:r>
              <a:rPr lang="en-US" dirty="0"/>
              <a:t>This part of your project is all about learning the details of your event. </a:t>
            </a:r>
          </a:p>
          <a:p>
            <a:r>
              <a:rPr lang="en-US" dirty="0"/>
              <a:t>Resources List- help you get started</a:t>
            </a:r>
          </a:p>
          <a:p>
            <a:r>
              <a:rPr lang="en-US" dirty="0"/>
              <a:t>Where to record research information- handout!</a:t>
            </a:r>
          </a:p>
          <a:p>
            <a:r>
              <a:rPr lang="en-US" dirty="0"/>
              <a:t>OneNote vs. hard copy vs. Microsoft Word</a:t>
            </a:r>
          </a:p>
        </p:txBody>
      </p:sp>
    </p:spTree>
    <p:extLst>
      <p:ext uri="{BB962C8B-B14F-4D97-AF65-F5344CB8AC3E}">
        <p14:creationId xmlns:p14="http://schemas.microsoft.com/office/powerpoint/2010/main" val="758888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 One: </a:t>
            </a:r>
            <a:r>
              <a:rPr lang="en-US" sz="3100" dirty="0">
                <a:solidFill>
                  <a:schemeClr val="tx1"/>
                </a:solidFill>
              </a:rPr>
              <a:t>What you need to find</a:t>
            </a:r>
          </a:p>
        </p:txBody>
      </p:sp>
      <p:sp>
        <p:nvSpPr>
          <p:cNvPr id="3" name="Content Placeholder 2"/>
          <p:cNvSpPr>
            <a:spLocks noGrp="1"/>
          </p:cNvSpPr>
          <p:nvPr>
            <p:ph idx="1"/>
          </p:nvPr>
        </p:nvSpPr>
        <p:spPr/>
        <p:txBody>
          <a:bodyPr>
            <a:normAutofit fontScale="85000" lnSpcReduction="20000"/>
          </a:bodyPr>
          <a:lstStyle/>
          <a:p>
            <a:pPr lvl="0"/>
            <a:r>
              <a:rPr lang="en-US" dirty="0"/>
              <a:t>What is this event?</a:t>
            </a:r>
            <a:endParaRPr lang="en-CA" dirty="0"/>
          </a:p>
          <a:p>
            <a:pPr lvl="0"/>
            <a:r>
              <a:rPr lang="en-US" dirty="0"/>
              <a:t>When did it happen?</a:t>
            </a:r>
            <a:endParaRPr lang="en-CA" dirty="0"/>
          </a:p>
          <a:p>
            <a:pPr lvl="0"/>
            <a:r>
              <a:rPr lang="en-US" dirty="0"/>
              <a:t>What are the important dates/events that happened throughout this?</a:t>
            </a:r>
            <a:endParaRPr lang="en-CA" dirty="0"/>
          </a:p>
          <a:p>
            <a:pPr lvl="0"/>
            <a:r>
              <a:rPr lang="en-US" dirty="0"/>
              <a:t>What happened?</a:t>
            </a:r>
            <a:endParaRPr lang="en-CA" dirty="0"/>
          </a:p>
          <a:p>
            <a:pPr lvl="0"/>
            <a:r>
              <a:rPr lang="en-US" dirty="0"/>
              <a:t>Who was involved? Who were the key players?</a:t>
            </a:r>
            <a:endParaRPr lang="en-CA" dirty="0"/>
          </a:p>
          <a:p>
            <a:pPr lvl="0"/>
            <a:r>
              <a:rPr lang="en-US" dirty="0"/>
              <a:t>Where did this happen?</a:t>
            </a:r>
            <a:endParaRPr lang="en-CA" dirty="0"/>
          </a:p>
          <a:p>
            <a:pPr lvl="0"/>
            <a:r>
              <a:rPr lang="en-US" dirty="0"/>
              <a:t>Why did this happen?</a:t>
            </a:r>
            <a:endParaRPr lang="en-CA" dirty="0"/>
          </a:p>
          <a:p>
            <a:pPr lvl="0"/>
            <a:r>
              <a:rPr lang="en-US" dirty="0"/>
              <a:t>What impact did this event have on our country? How might it still impact us?</a:t>
            </a:r>
          </a:p>
          <a:p>
            <a:pPr marL="68580" lvl="0" indent="0" algn="ctr">
              <a:buNone/>
            </a:pPr>
            <a:r>
              <a:rPr lang="en-US" b="1" dirty="0"/>
              <a:t>(some of yours will look a bit different)</a:t>
            </a:r>
            <a:endParaRPr lang="en-CA" b="1" dirty="0"/>
          </a:p>
          <a:p>
            <a:endParaRPr lang="en-US" dirty="0"/>
          </a:p>
        </p:txBody>
      </p:sp>
    </p:spTree>
    <p:extLst>
      <p:ext uri="{BB962C8B-B14F-4D97-AF65-F5344CB8AC3E}">
        <p14:creationId xmlns:p14="http://schemas.microsoft.com/office/powerpoint/2010/main" val="1633324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Two</a:t>
            </a:r>
          </a:p>
        </p:txBody>
      </p:sp>
      <p:sp>
        <p:nvSpPr>
          <p:cNvPr id="3" name="Content Placeholder 2"/>
          <p:cNvSpPr>
            <a:spLocks noGrp="1"/>
          </p:cNvSpPr>
          <p:nvPr>
            <p:ph idx="1"/>
          </p:nvPr>
        </p:nvSpPr>
        <p:spPr/>
        <p:txBody>
          <a:bodyPr/>
          <a:lstStyle/>
          <a:p>
            <a:r>
              <a:rPr lang="en-US" dirty="0"/>
              <a:t>This part of your project is all about visual and performing artists and their responses to your historical event (or similar event, if necessary)</a:t>
            </a:r>
          </a:p>
          <a:p>
            <a:endParaRPr lang="en-US" dirty="0"/>
          </a:p>
        </p:txBody>
      </p:sp>
    </p:spTree>
    <p:extLst>
      <p:ext uri="{BB962C8B-B14F-4D97-AF65-F5344CB8AC3E}">
        <p14:creationId xmlns:p14="http://schemas.microsoft.com/office/powerpoint/2010/main" val="204291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 Two: </a:t>
            </a:r>
            <a:r>
              <a:rPr lang="en-US" sz="3100" dirty="0">
                <a:solidFill>
                  <a:srgbClr val="000000"/>
                </a:solidFill>
              </a:rPr>
              <a:t>What you need to find</a:t>
            </a:r>
          </a:p>
        </p:txBody>
      </p:sp>
      <p:sp>
        <p:nvSpPr>
          <p:cNvPr id="3" name="Content Placeholder 2"/>
          <p:cNvSpPr>
            <a:spLocks noGrp="1"/>
          </p:cNvSpPr>
          <p:nvPr>
            <p:ph idx="1"/>
          </p:nvPr>
        </p:nvSpPr>
        <p:spPr/>
        <p:txBody>
          <a:bodyPr>
            <a:normAutofit fontScale="70000" lnSpcReduction="20000"/>
          </a:bodyPr>
          <a:lstStyle/>
          <a:p>
            <a:pPr lvl="0"/>
            <a:r>
              <a:rPr lang="en-US" dirty="0"/>
              <a:t>Which artists can you find that have created artwork or a performance related to your historical event (or other similar social event: i.e. an artist speaking out about World War I when your topic was the role of Canada in WWI)?</a:t>
            </a:r>
            <a:endParaRPr lang="en-CA" sz="1800" dirty="0"/>
          </a:p>
          <a:p>
            <a:pPr lvl="1"/>
            <a:r>
              <a:rPr lang="en-US" sz="2400" dirty="0"/>
              <a:t>Include names and what they have created/performed</a:t>
            </a:r>
            <a:endParaRPr lang="en-CA" sz="1800" dirty="0"/>
          </a:p>
          <a:p>
            <a:pPr lvl="0"/>
            <a:r>
              <a:rPr lang="en-US" dirty="0"/>
              <a:t>Pick one of the artists you discovered. </a:t>
            </a:r>
            <a:endParaRPr lang="en-CA" sz="1800" dirty="0"/>
          </a:p>
          <a:p>
            <a:pPr lvl="1"/>
            <a:r>
              <a:rPr lang="en-US" sz="2400" dirty="0"/>
              <a:t>What was the message of their piece or their lifetime of work? </a:t>
            </a:r>
            <a:endParaRPr lang="en-CA" sz="1800" dirty="0"/>
          </a:p>
          <a:p>
            <a:pPr lvl="1"/>
            <a:r>
              <a:rPr lang="en-US" sz="2400" dirty="0"/>
              <a:t>Compare their message to the actual event</a:t>
            </a:r>
            <a:endParaRPr lang="en-CA" sz="1800" dirty="0"/>
          </a:p>
          <a:p>
            <a:pPr lvl="2"/>
            <a:r>
              <a:rPr lang="en-US" dirty="0"/>
              <a:t>Do you think it was an accurate representation? </a:t>
            </a:r>
            <a:endParaRPr lang="en-CA" sz="1600" dirty="0"/>
          </a:p>
          <a:p>
            <a:pPr lvl="2"/>
            <a:r>
              <a:rPr lang="en-US" dirty="0"/>
              <a:t>Do you agree with the message they gave? Why or why not?</a:t>
            </a:r>
            <a:endParaRPr lang="en-CA" sz="1600" dirty="0"/>
          </a:p>
          <a:p>
            <a:pPr lvl="2"/>
            <a:r>
              <a:rPr lang="en-US" dirty="0"/>
              <a:t>Any additional information that relates the work to your event and why you believe this is important.</a:t>
            </a:r>
            <a:endParaRPr lang="en-CA" sz="1600" dirty="0"/>
          </a:p>
          <a:p>
            <a:pPr marL="68580" indent="0">
              <a:buNone/>
            </a:pPr>
            <a:endParaRPr lang="en-US" dirty="0"/>
          </a:p>
          <a:p>
            <a:pPr marL="68580" lvl="0" indent="0" algn="ctr">
              <a:buNone/>
            </a:pPr>
            <a:r>
              <a:rPr lang="en-US" b="1" dirty="0"/>
              <a:t>(some of yours will look a bit different)</a:t>
            </a:r>
            <a:endParaRPr lang="en-CA" b="1" dirty="0"/>
          </a:p>
          <a:p>
            <a:pPr marL="68580" indent="0">
              <a:buNone/>
            </a:pPr>
            <a:endParaRPr lang="en-US" dirty="0"/>
          </a:p>
        </p:txBody>
      </p:sp>
    </p:spTree>
    <p:extLst>
      <p:ext uri="{BB962C8B-B14F-4D97-AF65-F5344CB8AC3E}">
        <p14:creationId xmlns:p14="http://schemas.microsoft.com/office/powerpoint/2010/main" val="2875996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Austin.thmx</Template>
  <TotalTime>36</TotalTime>
  <Words>731</Words>
  <Application>Microsoft Office PowerPoint</Application>
  <PresentationFormat>On-screen Show (4:3)</PresentationFormat>
  <Paragraphs>76</Paragraphs>
  <Slides>11</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Narrow</vt:lpstr>
      <vt:lpstr>Calibri</vt:lpstr>
      <vt:lpstr>Century Gothic</vt:lpstr>
      <vt:lpstr>Mangal</vt:lpstr>
      <vt:lpstr>Wingdings</vt:lpstr>
      <vt:lpstr>Wingdings 2</vt:lpstr>
      <vt:lpstr>Austin</vt:lpstr>
      <vt:lpstr>Document</vt:lpstr>
      <vt:lpstr>November Project</vt:lpstr>
      <vt:lpstr>Historical Event and It’s Impact</vt:lpstr>
      <vt:lpstr>All of Grade 7 and 8:</vt:lpstr>
      <vt:lpstr>Display</vt:lpstr>
      <vt:lpstr>Topic Choices…</vt:lpstr>
      <vt:lpstr>Part One</vt:lpstr>
      <vt:lpstr>Part One: What you need to find</vt:lpstr>
      <vt:lpstr>Part Two</vt:lpstr>
      <vt:lpstr>Part Two: What you need to find</vt:lpstr>
      <vt:lpstr>Hard Deadlines (I Do &amp; We Do)</vt:lpstr>
      <vt:lpstr>Time to Choose!</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Project</dc:title>
  <dc:creator>Sandra den Dunnen</dc:creator>
  <cp:lastModifiedBy>Nicole Francoeur</cp:lastModifiedBy>
  <cp:revision>8</cp:revision>
  <cp:lastPrinted>2019-10-27T17:22:19Z</cp:lastPrinted>
  <dcterms:created xsi:type="dcterms:W3CDTF">2019-10-21T02:21:53Z</dcterms:created>
  <dcterms:modified xsi:type="dcterms:W3CDTF">2019-11-19T15:36:06Z</dcterms:modified>
</cp:coreProperties>
</file>