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57" r:id="rId6"/>
    <p:sldId id="261" r:id="rId7"/>
    <p:sldId id="265" r:id="rId8"/>
    <p:sldId id="264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484C-EE19-42A9-A6D4-099217614831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372E1-6CB6-4CF1-AFD2-1BAD6C2A0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4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28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smtClean="0"/>
              <a:t> School)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6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6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8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7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Created by:</a:t>
            </a:r>
            <a:r>
              <a:rPr lang="en-US" baseline="0" dirty="0" smtClean="0"/>
              <a:t> Sandra Lutz (</a:t>
            </a:r>
            <a:r>
              <a:rPr lang="en-US" baseline="0" dirty="0" err="1" smtClean="0"/>
              <a:t>Kenaston</a:t>
            </a:r>
            <a:r>
              <a:rPr lang="en-US" baseline="0" dirty="0" smtClean="0"/>
              <a:t> School)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372E1-6CB6-4CF1-AFD2-1BAD6C2A05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19, 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19,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Artists Addressing Social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43" y="76478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 these questions to this example by </a:t>
            </a:r>
            <a:r>
              <a:rPr lang="en-US" dirty="0" err="1" smtClean="0"/>
              <a:t>Pawel</a:t>
            </a:r>
            <a:r>
              <a:rPr lang="en-US" dirty="0" smtClean="0"/>
              <a:t> </a:t>
            </a:r>
            <a:r>
              <a:rPr lang="en-US" dirty="0" err="1" smtClean="0"/>
              <a:t>Kuczynski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4323" y="2366182"/>
            <a:ext cx="3748141" cy="3287078"/>
          </a:xfrm>
        </p:spPr>
        <p:txBody>
          <a:bodyPr>
            <a:normAutofit fontScale="85000" lnSpcReduction="10000"/>
          </a:bodyPr>
          <a:lstStyle/>
          <a:p>
            <a:pPr lvl="2"/>
            <a:r>
              <a:rPr lang="en-US" dirty="0"/>
              <a:t>What was the message of their piece </a:t>
            </a:r>
            <a:r>
              <a:rPr lang="en-US" dirty="0" smtClean="0"/>
              <a:t>work? </a:t>
            </a:r>
            <a:endParaRPr lang="en-CA" sz="1600" dirty="0"/>
          </a:p>
          <a:p>
            <a:pPr lvl="2"/>
            <a:r>
              <a:rPr lang="en-US" dirty="0"/>
              <a:t>Compare their message to the actual event</a:t>
            </a:r>
            <a:endParaRPr lang="en-CA" sz="1600" dirty="0"/>
          </a:p>
          <a:p>
            <a:pPr lvl="3"/>
            <a:r>
              <a:rPr lang="en-US" dirty="0"/>
              <a:t>Do you think it was an accurate representation? </a:t>
            </a:r>
            <a:endParaRPr lang="en-CA" sz="1400" dirty="0"/>
          </a:p>
          <a:p>
            <a:pPr lvl="3"/>
            <a:r>
              <a:rPr lang="en-US" dirty="0"/>
              <a:t>Do you agree with the message they gave? Why or why not?</a:t>
            </a:r>
            <a:endParaRPr lang="en-CA" sz="1400" dirty="0"/>
          </a:p>
          <a:p>
            <a:pPr lvl="3"/>
            <a:r>
              <a:rPr lang="en-US" dirty="0"/>
              <a:t>Any additional information that relates the work to your event and why you believe this is important.</a:t>
            </a:r>
          </a:p>
          <a:p>
            <a:endParaRPr lang="en-US" dirty="0"/>
          </a:p>
        </p:txBody>
      </p:sp>
      <p:pic>
        <p:nvPicPr>
          <p:cNvPr id="5" name="Picture 4" descr="Screen Shot 2019-10-22 at 7.48.2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18324" r="56017" b="5198"/>
          <a:stretch/>
        </p:blipFill>
        <p:spPr>
          <a:xfrm>
            <a:off x="4407797" y="1907781"/>
            <a:ext cx="3063046" cy="43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complete your work, you don’t have to pick only visual art. You can look at the performing arts too- dramatic representations, song lyrics, etc. See what you can find!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smtClean="0"/>
              <a:t>Your Goal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382" y="1599164"/>
            <a:ext cx="7486952" cy="444845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answer the following:</a:t>
            </a:r>
          </a:p>
          <a:p>
            <a:pPr lvl="1"/>
            <a:r>
              <a:rPr lang="en-US" dirty="0"/>
              <a:t>Which artists can you find that have created artwork or a performance related to your historical event (or other similar social event: i.e. an artist speaking out about World War I when your topic was the role of Canada in WWI)?</a:t>
            </a:r>
            <a:endParaRPr lang="en-CA" sz="1600" dirty="0"/>
          </a:p>
          <a:p>
            <a:pPr lvl="2"/>
            <a:r>
              <a:rPr lang="en-US" dirty="0"/>
              <a:t>Include names and what they have created/performed</a:t>
            </a:r>
            <a:endParaRPr lang="en-CA" sz="1600" dirty="0"/>
          </a:p>
          <a:p>
            <a:pPr lvl="1"/>
            <a:r>
              <a:rPr lang="en-US" dirty="0"/>
              <a:t>Pick one of the artists you discovered. </a:t>
            </a:r>
            <a:endParaRPr lang="en-CA" sz="1600" dirty="0"/>
          </a:p>
          <a:p>
            <a:pPr lvl="2"/>
            <a:r>
              <a:rPr lang="en-US" dirty="0"/>
              <a:t>What was the message of their piece or their lifetime of work? </a:t>
            </a:r>
            <a:endParaRPr lang="en-CA" sz="1600" dirty="0"/>
          </a:p>
          <a:p>
            <a:pPr lvl="2"/>
            <a:r>
              <a:rPr lang="en-US" dirty="0"/>
              <a:t>Compare their message to the actual event</a:t>
            </a:r>
            <a:endParaRPr lang="en-CA" sz="1600" dirty="0"/>
          </a:p>
          <a:p>
            <a:pPr lvl="3"/>
            <a:r>
              <a:rPr lang="en-US" dirty="0"/>
              <a:t>Do you think it was an accurate representation? </a:t>
            </a:r>
            <a:endParaRPr lang="en-CA" sz="1400" dirty="0"/>
          </a:p>
          <a:p>
            <a:pPr lvl="3"/>
            <a:r>
              <a:rPr lang="en-US" dirty="0"/>
              <a:t>Do you agree with the message they gave? Why or why not?</a:t>
            </a:r>
            <a:endParaRPr lang="en-CA" sz="1400" dirty="0"/>
          </a:p>
          <a:p>
            <a:pPr lvl="3"/>
            <a:r>
              <a:rPr lang="en-US" dirty="0"/>
              <a:t>Any additional information that relates the work to your event and why you believe this is important.</a:t>
            </a:r>
            <a:endParaRPr lang="en-CA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found one or two resources for you to use to answer these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the resources I have found, if your topic is one that is also an “I Do” topic or find your own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find your own sources, try one of these two options: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Research related to specific event:</a:t>
            </a:r>
          </a:p>
          <a:p>
            <a:pPr lvl="1"/>
            <a:r>
              <a:rPr lang="en-US" dirty="0" smtClean="0"/>
              <a:t>Search: “How do artists depict______” or something similar</a:t>
            </a:r>
          </a:p>
          <a:p>
            <a:endParaRPr lang="en-US" dirty="0" smtClean="0"/>
          </a:p>
          <a:p>
            <a:r>
              <a:rPr lang="en-US" dirty="0" smtClean="0"/>
              <a:t>Research more generally and see if a result relates to your topic</a:t>
            </a:r>
          </a:p>
          <a:p>
            <a:pPr lvl="1"/>
            <a:r>
              <a:rPr lang="en-US" dirty="0" smtClean="0"/>
              <a:t>Search: “artists addressing social issues,” “social issues through art” or something similar</a:t>
            </a:r>
          </a:p>
        </p:txBody>
      </p:sp>
    </p:spTree>
    <p:extLst>
      <p:ext uri="{BB962C8B-B14F-4D97-AF65-F5344CB8AC3E}">
        <p14:creationId xmlns:p14="http://schemas.microsoft.com/office/powerpoint/2010/main" val="1620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try an example of analyzing a piece of artwork.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Pick one of the artists you discovered. </a:t>
            </a:r>
            <a:endParaRPr lang="en-CA" sz="1600" dirty="0"/>
          </a:p>
          <a:p>
            <a:pPr lvl="2"/>
            <a:r>
              <a:rPr lang="en-US" dirty="0"/>
              <a:t>What was the message of their piece or their lifetime of work? </a:t>
            </a:r>
            <a:endParaRPr lang="en-CA" sz="1600" dirty="0"/>
          </a:p>
          <a:p>
            <a:pPr lvl="2"/>
            <a:r>
              <a:rPr lang="en-US" dirty="0"/>
              <a:t>Compare their message to the actual event</a:t>
            </a:r>
            <a:endParaRPr lang="en-CA" sz="1600" dirty="0"/>
          </a:p>
          <a:p>
            <a:pPr lvl="3"/>
            <a:r>
              <a:rPr lang="en-US" dirty="0"/>
              <a:t>Do you think it was an accurate representation? </a:t>
            </a:r>
            <a:endParaRPr lang="en-CA" sz="1400" dirty="0"/>
          </a:p>
          <a:p>
            <a:pPr lvl="3"/>
            <a:r>
              <a:rPr lang="en-US" dirty="0"/>
              <a:t>Do you agree with the message they gave? Why or why not?</a:t>
            </a:r>
            <a:endParaRPr lang="en-CA" sz="1400" dirty="0"/>
          </a:p>
          <a:p>
            <a:pPr lvl="3"/>
            <a:r>
              <a:rPr lang="en-US" dirty="0"/>
              <a:t>Any additional information that relates the work to your event and why you believe this is important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en-CA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going to look at an artist that isn’t related to your historical events. </a:t>
            </a:r>
          </a:p>
          <a:p>
            <a:r>
              <a:rPr lang="en-US" dirty="0" smtClean="0"/>
              <a:t>Apply what we discuss about this artwork to the artwork you find that relates to your historical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Contemporary Artist:</a:t>
            </a:r>
            <a:br>
              <a:rPr lang="en-US" dirty="0" smtClean="0"/>
            </a:br>
            <a:r>
              <a:rPr lang="en-US" dirty="0" err="1" smtClean="0"/>
              <a:t>Pawel</a:t>
            </a:r>
            <a:r>
              <a:rPr lang="en-US" dirty="0" smtClean="0"/>
              <a:t> </a:t>
            </a:r>
            <a:r>
              <a:rPr lang="en-US" dirty="0" err="1"/>
              <a:t>Kuczynski</a:t>
            </a:r>
            <a:endParaRPr lang="en-US" dirty="0"/>
          </a:p>
        </p:txBody>
      </p:sp>
      <p:pic>
        <p:nvPicPr>
          <p:cNvPr id="4" name="Content Placeholder 3" descr="Screen Shot 2019-10-22 at 7.48.48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1" t="58669" r="34559" b="12819"/>
          <a:stretch/>
        </p:blipFill>
        <p:spPr>
          <a:xfrm>
            <a:off x="1006137" y="2291191"/>
            <a:ext cx="6265484" cy="3376587"/>
          </a:xfrm>
        </p:spPr>
      </p:pic>
    </p:spTree>
    <p:extLst>
      <p:ext uri="{BB962C8B-B14F-4D97-AF65-F5344CB8AC3E}">
        <p14:creationId xmlns:p14="http://schemas.microsoft.com/office/powerpoint/2010/main" val="30823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43" y="76478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 these questions to this example by </a:t>
            </a:r>
            <a:r>
              <a:rPr lang="en-US" dirty="0" err="1" smtClean="0"/>
              <a:t>Pawel</a:t>
            </a:r>
            <a:r>
              <a:rPr lang="en-US" dirty="0" smtClean="0"/>
              <a:t> </a:t>
            </a:r>
            <a:r>
              <a:rPr lang="en-US" dirty="0" err="1" smtClean="0"/>
              <a:t>Kuczynski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4323" y="2366182"/>
            <a:ext cx="3748141" cy="3287078"/>
          </a:xfrm>
        </p:spPr>
        <p:txBody>
          <a:bodyPr>
            <a:normAutofit fontScale="85000" lnSpcReduction="10000"/>
          </a:bodyPr>
          <a:lstStyle/>
          <a:p>
            <a:pPr lvl="2"/>
            <a:r>
              <a:rPr lang="en-US" dirty="0"/>
              <a:t>What was the message of their piece </a:t>
            </a:r>
            <a:r>
              <a:rPr lang="en-US" dirty="0" smtClean="0"/>
              <a:t>work? </a:t>
            </a:r>
            <a:endParaRPr lang="en-CA" sz="1600" dirty="0"/>
          </a:p>
          <a:p>
            <a:pPr lvl="2"/>
            <a:r>
              <a:rPr lang="en-US" dirty="0"/>
              <a:t>Compare their message to the actual event</a:t>
            </a:r>
            <a:endParaRPr lang="en-CA" sz="1600" dirty="0"/>
          </a:p>
          <a:p>
            <a:pPr lvl="3"/>
            <a:r>
              <a:rPr lang="en-US" dirty="0"/>
              <a:t>Do you think it was an accurate representation? </a:t>
            </a:r>
            <a:endParaRPr lang="en-CA" sz="1400" dirty="0"/>
          </a:p>
          <a:p>
            <a:pPr lvl="3"/>
            <a:r>
              <a:rPr lang="en-US" dirty="0"/>
              <a:t>Do you agree with the message they gave? Why or why not?</a:t>
            </a:r>
            <a:endParaRPr lang="en-CA" sz="1400" dirty="0"/>
          </a:p>
          <a:p>
            <a:pPr lvl="3"/>
            <a:r>
              <a:rPr lang="en-US" dirty="0"/>
              <a:t>Any additional information that relates the work to your event and why you believe this is important.</a:t>
            </a:r>
          </a:p>
          <a:p>
            <a:endParaRPr lang="en-US" dirty="0"/>
          </a:p>
        </p:txBody>
      </p:sp>
      <p:pic>
        <p:nvPicPr>
          <p:cNvPr id="4" name="Picture 3" descr="Screen Shot 2019-10-22 at 7.48.0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30527" r="41175" b="16528"/>
          <a:stretch/>
        </p:blipFill>
        <p:spPr>
          <a:xfrm>
            <a:off x="3797677" y="2503154"/>
            <a:ext cx="4395347" cy="302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125</TotalTime>
  <Words>638</Words>
  <Application>Microsoft Office PowerPoint</Application>
  <PresentationFormat>On-screen Show (4:3)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Mangal</vt:lpstr>
      <vt:lpstr>Wingdings 2</vt:lpstr>
      <vt:lpstr>Austin</vt:lpstr>
      <vt:lpstr>Part Two</vt:lpstr>
      <vt:lpstr>Your Goal…</vt:lpstr>
      <vt:lpstr>I Do</vt:lpstr>
      <vt:lpstr>We Do</vt:lpstr>
      <vt:lpstr>To find your own sources, try one of these two options:</vt:lpstr>
      <vt:lpstr>Let’s try an example of analyzing a piece of artwork.</vt:lpstr>
      <vt:lpstr>PowerPoint Presentation</vt:lpstr>
      <vt:lpstr>Contemporary Artist: Pawel Kuczynski</vt:lpstr>
      <vt:lpstr>Apply these questions to this example by Pawel Kuczynski</vt:lpstr>
      <vt:lpstr>Apply these questions to this example by Pawel Kuczynski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Two</dc:title>
  <dc:creator>Sandra den Dunnen</dc:creator>
  <cp:lastModifiedBy>Nicole Francoeur</cp:lastModifiedBy>
  <cp:revision>9</cp:revision>
  <dcterms:created xsi:type="dcterms:W3CDTF">2019-10-22T03:33:29Z</dcterms:created>
  <dcterms:modified xsi:type="dcterms:W3CDTF">2019-11-19T15:35:36Z</dcterms:modified>
</cp:coreProperties>
</file>