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9" r:id="rId5"/>
    <p:sldId id="268" r:id="rId6"/>
    <p:sldId id="270" r:id="rId7"/>
    <p:sldId id="266" r:id="rId8"/>
    <p:sldId id="262" r:id="rId9"/>
    <p:sldId id="271" r:id="rId10"/>
    <p:sldId id="263" r:id="rId11"/>
    <p:sldId id="264" r:id="rId12"/>
    <p:sldId id="265" r:id="rId13"/>
    <p:sldId id="272" r:id="rId14"/>
    <p:sldId id="273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1734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ley Follensbee" userId="S::shelley.follensbee@sunwestsd.ca::2b43960d-0517-4b39-87ab-31c8f8384924" providerId="AD" clId="Web-{55E786ED-604F-4281-8167-A9D5E6D4B236}"/>
    <pc:docChg chg="modSld">
      <pc:chgData name="Shelley Follensbee" userId="S::shelley.follensbee@sunwestsd.ca::2b43960d-0517-4b39-87ab-31c8f8384924" providerId="AD" clId="Web-{55E786ED-604F-4281-8167-A9D5E6D4B236}" dt="2018-09-07T22:59:49.633" v="0" actId="1076"/>
      <pc:docMkLst>
        <pc:docMk/>
      </pc:docMkLst>
      <pc:sldChg chg="modSp">
        <pc:chgData name="Shelley Follensbee" userId="S::shelley.follensbee@sunwestsd.ca::2b43960d-0517-4b39-87ab-31c8f8384924" providerId="AD" clId="Web-{55E786ED-604F-4281-8167-A9D5E6D4B236}" dt="2018-09-07T22:59:49.633" v="0" actId="1076"/>
        <pc:sldMkLst>
          <pc:docMk/>
          <pc:sldMk cId="1398820901" sldId="269"/>
        </pc:sldMkLst>
        <pc:picChg chg="mod">
          <ac:chgData name="Shelley Follensbee" userId="S::shelley.follensbee@sunwestsd.ca::2b43960d-0517-4b39-87ab-31c8f8384924" providerId="AD" clId="Web-{55E786ED-604F-4281-8167-A9D5E6D4B236}" dt="2018-09-07T22:59:49.633" v="0" actId="1076"/>
          <ac:picMkLst>
            <pc:docMk/>
            <pc:sldMk cId="1398820901" sldId="269"/>
            <ac:picMk id="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sz="3200" dirty="0"/>
              <a:t>ELA and Arts Ed. Choice Boards for Cross-Curricular Project Based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Nicole Francoeur and Sandra Lutz</a:t>
            </a:r>
          </a:p>
        </p:txBody>
      </p:sp>
    </p:spTree>
    <p:extLst>
      <p:ext uri="{BB962C8B-B14F-4D97-AF65-F5344CB8AC3E}">
        <p14:creationId xmlns:p14="http://schemas.microsoft.com/office/powerpoint/2010/main" val="2477988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1 Arts Ed. Choice Boards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5103" y="2557464"/>
            <a:ext cx="2731836" cy="35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78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7 Arts Ed. Choice Boards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8755" y="2515422"/>
            <a:ext cx="2814489" cy="364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62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1 Student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on Senses:</a:t>
            </a:r>
          </a:p>
          <a:p>
            <a:pPr lvl="1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555650"/>
              </p:ext>
            </p:extLst>
          </p:nvPr>
        </p:nvGraphicFramePr>
        <p:xfrm>
          <a:off x="1608575" y="2966719"/>
          <a:ext cx="2143618" cy="1889760"/>
        </p:xfrm>
        <a:graphic>
          <a:graphicData uri="http://schemas.openxmlformats.org/drawingml/2006/table">
            <a:tbl>
              <a:tblPr/>
              <a:tblGrid>
                <a:gridCol w="2143618">
                  <a:extLst>
                    <a:ext uri="{9D8B030D-6E8A-4147-A177-3AD203B41FA5}">
                      <a16:colId xmlns:a16="http://schemas.microsoft.com/office/drawing/2014/main" val="863835178"/>
                    </a:ext>
                  </a:extLst>
                </a:gridCol>
              </a:tblGrid>
              <a:tr h="76935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>
                          <a:effectLst/>
                          <a:latin typeface="Calibri" panose="020F0502020204030204" pitchFamily="34" charset="0"/>
                        </a:rPr>
                        <a:t>SE1.1</a:t>
                      </a:r>
                      <a:r>
                        <a:rPr lang="en-US" sz="1600" b="0" i="0">
                          <a:effectLst/>
                          <a:latin typeface="Calibri" panose="020F0502020204030204" pitchFamily="34" charset="0"/>
                        </a:rPr>
                        <a:t> - I can find out about human and animal 5 senses. </a:t>
                      </a:r>
                      <a:endParaRPr lang="en-US" sz="1600" b="0" i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944397"/>
                  </a:ext>
                </a:extLst>
              </a:tr>
              <a:tr h="98306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 dirty="0">
                          <a:effectLst/>
                          <a:latin typeface="Calibri" panose="020F0502020204030204" pitchFamily="34" charset="0"/>
                        </a:rPr>
                        <a:t>SE1.2</a:t>
                      </a: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 - I can search and find out how humans and animals use their 5 sense.  </a:t>
                      </a:r>
                      <a:endParaRPr lang="en-US" sz="1600" b="0" i="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945011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97" y="2556932"/>
            <a:ext cx="2764203" cy="3639535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392" y="2580859"/>
            <a:ext cx="2731836" cy="356594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9774621" y="3710152"/>
            <a:ext cx="599089" cy="506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764110" y="3678621"/>
            <a:ext cx="641131" cy="5377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060731" y="3697907"/>
            <a:ext cx="599089" cy="506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50220" y="3666376"/>
            <a:ext cx="641131" cy="5377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134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31" y="723521"/>
            <a:ext cx="10205545" cy="549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76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7 Student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Project on Ecosystems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and Habitats:</a:t>
            </a:r>
          </a:p>
          <a:p>
            <a:pPr lvl="1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25" y="2623583"/>
            <a:ext cx="2658634" cy="3422923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6532348" y="3407189"/>
            <a:ext cx="583324" cy="3004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26832" y="3407189"/>
            <a:ext cx="588840" cy="3004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299124" y="4063647"/>
            <a:ext cx="583324" cy="3004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93608" y="4063647"/>
            <a:ext cx="588840" cy="3004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299124" y="4625845"/>
            <a:ext cx="583324" cy="3004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93608" y="4625845"/>
            <a:ext cx="588840" cy="3004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299124" y="5309852"/>
            <a:ext cx="583324" cy="3004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93608" y="5309852"/>
            <a:ext cx="588840" cy="3004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443" y="2623583"/>
            <a:ext cx="2751628" cy="3523218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V="1">
            <a:off x="8217891" y="3398205"/>
            <a:ext cx="583324" cy="3004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212375" y="3398205"/>
            <a:ext cx="588840" cy="3004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8806731" y="4776055"/>
            <a:ext cx="583324" cy="3004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801215" y="4776055"/>
            <a:ext cx="588840" cy="3004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1295401" y="3284479"/>
            <a:ext cx="290788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5800" algn="l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IE7.1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I can understand and connect areas of Indigenous knowledge and how they view ecosystems.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5800" algn="l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IE7.2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I can observe, illustrate and dig deeper and understand how food webs, populations and community interact within a local ecosystem.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5800" algn="l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IE7.3-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I can understand and see the importance of the flow of biogeochemical cycle (water, carbon, and nitrogen) and energy through ecosystems.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5800" algn="l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IE7.4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I can dig deeper and understand how humans and natures can change ecosystems.  I can make plan on how to reduce human impact on ecosystems.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8306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63" y="653485"/>
            <a:ext cx="10042359" cy="559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72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Why Choice Boards?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1311" y="1039018"/>
            <a:ext cx="4134123" cy="498340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New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Great way to add ELA and Arts Ed. into projects while allowing for choice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31310" y="5065986"/>
            <a:ext cx="1982979" cy="1040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4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588" y="724181"/>
            <a:ext cx="4466896" cy="5445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841" y="724182"/>
            <a:ext cx="4088269" cy="529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6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 Outcome Placement Chart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1788" y="1949419"/>
            <a:ext cx="6846989" cy="417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2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 Outcome Placement Chart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2780" y="1926792"/>
            <a:ext cx="7042484" cy="429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0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 Outcome Placement Chart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6105" y="1864615"/>
            <a:ext cx="7283115" cy="438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73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447802" y="11345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Grade 1 ELA Choice Boards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876" y="2518870"/>
            <a:ext cx="2764713" cy="36535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500" y="2518870"/>
            <a:ext cx="2764203" cy="363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20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7 ELA Choice Boards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234" y="2504912"/>
            <a:ext cx="2800512" cy="3639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484" y="2501108"/>
            <a:ext cx="2845421" cy="364331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643" y="2501108"/>
            <a:ext cx="2733955" cy="35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75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7 ELA Choice Boards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455" y="2572689"/>
            <a:ext cx="2658634" cy="34229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159" y="2572689"/>
            <a:ext cx="2661520" cy="345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40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</TotalTime>
  <Words>186</Words>
  <Application>Microsoft Office PowerPoint</Application>
  <PresentationFormat>Widescreen</PresentationFormat>
  <Paragraphs>24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  ELA and Arts Ed. Choice Boards for Cross-Curricular Project Based Learning</vt:lpstr>
      <vt:lpstr>Why Choice Boards?</vt:lpstr>
      <vt:lpstr>PowerPoint Presentation</vt:lpstr>
      <vt:lpstr>ELA Outcome Placement Chart</vt:lpstr>
      <vt:lpstr>ELA Outcome Placement Chart</vt:lpstr>
      <vt:lpstr>ELA Outcome Placement Chart</vt:lpstr>
      <vt:lpstr>PowerPoint Presentation</vt:lpstr>
      <vt:lpstr>Grade 7 ELA Choice Boards</vt:lpstr>
      <vt:lpstr>Grade 7 ELA Choice Boards</vt:lpstr>
      <vt:lpstr>Grade 1 Arts Ed. Choice Boards</vt:lpstr>
      <vt:lpstr>Grade 7 Arts Ed. Choice Boards</vt:lpstr>
      <vt:lpstr>Grade 1 Student Example </vt:lpstr>
      <vt:lpstr>PowerPoint Presentation</vt:lpstr>
      <vt:lpstr>Grade 7 Student Example </vt:lpstr>
      <vt:lpstr>PowerPoint Presentation</vt:lpstr>
    </vt:vector>
  </TitlesOfParts>
  <Company>Sun West School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 and Arts Ed. Choice Boards for Cross-Curricular Project Based Learning</dc:title>
  <dc:creator>Nicole Francoeur</dc:creator>
  <cp:lastModifiedBy>Nicole Francoeur</cp:lastModifiedBy>
  <cp:revision>12</cp:revision>
  <dcterms:created xsi:type="dcterms:W3CDTF">2018-07-20T20:58:59Z</dcterms:created>
  <dcterms:modified xsi:type="dcterms:W3CDTF">2018-09-07T22:59:53Z</dcterms:modified>
</cp:coreProperties>
</file>