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9"/>
  </p:notesMasterIdLst>
  <p:handoutMasterIdLst>
    <p:handoutMasterId r:id="rId100"/>
  </p:handoutMasterIdLst>
  <p:sldIdLst>
    <p:sldId id="258" r:id="rId5"/>
    <p:sldId id="459" r:id="rId6"/>
    <p:sldId id="403" r:id="rId7"/>
    <p:sldId id="260" r:id="rId8"/>
    <p:sldId id="491" r:id="rId9"/>
    <p:sldId id="405" r:id="rId10"/>
    <p:sldId id="276" r:id="rId11"/>
    <p:sldId id="404" r:id="rId12"/>
    <p:sldId id="397" r:id="rId13"/>
    <p:sldId id="449" r:id="rId14"/>
    <p:sldId id="452" r:id="rId15"/>
    <p:sldId id="382" r:id="rId16"/>
    <p:sldId id="396" r:id="rId17"/>
    <p:sldId id="398" r:id="rId18"/>
    <p:sldId id="475" r:id="rId19"/>
    <p:sldId id="476" r:id="rId20"/>
    <p:sldId id="477" r:id="rId21"/>
    <p:sldId id="478" r:id="rId22"/>
    <p:sldId id="399" r:id="rId23"/>
    <p:sldId id="383" r:id="rId24"/>
    <p:sldId id="400" r:id="rId25"/>
    <p:sldId id="327" r:id="rId26"/>
    <p:sldId id="328" r:id="rId27"/>
    <p:sldId id="384" r:id="rId28"/>
    <p:sldId id="386" r:id="rId29"/>
    <p:sldId id="344" r:id="rId30"/>
    <p:sldId id="385" r:id="rId31"/>
    <p:sldId id="388" r:id="rId32"/>
    <p:sldId id="389" r:id="rId33"/>
    <p:sldId id="332" r:id="rId34"/>
    <p:sldId id="333" r:id="rId35"/>
    <p:sldId id="334" r:id="rId36"/>
    <p:sldId id="335" r:id="rId37"/>
    <p:sldId id="336" r:id="rId38"/>
    <p:sldId id="408" r:id="rId39"/>
    <p:sldId id="364" r:id="rId40"/>
    <p:sldId id="450" r:id="rId41"/>
    <p:sldId id="451" r:id="rId42"/>
    <p:sldId id="381" r:id="rId43"/>
    <p:sldId id="337" r:id="rId44"/>
    <p:sldId id="390" r:id="rId45"/>
    <p:sldId id="338" r:id="rId46"/>
    <p:sldId id="479" r:id="rId47"/>
    <p:sldId id="481" r:id="rId48"/>
    <p:sldId id="482" r:id="rId49"/>
    <p:sldId id="485" r:id="rId50"/>
    <p:sldId id="486" r:id="rId51"/>
    <p:sldId id="340" r:id="rId52"/>
    <p:sldId id="346" r:id="rId53"/>
    <p:sldId id="489" r:id="rId54"/>
    <p:sldId id="377" r:id="rId55"/>
    <p:sldId id="487" r:id="rId56"/>
    <p:sldId id="488" r:id="rId57"/>
    <p:sldId id="490" r:id="rId58"/>
    <p:sldId id="391" r:id="rId59"/>
    <p:sldId id="339" r:id="rId60"/>
    <p:sldId id="379" r:id="rId61"/>
    <p:sldId id="380" r:id="rId62"/>
    <p:sldId id="392" r:id="rId63"/>
    <p:sldId id="378" r:id="rId64"/>
    <p:sldId id="461" r:id="rId65"/>
    <p:sldId id="393" r:id="rId66"/>
    <p:sldId id="341" r:id="rId67"/>
    <p:sldId id="343" r:id="rId68"/>
    <p:sldId id="342" r:id="rId69"/>
    <p:sldId id="376" r:id="rId70"/>
    <p:sldId id="345" r:id="rId71"/>
    <p:sldId id="443" r:id="rId72"/>
    <p:sldId id="280" r:id="rId73"/>
    <p:sldId id="394" r:id="rId74"/>
    <p:sldId id="347" r:id="rId75"/>
    <p:sldId id="395" r:id="rId76"/>
    <p:sldId id="416" r:id="rId77"/>
    <p:sldId id="277" r:id="rId78"/>
    <p:sldId id="458" r:id="rId79"/>
    <p:sldId id="283" r:id="rId80"/>
    <p:sldId id="281" r:id="rId81"/>
    <p:sldId id="282" r:id="rId82"/>
    <p:sldId id="319" r:id="rId83"/>
    <p:sldId id="320" r:id="rId84"/>
    <p:sldId id="321" r:id="rId85"/>
    <p:sldId id="436" r:id="rId86"/>
    <p:sldId id="460" r:id="rId87"/>
    <p:sldId id="462" r:id="rId88"/>
    <p:sldId id="435" r:id="rId89"/>
    <p:sldId id="437" r:id="rId90"/>
    <p:sldId id="438" r:id="rId91"/>
    <p:sldId id="439" r:id="rId92"/>
    <p:sldId id="440" r:id="rId93"/>
    <p:sldId id="441" r:id="rId94"/>
    <p:sldId id="442" r:id="rId95"/>
    <p:sldId id="463" r:id="rId96"/>
    <p:sldId id="465" r:id="rId97"/>
    <p:sldId id="464"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2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B147D-872B-03C9-0525-EF22D1929D5B}" v="229" dt="2020-01-24T15:13:26.510"/>
    <p1510:client id="{0E23F1C4-B713-871C-349D-C8408B1D8C63}" v="5" dt="2020-01-28T19:58:19.055"/>
    <p1510:client id="{3F3A2F67-18E2-E924-536D-BB5289094495}" v="2" dt="2020-01-28T19:50:30"/>
    <p1510:client id="{42CD5CBE-4207-500A-7D7B-FE826362D63F}" v="25" dt="2020-01-28T15:48:31.164"/>
    <p1510:client id="{498454D7-5524-D8C8-24C7-7FE659E58883}" v="1" dt="2020-01-28T20:13:47.973"/>
    <p1510:client id="{4B927265-9197-B0AF-6907-475553D371A0}" v="196" dt="2020-01-20T21:15:41.945"/>
    <p1510:client id="{5F4836E3-3EFF-0199-E826-9890C3C82022}" v="532" dt="2020-01-27T03:22:51.621"/>
    <p1510:client id="{65A07A3B-C480-C1A6-53AB-3DBB0468938E}" v="845" dt="2020-01-27T17:40:22.350"/>
    <p1510:client id="{7C603A6B-A9E5-56C9-2793-4759F85E1543}" v="27" dt="2020-01-28T21:26:02.890"/>
    <p1510:client id="{8031D3FC-D65C-6D1A-9898-1B1593CF8E92}" v="30" dt="2020-01-27T02:18:57.154"/>
    <p1510:client id="{A6284DE7-D9A3-C81D-AC37-4318D7402225}" v="799" dt="2020-01-21T02:15:06.631"/>
    <p1510:client id="{A887B908-96FD-5EC9-42FA-49314817DD77}" v="4" dt="2020-01-28T16:02:22.183"/>
    <p1510:client id="{A9D99C5F-4763-6365-1643-0A116A80FDF9}" v="3586" dt="2020-01-20T21:00:46.638"/>
    <p1510:client id="{B8C159BC-D114-7B8F-0861-299DE1DF1494}" v="80" dt="2020-01-27T19:12:59.874"/>
    <p1510:client id="{CEC8B073-0220-8E87-8FBE-2A51A775E91F}" v="751" dt="2020-01-28T02:48:08.837"/>
    <p1510:client id="{E0EA504D-26BB-3286-CB94-4EEDFE624C4D}" v="9136" dt="2019-12-19T21:35:22.884"/>
    <p1510:client id="{F1DCD65D-809E-4829-9172-459425F20EE7}" v="1" dt="2020-01-27T14:58:50.44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14" autoAdjust="0"/>
  </p:normalViewPr>
  <p:slideViewPr>
    <p:cSldViewPr snapToGrid="0">
      <p:cViewPr varScale="1">
        <p:scale>
          <a:sx n="56" d="100"/>
          <a:sy n="56" d="100"/>
        </p:scale>
        <p:origin x="1044"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5" Type="http://schemas.microsoft.com/office/2016/11/relationships/changesInfo" Target="changesInfos/changesInfo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6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Lewis" userId="S::vanessa.lewis@sunwestsd.ca::ff8e74ba-4c0f-474e-9f9f-82475ea22a19" providerId="AD" clId="Web-{7C603A6B-A9E5-56C9-2793-4759F85E1543}"/>
    <pc:docChg chg="modSld sldOrd">
      <pc:chgData name="Vanessa Lewis" userId="S::vanessa.lewis@sunwestsd.ca::ff8e74ba-4c0f-474e-9f9f-82475ea22a19" providerId="AD" clId="Web-{7C603A6B-A9E5-56C9-2793-4759F85E1543}" dt="2020-01-28T21:25:56.406" v="139"/>
      <pc:docMkLst>
        <pc:docMk/>
      </pc:docMkLst>
      <pc:sldChg chg="modNotes">
        <pc:chgData name="Vanessa Lewis" userId="S::vanessa.lewis@sunwestsd.ca::ff8e74ba-4c0f-474e-9f9f-82475ea22a19" providerId="AD" clId="Web-{7C603A6B-A9E5-56C9-2793-4759F85E1543}" dt="2020-01-28T20:56:47.616" v="7"/>
        <pc:sldMkLst>
          <pc:docMk/>
          <pc:sldMk cId="3328254726" sldId="327"/>
        </pc:sldMkLst>
      </pc:sldChg>
      <pc:sldChg chg="modSp modNotes">
        <pc:chgData name="Vanessa Lewis" userId="S::vanessa.lewis@sunwestsd.ca::ff8e74ba-4c0f-474e-9f9f-82475ea22a19" providerId="AD" clId="Web-{7C603A6B-A9E5-56C9-2793-4759F85E1543}" dt="2020-01-28T21:08:41.198" v="63"/>
        <pc:sldMkLst>
          <pc:docMk/>
          <pc:sldMk cId="3078939182" sldId="381"/>
        </pc:sldMkLst>
        <pc:spChg chg="mod">
          <ac:chgData name="Vanessa Lewis" userId="S::vanessa.lewis@sunwestsd.ca::ff8e74ba-4c0f-474e-9f9f-82475ea22a19" providerId="AD" clId="Web-{7C603A6B-A9E5-56C9-2793-4759F85E1543}" dt="2020-01-28T21:06:59.838" v="24" actId="20577"/>
          <ac:spMkLst>
            <pc:docMk/>
            <pc:sldMk cId="3078939182" sldId="381"/>
            <ac:spMk id="3" creationId="{57F318AB-6FB7-4E50-B200-22C1C114AC2D}"/>
          </ac:spMkLst>
        </pc:spChg>
      </pc:sldChg>
      <pc:sldChg chg="ord">
        <pc:chgData name="Vanessa Lewis" userId="S::vanessa.lewis@sunwestsd.ca::ff8e74ba-4c0f-474e-9f9f-82475ea22a19" providerId="AD" clId="Web-{7C603A6B-A9E5-56C9-2793-4759F85E1543}" dt="2020-01-28T20:55:35.835" v="4"/>
        <pc:sldMkLst>
          <pc:docMk/>
          <pc:sldMk cId="3274275415" sldId="383"/>
        </pc:sldMkLst>
      </pc:sldChg>
      <pc:sldChg chg="modNotes">
        <pc:chgData name="Vanessa Lewis" userId="S::vanessa.lewis@sunwestsd.ca::ff8e74ba-4c0f-474e-9f9f-82475ea22a19" providerId="AD" clId="Web-{7C603A6B-A9E5-56C9-2793-4759F85E1543}" dt="2020-01-28T20:58:04.742" v="11"/>
        <pc:sldMkLst>
          <pc:docMk/>
          <pc:sldMk cId="3271909458" sldId="389"/>
        </pc:sldMkLst>
      </pc:sldChg>
      <pc:sldChg chg="modNotes">
        <pc:chgData name="Vanessa Lewis" userId="S::vanessa.lewis@sunwestsd.ca::ff8e74ba-4c0f-474e-9f9f-82475ea22a19" providerId="AD" clId="Web-{7C603A6B-A9E5-56C9-2793-4759F85E1543}" dt="2020-01-28T21:08:55.620" v="65"/>
        <pc:sldMkLst>
          <pc:docMk/>
          <pc:sldMk cId="15711547" sldId="390"/>
        </pc:sldMkLst>
      </pc:sldChg>
      <pc:sldChg chg="modNotes">
        <pc:chgData name="Vanessa Lewis" userId="S::vanessa.lewis@sunwestsd.ca::ff8e74ba-4c0f-474e-9f9f-82475ea22a19" providerId="AD" clId="Web-{7C603A6B-A9E5-56C9-2793-4759F85E1543}" dt="2020-01-28T21:25:56.406" v="139"/>
        <pc:sldMkLst>
          <pc:docMk/>
          <pc:sldMk cId="3334944120" sldId="393"/>
        </pc:sldMkLst>
      </pc:sldChg>
      <pc:sldChg chg="ord">
        <pc:chgData name="Vanessa Lewis" userId="S::vanessa.lewis@sunwestsd.ca::ff8e74ba-4c0f-474e-9f9f-82475ea22a19" providerId="AD" clId="Web-{7C603A6B-A9E5-56C9-2793-4759F85E1543}" dt="2020-01-28T20:55:35.835" v="5"/>
        <pc:sldMkLst>
          <pc:docMk/>
          <pc:sldMk cId="455120359" sldId="399"/>
        </pc:sldMkLst>
      </pc:sldChg>
      <pc:sldChg chg="ord">
        <pc:chgData name="Vanessa Lewis" userId="S::vanessa.lewis@sunwestsd.ca::ff8e74ba-4c0f-474e-9f9f-82475ea22a19" providerId="AD" clId="Web-{7C603A6B-A9E5-56C9-2793-4759F85E1543}" dt="2020-01-28T20:55:35.835" v="3"/>
        <pc:sldMkLst>
          <pc:docMk/>
          <pc:sldMk cId="704309358" sldId="400"/>
        </pc:sldMkLst>
      </pc:sldChg>
      <pc:sldChg chg="modSp">
        <pc:chgData name="Vanessa Lewis" userId="S::vanessa.lewis@sunwestsd.ca::ff8e74ba-4c0f-474e-9f9f-82475ea22a19" providerId="AD" clId="Web-{7C603A6B-A9E5-56C9-2793-4759F85E1543}" dt="2020-01-28T20:51:16.255" v="0" actId="1076"/>
        <pc:sldMkLst>
          <pc:docMk/>
          <pc:sldMk cId="1669260064" sldId="478"/>
        </pc:sldMkLst>
        <pc:picChg chg="mod">
          <ac:chgData name="Vanessa Lewis" userId="S::vanessa.lewis@sunwestsd.ca::ff8e74ba-4c0f-474e-9f9f-82475ea22a19" providerId="AD" clId="Web-{7C603A6B-A9E5-56C9-2793-4759F85E1543}" dt="2020-01-28T20:51:16.255" v="0" actId="1076"/>
          <ac:picMkLst>
            <pc:docMk/>
            <pc:sldMk cId="1669260064" sldId="478"/>
            <ac:picMk id="5124" creationId="{B410CE28-9D9C-40AF-83FE-53B0C5D6C856}"/>
          </ac:picMkLst>
        </pc:picChg>
      </pc:sldChg>
      <pc:sldChg chg="ord modNotes">
        <pc:chgData name="Vanessa Lewis" userId="S::vanessa.lewis@sunwestsd.ca::ff8e74ba-4c0f-474e-9f9f-82475ea22a19" providerId="AD" clId="Web-{7C603A6B-A9E5-56C9-2793-4759F85E1543}" dt="2020-01-28T21:14:44.606" v="134"/>
        <pc:sldMkLst>
          <pc:docMk/>
          <pc:sldMk cId="3298171076" sldId="484"/>
        </pc:sldMkLst>
      </pc:sldChg>
    </pc:docChg>
  </pc:docChgLst>
  <pc:docChgLst>
    <pc:chgData name="Carole Butcher" userId="S::carole.butcher@sunwestsd.ca::63718b9b-3444-423a-a76a-97dd6fb6f6c9" providerId="AD" clId="Web-{5F4836E3-3EFF-0199-E826-9890C3C82022}"/>
    <pc:docChg chg="addSld modSld sldOrd">
      <pc:chgData name="Carole Butcher" userId="S::carole.butcher@sunwestsd.ca::63718b9b-3444-423a-a76a-97dd6fb6f6c9" providerId="AD" clId="Web-{5F4836E3-3EFF-0199-E826-9890C3C82022}" dt="2020-01-27T03:22:59.199" v="525"/>
      <pc:docMkLst>
        <pc:docMk/>
      </pc:docMkLst>
      <pc:sldChg chg="modSp modNotes">
        <pc:chgData name="Carole Butcher" userId="S::carole.butcher@sunwestsd.ca::63718b9b-3444-423a-a76a-97dd6fb6f6c9" providerId="AD" clId="Web-{5F4836E3-3EFF-0199-E826-9890C3C82022}" dt="2020-01-27T03:06:39.659" v="386"/>
        <pc:sldMkLst>
          <pc:docMk/>
          <pc:sldMk cId="3000214527" sldId="449"/>
        </pc:sldMkLst>
        <pc:spChg chg="mod">
          <ac:chgData name="Carole Butcher" userId="S::carole.butcher@sunwestsd.ca::63718b9b-3444-423a-a76a-97dd6fb6f6c9" providerId="AD" clId="Web-{5F4836E3-3EFF-0199-E826-9890C3C82022}" dt="2020-01-27T02:48:06.614" v="212" actId="20577"/>
          <ac:spMkLst>
            <pc:docMk/>
            <pc:sldMk cId="3000214527" sldId="449"/>
            <ac:spMk id="2" creationId="{B7555FEB-63FD-4D35-A228-63A537D08421}"/>
          </ac:spMkLst>
        </pc:spChg>
        <pc:spChg chg="mod">
          <ac:chgData name="Carole Butcher" userId="S::carole.butcher@sunwestsd.ca::63718b9b-3444-423a-a76a-97dd6fb6f6c9" providerId="AD" clId="Web-{5F4836E3-3EFF-0199-E826-9890C3C82022}" dt="2020-01-27T03:05:30.094" v="372" actId="1076"/>
          <ac:spMkLst>
            <pc:docMk/>
            <pc:sldMk cId="3000214527" sldId="449"/>
            <ac:spMk id="7" creationId="{15FDC604-804B-499D-9866-0A5B69EF3C7B}"/>
          </ac:spMkLst>
        </pc:spChg>
      </pc:sldChg>
      <pc:sldChg chg="addSp delSp modSp new ord modNotes">
        <pc:chgData name="Carole Butcher" userId="S::carole.butcher@sunwestsd.ca::63718b9b-3444-423a-a76a-97dd6fb6f6c9" providerId="AD" clId="Web-{5F4836E3-3EFF-0199-E826-9890C3C82022}" dt="2020-01-27T03:21:58.775" v="514"/>
        <pc:sldMkLst>
          <pc:docMk/>
          <pc:sldMk cId="3972670587" sldId="450"/>
        </pc:sldMkLst>
        <pc:spChg chg="mod">
          <ac:chgData name="Carole Butcher" userId="S::carole.butcher@sunwestsd.ca::63718b9b-3444-423a-a76a-97dd6fb6f6c9" providerId="AD" clId="Web-{5F4836E3-3EFF-0199-E826-9890C3C82022}" dt="2020-01-27T02:43:09.129" v="87" actId="1076"/>
          <ac:spMkLst>
            <pc:docMk/>
            <pc:sldMk cId="3972670587" sldId="450"/>
            <ac:spMk id="2" creationId="{9363E04B-90B7-49CE-885B-C40BBED3831C}"/>
          </ac:spMkLst>
        </pc:spChg>
        <pc:spChg chg="mod">
          <ac:chgData name="Carole Butcher" userId="S::carole.butcher@sunwestsd.ca::63718b9b-3444-423a-a76a-97dd6fb6f6c9" providerId="AD" clId="Web-{5F4836E3-3EFF-0199-E826-9890C3C82022}" dt="2020-01-27T03:06:08.736" v="379" actId="1076"/>
          <ac:spMkLst>
            <pc:docMk/>
            <pc:sldMk cId="3972670587" sldId="450"/>
            <ac:spMk id="3" creationId="{40CC42DA-AA89-40B7-AC5E-F2D289AD63EF}"/>
          </ac:spMkLst>
        </pc:spChg>
        <pc:spChg chg="add del mod">
          <ac:chgData name="Carole Butcher" userId="S::carole.butcher@sunwestsd.ca::63718b9b-3444-423a-a76a-97dd6fb6f6c9" providerId="AD" clId="Web-{5F4836E3-3EFF-0199-E826-9890C3C82022}" dt="2020-01-27T02:40:09.167" v="4"/>
          <ac:spMkLst>
            <pc:docMk/>
            <pc:sldMk cId="3972670587" sldId="450"/>
            <ac:spMk id="4" creationId="{0D138471-C647-47B8-814C-FC11A1B477E4}"/>
          </ac:spMkLst>
        </pc:spChg>
        <pc:spChg chg="add mod">
          <ac:chgData name="Carole Butcher" userId="S::carole.butcher@sunwestsd.ca::63718b9b-3444-423a-a76a-97dd6fb6f6c9" providerId="AD" clId="Web-{5F4836E3-3EFF-0199-E826-9890C3C82022}" dt="2020-01-27T02:58:38.625" v="296" actId="1076"/>
          <ac:spMkLst>
            <pc:docMk/>
            <pc:sldMk cId="3972670587" sldId="450"/>
            <ac:spMk id="9" creationId="{AB1B2AFA-CF93-458F-BD82-8FE3E33B0505}"/>
          </ac:spMkLst>
        </pc:spChg>
        <pc:picChg chg="add mod">
          <ac:chgData name="Carole Butcher" userId="S::carole.butcher@sunwestsd.ca::63718b9b-3444-423a-a76a-97dd6fb6f6c9" providerId="AD" clId="Web-{5F4836E3-3EFF-0199-E826-9890C3C82022}" dt="2020-01-27T03:06:19.205" v="381" actId="1076"/>
          <ac:picMkLst>
            <pc:docMk/>
            <pc:sldMk cId="3972670587" sldId="450"/>
            <ac:picMk id="5" creationId="{843FE761-F6D1-4768-9469-24D8DEB7A09C}"/>
          </ac:picMkLst>
        </pc:picChg>
        <pc:picChg chg="add mod">
          <ac:chgData name="Carole Butcher" userId="S::carole.butcher@sunwestsd.ca::63718b9b-3444-423a-a76a-97dd6fb6f6c9" providerId="AD" clId="Web-{5F4836E3-3EFF-0199-E826-9890C3C82022}" dt="2020-01-27T02:58:33.749" v="295" actId="1076"/>
          <ac:picMkLst>
            <pc:docMk/>
            <pc:sldMk cId="3972670587" sldId="450"/>
            <ac:picMk id="7" creationId="{F799AB2F-8A81-4C18-98DE-8DED28F7F509}"/>
          </ac:picMkLst>
        </pc:picChg>
        <pc:picChg chg="add mod">
          <ac:chgData name="Carole Butcher" userId="S::carole.butcher@sunwestsd.ca::63718b9b-3444-423a-a76a-97dd6fb6f6c9" providerId="AD" clId="Web-{5F4836E3-3EFF-0199-E826-9890C3C82022}" dt="2020-01-27T03:06:21.408" v="382" actId="1076"/>
          <ac:picMkLst>
            <pc:docMk/>
            <pc:sldMk cId="3972670587" sldId="450"/>
            <ac:picMk id="10" creationId="{D405FFD3-006D-455D-8C45-9690F047BCED}"/>
          </ac:picMkLst>
        </pc:picChg>
      </pc:sldChg>
      <pc:sldChg chg="addSp modSp new ord modNotes">
        <pc:chgData name="Carole Butcher" userId="S::carole.butcher@sunwestsd.ca::63718b9b-3444-423a-a76a-97dd6fb6f6c9" providerId="AD" clId="Web-{5F4836E3-3EFF-0199-E826-9890C3C82022}" dt="2020-01-27T03:22:20.010" v="515"/>
        <pc:sldMkLst>
          <pc:docMk/>
          <pc:sldMk cId="141703387" sldId="451"/>
        </pc:sldMkLst>
        <pc:spChg chg="mod">
          <ac:chgData name="Carole Butcher" userId="S::carole.butcher@sunwestsd.ca::63718b9b-3444-423a-a76a-97dd6fb6f6c9" providerId="AD" clId="Web-{5F4836E3-3EFF-0199-E826-9890C3C82022}" dt="2020-01-27T02:59:08.970" v="316" actId="14100"/>
          <ac:spMkLst>
            <pc:docMk/>
            <pc:sldMk cId="141703387" sldId="451"/>
            <ac:spMk id="2" creationId="{C539DA83-52EB-4C48-ADC2-635852A16CC6}"/>
          </ac:spMkLst>
        </pc:spChg>
        <pc:spChg chg="mod">
          <ac:chgData name="Carole Butcher" userId="S::carole.butcher@sunwestsd.ca::63718b9b-3444-423a-a76a-97dd6fb6f6c9" providerId="AD" clId="Web-{5F4836E3-3EFF-0199-E826-9890C3C82022}" dt="2020-01-27T03:04:38.576" v="367" actId="20577"/>
          <ac:spMkLst>
            <pc:docMk/>
            <pc:sldMk cId="141703387" sldId="451"/>
            <ac:spMk id="3" creationId="{D5E00C80-ED03-46CD-B506-3211C8C5EA33}"/>
          </ac:spMkLst>
        </pc:spChg>
        <pc:spChg chg="add mod">
          <ac:chgData name="Carole Butcher" userId="S::carole.butcher@sunwestsd.ca::63718b9b-3444-423a-a76a-97dd6fb6f6c9" providerId="AD" clId="Web-{5F4836E3-3EFF-0199-E826-9890C3C82022}" dt="2020-01-27T03:04:43.905" v="369" actId="1076"/>
          <ac:spMkLst>
            <pc:docMk/>
            <pc:sldMk cId="141703387" sldId="451"/>
            <ac:spMk id="4" creationId="{0F4364BD-1E52-44D9-AA4D-FC60FBA59C2C}"/>
          </ac:spMkLst>
        </pc:spChg>
        <pc:picChg chg="add mod">
          <ac:chgData name="Carole Butcher" userId="S::carole.butcher@sunwestsd.ca::63718b9b-3444-423a-a76a-97dd6fb6f6c9" providerId="AD" clId="Web-{5F4836E3-3EFF-0199-E826-9890C3C82022}" dt="2020-01-27T03:03:55.418" v="347"/>
          <ac:picMkLst>
            <pc:docMk/>
            <pc:sldMk cId="141703387" sldId="451"/>
            <ac:picMk id="5" creationId="{E9C5E58F-E74A-4495-A2A3-62CC3DDC1804}"/>
          </ac:picMkLst>
        </pc:picChg>
      </pc:sldChg>
      <pc:sldChg chg="addSp delSp modSp new modNotes">
        <pc:chgData name="Carole Butcher" userId="S::carole.butcher@sunwestsd.ca::63718b9b-3444-423a-a76a-97dd6fb6f6c9" providerId="AD" clId="Web-{5F4836E3-3EFF-0199-E826-9890C3C82022}" dt="2020-01-27T03:06:48.175" v="389"/>
        <pc:sldMkLst>
          <pc:docMk/>
          <pc:sldMk cId="1726249300" sldId="452"/>
        </pc:sldMkLst>
        <pc:spChg chg="mod">
          <ac:chgData name="Carole Butcher" userId="S::carole.butcher@sunwestsd.ca::63718b9b-3444-423a-a76a-97dd6fb6f6c9" providerId="AD" clId="Web-{5F4836E3-3EFF-0199-E826-9890C3C82022}" dt="2020-01-27T02:54:11.411" v="287" actId="1076"/>
          <ac:spMkLst>
            <pc:docMk/>
            <pc:sldMk cId="1726249300" sldId="452"/>
            <ac:spMk id="2" creationId="{03CB0F89-082A-4BAB-B945-2D5FF3A0A198}"/>
          </ac:spMkLst>
        </pc:spChg>
        <pc:spChg chg="mod">
          <ac:chgData name="Carole Butcher" userId="S::carole.butcher@sunwestsd.ca::63718b9b-3444-423a-a76a-97dd6fb6f6c9" providerId="AD" clId="Web-{5F4836E3-3EFF-0199-E826-9890C3C82022}" dt="2020-01-27T03:05:44.766" v="375" actId="20577"/>
          <ac:spMkLst>
            <pc:docMk/>
            <pc:sldMk cId="1726249300" sldId="452"/>
            <ac:spMk id="3" creationId="{0E4E3902-D99B-42E0-AF72-A94CA479A546}"/>
          </ac:spMkLst>
        </pc:spChg>
        <pc:picChg chg="add del mod">
          <ac:chgData name="Carole Butcher" userId="S::carole.butcher@sunwestsd.ca::63718b9b-3444-423a-a76a-97dd6fb6f6c9" providerId="AD" clId="Web-{5F4836E3-3EFF-0199-E826-9890C3C82022}" dt="2020-01-27T02:50:43.996" v="257"/>
          <ac:picMkLst>
            <pc:docMk/>
            <pc:sldMk cId="1726249300" sldId="452"/>
            <ac:picMk id="4" creationId="{EA9B3338-39CC-47A2-886B-008583A79E85}"/>
          </ac:picMkLst>
        </pc:picChg>
        <pc:picChg chg="add mod">
          <ac:chgData name="Carole Butcher" userId="S::carole.butcher@sunwestsd.ca::63718b9b-3444-423a-a76a-97dd6fb6f6c9" providerId="AD" clId="Web-{5F4836E3-3EFF-0199-E826-9890C3C82022}" dt="2020-01-27T02:53:53.003" v="282" actId="1076"/>
          <ac:picMkLst>
            <pc:docMk/>
            <pc:sldMk cId="1726249300" sldId="452"/>
            <ac:picMk id="6" creationId="{D4646E5B-CE2D-4BF8-AFB6-D567D40A38D6}"/>
          </ac:picMkLst>
        </pc:picChg>
        <pc:picChg chg="add del mod">
          <ac:chgData name="Carole Butcher" userId="S::carole.butcher@sunwestsd.ca::63718b9b-3444-423a-a76a-97dd6fb6f6c9" providerId="AD" clId="Web-{5F4836E3-3EFF-0199-E826-9890C3C82022}" dt="2020-01-27T02:51:19.013" v="261"/>
          <ac:picMkLst>
            <pc:docMk/>
            <pc:sldMk cId="1726249300" sldId="452"/>
            <ac:picMk id="8" creationId="{F29CE969-EDDF-449F-8441-3C8D08BFBF28}"/>
          </ac:picMkLst>
        </pc:picChg>
        <pc:picChg chg="add mod modCrop">
          <ac:chgData name="Carole Butcher" userId="S::carole.butcher@sunwestsd.ca::63718b9b-3444-423a-a76a-97dd6fb6f6c9" providerId="AD" clId="Web-{5F4836E3-3EFF-0199-E826-9890C3C82022}" dt="2020-01-27T02:53:56.410" v="283" actId="1076"/>
          <ac:picMkLst>
            <pc:docMk/>
            <pc:sldMk cId="1726249300" sldId="452"/>
            <ac:picMk id="10" creationId="{036CD3BA-C63B-4BE6-A3FC-4E507AAA863A}"/>
          </ac:picMkLst>
        </pc:picChg>
      </pc:sldChg>
      <pc:sldChg chg="addSp delSp modSp new ord modNotes">
        <pc:chgData name="Carole Butcher" userId="S::carole.butcher@sunwestsd.ca::63718b9b-3444-423a-a76a-97dd6fb6f6c9" providerId="AD" clId="Web-{5F4836E3-3EFF-0199-E826-9890C3C82022}" dt="2020-01-27T03:22:46.167" v="521"/>
        <pc:sldMkLst>
          <pc:docMk/>
          <pc:sldMk cId="1581120203" sldId="453"/>
        </pc:sldMkLst>
        <pc:spChg chg="mod">
          <ac:chgData name="Carole Butcher" userId="S::carole.butcher@sunwestsd.ca::63718b9b-3444-423a-a76a-97dd6fb6f6c9" providerId="AD" clId="Web-{5F4836E3-3EFF-0199-E826-9890C3C82022}" dt="2020-01-27T03:08:37.851" v="397" actId="20577"/>
          <ac:spMkLst>
            <pc:docMk/>
            <pc:sldMk cId="1581120203" sldId="453"/>
            <ac:spMk id="2" creationId="{8DA98215-BA4E-4BA1-99D6-516DE7E8A5E7}"/>
          </ac:spMkLst>
        </pc:spChg>
        <pc:spChg chg="del">
          <ac:chgData name="Carole Butcher" userId="S::carole.butcher@sunwestsd.ca::63718b9b-3444-423a-a76a-97dd6fb6f6c9" providerId="AD" clId="Web-{5F4836E3-3EFF-0199-E826-9890C3C82022}" dt="2020-01-27T03:08:10.131" v="393"/>
          <ac:spMkLst>
            <pc:docMk/>
            <pc:sldMk cId="1581120203" sldId="453"/>
            <ac:spMk id="3" creationId="{B7D91A36-7E50-4DEB-AB86-DF2617875E3A}"/>
          </ac:spMkLst>
        </pc:spChg>
        <pc:spChg chg="add del mod">
          <ac:chgData name="Carole Butcher" userId="S::carole.butcher@sunwestsd.ca::63718b9b-3444-423a-a76a-97dd6fb6f6c9" providerId="AD" clId="Web-{5F4836E3-3EFF-0199-E826-9890C3C82022}" dt="2020-01-27T03:08:50.914" v="400"/>
          <ac:spMkLst>
            <pc:docMk/>
            <pc:sldMk cId="1581120203" sldId="453"/>
            <ac:spMk id="7" creationId="{1140755C-F5D6-41CE-BBEF-A6832EAD77B2}"/>
          </ac:spMkLst>
        </pc:spChg>
        <pc:spChg chg="add mod">
          <ac:chgData name="Carole Butcher" userId="S::carole.butcher@sunwestsd.ca::63718b9b-3444-423a-a76a-97dd6fb6f6c9" providerId="AD" clId="Web-{5F4836E3-3EFF-0199-E826-9890C3C82022}" dt="2020-01-27T03:11:28.952" v="441" actId="20577"/>
          <ac:spMkLst>
            <pc:docMk/>
            <pc:sldMk cId="1581120203" sldId="453"/>
            <ac:spMk id="10" creationId="{E9C43D18-AA40-4586-8C4E-ED9488B7CCED}"/>
          </ac:spMkLst>
        </pc:spChg>
        <pc:spChg chg="add mod">
          <ac:chgData name="Carole Butcher" userId="S::carole.butcher@sunwestsd.ca::63718b9b-3444-423a-a76a-97dd6fb6f6c9" providerId="AD" clId="Web-{5F4836E3-3EFF-0199-E826-9890C3C82022}" dt="2020-01-27T03:11:04.436" v="432" actId="1076"/>
          <ac:spMkLst>
            <pc:docMk/>
            <pc:sldMk cId="1581120203" sldId="453"/>
            <ac:spMk id="11" creationId="{3E88FCA5-ED7A-4116-B79D-FEBD528C2249}"/>
          </ac:spMkLst>
        </pc:spChg>
        <pc:picChg chg="add del mod ord">
          <ac:chgData name="Carole Butcher" userId="S::carole.butcher@sunwestsd.ca::63718b9b-3444-423a-a76a-97dd6fb6f6c9" providerId="AD" clId="Web-{5F4836E3-3EFF-0199-E826-9890C3C82022}" dt="2020-01-27T03:08:15.944" v="394"/>
          <ac:picMkLst>
            <pc:docMk/>
            <pc:sldMk cId="1581120203" sldId="453"/>
            <ac:picMk id="4" creationId="{BD71248E-49CC-4E54-BFEF-9790694F5E7E}"/>
          </ac:picMkLst>
        </pc:picChg>
        <pc:picChg chg="add mod ord">
          <ac:chgData name="Carole Butcher" userId="S::carole.butcher@sunwestsd.ca::63718b9b-3444-423a-a76a-97dd6fb6f6c9" providerId="AD" clId="Web-{5F4836E3-3EFF-0199-E826-9890C3C82022}" dt="2020-01-27T03:08:53.352" v="401" actId="1076"/>
          <ac:picMkLst>
            <pc:docMk/>
            <pc:sldMk cId="1581120203" sldId="453"/>
            <ac:picMk id="8" creationId="{FE55D88D-9870-4CF3-BFA1-6977D6314E67}"/>
          </ac:picMkLst>
        </pc:picChg>
      </pc:sldChg>
      <pc:sldChg chg="addSp delSp modSp new ord modNotes">
        <pc:chgData name="Carole Butcher" userId="S::carole.butcher@sunwestsd.ca::63718b9b-3444-423a-a76a-97dd6fb6f6c9" providerId="AD" clId="Web-{5F4836E3-3EFF-0199-E826-9890C3C82022}" dt="2020-01-27T03:22:59.199" v="525"/>
        <pc:sldMkLst>
          <pc:docMk/>
          <pc:sldMk cId="1047718761" sldId="454"/>
        </pc:sldMkLst>
        <pc:spChg chg="mod">
          <ac:chgData name="Carole Butcher" userId="S::carole.butcher@sunwestsd.ca::63718b9b-3444-423a-a76a-97dd6fb6f6c9" providerId="AD" clId="Web-{5F4836E3-3EFF-0199-E826-9890C3C82022}" dt="2020-01-27T03:17:36.748" v="474" actId="1076"/>
          <ac:spMkLst>
            <pc:docMk/>
            <pc:sldMk cId="1047718761" sldId="454"/>
            <ac:spMk id="2" creationId="{FE589788-27CD-432E-B9E4-2EF41C32FEED}"/>
          </ac:spMkLst>
        </pc:spChg>
        <pc:spChg chg="del">
          <ac:chgData name="Carole Butcher" userId="S::carole.butcher@sunwestsd.ca::63718b9b-3444-423a-a76a-97dd6fb6f6c9" providerId="AD" clId="Web-{5F4836E3-3EFF-0199-E826-9890C3C82022}" dt="2020-01-27T03:17:36.811" v="475"/>
          <ac:spMkLst>
            <pc:docMk/>
            <pc:sldMk cId="1047718761" sldId="454"/>
            <ac:spMk id="3" creationId="{2668E09A-EF01-46E3-ADE1-A5934ED216B7}"/>
          </ac:spMkLst>
        </pc:spChg>
        <pc:spChg chg="add del mod">
          <ac:chgData name="Carole Butcher" userId="S::carole.butcher@sunwestsd.ca::63718b9b-3444-423a-a76a-97dd6fb6f6c9" providerId="AD" clId="Web-{5F4836E3-3EFF-0199-E826-9890C3C82022}" dt="2020-01-27T03:20:23.677" v="513"/>
          <ac:spMkLst>
            <pc:docMk/>
            <pc:sldMk cId="1047718761" sldId="454"/>
            <ac:spMk id="8" creationId="{F45B5217-D7B7-4DB3-9AEE-76C12955E899}"/>
          </ac:spMkLst>
        </pc:spChg>
        <pc:picChg chg="add mod ord">
          <ac:chgData name="Carole Butcher" userId="S::carole.butcher@sunwestsd.ca::63718b9b-3444-423a-a76a-97dd6fb6f6c9" providerId="AD" clId="Web-{5F4836E3-3EFF-0199-E826-9890C3C82022}" dt="2020-01-27T03:17:44.608" v="481" actId="1076"/>
          <ac:picMkLst>
            <pc:docMk/>
            <pc:sldMk cId="1047718761" sldId="454"/>
            <ac:picMk id="4" creationId="{1FF40091-2F0D-4CC2-BF46-0775D515BBE8}"/>
          </ac:picMkLst>
        </pc:picChg>
        <pc:picChg chg="add mod">
          <ac:chgData name="Carole Butcher" userId="S::carole.butcher@sunwestsd.ca::63718b9b-3444-423a-a76a-97dd6fb6f6c9" providerId="AD" clId="Web-{5F4836E3-3EFF-0199-E826-9890C3C82022}" dt="2020-01-27T03:17:49.999" v="483" actId="14100"/>
          <ac:picMkLst>
            <pc:docMk/>
            <pc:sldMk cId="1047718761" sldId="454"/>
            <ac:picMk id="6" creationId="{2458FA48-8B8F-49A1-B6BD-88F4D3E044CB}"/>
          </ac:picMkLst>
        </pc:picChg>
      </pc:sldChg>
      <pc:sldChg chg="addSp modSp new modNotes">
        <pc:chgData name="Carole Butcher" userId="S::carole.butcher@sunwestsd.ca::63718b9b-3444-423a-a76a-97dd6fb6f6c9" providerId="AD" clId="Web-{5F4836E3-3EFF-0199-E826-9890C3C82022}" dt="2020-01-27T03:22:42.730" v="520"/>
        <pc:sldMkLst>
          <pc:docMk/>
          <pc:sldMk cId="4252910708" sldId="455"/>
        </pc:sldMkLst>
        <pc:picChg chg="add mod">
          <ac:chgData name="Carole Butcher" userId="S::carole.butcher@sunwestsd.ca::63718b9b-3444-423a-a76a-97dd6fb6f6c9" providerId="AD" clId="Web-{5F4836E3-3EFF-0199-E826-9890C3C82022}" dt="2020-01-27T03:14:16.865" v="451" actId="14100"/>
          <ac:picMkLst>
            <pc:docMk/>
            <pc:sldMk cId="4252910708" sldId="455"/>
            <ac:picMk id="2" creationId="{08173DE4-345C-4430-82D9-53AD5ACEC62A}"/>
          </ac:picMkLst>
        </pc:picChg>
      </pc:sldChg>
      <pc:sldChg chg="addSp modSp new mod setBg modNotes">
        <pc:chgData name="Carole Butcher" userId="S::carole.butcher@sunwestsd.ca::63718b9b-3444-423a-a76a-97dd6fb6f6c9" providerId="AD" clId="Web-{5F4836E3-3EFF-0199-E826-9890C3C82022}" dt="2020-01-27T03:22:49.824" v="523"/>
        <pc:sldMkLst>
          <pc:docMk/>
          <pc:sldMk cId="2915904432" sldId="456"/>
        </pc:sldMkLst>
        <pc:picChg chg="add mod">
          <ac:chgData name="Carole Butcher" userId="S::carole.butcher@sunwestsd.ca::63718b9b-3444-423a-a76a-97dd6fb6f6c9" providerId="AD" clId="Web-{5F4836E3-3EFF-0199-E826-9890C3C82022}" dt="2020-01-27T03:17:21.763" v="467" actId="1076"/>
          <ac:picMkLst>
            <pc:docMk/>
            <pc:sldMk cId="2915904432" sldId="456"/>
            <ac:picMk id="2" creationId="{94BC771C-EAF4-4350-A083-DD982C00DBF2}"/>
          </ac:picMkLst>
        </pc:picChg>
      </pc:sldChg>
    </pc:docChg>
  </pc:docChgLst>
  <pc:docChgLst>
    <pc:chgData name="Vanessa Lewis" userId="S::vanessa.lewis@sunwestsd.ca::ff8e74ba-4c0f-474e-9f9f-82475ea22a19" providerId="AD" clId="Web-{A887B908-96FD-5EC9-42FA-49314817DD77}"/>
    <pc:docChg chg="modSld">
      <pc:chgData name="Vanessa Lewis" userId="S::vanessa.lewis@sunwestsd.ca::ff8e74ba-4c0f-474e-9f9f-82475ea22a19" providerId="AD" clId="Web-{A887B908-96FD-5EC9-42FA-49314817DD77}" dt="2020-01-28T16:01:55.245" v="40"/>
      <pc:docMkLst>
        <pc:docMk/>
      </pc:docMkLst>
      <pc:sldChg chg="modNotes">
        <pc:chgData name="Vanessa Lewis" userId="S::vanessa.lewis@sunwestsd.ca::ff8e74ba-4c0f-474e-9f9f-82475ea22a19" providerId="AD" clId="Web-{A887B908-96FD-5EC9-42FA-49314817DD77}" dt="2020-01-28T15:44:23.117" v="5"/>
        <pc:sldMkLst>
          <pc:docMk/>
          <pc:sldMk cId="53507145" sldId="276"/>
        </pc:sldMkLst>
      </pc:sldChg>
      <pc:sldChg chg="modNotes">
        <pc:chgData name="Vanessa Lewis" userId="S::vanessa.lewis@sunwestsd.ca::ff8e74ba-4c0f-474e-9f9f-82475ea22a19" providerId="AD" clId="Web-{A887B908-96FD-5EC9-42FA-49314817DD77}" dt="2020-01-28T15:48:37.899" v="14"/>
        <pc:sldMkLst>
          <pc:docMk/>
          <pc:sldMk cId="704309358" sldId="400"/>
        </pc:sldMkLst>
      </pc:sldChg>
      <pc:sldChg chg="modNotes">
        <pc:chgData name="Vanessa Lewis" userId="S::vanessa.lewis@sunwestsd.ca::ff8e74ba-4c0f-474e-9f9f-82475ea22a19" providerId="AD" clId="Web-{A887B908-96FD-5EC9-42FA-49314817DD77}" dt="2020-01-28T15:44:28.024" v="12"/>
        <pc:sldMkLst>
          <pc:docMk/>
          <pc:sldMk cId="1148802222" sldId="404"/>
        </pc:sldMkLst>
      </pc:sldChg>
      <pc:sldChg chg="modNotes">
        <pc:chgData name="Vanessa Lewis" userId="S::vanessa.lewis@sunwestsd.ca::ff8e74ba-4c0f-474e-9f9f-82475ea22a19" providerId="AD" clId="Web-{A887B908-96FD-5EC9-42FA-49314817DD77}" dt="2020-01-28T16:01:55.245" v="40"/>
        <pc:sldMkLst>
          <pc:docMk/>
          <pc:sldMk cId="957965267" sldId="421"/>
        </pc:sldMkLst>
      </pc:sldChg>
    </pc:docChg>
  </pc:docChgLst>
  <pc:docChgLst>
    <pc:chgData name="Kelli Boklaschuk" userId="S::kelli.boklaschuk@sunwestsd.ca::f84674d6-aa68-40a4-9a7f-158afae0caa9" providerId="AD" clId="Web-{B8C159BC-D114-7B8F-0861-299DE1DF1494}"/>
    <pc:docChg chg="delSld modSld">
      <pc:chgData name="Kelli Boklaschuk" userId="S::kelli.boklaschuk@sunwestsd.ca::f84674d6-aa68-40a4-9a7f-158afae0caa9" providerId="AD" clId="Web-{B8C159BC-D114-7B8F-0861-299DE1DF1494}" dt="2020-01-27T19:12:59.874" v="143" actId="1076"/>
      <pc:docMkLst>
        <pc:docMk/>
      </pc:docMkLst>
      <pc:sldChg chg="del mod modShow">
        <pc:chgData name="Kelli Boklaschuk" userId="S::kelli.boklaschuk@sunwestsd.ca::f84674d6-aa68-40a4-9a7f-158afae0caa9" providerId="AD" clId="Web-{B8C159BC-D114-7B8F-0861-299DE1DF1494}" dt="2020-01-27T18:52:24.854" v="135"/>
        <pc:sldMkLst>
          <pc:docMk/>
          <pc:sldMk cId="2303216433" sldId="275"/>
        </pc:sldMkLst>
      </pc:sldChg>
      <pc:sldChg chg="modSp">
        <pc:chgData name="Kelli Boklaschuk" userId="S::kelli.boklaschuk@sunwestsd.ca::f84674d6-aa68-40a4-9a7f-158afae0caa9" providerId="AD" clId="Web-{B8C159BC-D114-7B8F-0861-299DE1DF1494}" dt="2020-01-27T18:18:42.100" v="131" actId="20577"/>
        <pc:sldMkLst>
          <pc:docMk/>
          <pc:sldMk cId="3891631461" sldId="277"/>
        </pc:sldMkLst>
        <pc:spChg chg="mod">
          <ac:chgData name="Kelli Boklaschuk" userId="S::kelli.boklaschuk@sunwestsd.ca::f84674d6-aa68-40a4-9a7f-158afae0caa9" providerId="AD" clId="Web-{B8C159BC-D114-7B8F-0861-299DE1DF1494}" dt="2020-01-27T18:18:42.100" v="131" actId="20577"/>
          <ac:spMkLst>
            <pc:docMk/>
            <pc:sldMk cId="3891631461" sldId="277"/>
            <ac:spMk id="4" creationId="{00000000-0000-0000-0000-000000000000}"/>
          </ac:spMkLst>
        </pc:spChg>
      </pc:sldChg>
      <pc:sldChg chg="modNotes">
        <pc:chgData name="Kelli Boklaschuk" userId="S::kelli.boklaschuk@sunwestsd.ca::f84674d6-aa68-40a4-9a7f-158afae0caa9" providerId="AD" clId="Web-{B8C159BC-D114-7B8F-0861-299DE1DF1494}" dt="2020-01-27T18:12:31.228" v="61"/>
        <pc:sldMkLst>
          <pc:docMk/>
          <pc:sldMk cId="1239463195" sldId="308"/>
        </pc:sldMkLst>
      </pc:sldChg>
      <pc:sldChg chg="modSp modNotes">
        <pc:chgData name="Kelli Boklaschuk" userId="S::kelli.boklaschuk@sunwestsd.ca::f84674d6-aa68-40a4-9a7f-158afae0caa9" providerId="AD" clId="Web-{B8C159BC-D114-7B8F-0861-299DE1DF1494}" dt="2020-01-27T19:01:25.512" v="137"/>
        <pc:sldMkLst>
          <pc:docMk/>
          <pc:sldMk cId="1079005664" sldId="337"/>
        </pc:sldMkLst>
        <pc:spChg chg="mod">
          <ac:chgData name="Kelli Boklaschuk" userId="S::kelli.boklaschuk@sunwestsd.ca::f84674d6-aa68-40a4-9a7f-158afae0caa9" providerId="AD" clId="Web-{B8C159BC-D114-7B8F-0861-299DE1DF1494}" dt="2020-01-27T18:08:47.022" v="13" actId="20577"/>
          <ac:spMkLst>
            <pc:docMk/>
            <pc:sldMk cId="1079005664" sldId="337"/>
            <ac:spMk id="2" creationId="{ABB3C8C4-2BC5-431E-B486-E00A25DC3B23}"/>
          </ac:spMkLst>
        </pc:spChg>
        <pc:spChg chg="mod">
          <ac:chgData name="Kelli Boklaschuk" userId="S::kelli.boklaschuk@sunwestsd.ca::f84674d6-aa68-40a4-9a7f-158afae0caa9" providerId="AD" clId="Web-{B8C159BC-D114-7B8F-0861-299DE1DF1494}" dt="2020-01-27T18:08:41.241" v="10" actId="20577"/>
          <ac:spMkLst>
            <pc:docMk/>
            <pc:sldMk cId="1079005664" sldId="337"/>
            <ac:spMk id="3" creationId="{9D6D4FA1-5656-4CD1-97D7-D87F81BB5B27}"/>
          </ac:spMkLst>
        </pc:spChg>
      </pc:sldChg>
      <pc:sldChg chg="modSp">
        <pc:chgData name="Kelli Boklaschuk" userId="S::kelli.boklaschuk@sunwestsd.ca::f84674d6-aa68-40a4-9a7f-158afae0caa9" providerId="AD" clId="Web-{B8C159BC-D114-7B8F-0861-299DE1DF1494}" dt="2020-01-27T18:13:00.678" v="64" actId="20577"/>
        <pc:sldMkLst>
          <pc:docMk/>
          <pc:sldMk cId="3980838759" sldId="340"/>
        </pc:sldMkLst>
        <pc:spChg chg="mod">
          <ac:chgData name="Kelli Boklaschuk" userId="S::kelli.boklaschuk@sunwestsd.ca::f84674d6-aa68-40a4-9a7f-158afae0caa9" providerId="AD" clId="Web-{B8C159BC-D114-7B8F-0861-299DE1DF1494}" dt="2020-01-27T18:13:00.678" v="64" actId="20577"/>
          <ac:spMkLst>
            <pc:docMk/>
            <pc:sldMk cId="3980838759" sldId="340"/>
            <ac:spMk id="7" creationId="{00000000-0000-0000-0000-000000000000}"/>
          </ac:spMkLst>
        </pc:spChg>
      </pc:sldChg>
      <pc:sldChg chg="modSp">
        <pc:chgData name="Kelli Boklaschuk" userId="S::kelli.boklaschuk@sunwestsd.ca::f84674d6-aa68-40a4-9a7f-158afae0caa9" providerId="AD" clId="Web-{B8C159BC-D114-7B8F-0861-299DE1DF1494}" dt="2020-01-27T18:05:41.585" v="2" actId="20577"/>
        <pc:sldMkLst>
          <pc:docMk/>
          <pc:sldMk cId="3274275415" sldId="383"/>
        </pc:sldMkLst>
        <pc:spChg chg="mod">
          <ac:chgData name="Kelli Boklaschuk" userId="S::kelli.boklaschuk@sunwestsd.ca::f84674d6-aa68-40a4-9a7f-158afae0caa9" providerId="AD" clId="Web-{B8C159BC-D114-7B8F-0861-299DE1DF1494}" dt="2020-01-27T18:05:41.585" v="2" actId="20577"/>
          <ac:spMkLst>
            <pc:docMk/>
            <pc:sldMk cId="3274275415" sldId="383"/>
            <ac:spMk id="2" creationId="{2AF15A9D-4130-4FE6-8BE1-A21C46084DA0}"/>
          </ac:spMkLst>
        </pc:spChg>
      </pc:sldChg>
      <pc:sldChg chg="modSp modNotes">
        <pc:chgData name="Kelli Boklaschuk" userId="S::kelli.boklaschuk@sunwestsd.ca::f84674d6-aa68-40a4-9a7f-158afae0caa9" providerId="AD" clId="Web-{B8C159BC-D114-7B8F-0861-299DE1DF1494}" dt="2020-01-27T18:16:53.834" v="129" actId="20577"/>
        <pc:sldMkLst>
          <pc:docMk/>
          <pc:sldMk cId="4232395751" sldId="392"/>
        </pc:sldMkLst>
        <pc:spChg chg="mod">
          <ac:chgData name="Kelli Boklaschuk" userId="S::kelli.boklaschuk@sunwestsd.ca::f84674d6-aa68-40a4-9a7f-158afae0caa9" providerId="AD" clId="Web-{B8C159BC-D114-7B8F-0861-299DE1DF1494}" dt="2020-01-27T18:16:53.834" v="129" actId="20577"/>
          <ac:spMkLst>
            <pc:docMk/>
            <pc:sldMk cId="4232395751" sldId="392"/>
            <ac:spMk id="4" creationId="{3E328C80-994A-4ACE-BD6C-21C960796861}"/>
          </ac:spMkLst>
        </pc:spChg>
      </pc:sldChg>
      <pc:sldChg chg="modSp">
        <pc:chgData name="Kelli Boklaschuk" userId="S::kelli.boklaschuk@sunwestsd.ca::f84674d6-aa68-40a4-9a7f-158afae0caa9" providerId="AD" clId="Web-{B8C159BC-D114-7B8F-0861-299DE1DF1494}" dt="2020-01-27T18:05:59.600" v="5" actId="20577"/>
        <pc:sldMkLst>
          <pc:docMk/>
          <pc:sldMk cId="704309358" sldId="400"/>
        </pc:sldMkLst>
        <pc:spChg chg="mod">
          <ac:chgData name="Kelli Boklaschuk" userId="S::kelli.boklaschuk@sunwestsd.ca::f84674d6-aa68-40a4-9a7f-158afae0caa9" providerId="AD" clId="Web-{B8C159BC-D114-7B8F-0861-299DE1DF1494}" dt="2020-01-27T18:05:59.600" v="5" actId="20577"/>
          <ac:spMkLst>
            <pc:docMk/>
            <pc:sldMk cId="704309358" sldId="400"/>
            <ac:spMk id="3" creationId="{9C760B63-985A-4C32-B8A2-B9253624D9D7}"/>
          </ac:spMkLst>
        </pc:spChg>
      </pc:sldChg>
      <pc:sldChg chg="modNotes">
        <pc:chgData name="Kelli Boklaschuk" userId="S::kelli.boklaschuk@sunwestsd.ca::f84674d6-aa68-40a4-9a7f-158afae0caa9" providerId="AD" clId="Web-{B8C159BC-D114-7B8F-0861-299DE1DF1494}" dt="2020-01-27T19:12:40.202" v="139"/>
        <pc:sldMkLst>
          <pc:docMk/>
          <pc:sldMk cId="1904542929" sldId="437"/>
        </pc:sldMkLst>
      </pc:sldChg>
      <pc:sldChg chg="modSp">
        <pc:chgData name="Kelli Boklaschuk" userId="S::kelli.boklaschuk@sunwestsd.ca::f84674d6-aa68-40a4-9a7f-158afae0caa9" providerId="AD" clId="Web-{B8C159BC-D114-7B8F-0861-299DE1DF1494}" dt="2020-01-27T19:12:59.874" v="143" actId="1076"/>
        <pc:sldMkLst>
          <pc:docMk/>
          <pc:sldMk cId="487211640" sldId="439"/>
        </pc:sldMkLst>
        <pc:spChg chg="mod">
          <ac:chgData name="Kelli Boklaschuk" userId="S::kelli.boklaschuk@sunwestsd.ca::f84674d6-aa68-40a4-9a7f-158afae0caa9" providerId="AD" clId="Web-{B8C159BC-D114-7B8F-0861-299DE1DF1494}" dt="2020-01-27T19:12:59.874" v="143" actId="1076"/>
          <ac:spMkLst>
            <pc:docMk/>
            <pc:sldMk cId="487211640" sldId="439"/>
            <ac:spMk id="7" creationId="{00000000-0000-0000-0000-000000000000}"/>
          </ac:spMkLst>
        </pc:spChg>
      </pc:sldChg>
    </pc:docChg>
  </pc:docChgLst>
  <pc:docChgLst>
    <pc:chgData name="Kelli Boklaschuk" userId="S::kelli.boklaschuk@sunwestsd.ca::f84674d6-aa68-40a4-9a7f-158afae0caa9" providerId="AD" clId="Web-{498454D7-5524-D8C8-24C7-7FE659E58883}"/>
    <pc:docChg chg="modSld">
      <pc:chgData name="Kelli Boklaschuk" userId="S::kelli.boklaschuk@sunwestsd.ca::f84674d6-aa68-40a4-9a7f-158afae0caa9" providerId="AD" clId="Web-{498454D7-5524-D8C8-24C7-7FE659E58883}" dt="2020-01-28T20:13:47.536" v="2"/>
      <pc:docMkLst>
        <pc:docMk/>
      </pc:docMkLst>
      <pc:sldChg chg="modNotes">
        <pc:chgData name="Kelli Boklaschuk" userId="S::kelli.boklaschuk@sunwestsd.ca::f84674d6-aa68-40a4-9a7f-158afae0caa9" providerId="AD" clId="Web-{498454D7-5524-D8C8-24C7-7FE659E58883}" dt="2020-01-28T20:13:47.536" v="2"/>
        <pc:sldMkLst>
          <pc:docMk/>
          <pc:sldMk cId="2240316318" sldId="476"/>
        </pc:sldMkLst>
      </pc:sldChg>
    </pc:docChg>
  </pc:docChgLst>
  <pc:docChgLst>
    <pc:chgData name="Kelli Boklaschuk" userId="S::kelli.boklaschuk@sunwestsd.ca::f84674d6-aa68-40a4-9a7f-158afae0caa9" providerId="AD" clId="Web-{65A07A3B-C480-C1A6-53AB-3DBB0468938E}"/>
    <pc:docChg chg="addSld modSld sldOrd">
      <pc:chgData name="Kelli Boklaschuk" userId="S::kelli.boklaschuk@sunwestsd.ca::f84674d6-aa68-40a4-9a7f-158afae0caa9" providerId="AD" clId="Web-{65A07A3B-C480-C1A6-53AB-3DBB0468938E}" dt="2020-01-27T17:40:22.350" v="1642" actId="20577"/>
      <pc:docMkLst>
        <pc:docMk/>
      </pc:docMkLst>
      <pc:sldChg chg="modNotes">
        <pc:chgData name="Kelli Boklaschuk" userId="S::kelli.boklaschuk@sunwestsd.ca::f84674d6-aa68-40a4-9a7f-158afae0caa9" providerId="AD" clId="Web-{65A07A3B-C480-C1A6-53AB-3DBB0468938E}" dt="2020-01-27T15:45:36.552" v="30"/>
        <pc:sldMkLst>
          <pc:docMk/>
          <pc:sldMk cId="1732698309" sldId="258"/>
        </pc:sldMkLst>
      </pc:sldChg>
      <pc:sldChg chg="modNotes">
        <pc:chgData name="Kelli Boklaschuk" userId="S::kelli.boklaschuk@sunwestsd.ca::f84674d6-aa68-40a4-9a7f-158afae0caa9" providerId="AD" clId="Web-{65A07A3B-C480-C1A6-53AB-3DBB0468938E}" dt="2020-01-27T15:47:37.167" v="76"/>
        <pc:sldMkLst>
          <pc:docMk/>
          <pc:sldMk cId="1440355687" sldId="260"/>
        </pc:sldMkLst>
      </pc:sldChg>
      <pc:sldChg chg="modNotes">
        <pc:chgData name="Kelli Boklaschuk" userId="S::kelli.boklaschuk@sunwestsd.ca::f84674d6-aa68-40a4-9a7f-158afae0caa9" providerId="AD" clId="Web-{65A07A3B-C480-C1A6-53AB-3DBB0468938E}" dt="2020-01-27T16:34:02.684" v="815"/>
        <pc:sldMkLst>
          <pc:docMk/>
          <pc:sldMk cId="3891631461" sldId="277"/>
        </pc:sldMkLst>
      </pc:sldChg>
      <pc:sldChg chg="modNotes">
        <pc:chgData name="Kelli Boklaschuk" userId="S::kelli.boklaschuk@sunwestsd.ca::f84674d6-aa68-40a4-9a7f-158afae0caa9" providerId="AD" clId="Web-{65A07A3B-C480-C1A6-53AB-3DBB0468938E}" dt="2020-01-27T16:32:37.024" v="788"/>
        <pc:sldMkLst>
          <pc:docMk/>
          <pc:sldMk cId="1680593358" sldId="280"/>
        </pc:sldMkLst>
      </pc:sldChg>
      <pc:sldChg chg="modNotes">
        <pc:chgData name="Kelli Boklaschuk" userId="S::kelli.boklaschuk@sunwestsd.ca::f84674d6-aa68-40a4-9a7f-158afae0caa9" providerId="AD" clId="Web-{65A07A3B-C480-C1A6-53AB-3DBB0468938E}" dt="2020-01-27T16:34:24.795" v="829"/>
        <pc:sldMkLst>
          <pc:docMk/>
          <pc:sldMk cId="729904265" sldId="281"/>
        </pc:sldMkLst>
      </pc:sldChg>
      <pc:sldChg chg="modNotes">
        <pc:chgData name="Kelli Boklaschuk" userId="S::kelli.boklaschuk@sunwestsd.ca::f84674d6-aa68-40a4-9a7f-158afae0caa9" providerId="AD" clId="Web-{65A07A3B-C480-C1A6-53AB-3DBB0468938E}" dt="2020-01-27T16:34:29.185" v="830"/>
        <pc:sldMkLst>
          <pc:docMk/>
          <pc:sldMk cId="2579699204" sldId="282"/>
        </pc:sldMkLst>
      </pc:sldChg>
      <pc:sldChg chg="modNotes">
        <pc:chgData name="Kelli Boklaschuk" userId="S::kelli.boklaschuk@sunwestsd.ca::f84674d6-aa68-40a4-9a7f-158afae0caa9" providerId="AD" clId="Web-{65A07A3B-C480-C1A6-53AB-3DBB0468938E}" dt="2020-01-27T16:34:20.607" v="824"/>
        <pc:sldMkLst>
          <pc:docMk/>
          <pc:sldMk cId="2417745458" sldId="283"/>
        </pc:sldMkLst>
      </pc:sldChg>
      <pc:sldChg chg="modNotes">
        <pc:chgData name="Kelli Boklaschuk" userId="S::kelli.boklaschuk@sunwestsd.ca::f84674d6-aa68-40a4-9a7f-158afae0caa9" providerId="AD" clId="Web-{65A07A3B-C480-C1A6-53AB-3DBB0468938E}" dt="2020-01-27T16:34:46.764" v="836"/>
        <pc:sldMkLst>
          <pc:docMk/>
          <pc:sldMk cId="1148108792" sldId="320"/>
        </pc:sldMkLst>
      </pc:sldChg>
      <pc:sldChg chg="modNotes">
        <pc:chgData name="Kelli Boklaschuk" userId="S::kelli.boklaschuk@sunwestsd.ca::f84674d6-aa68-40a4-9a7f-158afae0caa9" providerId="AD" clId="Web-{65A07A3B-C480-C1A6-53AB-3DBB0468938E}" dt="2020-01-27T16:34:50.499" v="837"/>
        <pc:sldMkLst>
          <pc:docMk/>
          <pc:sldMk cId="1486417328" sldId="321"/>
        </pc:sldMkLst>
      </pc:sldChg>
      <pc:sldChg chg="modNotes">
        <pc:chgData name="Kelli Boklaschuk" userId="S::kelli.boklaschuk@sunwestsd.ca::f84674d6-aa68-40a4-9a7f-158afae0caa9" providerId="AD" clId="Web-{65A07A3B-C480-C1A6-53AB-3DBB0468938E}" dt="2020-01-27T15:59:33.668" v="243"/>
        <pc:sldMkLst>
          <pc:docMk/>
          <pc:sldMk cId="3328254726" sldId="327"/>
        </pc:sldMkLst>
      </pc:sldChg>
      <pc:sldChg chg="modSp modNotes">
        <pc:chgData name="Kelli Boklaschuk" userId="S::kelli.boklaschuk@sunwestsd.ca::f84674d6-aa68-40a4-9a7f-158afae0caa9" providerId="AD" clId="Web-{65A07A3B-C480-C1A6-53AB-3DBB0468938E}" dt="2020-01-27T17:03:01.810" v="1354" actId="20577"/>
        <pc:sldMkLst>
          <pc:docMk/>
          <pc:sldMk cId="3183174583" sldId="328"/>
        </pc:sldMkLst>
        <pc:spChg chg="mod">
          <ac:chgData name="Kelli Boklaschuk" userId="S::kelli.boklaschuk@sunwestsd.ca::f84674d6-aa68-40a4-9a7f-158afae0caa9" providerId="AD" clId="Web-{65A07A3B-C480-C1A6-53AB-3DBB0468938E}" dt="2020-01-27T17:03:01.810" v="1354" actId="20577"/>
          <ac:spMkLst>
            <pc:docMk/>
            <pc:sldMk cId="3183174583" sldId="328"/>
            <ac:spMk id="7" creationId="{00000000-0000-0000-0000-000000000000}"/>
          </ac:spMkLst>
        </pc:spChg>
      </pc:sldChg>
      <pc:sldChg chg="modNotes">
        <pc:chgData name="Kelli Boklaschuk" userId="S::kelli.boklaschuk@sunwestsd.ca::f84674d6-aa68-40a4-9a7f-158afae0caa9" providerId="AD" clId="Web-{65A07A3B-C480-C1A6-53AB-3DBB0468938E}" dt="2020-01-27T16:02:51.880" v="322"/>
        <pc:sldMkLst>
          <pc:docMk/>
          <pc:sldMk cId="628618334" sldId="332"/>
        </pc:sldMkLst>
      </pc:sldChg>
      <pc:sldChg chg="modNotes">
        <pc:chgData name="Kelli Boklaschuk" userId="S::kelli.boklaschuk@sunwestsd.ca::f84674d6-aa68-40a4-9a7f-158afae0caa9" providerId="AD" clId="Web-{65A07A3B-C480-C1A6-53AB-3DBB0468938E}" dt="2020-01-27T16:02:59.881" v="324"/>
        <pc:sldMkLst>
          <pc:docMk/>
          <pc:sldMk cId="2900111624" sldId="333"/>
        </pc:sldMkLst>
      </pc:sldChg>
      <pc:sldChg chg="modNotes">
        <pc:chgData name="Kelli Boklaschuk" userId="S::kelli.boklaschuk@sunwestsd.ca::f84674d6-aa68-40a4-9a7f-158afae0caa9" providerId="AD" clId="Web-{65A07A3B-C480-C1A6-53AB-3DBB0468938E}" dt="2020-01-27T16:03:00.725" v="326"/>
        <pc:sldMkLst>
          <pc:docMk/>
          <pc:sldMk cId="1463649563" sldId="334"/>
        </pc:sldMkLst>
      </pc:sldChg>
      <pc:sldChg chg="modNotes">
        <pc:chgData name="Kelli Boklaschuk" userId="S::kelli.boklaschuk@sunwestsd.ca::f84674d6-aa68-40a4-9a7f-158afae0caa9" providerId="AD" clId="Web-{65A07A3B-C480-C1A6-53AB-3DBB0468938E}" dt="2020-01-27T16:03:05.084" v="327"/>
        <pc:sldMkLst>
          <pc:docMk/>
          <pc:sldMk cId="863542647" sldId="335"/>
        </pc:sldMkLst>
      </pc:sldChg>
      <pc:sldChg chg="modNotes">
        <pc:chgData name="Kelli Boklaschuk" userId="S::kelli.boklaschuk@sunwestsd.ca::f84674d6-aa68-40a4-9a7f-158afae0caa9" providerId="AD" clId="Web-{65A07A3B-C480-C1A6-53AB-3DBB0468938E}" dt="2020-01-27T16:03:09.772" v="328"/>
        <pc:sldMkLst>
          <pc:docMk/>
          <pc:sldMk cId="3908795548" sldId="336"/>
        </pc:sldMkLst>
      </pc:sldChg>
      <pc:sldChg chg="modNotes">
        <pc:chgData name="Kelli Boklaschuk" userId="S::kelli.boklaschuk@sunwestsd.ca::f84674d6-aa68-40a4-9a7f-158afae0caa9" providerId="AD" clId="Web-{65A07A3B-C480-C1A6-53AB-3DBB0468938E}" dt="2020-01-27T16:07:18.799" v="394"/>
        <pc:sldMkLst>
          <pc:docMk/>
          <pc:sldMk cId="1079005664" sldId="337"/>
        </pc:sldMkLst>
      </pc:sldChg>
      <pc:sldChg chg="modNotes">
        <pc:chgData name="Kelli Boklaschuk" userId="S::kelli.boklaschuk@sunwestsd.ca::f84674d6-aa68-40a4-9a7f-158afae0caa9" providerId="AD" clId="Web-{65A07A3B-C480-C1A6-53AB-3DBB0468938E}" dt="2020-01-27T16:07:31.831" v="396"/>
        <pc:sldMkLst>
          <pc:docMk/>
          <pc:sldMk cId="4212687065" sldId="338"/>
        </pc:sldMkLst>
      </pc:sldChg>
      <pc:sldChg chg="modNotes">
        <pc:chgData name="Kelli Boklaschuk" userId="S::kelli.boklaschuk@sunwestsd.ca::f84674d6-aa68-40a4-9a7f-158afae0caa9" providerId="AD" clId="Web-{65A07A3B-C480-C1A6-53AB-3DBB0468938E}" dt="2020-01-27T16:08:06.067" v="407"/>
        <pc:sldMkLst>
          <pc:docMk/>
          <pc:sldMk cId="2781020730" sldId="339"/>
        </pc:sldMkLst>
      </pc:sldChg>
      <pc:sldChg chg="modNotes">
        <pc:chgData name="Kelli Boklaschuk" userId="S::kelli.boklaschuk@sunwestsd.ca::f84674d6-aa68-40a4-9a7f-158afae0caa9" providerId="AD" clId="Web-{65A07A3B-C480-C1A6-53AB-3DBB0468938E}" dt="2020-01-27T16:07:36.362" v="397"/>
        <pc:sldMkLst>
          <pc:docMk/>
          <pc:sldMk cId="3980838759" sldId="340"/>
        </pc:sldMkLst>
      </pc:sldChg>
      <pc:sldChg chg="addSp modSp addAnim modAnim modNotes">
        <pc:chgData name="Kelli Boklaschuk" userId="S::kelli.boklaschuk@sunwestsd.ca::f84674d6-aa68-40a4-9a7f-158afae0caa9" providerId="AD" clId="Web-{65A07A3B-C480-C1A6-53AB-3DBB0468938E}" dt="2020-01-27T16:13:37.941" v="535"/>
        <pc:sldMkLst>
          <pc:docMk/>
          <pc:sldMk cId="1147724740" sldId="341"/>
        </pc:sldMkLst>
        <pc:spChg chg="add mod">
          <ac:chgData name="Kelli Boklaschuk" userId="S::kelli.boklaschuk@sunwestsd.ca::f84674d6-aa68-40a4-9a7f-158afae0caa9" providerId="AD" clId="Web-{65A07A3B-C480-C1A6-53AB-3DBB0468938E}" dt="2020-01-27T16:13:32.425" v="531" actId="1076"/>
          <ac:spMkLst>
            <pc:docMk/>
            <pc:sldMk cId="1147724740" sldId="341"/>
            <ac:spMk id="7" creationId="{AE4064B3-69D0-42D8-B778-2CF7575FB1E5}"/>
          </ac:spMkLst>
        </pc:spChg>
        <pc:picChg chg="add mod">
          <ac:chgData name="Kelli Boklaschuk" userId="S::kelli.boklaschuk@sunwestsd.ca::f84674d6-aa68-40a4-9a7f-158afae0caa9" providerId="AD" clId="Web-{65A07A3B-C480-C1A6-53AB-3DBB0468938E}" dt="2020-01-27T16:13:32.442" v="532" actId="1076"/>
          <ac:picMkLst>
            <pc:docMk/>
            <pc:sldMk cId="1147724740" sldId="341"/>
            <ac:picMk id="4" creationId="{3478F654-9C4F-40BA-8A5A-66FDB15922BE}"/>
          </ac:picMkLst>
        </pc:picChg>
      </pc:sldChg>
      <pc:sldChg chg="addSp modSp addAnim modAnim modNotes">
        <pc:chgData name="Kelli Boklaschuk" userId="S::kelli.boklaschuk@sunwestsd.ca::f84674d6-aa68-40a4-9a7f-158afae0caa9" providerId="AD" clId="Web-{65A07A3B-C480-C1A6-53AB-3DBB0468938E}" dt="2020-01-27T16:21:55.292" v="679" actId="20577"/>
        <pc:sldMkLst>
          <pc:docMk/>
          <pc:sldMk cId="3863980806" sldId="342"/>
        </pc:sldMkLst>
        <pc:spChg chg="add mod">
          <ac:chgData name="Kelli Boklaschuk" userId="S::kelli.boklaschuk@sunwestsd.ca::f84674d6-aa68-40a4-9a7f-158afae0caa9" providerId="AD" clId="Web-{65A07A3B-C480-C1A6-53AB-3DBB0468938E}" dt="2020-01-27T16:19:51.709" v="668" actId="20577"/>
          <ac:spMkLst>
            <pc:docMk/>
            <pc:sldMk cId="3863980806" sldId="342"/>
            <ac:spMk id="3" creationId="{81919A13-A976-4FE1-8468-99D7D5AE566F}"/>
          </ac:spMkLst>
        </pc:spChg>
        <pc:spChg chg="mod">
          <ac:chgData name="Kelli Boklaschuk" userId="S::kelli.boklaschuk@sunwestsd.ca::f84674d6-aa68-40a4-9a7f-158afae0caa9" providerId="AD" clId="Web-{65A07A3B-C480-C1A6-53AB-3DBB0468938E}" dt="2020-01-27T16:21:55.292" v="679" actId="20577"/>
          <ac:spMkLst>
            <pc:docMk/>
            <pc:sldMk cId="3863980806" sldId="342"/>
            <ac:spMk id="5" creationId="{00000000-0000-0000-0000-000000000000}"/>
          </ac:spMkLst>
        </pc:spChg>
      </pc:sldChg>
      <pc:sldChg chg="modNotes">
        <pc:chgData name="Kelli Boklaschuk" userId="S::kelli.boklaschuk@sunwestsd.ca::f84674d6-aa68-40a4-9a7f-158afae0caa9" providerId="AD" clId="Web-{65A07A3B-C480-C1A6-53AB-3DBB0468938E}" dt="2020-01-27T16:17:40.702" v="550"/>
        <pc:sldMkLst>
          <pc:docMk/>
          <pc:sldMk cId="3096737278" sldId="343"/>
        </pc:sldMkLst>
      </pc:sldChg>
      <pc:sldChg chg="modSp modNotes">
        <pc:chgData name="Kelli Boklaschuk" userId="S::kelli.boklaschuk@sunwestsd.ca::f84674d6-aa68-40a4-9a7f-158afae0caa9" providerId="AD" clId="Web-{65A07A3B-C480-C1A6-53AB-3DBB0468938E}" dt="2020-01-27T16:29:25.906" v="706" actId="20577"/>
        <pc:sldMkLst>
          <pc:docMk/>
          <pc:sldMk cId="2702687696" sldId="344"/>
        </pc:sldMkLst>
        <pc:graphicFrameChg chg="modGraphic">
          <ac:chgData name="Kelli Boklaschuk" userId="S::kelli.boklaschuk@sunwestsd.ca::f84674d6-aa68-40a4-9a7f-158afae0caa9" providerId="AD" clId="Web-{65A07A3B-C480-C1A6-53AB-3DBB0468938E}" dt="2020-01-27T16:29:13.202" v="703" actId="20577"/>
          <ac:graphicFrameMkLst>
            <pc:docMk/>
            <pc:sldMk cId="2702687696" sldId="344"/>
            <ac:graphicFrameMk id="5" creationId="{FDAEA3EA-8F04-4860-9AB3-8C5C2FE382AD}"/>
          </ac:graphicFrameMkLst>
        </pc:graphicFrameChg>
        <pc:graphicFrameChg chg="modGraphic">
          <ac:chgData name="Kelli Boklaschuk" userId="S::kelli.boklaschuk@sunwestsd.ca::f84674d6-aa68-40a4-9a7f-158afae0caa9" providerId="AD" clId="Web-{65A07A3B-C480-C1A6-53AB-3DBB0468938E}" dt="2020-01-27T16:29:25.906" v="706" actId="20577"/>
          <ac:graphicFrameMkLst>
            <pc:docMk/>
            <pc:sldMk cId="2702687696" sldId="344"/>
            <ac:graphicFrameMk id="658" creationId="{82F2D3E1-B976-4C36-96B2-18707FCAF2BE}"/>
          </ac:graphicFrameMkLst>
        </pc:graphicFrameChg>
      </pc:sldChg>
      <pc:sldChg chg="modSp addAnim modAnim modNotes">
        <pc:chgData name="Kelli Boklaschuk" userId="S::kelli.boklaschuk@sunwestsd.ca::f84674d6-aa68-40a4-9a7f-158afae0caa9" providerId="AD" clId="Web-{65A07A3B-C480-C1A6-53AB-3DBB0468938E}" dt="2020-01-27T16:28:25.544" v="695"/>
        <pc:sldMkLst>
          <pc:docMk/>
          <pc:sldMk cId="3001938404" sldId="345"/>
        </pc:sldMkLst>
        <pc:graphicFrameChg chg="modGraphic">
          <ac:chgData name="Kelli Boklaschuk" userId="S::kelli.boklaschuk@sunwestsd.ca::f84674d6-aa68-40a4-9a7f-158afae0caa9" providerId="AD" clId="Web-{65A07A3B-C480-C1A6-53AB-3DBB0468938E}" dt="2020-01-27T16:27:58.715" v="686" actId="20577"/>
          <ac:graphicFrameMkLst>
            <pc:docMk/>
            <pc:sldMk cId="3001938404" sldId="345"/>
            <ac:graphicFrameMk id="5" creationId="{FDAEA3EA-8F04-4860-9AB3-8C5C2FE382AD}"/>
          </ac:graphicFrameMkLst>
        </pc:graphicFrameChg>
        <pc:graphicFrameChg chg="modGraphic">
          <ac:chgData name="Kelli Boklaschuk" userId="S::kelli.boklaschuk@sunwestsd.ca::f84674d6-aa68-40a4-9a7f-158afae0caa9" providerId="AD" clId="Web-{65A07A3B-C480-C1A6-53AB-3DBB0468938E}" dt="2020-01-27T16:28:13.668" v="689" actId="20577"/>
          <ac:graphicFrameMkLst>
            <pc:docMk/>
            <pc:sldMk cId="3001938404" sldId="345"/>
            <ac:graphicFrameMk id="658" creationId="{82F2D3E1-B976-4C36-96B2-18707FCAF2BE}"/>
          </ac:graphicFrameMkLst>
        </pc:graphicFrameChg>
      </pc:sldChg>
      <pc:sldChg chg="modSp modNotes">
        <pc:chgData name="Kelli Boklaschuk" userId="S::kelli.boklaschuk@sunwestsd.ca::f84674d6-aa68-40a4-9a7f-158afae0caa9" providerId="AD" clId="Web-{65A07A3B-C480-C1A6-53AB-3DBB0468938E}" dt="2020-01-27T16:29:00.405" v="699" actId="20577"/>
        <pc:sldMkLst>
          <pc:docMk/>
          <pc:sldMk cId="1909148985" sldId="346"/>
        </pc:sldMkLst>
        <pc:graphicFrameChg chg="modGraphic">
          <ac:chgData name="Kelli Boklaschuk" userId="S::kelli.boklaschuk@sunwestsd.ca::f84674d6-aa68-40a4-9a7f-158afae0caa9" providerId="AD" clId="Web-{65A07A3B-C480-C1A6-53AB-3DBB0468938E}" dt="2020-01-27T16:29:00.405" v="699" actId="20577"/>
          <ac:graphicFrameMkLst>
            <pc:docMk/>
            <pc:sldMk cId="1909148985" sldId="346"/>
            <ac:graphicFrameMk id="6" creationId="{00000000-0000-0000-0000-000000000000}"/>
          </ac:graphicFrameMkLst>
        </pc:graphicFrameChg>
      </pc:sldChg>
      <pc:sldChg chg="modNotes">
        <pc:chgData name="Kelli Boklaschuk" userId="S::kelli.boklaschuk@sunwestsd.ca::f84674d6-aa68-40a4-9a7f-158afae0caa9" providerId="AD" clId="Web-{65A07A3B-C480-C1A6-53AB-3DBB0468938E}" dt="2020-01-27T16:31:24.755" v="756"/>
        <pc:sldMkLst>
          <pc:docMk/>
          <pc:sldMk cId="63304672" sldId="347"/>
        </pc:sldMkLst>
      </pc:sldChg>
      <pc:sldChg chg="modNotes">
        <pc:chgData name="Kelli Boklaschuk" userId="S::kelli.boklaschuk@sunwestsd.ca::f84674d6-aa68-40a4-9a7f-158afae0caa9" providerId="AD" clId="Web-{65A07A3B-C480-C1A6-53AB-3DBB0468938E}" dt="2020-01-27T16:03:39.164" v="331"/>
        <pc:sldMkLst>
          <pc:docMk/>
          <pc:sldMk cId="2876890198" sldId="364"/>
        </pc:sldMkLst>
      </pc:sldChg>
      <pc:sldChg chg="modSp modNotes">
        <pc:chgData name="Kelli Boklaschuk" userId="S::kelli.boklaschuk@sunwestsd.ca::f84674d6-aa68-40a4-9a7f-158afae0caa9" providerId="AD" clId="Web-{65A07A3B-C480-C1A6-53AB-3DBB0468938E}" dt="2020-01-27T16:27:36.636" v="683"/>
        <pc:sldMkLst>
          <pc:docMk/>
          <pc:sldMk cId="441886553" sldId="376"/>
        </pc:sldMkLst>
        <pc:spChg chg="mod">
          <ac:chgData name="Kelli Boklaschuk" userId="S::kelli.boklaschuk@sunwestsd.ca::f84674d6-aa68-40a4-9a7f-158afae0caa9" providerId="AD" clId="Web-{65A07A3B-C480-C1A6-53AB-3DBB0468938E}" dt="2020-01-27T16:21:21.087" v="676" actId="20577"/>
          <ac:spMkLst>
            <pc:docMk/>
            <pc:sldMk cId="441886553" sldId="376"/>
            <ac:spMk id="5" creationId="{00000000-0000-0000-0000-000000000000}"/>
          </ac:spMkLst>
        </pc:spChg>
      </pc:sldChg>
      <pc:sldChg chg="modNotes">
        <pc:chgData name="Kelli Boklaschuk" userId="S::kelli.boklaschuk@sunwestsd.ca::f84674d6-aa68-40a4-9a7f-158afae0caa9" providerId="AD" clId="Web-{65A07A3B-C480-C1A6-53AB-3DBB0468938E}" dt="2020-01-27T16:07:48.081" v="401"/>
        <pc:sldMkLst>
          <pc:docMk/>
          <pc:sldMk cId="746708930" sldId="377"/>
        </pc:sldMkLst>
      </pc:sldChg>
      <pc:sldChg chg="modNotes">
        <pc:chgData name="Kelli Boklaschuk" userId="S::kelli.boklaschuk@sunwestsd.ca::f84674d6-aa68-40a4-9a7f-158afae0caa9" providerId="AD" clId="Web-{65A07A3B-C480-C1A6-53AB-3DBB0468938E}" dt="2020-01-27T16:09:52.931" v="469"/>
        <pc:sldMkLst>
          <pc:docMk/>
          <pc:sldMk cId="271052941" sldId="379"/>
        </pc:sldMkLst>
      </pc:sldChg>
      <pc:sldChg chg="modNotes">
        <pc:chgData name="Kelli Boklaschuk" userId="S::kelli.boklaschuk@sunwestsd.ca::f84674d6-aa68-40a4-9a7f-158afae0caa9" providerId="AD" clId="Web-{65A07A3B-C480-C1A6-53AB-3DBB0468938E}" dt="2020-01-27T16:09:37.977" v="439"/>
        <pc:sldMkLst>
          <pc:docMk/>
          <pc:sldMk cId="3888150419" sldId="380"/>
        </pc:sldMkLst>
      </pc:sldChg>
      <pc:sldChg chg="modNotes">
        <pc:chgData name="Kelli Boklaschuk" userId="S::kelli.boklaschuk@sunwestsd.ca::f84674d6-aa68-40a4-9a7f-158afae0caa9" providerId="AD" clId="Web-{65A07A3B-C480-C1A6-53AB-3DBB0468938E}" dt="2020-01-27T16:07:08.220" v="392"/>
        <pc:sldMkLst>
          <pc:docMk/>
          <pc:sldMk cId="3078939182" sldId="381"/>
        </pc:sldMkLst>
      </pc:sldChg>
      <pc:sldChg chg="modNotes">
        <pc:chgData name="Kelli Boklaschuk" userId="S::kelli.boklaschuk@sunwestsd.ca::f84674d6-aa68-40a4-9a7f-158afae0caa9" providerId="AD" clId="Web-{65A07A3B-C480-C1A6-53AB-3DBB0468938E}" dt="2020-01-27T15:51:30.193" v="150"/>
        <pc:sldMkLst>
          <pc:docMk/>
          <pc:sldMk cId="2952499942" sldId="382"/>
        </pc:sldMkLst>
      </pc:sldChg>
      <pc:sldChg chg="modNotes">
        <pc:chgData name="Kelli Boklaschuk" userId="S::kelli.boklaschuk@sunwestsd.ca::f84674d6-aa68-40a4-9a7f-158afae0caa9" providerId="AD" clId="Web-{65A07A3B-C480-C1A6-53AB-3DBB0468938E}" dt="2020-01-27T15:57:28.959" v="179"/>
        <pc:sldMkLst>
          <pc:docMk/>
          <pc:sldMk cId="3274275415" sldId="383"/>
        </pc:sldMkLst>
      </pc:sldChg>
      <pc:sldChg chg="modNotes">
        <pc:chgData name="Kelli Boklaschuk" userId="S::kelli.boklaschuk@sunwestsd.ca::f84674d6-aa68-40a4-9a7f-158afae0caa9" providerId="AD" clId="Web-{65A07A3B-C480-C1A6-53AB-3DBB0468938E}" dt="2020-01-27T16:01:24.345" v="266"/>
        <pc:sldMkLst>
          <pc:docMk/>
          <pc:sldMk cId="685241703" sldId="384"/>
        </pc:sldMkLst>
      </pc:sldChg>
      <pc:sldChg chg="modSp modNotes">
        <pc:chgData name="Kelli Boklaschuk" userId="S::kelli.boklaschuk@sunwestsd.ca::f84674d6-aa68-40a4-9a7f-158afae0caa9" providerId="AD" clId="Web-{65A07A3B-C480-C1A6-53AB-3DBB0468938E}" dt="2020-01-27T16:01:54.018" v="274"/>
        <pc:sldMkLst>
          <pc:docMk/>
          <pc:sldMk cId="3103200380" sldId="385"/>
        </pc:sldMkLst>
        <pc:spChg chg="mod">
          <ac:chgData name="Kelli Boklaschuk" userId="S::kelli.boklaschuk@sunwestsd.ca::f84674d6-aa68-40a4-9a7f-158afae0caa9" providerId="AD" clId="Web-{65A07A3B-C480-C1A6-53AB-3DBB0468938E}" dt="2020-01-27T16:01:07.579" v="264" actId="20577"/>
          <ac:spMkLst>
            <pc:docMk/>
            <pc:sldMk cId="3103200380" sldId="385"/>
            <ac:spMk id="5" creationId="{CDB6CB05-9C79-4284-9E5F-79DCBFC136AB}"/>
          </ac:spMkLst>
        </pc:spChg>
      </pc:sldChg>
      <pc:sldChg chg="modNotes">
        <pc:chgData name="Kelli Boklaschuk" userId="S::kelli.boklaschuk@sunwestsd.ca::f84674d6-aa68-40a4-9a7f-158afae0caa9" providerId="AD" clId="Web-{65A07A3B-C480-C1A6-53AB-3DBB0468938E}" dt="2020-01-27T16:01:36.080" v="269"/>
        <pc:sldMkLst>
          <pc:docMk/>
          <pc:sldMk cId="3256791065" sldId="386"/>
        </pc:sldMkLst>
      </pc:sldChg>
      <pc:sldChg chg="modNotes">
        <pc:chgData name="Kelli Boklaschuk" userId="S::kelli.boklaschuk@sunwestsd.ca::f84674d6-aa68-40a4-9a7f-158afae0caa9" providerId="AD" clId="Web-{65A07A3B-C480-C1A6-53AB-3DBB0468938E}" dt="2020-01-27T16:02:42.317" v="320"/>
        <pc:sldMkLst>
          <pc:docMk/>
          <pc:sldMk cId="2068611595" sldId="388"/>
        </pc:sldMkLst>
      </pc:sldChg>
      <pc:sldChg chg="modNotes">
        <pc:chgData name="Kelli Boklaschuk" userId="S::kelli.boklaschuk@sunwestsd.ca::f84674d6-aa68-40a4-9a7f-158afae0caa9" providerId="AD" clId="Web-{65A07A3B-C480-C1A6-53AB-3DBB0468938E}" dt="2020-01-27T16:02:47.302" v="321"/>
        <pc:sldMkLst>
          <pc:docMk/>
          <pc:sldMk cId="3271909458" sldId="389"/>
        </pc:sldMkLst>
      </pc:sldChg>
      <pc:sldChg chg="modNotes">
        <pc:chgData name="Kelli Boklaschuk" userId="S::kelli.boklaschuk@sunwestsd.ca::f84674d6-aa68-40a4-9a7f-158afae0caa9" providerId="AD" clId="Web-{65A07A3B-C480-C1A6-53AB-3DBB0468938E}" dt="2020-01-27T16:07:26.518" v="395"/>
        <pc:sldMkLst>
          <pc:docMk/>
          <pc:sldMk cId="15711547" sldId="390"/>
        </pc:sldMkLst>
      </pc:sldChg>
      <pc:sldChg chg="modNotes">
        <pc:chgData name="Kelli Boklaschuk" userId="S::kelli.boklaschuk@sunwestsd.ca::f84674d6-aa68-40a4-9a7f-158afae0caa9" providerId="AD" clId="Web-{65A07A3B-C480-C1A6-53AB-3DBB0468938E}" dt="2020-01-27T16:07:57.597" v="404"/>
        <pc:sldMkLst>
          <pc:docMk/>
          <pc:sldMk cId="1579796741" sldId="391"/>
        </pc:sldMkLst>
      </pc:sldChg>
      <pc:sldChg chg="modNotes">
        <pc:chgData name="Kelli Boklaschuk" userId="S::kelli.boklaschuk@sunwestsd.ca::f84674d6-aa68-40a4-9a7f-158afae0caa9" providerId="AD" clId="Web-{65A07A3B-C480-C1A6-53AB-3DBB0468938E}" dt="2020-01-27T16:10:34.417" v="479"/>
        <pc:sldMkLst>
          <pc:docMk/>
          <pc:sldMk cId="4232395751" sldId="392"/>
        </pc:sldMkLst>
      </pc:sldChg>
      <pc:sldChg chg="modNotes">
        <pc:chgData name="Kelli Boklaschuk" userId="S::kelli.boklaschuk@sunwestsd.ca::f84674d6-aa68-40a4-9a7f-158afae0caa9" providerId="AD" clId="Web-{65A07A3B-C480-C1A6-53AB-3DBB0468938E}" dt="2020-01-27T16:11:05.669" v="480"/>
        <pc:sldMkLst>
          <pc:docMk/>
          <pc:sldMk cId="3334944120" sldId="393"/>
        </pc:sldMkLst>
      </pc:sldChg>
      <pc:sldChg chg="modNotes">
        <pc:chgData name="Kelli Boklaschuk" userId="S::kelli.boklaschuk@sunwestsd.ca::f84674d6-aa68-40a4-9a7f-158afae0caa9" providerId="AD" clId="Web-{65A07A3B-C480-C1A6-53AB-3DBB0468938E}" dt="2020-01-27T16:30:47.129" v="727"/>
        <pc:sldMkLst>
          <pc:docMk/>
          <pc:sldMk cId="2257737244" sldId="394"/>
        </pc:sldMkLst>
      </pc:sldChg>
      <pc:sldChg chg="modNotes">
        <pc:chgData name="Kelli Boklaschuk" userId="S::kelli.boklaschuk@sunwestsd.ca::f84674d6-aa68-40a4-9a7f-158afae0caa9" providerId="AD" clId="Web-{65A07A3B-C480-C1A6-53AB-3DBB0468938E}" dt="2020-01-27T16:32:19.789" v="768"/>
        <pc:sldMkLst>
          <pc:docMk/>
          <pc:sldMk cId="1715877059" sldId="395"/>
        </pc:sldMkLst>
      </pc:sldChg>
      <pc:sldChg chg="modNotes">
        <pc:chgData name="Kelli Boklaschuk" userId="S::kelli.boklaschuk@sunwestsd.ca::f84674d6-aa68-40a4-9a7f-158afae0caa9" providerId="AD" clId="Web-{65A07A3B-C480-C1A6-53AB-3DBB0468938E}" dt="2020-01-27T15:51:16.208" v="138"/>
        <pc:sldMkLst>
          <pc:docMk/>
          <pc:sldMk cId="820571283" sldId="396"/>
        </pc:sldMkLst>
      </pc:sldChg>
      <pc:sldChg chg="modNotes">
        <pc:chgData name="Kelli Boklaschuk" userId="S::kelli.boklaschuk@sunwestsd.ca::f84674d6-aa68-40a4-9a7f-158afae0caa9" providerId="AD" clId="Web-{65A07A3B-C480-C1A6-53AB-3DBB0468938E}" dt="2020-01-27T15:50:27.722" v="124"/>
        <pc:sldMkLst>
          <pc:docMk/>
          <pc:sldMk cId="3319079956" sldId="397"/>
        </pc:sldMkLst>
      </pc:sldChg>
      <pc:sldChg chg="modNotes">
        <pc:chgData name="Kelli Boklaschuk" userId="S::kelli.boklaschuk@sunwestsd.ca::f84674d6-aa68-40a4-9a7f-158afae0caa9" providerId="AD" clId="Web-{65A07A3B-C480-C1A6-53AB-3DBB0468938E}" dt="2020-01-27T15:52:13.648" v="160"/>
        <pc:sldMkLst>
          <pc:docMk/>
          <pc:sldMk cId="455120359" sldId="399"/>
        </pc:sldMkLst>
      </pc:sldChg>
      <pc:sldChg chg="modNotes">
        <pc:chgData name="Kelli Boklaschuk" userId="S::kelli.boklaschuk@sunwestsd.ca::f84674d6-aa68-40a4-9a7f-158afae0caa9" providerId="AD" clId="Web-{65A07A3B-C480-C1A6-53AB-3DBB0468938E}" dt="2020-01-27T16:04:20.947" v="343"/>
        <pc:sldMkLst>
          <pc:docMk/>
          <pc:sldMk cId="704309358" sldId="400"/>
        </pc:sldMkLst>
      </pc:sldChg>
      <pc:sldChg chg="modNotes">
        <pc:chgData name="Kelli Boklaschuk" userId="S::kelli.boklaschuk@sunwestsd.ca::f84674d6-aa68-40a4-9a7f-158afae0caa9" providerId="AD" clId="Web-{65A07A3B-C480-C1A6-53AB-3DBB0468938E}" dt="2020-01-27T15:44:25.986" v="9"/>
        <pc:sldMkLst>
          <pc:docMk/>
          <pc:sldMk cId="4035239977" sldId="403"/>
        </pc:sldMkLst>
      </pc:sldChg>
      <pc:sldChg chg="modNotes">
        <pc:chgData name="Kelli Boklaschuk" userId="S::kelli.boklaschuk@sunwestsd.ca::f84674d6-aa68-40a4-9a7f-158afae0caa9" providerId="AD" clId="Web-{65A07A3B-C480-C1A6-53AB-3DBB0468938E}" dt="2020-01-27T15:48:39.029" v="89"/>
        <pc:sldMkLst>
          <pc:docMk/>
          <pc:sldMk cId="1148802222" sldId="404"/>
        </pc:sldMkLst>
      </pc:sldChg>
      <pc:sldChg chg="addSp modSp modNotes">
        <pc:chgData name="Kelli Boklaschuk" userId="S::kelli.boklaschuk@sunwestsd.ca::f84674d6-aa68-40a4-9a7f-158afae0caa9" providerId="AD" clId="Web-{65A07A3B-C480-C1A6-53AB-3DBB0468938E}" dt="2020-01-27T16:30:19.221" v="717" actId="20577"/>
        <pc:sldMkLst>
          <pc:docMk/>
          <pc:sldMk cId="422447342" sldId="405"/>
        </pc:sldMkLst>
        <pc:spChg chg="add mod">
          <ac:chgData name="Kelli Boklaschuk" userId="S::kelli.boklaschuk@sunwestsd.ca::f84674d6-aa68-40a4-9a7f-158afae0caa9" providerId="AD" clId="Web-{65A07A3B-C480-C1A6-53AB-3DBB0468938E}" dt="2020-01-27T16:30:19.221" v="717" actId="20577"/>
          <ac:spMkLst>
            <pc:docMk/>
            <pc:sldMk cId="422447342" sldId="405"/>
            <ac:spMk id="6" creationId="{83C1C5B9-BD23-40A4-BD1D-17D4575E35B6}"/>
          </ac:spMkLst>
        </pc:spChg>
        <pc:picChg chg="add mod">
          <ac:chgData name="Kelli Boklaschuk" userId="S::kelli.boklaschuk@sunwestsd.ca::f84674d6-aa68-40a4-9a7f-158afae0caa9" providerId="AD" clId="Web-{65A07A3B-C480-C1A6-53AB-3DBB0468938E}" dt="2020-01-27T16:30:14.752" v="715" actId="1076"/>
          <ac:picMkLst>
            <pc:docMk/>
            <pc:sldMk cId="422447342" sldId="405"/>
            <ac:picMk id="3" creationId="{3F91D37A-31AB-4007-B12C-3DCD094A1074}"/>
          </ac:picMkLst>
        </pc:picChg>
        <pc:picChg chg="mod">
          <ac:chgData name="Kelli Boklaschuk" userId="S::kelli.boklaschuk@sunwestsd.ca::f84674d6-aa68-40a4-9a7f-158afae0caa9" providerId="AD" clId="Web-{65A07A3B-C480-C1A6-53AB-3DBB0468938E}" dt="2020-01-27T16:29:40.876" v="707" actId="1076"/>
          <ac:picMkLst>
            <pc:docMk/>
            <pc:sldMk cId="422447342" sldId="405"/>
            <ac:picMk id="5" creationId="{00000000-0000-0000-0000-000000000000}"/>
          </ac:picMkLst>
        </pc:picChg>
      </pc:sldChg>
      <pc:sldChg chg="modNotes">
        <pc:chgData name="Kelli Boklaschuk" userId="S::kelli.boklaschuk@sunwestsd.ca::f84674d6-aa68-40a4-9a7f-158afae0caa9" providerId="AD" clId="Web-{65A07A3B-C480-C1A6-53AB-3DBB0468938E}" dt="2020-01-27T16:03:13.569" v="329"/>
        <pc:sldMkLst>
          <pc:docMk/>
          <pc:sldMk cId="3836019062" sldId="408"/>
        </pc:sldMkLst>
      </pc:sldChg>
      <pc:sldChg chg="modSp modNotes">
        <pc:chgData name="Kelli Boklaschuk" userId="S::kelli.boklaschuk@sunwestsd.ca::f84674d6-aa68-40a4-9a7f-158afae0caa9" providerId="AD" clId="Web-{65A07A3B-C480-C1A6-53AB-3DBB0468938E}" dt="2020-01-27T16:33:45.824" v="808"/>
        <pc:sldMkLst>
          <pc:docMk/>
          <pc:sldMk cId="1446930859" sldId="416"/>
        </pc:sldMkLst>
        <pc:picChg chg="mod">
          <ac:chgData name="Kelli Boklaschuk" userId="S::kelli.boklaschuk@sunwestsd.ca::f84674d6-aa68-40a4-9a7f-158afae0caa9" providerId="AD" clId="Web-{65A07A3B-C480-C1A6-53AB-3DBB0468938E}" dt="2020-01-27T16:31:43.678" v="761" actId="14100"/>
          <ac:picMkLst>
            <pc:docMk/>
            <pc:sldMk cId="1446930859" sldId="416"/>
            <ac:picMk id="7" creationId="{00000000-0000-0000-0000-000000000000}"/>
          </ac:picMkLst>
        </pc:picChg>
      </pc:sldChg>
      <pc:sldChg chg="modSp">
        <pc:chgData name="Kelli Boklaschuk" userId="S::kelli.boklaschuk@sunwestsd.ca::f84674d6-aa68-40a4-9a7f-158afae0caa9" providerId="AD" clId="Web-{65A07A3B-C480-C1A6-53AB-3DBB0468938E}" dt="2020-01-27T17:13:55.528" v="1371" actId="20577"/>
        <pc:sldMkLst>
          <pc:docMk/>
          <pc:sldMk cId="3915145541" sldId="427"/>
        </pc:sldMkLst>
        <pc:graphicFrameChg chg="modGraphic">
          <ac:chgData name="Kelli Boklaschuk" userId="S::kelli.boklaschuk@sunwestsd.ca::f84674d6-aa68-40a4-9a7f-158afae0caa9" providerId="AD" clId="Web-{65A07A3B-C480-C1A6-53AB-3DBB0468938E}" dt="2020-01-27T17:13:47.559" v="1369" actId="20577"/>
          <ac:graphicFrameMkLst>
            <pc:docMk/>
            <pc:sldMk cId="3915145541" sldId="427"/>
            <ac:graphicFrameMk id="7" creationId="{2BEAB491-242A-44E0-B095-ACCD98AB3E8B}"/>
          </ac:graphicFrameMkLst>
        </pc:graphicFrameChg>
        <pc:graphicFrameChg chg="modGraphic">
          <ac:chgData name="Kelli Boklaschuk" userId="S::kelli.boklaschuk@sunwestsd.ca::f84674d6-aa68-40a4-9a7f-158afae0caa9" providerId="AD" clId="Web-{65A07A3B-C480-C1A6-53AB-3DBB0468938E}" dt="2020-01-27T17:13:55.528" v="1371" actId="20577"/>
          <ac:graphicFrameMkLst>
            <pc:docMk/>
            <pc:sldMk cId="3915145541" sldId="427"/>
            <ac:graphicFrameMk id="497" creationId="{1E97A6D1-286E-469A-9EF3-3BE53CFBA2D9}"/>
          </ac:graphicFrameMkLst>
        </pc:graphicFrameChg>
      </pc:sldChg>
      <pc:sldChg chg="ord modNotes">
        <pc:chgData name="Kelli Boklaschuk" userId="S::kelli.boklaschuk@sunwestsd.ca::f84674d6-aa68-40a4-9a7f-158afae0caa9" providerId="AD" clId="Web-{65A07A3B-C480-C1A6-53AB-3DBB0468938E}" dt="2020-01-27T16:44:02.587" v="1001"/>
        <pc:sldMkLst>
          <pc:docMk/>
          <pc:sldMk cId="3944602750" sldId="435"/>
        </pc:sldMkLst>
      </pc:sldChg>
      <pc:sldChg chg="addSp delSp modSp">
        <pc:chgData name="Kelli Boklaschuk" userId="S::kelli.boklaschuk@sunwestsd.ca::f84674d6-aa68-40a4-9a7f-158afae0caa9" providerId="AD" clId="Web-{65A07A3B-C480-C1A6-53AB-3DBB0468938E}" dt="2020-01-27T17:40:22.350" v="1641" actId="20577"/>
        <pc:sldMkLst>
          <pc:docMk/>
          <pc:sldMk cId="397485721" sldId="436"/>
        </pc:sldMkLst>
        <pc:spChg chg="mod">
          <ac:chgData name="Kelli Boklaschuk" userId="S::kelli.boklaschuk@sunwestsd.ca::f84674d6-aa68-40a4-9a7f-158afae0caa9" providerId="AD" clId="Web-{65A07A3B-C480-C1A6-53AB-3DBB0468938E}" dt="2020-01-27T17:40:22.350" v="1641" actId="20577"/>
          <ac:spMkLst>
            <pc:docMk/>
            <pc:sldMk cId="397485721" sldId="436"/>
            <ac:spMk id="2" creationId="{00000000-0000-0000-0000-000000000000}"/>
          </ac:spMkLst>
        </pc:spChg>
        <pc:spChg chg="del">
          <ac:chgData name="Kelli Boklaschuk" userId="S::kelli.boklaschuk@sunwestsd.ca::f84674d6-aa68-40a4-9a7f-158afae0caa9" providerId="AD" clId="Web-{65A07A3B-C480-C1A6-53AB-3DBB0468938E}" dt="2020-01-27T17:34:00.770" v="1616"/>
          <ac:spMkLst>
            <pc:docMk/>
            <pc:sldMk cId="397485721" sldId="436"/>
            <ac:spMk id="3" creationId="{00000000-0000-0000-0000-000000000000}"/>
          </ac:spMkLst>
        </pc:spChg>
        <pc:spChg chg="add del mod">
          <ac:chgData name="Kelli Boklaschuk" userId="S::kelli.boklaschuk@sunwestsd.ca::f84674d6-aa68-40a4-9a7f-158afae0caa9" providerId="AD" clId="Web-{65A07A3B-C480-C1A6-53AB-3DBB0468938E}" dt="2020-01-27T17:34:02.051" v="1617"/>
          <ac:spMkLst>
            <pc:docMk/>
            <pc:sldMk cId="397485721" sldId="436"/>
            <ac:spMk id="5" creationId="{3829D6EA-0393-4966-91EB-D6FCA3097C81}"/>
          </ac:spMkLst>
        </pc:spChg>
        <pc:picChg chg="add mod ord">
          <ac:chgData name="Kelli Boklaschuk" userId="S::kelli.boklaschuk@sunwestsd.ca::f84674d6-aa68-40a4-9a7f-158afae0caa9" providerId="AD" clId="Web-{65A07A3B-C480-C1A6-53AB-3DBB0468938E}" dt="2020-01-27T17:34:21.833" v="1622" actId="1076"/>
          <ac:picMkLst>
            <pc:docMk/>
            <pc:sldMk cId="397485721" sldId="436"/>
            <ac:picMk id="6" creationId="{1C26D860-B7FE-4FD1-B411-04760D75CF8A}"/>
          </ac:picMkLst>
        </pc:picChg>
      </pc:sldChg>
      <pc:sldChg chg="modNotes">
        <pc:chgData name="Kelli Boklaschuk" userId="S::kelli.boklaschuk@sunwestsd.ca::f84674d6-aa68-40a4-9a7f-158afae0caa9" providerId="AD" clId="Web-{65A07A3B-C480-C1A6-53AB-3DBB0468938E}" dt="2020-01-27T16:46:54.173" v="1181"/>
        <pc:sldMkLst>
          <pc:docMk/>
          <pc:sldMk cId="1904542929" sldId="437"/>
        </pc:sldMkLst>
      </pc:sldChg>
      <pc:sldChg chg="modNotes">
        <pc:chgData name="Kelli Boklaschuk" userId="S::kelli.boklaschuk@sunwestsd.ca::f84674d6-aa68-40a4-9a7f-158afae0caa9" providerId="AD" clId="Web-{65A07A3B-C480-C1A6-53AB-3DBB0468938E}" dt="2020-01-27T16:48:10.348" v="1187"/>
        <pc:sldMkLst>
          <pc:docMk/>
          <pc:sldMk cId="2462451337" sldId="438"/>
        </pc:sldMkLst>
      </pc:sldChg>
      <pc:sldChg chg="modNotes">
        <pc:chgData name="Kelli Boklaschuk" userId="S::kelli.boklaschuk@sunwestsd.ca::f84674d6-aa68-40a4-9a7f-158afae0caa9" providerId="AD" clId="Web-{65A07A3B-C480-C1A6-53AB-3DBB0468938E}" dt="2020-01-27T16:48:37.927" v="1201"/>
        <pc:sldMkLst>
          <pc:docMk/>
          <pc:sldMk cId="487211640" sldId="439"/>
        </pc:sldMkLst>
      </pc:sldChg>
      <pc:sldChg chg="modSp modNotes">
        <pc:chgData name="Kelli Boklaschuk" userId="S::kelli.boklaschuk@sunwestsd.ca::f84674d6-aa68-40a4-9a7f-158afae0caa9" providerId="AD" clId="Web-{65A07A3B-C480-C1A6-53AB-3DBB0468938E}" dt="2020-01-27T16:31:12.098" v="753" actId="20577"/>
        <pc:sldMkLst>
          <pc:docMk/>
          <pc:sldMk cId="2809243330" sldId="443"/>
        </pc:sldMkLst>
        <pc:spChg chg="mod">
          <ac:chgData name="Kelli Boklaschuk" userId="S::kelli.boklaschuk@sunwestsd.ca::f84674d6-aa68-40a4-9a7f-158afae0caa9" providerId="AD" clId="Web-{65A07A3B-C480-C1A6-53AB-3DBB0468938E}" dt="2020-01-27T16:31:12.098" v="753" actId="20577"/>
          <ac:spMkLst>
            <pc:docMk/>
            <pc:sldMk cId="2809243330" sldId="443"/>
            <ac:spMk id="14" creationId="{00000000-0000-0000-0000-000000000000}"/>
          </ac:spMkLst>
        </pc:spChg>
      </pc:sldChg>
      <pc:sldChg chg="modNotes">
        <pc:chgData name="Kelli Boklaschuk" userId="S::kelli.boklaschuk@sunwestsd.ca::f84674d6-aa68-40a4-9a7f-158afae0caa9" providerId="AD" clId="Web-{65A07A3B-C480-C1A6-53AB-3DBB0468938E}" dt="2020-01-27T15:49:45.563" v="94"/>
        <pc:sldMkLst>
          <pc:docMk/>
          <pc:sldMk cId="3000214527" sldId="449"/>
        </pc:sldMkLst>
      </pc:sldChg>
      <pc:sldChg chg="modNotes">
        <pc:chgData name="Kelli Boklaschuk" userId="S::kelli.boklaschuk@sunwestsd.ca::f84674d6-aa68-40a4-9a7f-158afae0caa9" providerId="AD" clId="Web-{65A07A3B-C480-C1A6-53AB-3DBB0468938E}" dt="2020-01-27T16:06:48.891" v="389"/>
        <pc:sldMkLst>
          <pc:docMk/>
          <pc:sldMk cId="141703387" sldId="451"/>
        </pc:sldMkLst>
      </pc:sldChg>
      <pc:sldChg chg="modNotes">
        <pc:chgData name="Kelli Boklaschuk" userId="S::kelli.boklaschuk@sunwestsd.ca::f84674d6-aa68-40a4-9a7f-158afae0caa9" providerId="AD" clId="Web-{65A07A3B-C480-C1A6-53AB-3DBB0468938E}" dt="2020-01-27T15:50:02.205" v="96"/>
        <pc:sldMkLst>
          <pc:docMk/>
          <pc:sldMk cId="1726249300" sldId="452"/>
        </pc:sldMkLst>
      </pc:sldChg>
      <pc:sldChg chg="modNotes">
        <pc:chgData name="Kelli Boklaschuk" userId="S::kelli.boklaschuk@sunwestsd.ca::f84674d6-aa68-40a4-9a7f-158afae0caa9" providerId="AD" clId="Web-{65A07A3B-C480-C1A6-53AB-3DBB0468938E}" dt="2020-01-27T15:53:13.495" v="163"/>
        <pc:sldMkLst>
          <pc:docMk/>
          <pc:sldMk cId="1581120203" sldId="453"/>
        </pc:sldMkLst>
      </pc:sldChg>
      <pc:sldChg chg="modNotes">
        <pc:chgData name="Kelli Boklaschuk" userId="S::kelli.boklaschuk@sunwestsd.ca::f84674d6-aa68-40a4-9a7f-158afae0caa9" providerId="AD" clId="Web-{65A07A3B-C480-C1A6-53AB-3DBB0468938E}" dt="2020-01-27T15:56:57.130" v="175"/>
        <pc:sldMkLst>
          <pc:docMk/>
          <pc:sldMk cId="1047718761" sldId="454"/>
        </pc:sldMkLst>
      </pc:sldChg>
      <pc:sldChg chg="mod modShow">
        <pc:chgData name="Kelli Boklaschuk" userId="S::kelli.boklaschuk@sunwestsd.ca::f84674d6-aa68-40a4-9a7f-158afae0caa9" providerId="AD" clId="Web-{65A07A3B-C480-C1A6-53AB-3DBB0468938E}" dt="2020-01-27T15:56:24.113" v="167"/>
        <pc:sldMkLst>
          <pc:docMk/>
          <pc:sldMk cId="4252910708" sldId="455"/>
        </pc:sldMkLst>
      </pc:sldChg>
      <pc:sldChg chg="mod modShow">
        <pc:chgData name="Kelli Boklaschuk" userId="S::kelli.boklaschuk@sunwestsd.ca::f84674d6-aa68-40a4-9a7f-158afae0caa9" providerId="AD" clId="Web-{65A07A3B-C480-C1A6-53AB-3DBB0468938E}" dt="2020-01-27T15:56:26.332" v="168"/>
        <pc:sldMkLst>
          <pc:docMk/>
          <pc:sldMk cId="2915904432" sldId="456"/>
        </pc:sldMkLst>
      </pc:sldChg>
      <pc:sldChg chg="modNotes">
        <pc:chgData name="Kelli Boklaschuk" userId="S::kelli.boklaschuk@sunwestsd.ca::f84674d6-aa68-40a4-9a7f-158afae0caa9" providerId="AD" clId="Web-{65A07A3B-C480-C1A6-53AB-3DBB0468938E}" dt="2020-01-27T16:34:07.763" v="817"/>
        <pc:sldMkLst>
          <pc:docMk/>
          <pc:sldMk cId="4283624908" sldId="458"/>
        </pc:sldMkLst>
      </pc:sldChg>
      <pc:sldChg chg="delSp modSp new">
        <pc:chgData name="Kelli Boklaschuk" userId="S::kelli.boklaschuk@sunwestsd.ca::f84674d6-aa68-40a4-9a7f-158afae0caa9" providerId="AD" clId="Web-{65A07A3B-C480-C1A6-53AB-3DBB0468938E}" dt="2020-01-27T15:46:52.071" v="67" actId="20577"/>
        <pc:sldMkLst>
          <pc:docMk/>
          <pc:sldMk cId="99284077" sldId="459"/>
        </pc:sldMkLst>
        <pc:spChg chg="del">
          <ac:chgData name="Kelli Boklaschuk" userId="S::kelli.boklaschuk@sunwestsd.ca::f84674d6-aa68-40a4-9a7f-158afae0caa9" providerId="AD" clId="Web-{65A07A3B-C480-C1A6-53AB-3DBB0468938E}" dt="2020-01-27T15:46:03.100" v="36"/>
          <ac:spMkLst>
            <pc:docMk/>
            <pc:sldMk cId="99284077" sldId="459"/>
            <ac:spMk id="2" creationId="{7006831E-70FE-433F-9255-F91280145605}"/>
          </ac:spMkLst>
        </pc:spChg>
        <pc:spChg chg="mod">
          <ac:chgData name="Kelli Boklaschuk" userId="S::kelli.boklaschuk@sunwestsd.ca::f84674d6-aa68-40a4-9a7f-158afae0caa9" providerId="AD" clId="Web-{65A07A3B-C480-C1A6-53AB-3DBB0468938E}" dt="2020-01-27T15:46:52.071" v="67" actId="20577"/>
          <ac:spMkLst>
            <pc:docMk/>
            <pc:sldMk cId="99284077" sldId="459"/>
            <ac:spMk id="3" creationId="{C0882BC1-CAB5-4103-965F-8307AEE4BBF9}"/>
          </ac:spMkLst>
        </pc:spChg>
      </pc:sldChg>
      <pc:sldChg chg="addSp delSp modSp new mod ord setBg modClrScheme chgLayout modNotes">
        <pc:chgData name="Kelli Boklaschuk" userId="S::kelli.boklaschuk@sunwestsd.ca::f84674d6-aa68-40a4-9a7f-158afae0caa9" providerId="AD" clId="Web-{65A07A3B-C480-C1A6-53AB-3DBB0468938E}" dt="2020-01-27T16:42:59.724" v="935"/>
        <pc:sldMkLst>
          <pc:docMk/>
          <pc:sldMk cId="4052306757" sldId="460"/>
        </pc:sldMkLst>
        <pc:spChg chg="add mod">
          <ac:chgData name="Kelli Boklaschuk" userId="S::kelli.boklaschuk@sunwestsd.ca::f84674d6-aa68-40a4-9a7f-158afae0caa9" providerId="AD" clId="Web-{65A07A3B-C480-C1A6-53AB-3DBB0468938E}" dt="2020-01-27T16:36:15.847" v="845"/>
          <ac:spMkLst>
            <pc:docMk/>
            <pc:sldMk cId="4052306757" sldId="460"/>
            <ac:spMk id="4" creationId="{E3EFCDC0-7AD0-464F-BB31-518FCAEF069C}"/>
          </ac:spMkLst>
        </pc:spChg>
        <pc:spChg chg="add del mod">
          <ac:chgData name="Kelli Boklaschuk" userId="S::kelli.boklaschuk@sunwestsd.ca::f84674d6-aa68-40a4-9a7f-158afae0caa9" providerId="AD" clId="Web-{65A07A3B-C480-C1A6-53AB-3DBB0468938E}" dt="2020-01-27T16:36:23.472" v="846"/>
          <ac:spMkLst>
            <pc:docMk/>
            <pc:sldMk cId="4052306757" sldId="460"/>
            <ac:spMk id="9" creationId="{75C5BE5A-4823-4CC3-ABAB-828884347A12}"/>
          </ac:spMkLst>
        </pc:spChg>
        <pc:picChg chg="add mod">
          <ac:chgData name="Kelli Boklaschuk" userId="S::kelli.boklaschuk@sunwestsd.ca::f84674d6-aa68-40a4-9a7f-158afae0caa9" providerId="AD" clId="Web-{65A07A3B-C480-C1A6-53AB-3DBB0468938E}" dt="2020-01-27T16:36:15.847" v="845"/>
          <ac:picMkLst>
            <pc:docMk/>
            <pc:sldMk cId="4052306757" sldId="460"/>
            <ac:picMk id="2" creationId="{8DB33B53-6E09-4260-80BF-170E9E58C07B}"/>
          </ac:picMkLst>
        </pc:picChg>
      </pc:sldChg>
      <pc:sldChg chg="addSp delSp modSp new">
        <pc:chgData name="Kelli Boklaschuk" userId="S::kelli.boklaschuk@sunwestsd.ca::f84674d6-aa68-40a4-9a7f-158afae0caa9" providerId="AD" clId="Web-{65A07A3B-C480-C1A6-53AB-3DBB0468938E}" dt="2020-01-27T16:41:49.675" v="911" actId="1076"/>
        <pc:sldMkLst>
          <pc:docMk/>
          <pc:sldMk cId="1810933652" sldId="461"/>
        </pc:sldMkLst>
        <pc:spChg chg="mod">
          <ac:chgData name="Kelli Boklaschuk" userId="S::kelli.boklaschuk@sunwestsd.ca::f84674d6-aa68-40a4-9a7f-158afae0caa9" providerId="AD" clId="Web-{65A07A3B-C480-C1A6-53AB-3DBB0468938E}" dt="2020-01-27T16:41:39.799" v="909" actId="1076"/>
          <ac:spMkLst>
            <pc:docMk/>
            <pc:sldMk cId="1810933652" sldId="461"/>
            <ac:spMk id="2" creationId="{C1332AB8-B0D4-468D-A1F4-6EDCD3E215AE}"/>
          </ac:spMkLst>
        </pc:spChg>
        <pc:spChg chg="mod">
          <ac:chgData name="Kelli Boklaschuk" userId="S::kelli.boklaschuk@sunwestsd.ca::f84674d6-aa68-40a4-9a7f-158afae0caa9" providerId="AD" clId="Web-{65A07A3B-C480-C1A6-53AB-3DBB0468938E}" dt="2020-01-27T16:41:49.675" v="911" actId="1076"/>
          <ac:spMkLst>
            <pc:docMk/>
            <pc:sldMk cId="1810933652" sldId="461"/>
            <ac:spMk id="3" creationId="{0BD4083C-FD4A-4BBD-8D73-EABE006497BD}"/>
          </ac:spMkLst>
        </pc:spChg>
        <pc:spChg chg="add mod">
          <ac:chgData name="Kelli Boklaschuk" userId="S::kelli.boklaschuk@sunwestsd.ca::f84674d6-aa68-40a4-9a7f-158afae0caa9" providerId="AD" clId="Web-{65A07A3B-C480-C1A6-53AB-3DBB0468938E}" dt="2020-01-27T16:39:59.185" v="889" actId="20577"/>
          <ac:spMkLst>
            <pc:docMk/>
            <pc:sldMk cId="1810933652" sldId="461"/>
            <ac:spMk id="6" creationId="{8858BEC5-9ACE-4F89-B0B8-34FA00D7B552}"/>
          </ac:spMkLst>
        </pc:spChg>
        <pc:spChg chg="add mod">
          <ac:chgData name="Kelli Boklaschuk" userId="S::kelli.boklaschuk@sunwestsd.ca::f84674d6-aa68-40a4-9a7f-158afae0caa9" providerId="AD" clId="Web-{65A07A3B-C480-C1A6-53AB-3DBB0468938E}" dt="2020-01-27T16:41:04.063" v="901" actId="20577"/>
          <ac:spMkLst>
            <pc:docMk/>
            <pc:sldMk cId="1810933652" sldId="461"/>
            <ac:spMk id="10" creationId="{91E0C17C-7426-4213-8F7A-57765FD0EC03}"/>
          </ac:spMkLst>
        </pc:spChg>
        <pc:picChg chg="add del mod">
          <ac:chgData name="Kelli Boklaschuk" userId="S::kelli.boklaschuk@sunwestsd.ca::f84674d6-aa68-40a4-9a7f-158afae0caa9" providerId="AD" clId="Web-{65A07A3B-C480-C1A6-53AB-3DBB0468938E}" dt="2020-01-27T16:40:05.670" v="893"/>
          <ac:picMkLst>
            <pc:docMk/>
            <pc:sldMk cId="1810933652" sldId="461"/>
            <ac:picMk id="4" creationId="{128395E8-05A4-41A5-AEB3-50CD6378BFE5}"/>
          </ac:picMkLst>
        </pc:picChg>
        <pc:picChg chg="add mod ord">
          <ac:chgData name="Kelli Boklaschuk" userId="S::kelli.boklaschuk@sunwestsd.ca::f84674d6-aa68-40a4-9a7f-158afae0caa9" providerId="AD" clId="Web-{65A07A3B-C480-C1A6-53AB-3DBB0468938E}" dt="2020-01-27T16:41:33.986" v="908"/>
          <ac:picMkLst>
            <pc:docMk/>
            <pc:sldMk cId="1810933652" sldId="461"/>
            <ac:picMk id="8" creationId="{88D46171-7FAA-417C-BA8D-D05BAC8D702F}"/>
          </ac:picMkLst>
        </pc:picChg>
      </pc:sldChg>
      <pc:sldChg chg="modSp new ord modNotes">
        <pc:chgData name="Kelli Boklaschuk" userId="S::kelli.boklaschuk@sunwestsd.ca::f84674d6-aa68-40a4-9a7f-158afae0caa9" providerId="AD" clId="Web-{65A07A3B-C480-C1A6-53AB-3DBB0468938E}" dt="2020-01-27T16:46:31.797" v="1178"/>
        <pc:sldMkLst>
          <pc:docMk/>
          <pc:sldMk cId="2769908088" sldId="462"/>
        </pc:sldMkLst>
        <pc:spChg chg="mod">
          <ac:chgData name="Kelli Boklaschuk" userId="S::kelli.boklaschuk@sunwestsd.ca::f84674d6-aa68-40a4-9a7f-158afae0caa9" providerId="AD" clId="Web-{65A07A3B-C480-C1A6-53AB-3DBB0468938E}" dt="2020-01-27T16:43:13.897" v="955" actId="20577"/>
          <ac:spMkLst>
            <pc:docMk/>
            <pc:sldMk cId="2769908088" sldId="462"/>
            <ac:spMk id="2" creationId="{17320B1D-E47D-4F58-8FFA-8D7C45F64DEB}"/>
          </ac:spMkLst>
        </pc:spChg>
        <pc:spChg chg="mod">
          <ac:chgData name="Kelli Boklaschuk" userId="S::kelli.boklaschuk@sunwestsd.ca::f84674d6-aa68-40a4-9a7f-158afae0caa9" providerId="AD" clId="Web-{65A07A3B-C480-C1A6-53AB-3DBB0468938E}" dt="2020-01-27T16:43:22.397" v="978" actId="20577"/>
          <ac:spMkLst>
            <pc:docMk/>
            <pc:sldMk cId="2769908088" sldId="462"/>
            <ac:spMk id="3" creationId="{2103528C-8AA8-453A-A244-772A115A7723}"/>
          </ac:spMkLst>
        </pc:spChg>
      </pc:sldChg>
      <pc:sldChg chg="add ord replId">
        <pc:chgData name="Kelli Boklaschuk" userId="S::kelli.boklaschuk@sunwestsd.ca::f84674d6-aa68-40a4-9a7f-158afae0caa9" providerId="AD" clId="Web-{65A07A3B-C480-C1A6-53AB-3DBB0468938E}" dt="2020-01-27T16:48:16.754" v="1189"/>
        <pc:sldMkLst>
          <pc:docMk/>
          <pc:sldMk cId="3072824383" sldId="463"/>
        </pc:sldMkLst>
      </pc:sldChg>
      <pc:sldChg chg="addSp modSp new modNotes">
        <pc:chgData name="Kelli Boklaschuk" userId="S::kelli.boklaschuk@sunwestsd.ca::f84674d6-aa68-40a4-9a7f-158afae0caa9" providerId="AD" clId="Web-{65A07A3B-C480-C1A6-53AB-3DBB0468938E}" dt="2020-01-27T17:01:29.650" v="1352" actId="20577"/>
        <pc:sldMkLst>
          <pc:docMk/>
          <pc:sldMk cId="3448950164" sldId="464"/>
        </pc:sldMkLst>
        <pc:spChg chg="mod">
          <ac:chgData name="Kelli Boklaschuk" userId="S::kelli.boklaschuk@sunwestsd.ca::f84674d6-aa68-40a4-9a7f-158afae0caa9" providerId="AD" clId="Web-{65A07A3B-C480-C1A6-53AB-3DBB0468938E}" dt="2020-01-27T16:51:49.592" v="1344" actId="1076"/>
          <ac:spMkLst>
            <pc:docMk/>
            <pc:sldMk cId="3448950164" sldId="464"/>
            <ac:spMk id="2" creationId="{678C8068-176B-440D-A210-9298AEFF245C}"/>
          </ac:spMkLst>
        </pc:spChg>
        <pc:spChg chg="mod">
          <ac:chgData name="Kelli Boklaschuk" userId="S::kelli.boklaschuk@sunwestsd.ca::f84674d6-aa68-40a4-9a7f-158afae0caa9" providerId="AD" clId="Web-{65A07A3B-C480-C1A6-53AB-3DBB0468938E}" dt="2020-01-27T17:01:29.650" v="1352" actId="20577"/>
          <ac:spMkLst>
            <pc:docMk/>
            <pc:sldMk cId="3448950164" sldId="464"/>
            <ac:spMk id="3" creationId="{801C42C8-74A5-413C-930C-6E12CEF105D2}"/>
          </ac:spMkLst>
        </pc:spChg>
        <pc:spChg chg="add mod">
          <ac:chgData name="Kelli Boklaschuk" userId="S::kelli.boklaschuk@sunwestsd.ca::f84674d6-aa68-40a4-9a7f-158afae0caa9" providerId="AD" clId="Web-{65A07A3B-C480-C1A6-53AB-3DBB0468938E}" dt="2020-01-27T16:50:38.339" v="1252" actId="20577"/>
          <ac:spMkLst>
            <pc:docMk/>
            <pc:sldMk cId="3448950164" sldId="464"/>
            <ac:spMk id="6" creationId="{04C4CB3D-DC03-4770-910D-A0FD53532E39}"/>
          </ac:spMkLst>
        </pc:spChg>
        <pc:picChg chg="add mod">
          <ac:chgData name="Kelli Boklaschuk" userId="S::kelli.boklaschuk@sunwestsd.ca::f84674d6-aa68-40a4-9a7f-158afae0caa9" providerId="AD" clId="Web-{65A07A3B-C480-C1A6-53AB-3DBB0468938E}" dt="2020-01-27T16:56:11.182" v="1348" actId="1076"/>
          <ac:picMkLst>
            <pc:docMk/>
            <pc:sldMk cId="3448950164" sldId="464"/>
            <ac:picMk id="4" creationId="{072582CE-407A-437B-ABCA-10B39E1111D5}"/>
          </ac:picMkLst>
        </pc:picChg>
      </pc:sldChg>
      <pc:sldChg chg="addSp modSp new ord">
        <pc:chgData name="Kelli Boklaschuk" userId="S::kelli.boklaschuk@sunwestsd.ca::f84674d6-aa68-40a4-9a7f-158afae0caa9" providerId="AD" clId="Web-{65A07A3B-C480-C1A6-53AB-3DBB0468938E}" dt="2020-01-27T17:20:17.186" v="1615" actId="1076"/>
        <pc:sldMkLst>
          <pc:docMk/>
          <pc:sldMk cId="1510064903" sldId="465"/>
        </pc:sldMkLst>
        <pc:spChg chg="mod">
          <ac:chgData name="Kelli Boklaschuk" userId="S::kelli.boklaschuk@sunwestsd.ca::f84674d6-aa68-40a4-9a7f-158afae0caa9" providerId="AD" clId="Web-{65A07A3B-C480-C1A6-53AB-3DBB0468938E}" dt="2020-01-27T17:09:57.923" v="1366" actId="20577"/>
          <ac:spMkLst>
            <pc:docMk/>
            <pc:sldMk cId="1510064903" sldId="465"/>
            <ac:spMk id="2" creationId="{71298408-6F9D-41E2-82AB-8E65BCC48B58}"/>
          </ac:spMkLst>
        </pc:spChg>
        <pc:spChg chg="mod">
          <ac:chgData name="Kelli Boklaschuk" userId="S::kelli.boklaschuk@sunwestsd.ca::f84674d6-aa68-40a4-9a7f-158afae0caa9" providerId="AD" clId="Web-{65A07A3B-C480-C1A6-53AB-3DBB0468938E}" dt="2020-01-27T17:20:17.186" v="1615" actId="1076"/>
          <ac:spMkLst>
            <pc:docMk/>
            <pc:sldMk cId="1510064903" sldId="465"/>
            <ac:spMk id="3" creationId="{6496DD65-B063-4277-BEF5-A9F82790C4CC}"/>
          </ac:spMkLst>
        </pc:spChg>
        <pc:spChg chg="add mod">
          <ac:chgData name="Kelli Boklaschuk" userId="S::kelli.boklaschuk@sunwestsd.ca::f84674d6-aa68-40a4-9a7f-158afae0caa9" providerId="AD" clId="Web-{65A07A3B-C480-C1A6-53AB-3DBB0468938E}" dt="2020-01-27T17:20:05.654" v="1610" actId="20577"/>
          <ac:spMkLst>
            <pc:docMk/>
            <pc:sldMk cId="1510064903" sldId="465"/>
            <ac:spMk id="6" creationId="{AFBDEEFA-1ABF-44FC-AC40-3EE686CE1F2E}"/>
          </ac:spMkLst>
        </pc:spChg>
        <pc:picChg chg="add mod">
          <ac:chgData name="Kelli Boklaschuk" userId="S::kelli.boklaschuk@sunwestsd.ca::f84674d6-aa68-40a4-9a7f-158afae0caa9" providerId="AD" clId="Web-{65A07A3B-C480-C1A6-53AB-3DBB0468938E}" dt="2020-01-27T17:20:14.810" v="1614" actId="1076"/>
          <ac:picMkLst>
            <pc:docMk/>
            <pc:sldMk cId="1510064903" sldId="465"/>
            <ac:picMk id="4" creationId="{50EC4AAF-39FE-43CF-8F04-98CA9F81F751}"/>
          </ac:picMkLst>
        </pc:picChg>
      </pc:sldChg>
    </pc:docChg>
  </pc:docChgLst>
  <pc:docChgLst>
    <pc:chgData name="Kelli Boklaschuk" userId="S::kelli.boklaschuk@sunwestsd.ca::f84674d6-aa68-40a4-9a7f-158afae0caa9" providerId="AD" clId="Web-{A6284DE7-D9A3-C81D-AC37-4318D7402225}"/>
    <pc:docChg chg="addSld delSld modSld sldOrd">
      <pc:chgData name="Kelli Boklaschuk" userId="S::kelli.boklaschuk@sunwestsd.ca::f84674d6-aa68-40a4-9a7f-158afae0caa9" providerId="AD" clId="Web-{A6284DE7-D9A3-C81D-AC37-4318D7402225}" dt="2020-01-21T02:15:05.146" v="300" actId="20577"/>
      <pc:docMkLst>
        <pc:docMk/>
      </pc:docMkLst>
      <pc:sldChg chg="addSp delSp modSp">
        <pc:chgData name="Kelli Boklaschuk" userId="S::kelli.boklaschuk@sunwestsd.ca::f84674d6-aa68-40a4-9a7f-158afae0caa9" providerId="AD" clId="Web-{A6284DE7-D9A3-C81D-AC37-4318D7402225}" dt="2020-01-21T02:12:16.630" v="1"/>
        <pc:sldMkLst>
          <pc:docMk/>
          <pc:sldMk cId="3734198996" sldId="269"/>
        </pc:sldMkLst>
        <pc:spChg chg="add del">
          <ac:chgData name="Kelli Boklaschuk" userId="S::kelli.boklaschuk@sunwestsd.ca::f84674d6-aa68-40a4-9a7f-158afae0caa9" providerId="AD" clId="Web-{A6284DE7-D9A3-C81D-AC37-4318D7402225}" dt="2020-01-21T02:12:16.630" v="1"/>
          <ac:spMkLst>
            <pc:docMk/>
            <pc:sldMk cId="3734198996" sldId="269"/>
            <ac:spMk id="3" creationId="{00000000-0000-0000-0000-000000000000}"/>
          </ac:spMkLst>
        </pc:spChg>
        <pc:picChg chg="add del mod ord modCrop">
          <ac:chgData name="Kelli Boklaschuk" userId="S::kelli.boklaschuk@sunwestsd.ca::f84674d6-aa68-40a4-9a7f-158afae0caa9" providerId="AD" clId="Web-{A6284DE7-D9A3-C81D-AC37-4318D7402225}" dt="2020-01-21T02:12:16.630" v="1"/>
          <ac:picMkLst>
            <pc:docMk/>
            <pc:sldMk cId="3734198996" sldId="269"/>
            <ac:picMk id="5" creationId="{A53DAB0E-3086-47B9-AB73-4BD79D7D55B0}"/>
          </ac:picMkLst>
        </pc:picChg>
      </pc:sldChg>
      <pc:sldChg chg="modSp new">
        <pc:chgData name="Kelli Boklaschuk" userId="S::kelli.boklaschuk@sunwestsd.ca::f84674d6-aa68-40a4-9a7f-158afae0caa9" providerId="AD" clId="Web-{A6284DE7-D9A3-C81D-AC37-4318D7402225}" dt="2020-01-21T02:12:45.349" v="19" actId="20577"/>
        <pc:sldMkLst>
          <pc:docMk/>
          <pc:sldMk cId="524062625" sldId="401"/>
        </pc:sldMkLst>
        <pc:spChg chg="mod">
          <ac:chgData name="Kelli Boklaschuk" userId="S::kelli.boklaschuk@sunwestsd.ca::f84674d6-aa68-40a4-9a7f-158afae0caa9" providerId="AD" clId="Web-{A6284DE7-D9A3-C81D-AC37-4318D7402225}" dt="2020-01-21T02:12:45.349" v="19" actId="20577"/>
          <ac:spMkLst>
            <pc:docMk/>
            <pc:sldMk cId="524062625" sldId="401"/>
            <ac:spMk id="2" creationId="{F23B4386-142B-4E79-A087-CCB3A6E92A44}"/>
          </ac:spMkLst>
        </pc:spChg>
        <pc:spChg chg="mod">
          <ac:chgData name="Kelli Boklaschuk" userId="S::kelli.boklaschuk@sunwestsd.ca::f84674d6-aa68-40a4-9a7f-158afae0caa9" providerId="AD" clId="Web-{A6284DE7-D9A3-C81D-AC37-4318D7402225}" dt="2020-01-21T02:12:40.630" v="3" actId="20577"/>
          <ac:spMkLst>
            <pc:docMk/>
            <pc:sldMk cId="524062625" sldId="401"/>
            <ac:spMk id="3" creationId="{BFB10570-08CE-4B9E-AB6E-DE30F5F085C7}"/>
          </ac:spMkLst>
        </pc:spChg>
      </pc:sldChg>
      <pc:sldChg chg="modSp new ord">
        <pc:chgData name="Kelli Boklaschuk" userId="S::kelli.boklaschuk@sunwestsd.ca::f84674d6-aa68-40a4-9a7f-158afae0caa9" providerId="AD" clId="Web-{A6284DE7-D9A3-C81D-AC37-4318D7402225}" dt="2020-01-21T02:13:12.322" v="55" actId="20577"/>
        <pc:sldMkLst>
          <pc:docMk/>
          <pc:sldMk cId="3951825448" sldId="402"/>
        </pc:sldMkLst>
        <pc:spChg chg="mod">
          <ac:chgData name="Kelli Boklaschuk" userId="S::kelli.boklaschuk@sunwestsd.ca::f84674d6-aa68-40a4-9a7f-158afae0caa9" providerId="AD" clId="Web-{A6284DE7-D9A3-C81D-AC37-4318D7402225}" dt="2020-01-21T02:13:12.322" v="55" actId="20577"/>
          <ac:spMkLst>
            <pc:docMk/>
            <pc:sldMk cId="3951825448" sldId="402"/>
            <ac:spMk id="2" creationId="{C7A7A7A9-EA31-4592-A30E-87FE793B75C6}"/>
          </ac:spMkLst>
        </pc:spChg>
        <pc:spChg chg="mod">
          <ac:chgData name="Kelli Boklaschuk" userId="S::kelli.boklaschuk@sunwestsd.ca::f84674d6-aa68-40a4-9a7f-158afae0caa9" providerId="AD" clId="Web-{A6284DE7-D9A3-C81D-AC37-4318D7402225}" dt="2020-01-21T02:13:05.630" v="24" actId="20577"/>
          <ac:spMkLst>
            <pc:docMk/>
            <pc:sldMk cId="3951825448" sldId="402"/>
            <ac:spMk id="3" creationId="{7A0DF4EB-99E6-4501-9EEE-1670D1B9EFBC}"/>
          </ac:spMkLst>
        </pc:spChg>
      </pc:sldChg>
      <pc:sldChg chg="new del">
        <pc:chgData name="Kelli Boklaschuk" userId="S::kelli.boklaschuk@sunwestsd.ca::f84674d6-aa68-40a4-9a7f-158afae0caa9" providerId="AD" clId="Web-{A6284DE7-D9A3-C81D-AC37-4318D7402225}" dt="2020-01-21T02:13:42.037" v="59"/>
        <pc:sldMkLst>
          <pc:docMk/>
          <pc:sldMk cId="2525556394" sldId="403"/>
        </pc:sldMkLst>
      </pc:sldChg>
      <pc:sldChg chg="modSp new ord">
        <pc:chgData name="Kelli Boklaschuk" userId="S::kelli.boklaschuk@sunwestsd.ca::f84674d6-aa68-40a4-9a7f-158afae0caa9" providerId="AD" clId="Web-{A6284DE7-D9A3-C81D-AC37-4318D7402225}" dt="2020-01-21T02:14:38.834" v="298" actId="20577"/>
        <pc:sldMkLst>
          <pc:docMk/>
          <pc:sldMk cId="4035239977" sldId="403"/>
        </pc:sldMkLst>
        <pc:spChg chg="mod">
          <ac:chgData name="Kelli Boklaschuk" userId="S::kelli.boklaschuk@sunwestsd.ca::f84674d6-aa68-40a4-9a7f-158afae0caa9" providerId="AD" clId="Web-{A6284DE7-D9A3-C81D-AC37-4318D7402225}" dt="2020-01-21T02:14:02.256" v="116" actId="20577"/>
          <ac:spMkLst>
            <pc:docMk/>
            <pc:sldMk cId="4035239977" sldId="403"/>
            <ac:spMk id="2" creationId="{2D8FC7B3-938F-4064-AA42-5366DC3D20FB}"/>
          </ac:spMkLst>
        </pc:spChg>
        <pc:spChg chg="mod">
          <ac:chgData name="Kelli Boklaschuk" userId="S::kelli.boklaschuk@sunwestsd.ca::f84674d6-aa68-40a4-9a7f-158afae0caa9" providerId="AD" clId="Web-{A6284DE7-D9A3-C81D-AC37-4318D7402225}" dt="2020-01-21T02:14:38.834" v="298" actId="20577"/>
          <ac:spMkLst>
            <pc:docMk/>
            <pc:sldMk cId="4035239977" sldId="403"/>
            <ac:spMk id="3" creationId="{BDCECC03-1E4A-4D52-9FAE-1F32A7B65854}"/>
          </ac:spMkLst>
        </pc:spChg>
      </pc:sldChg>
    </pc:docChg>
  </pc:docChgLst>
  <pc:docChgLst>
    <pc:chgData name="Melissa Lander" userId="S::melissa.lander@sunwestsd.ca::323bedc8-6dbd-43ff-8fb4-d0d0bc8ac74d" providerId="AD" clId="Web-{A9D99C5F-4763-6365-1643-0A116A80FDF9}"/>
    <pc:docChg chg="addSld delSld modSld sldOrd">
      <pc:chgData name="Melissa Lander" userId="S::melissa.lander@sunwestsd.ca::323bedc8-6dbd-43ff-8fb4-d0d0bc8ac74d" providerId="AD" clId="Web-{A9D99C5F-4763-6365-1643-0A116A80FDF9}" dt="2020-01-20T21:00:46.638" v="3565"/>
      <pc:docMkLst>
        <pc:docMk/>
      </pc:docMkLst>
      <pc:sldChg chg="addSp delSp modSp mod setBg modClrScheme chgLayout">
        <pc:chgData name="Melissa Lander" userId="S::melissa.lander@sunwestsd.ca::323bedc8-6dbd-43ff-8fb4-d0d0bc8ac74d" providerId="AD" clId="Web-{A9D99C5F-4763-6365-1643-0A116A80FDF9}" dt="2020-01-20T19:29:47.291" v="718" actId="1076"/>
        <pc:sldMkLst>
          <pc:docMk/>
          <pc:sldMk cId="1440355687" sldId="260"/>
        </pc:sldMkLst>
        <pc:spChg chg="add del mod">
          <ac:chgData name="Melissa Lander" userId="S::melissa.lander@sunwestsd.ca::323bedc8-6dbd-43ff-8fb4-d0d0bc8ac74d" providerId="AD" clId="Web-{A9D99C5F-4763-6365-1643-0A116A80FDF9}" dt="2020-01-20T19:29:26.978" v="715"/>
          <ac:spMkLst>
            <pc:docMk/>
            <pc:sldMk cId="1440355687" sldId="260"/>
            <ac:spMk id="4" creationId="{12BC5DD0-234A-4E4A-97E0-7013AFB0C904}"/>
          </ac:spMkLst>
        </pc:spChg>
        <pc:spChg chg="mod">
          <ac:chgData name="Melissa Lander" userId="S::melissa.lander@sunwestsd.ca::323bedc8-6dbd-43ff-8fb4-d0d0bc8ac74d" providerId="AD" clId="Web-{A9D99C5F-4763-6365-1643-0A116A80FDF9}" dt="2020-01-20T19:28:14.853" v="614"/>
          <ac:spMkLst>
            <pc:docMk/>
            <pc:sldMk cId="1440355687" sldId="260"/>
            <ac:spMk id="13" creationId="{00000000-0000-0000-0000-000000000000}"/>
          </ac:spMkLst>
        </pc:spChg>
        <pc:spChg chg="mod">
          <ac:chgData name="Melissa Lander" userId="S::melissa.lander@sunwestsd.ca::323bedc8-6dbd-43ff-8fb4-d0d0bc8ac74d" providerId="AD" clId="Web-{A9D99C5F-4763-6365-1643-0A116A80FDF9}" dt="2020-01-20T19:29:47.291" v="718" actId="1076"/>
          <ac:spMkLst>
            <pc:docMk/>
            <pc:sldMk cId="1440355687" sldId="260"/>
            <ac:spMk id="14" creationId="{00000000-0000-0000-0000-000000000000}"/>
          </ac:spMkLst>
        </pc:spChg>
        <pc:picChg chg="add mod ord">
          <ac:chgData name="Melissa Lander" userId="S::melissa.lander@sunwestsd.ca::323bedc8-6dbd-43ff-8fb4-d0d0bc8ac74d" providerId="AD" clId="Web-{A9D99C5F-4763-6365-1643-0A116A80FDF9}" dt="2020-01-20T19:29:33.166" v="716" actId="1076"/>
          <ac:picMkLst>
            <pc:docMk/>
            <pc:sldMk cId="1440355687" sldId="260"/>
            <ac:picMk id="2" creationId="{822CCF27-5981-4961-8F3E-7C9D22247D05}"/>
          </ac:picMkLst>
        </pc:picChg>
      </pc:sldChg>
      <pc:sldChg chg="modSp">
        <pc:chgData name="Melissa Lander" userId="S::melissa.lander@sunwestsd.ca::323bedc8-6dbd-43ff-8fb4-d0d0bc8ac74d" providerId="AD" clId="Web-{A9D99C5F-4763-6365-1643-0A116A80FDF9}" dt="2020-01-20T20:03:56.964" v="2432" actId="20577"/>
        <pc:sldMkLst>
          <pc:docMk/>
          <pc:sldMk cId="3240797513" sldId="264"/>
        </pc:sldMkLst>
        <pc:spChg chg="mod">
          <ac:chgData name="Melissa Lander" userId="S::melissa.lander@sunwestsd.ca::323bedc8-6dbd-43ff-8fb4-d0d0bc8ac74d" providerId="AD" clId="Web-{A9D99C5F-4763-6365-1643-0A116A80FDF9}" dt="2020-01-20T20:03:56.964" v="2432" actId="20577"/>
          <ac:spMkLst>
            <pc:docMk/>
            <pc:sldMk cId="3240797513" sldId="264"/>
            <ac:spMk id="14" creationId="{00000000-0000-0000-0000-000000000000}"/>
          </ac:spMkLst>
        </pc:spChg>
      </pc:sldChg>
      <pc:sldChg chg="modSp">
        <pc:chgData name="Melissa Lander" userId="S::melissa.lander@sunwestsd.ca::323bedc8-6dbd-43ff-8fb4-d0d0bc8ac74d" providerId="AD" clId="Web-{A9D99C5F-4763-6365-1643-0A116A80FDF9}" dt="2020-01-20T20:07:31.683" v="2485" actId="1076"/>
        <pc:sldMkLst>
          <pc:docMk/>
          <pc:sldMk cId="3891631461" sldId="277"/>
        </pc:sldMkLst>
        <pc:spChg chg="mod">
          <ac:chgData name="Melissa Lander" userId="S::melissa.lander@sunwestsd.ca::323bedc8-6dbd-43ff-8fb4-d0d0bc8ac74d" providerId="AD" clId="Web-{A9D99C5F-4763-6365-1643-0A116A80FDF9}" dt="2020-01-20T20:07:31.683" v="2485" actId="1076"/>
          <ac:spMkLst>
            <pc:docMk/>
            <pc:sldMk cId="3891631461" sldId="277"/>
            <ac:spMk id="4" creationId="{00000000-0000-0000-0000-000000000000}"/>
          </ac:spMkLst>
        </pc:spChg>
      </pc:sldChg>
      <pc:sldChg chg="addSp delSp modSp">
        <pc:chgData name="Melissa Lander" userId="S::melissa.lander@sunwestsd.ca::323bedc8-6dbd-43ff-8fb4-d0d0bc8ac74d" providerId="AD" clId="Web-{A9D99C5F-4763-6365-1643-0A116A80FDF9}" dt="2020-01-20T20:04:53.558" v="2446" actId="20577"/>
        <pc:sldMkLst>
          <pc:docMk/>
          <pc:sldMk cId="1680593358" sldId="280"/>
        </pc:sldMkLst>
        <pc:spChg chg="mod">
          <ac:chgData name="Melissa Lander" userId="S::melissa.lander@sunwestsd.ca::323bedc8-6dbd-43ff-8fb4-d0d0bc8ac74d" providerId="AD" clId="Web-{A9D99C5F-4763-6365-1643-0A116A80FDF9}" dt="2020-01-20T20:04:38.495" v="2443" actId="1076"/>
          <ac:spMkLst>
            <pc:docMk/>
            <pc:sldMk cId="1680593358" sldId="280"/>
            <ac:spMk id="3" creationId="{00000000-0000-0000-0000-000000000000}"/>
          </ac:spMkLst>
        </pc:spChg>
        <pc:spChg chg="mod">
          <ac:chgData name="Melissa Lander" userId="S::melissa.lander@sunwestsd.ca::323bedc8-6dbd-43ff-8fb4-d0d0bc8ac74d" providerId="AD" clId="Web-{A9D99C5F-4763-6365-1643-0A116A80FDF9}" dt="2020-01-20T20:04:53.558" v="2446" actId="20577"/>
          <ac:spMkLst>
            <pc:docMk/>
            <pc:sldMk cId="1680593358" sldId="280"/>
            <ac:spMk id="4" creationId="{00000000-0000-0000-0000-000000000000}"/>
          </ac:spMkLst>
        </pc:spChg>
        <pc:spChg chg="del">
          <ac:chgData name="Melissa Lander" userId="S::melissa.lander@sunwestsd.ca::323bedc8-6dbd-43ff-8fb4-d0d0bc8ac74d" providerId="AD" clId="Web-{A9D99C5F-4763-6365-1643-0A116A80FDF9}" dt="2020-01-20T20:04:22.277" v="2436"/>
          <ac:spMkLst>
            <pc:docMk/>
            <pc:sldMk cId="1680593358" sldId="280"/>
            <ac:spMk id="6" creationId="{00000000-0000-0000-0000-000000000000}"/>
          </ac:spMkLst>
        </pc:spChg>
        <pc:spChg chg="add del mod">
          <ac:chgData name="Melissa Lander" userId="S::melissa.lander@sunwestsd.ca::323bedc8-6dbd-43ff-8fb4-d0d0bc8ac74d" providerId="AD" clId="Web-{A9D99C5F-4763-6365-1643-0A116A80FDF9}" dt="2020-01-20T20:04:30.261" v="2439"/>
          <ac:spMkLst>
            <pc:docMk/>
            <pc:sldMk cId="1680593358" sldId="280"/>
            <ac:spMk id="7" creationId="{CEF68F2E-AB26-41E8-BDD9-4D98AD580309}"/>
          </ac:spMkLst>
        </pc:spChg>
      </pc:sldChg>
      <pc:sldChg chg="modSp">
        <pc:chgData name="Melissa Lander" userId="S::melissa.lander@sunwestsd.ca::323bedc8-6dbd-43ff-8fb4-d0d0bc8ac74d" providerId="AD" clId="Web-{A9D99C5F-4763-6365-1643-0A116A80FDF9}" dt="2020-01-20T20:10:12.652" v="2550" actId="20577"/>
        <pc:sldMkLst>
          <pc:docMk/>
          <pc:sldMk cId="601608362" sldId="317"/>
        </pc:sldMkLst>
        <pc:spChg chg="mod">
          <ac:chgData name="Melissa Lander" userId="S::melissa.lander@sunwestsd.ca::323bedc8-6dbd-43ff-8fb4-d0d0bc8ac74d" providerId="AD" clId="Web-{A9D99C5F-4763-6365-1643-0A116A80FDF9}" dt="2020-01-20T20:10:12.652" v="2550" actId="20577"/>
          <ac:spMkLst>
            <pc:docMk/>
            <pc:sldMk cId="601608362" sldId="317"/>
            <ac:spMk id="5" creationId="{00000000-0000-0000-0000-000000000000}"/>
          </ac:spMkLst>
        </pc:spChg>
      </pc:sldChg>
      <pc:sldChg chg="del mod ord modShow">
        <pc:chgData name="Melissa Lander" userId="S::melissa.lander@sunwestsd.ca::323bedc8-6dbd-43ff-8fb4-d0d0bc8ac74d" providerId="AD" clId="Web-{A9D99C5F-4763-6365-1643-0A116A80FDF9}" dt="2020-01-20T19:26:12.556" v="584"/>
        <pc:sldMkLst>
          <pc:docMk/>
          <pc:sldMk cId="3277679832" sldId="331"/>
        </pc:sldMkLst>
      </pc:sldChg>
      <pc:sldChg chg="ord">
        <pc:chgData name="Melissa Lander" userId="S::melissa.lander@sunwestsd.ca::323bedc8-6dbd-43ff-8fb4-d0d0bc8ac74d" providerId="AD" clId="Web-{A9D99C5F-4763-6365-1643-0A116A80FDF9}" dt="2020-01-20T19:19:40.962" v="238"/>
        <pc:sldMkLst>
          <pc:docMk/>
          <pc:sldMk cId="628618334" sldId="332"/>
        </pc:sldMkLst>
      </pc:sldChg>
      <pc:sldChg chg="ord">
        <pc:chgData name="Melissa Lander" userId="S::melissa.lander@sunwestsd.ca::323bedc8-6dbd-43ff-8fb4-d0d0bc8ac74d" providerId="AD" clId="Web-{A9D99C5F-4763-6365-1643-0A116A80FDF9}" dt="2020-01-20T19:19:42.196" v="239"/>
        <pc:sldMkLst>
          <pc:docMk/>
          <pc:sldMk cId="2900111624" sldId="333"/>
        </pc:sldMkLst>
      </pc:sldChg>
      <pc:sldChg chg="modSp">
        <pc:chgData name="Melissa Lander" userId="S::melissa.lander@sunwestsd.ca::323bedc8-6dbd-43ff-8fb4-d0d0bc8ac74d" providerId="AD" clId="Web-{A9D99C5F-4763-6365-1643-0A116A80FDF9}" dt="2020-01-20T19:48:01.807" v="1635" actId="20577"/>
        <pc:sldMkLst>
          <pc:docMk/>
          <pc:sldMk cId="1079005664" sldId="337"/>
        </pc:sldMkLst>
        <pc:spChg chg="mod">
          <ac:chgData name="Melissa Lander" userId="S::melissa.lander@sunwestsd.ca::323bedc8-6dbd-43ff-8fb4-d0d0bc8ac74d" providerId="AD" clId="Web-{A9D99C5F-4763-6365-1643-0A116A80FDF9}" dt="2020-01-20T19:47:53.995" v="1631" actId="20577"/>
          <ac:spMkLst>
            <pc:docMk/>
            <pc:sldMk cId="1079005664" sldId="337"/>
            <ac:spMk id="2" creationId="{ABB3C8C4-2BC5-431E-B486-E00A25DC3B23}"/>
          </ac:spMkLst>
        </pc:spChg>
        <pc:spChg chg="mod">
          <ac:chgData name="Melissa Lander" userId="S::melissa.lander@sunwestsd.ca::323bedc8-6dbd-43ff-8fb4-d0d0bc8ac74d" providerId="AD" clId="Web-{A9D99C5F-4763-6365-1643-0A116A80FDF9}" dt="2020-01-20T19:48:01.807" v="1635" actId="20577"/>
          <ac:spMkLst>
            <pc:docMk/>
            <pc:sldMk cId="1079005664" sldId="337"/>
            <ac:spMk id="3" creationId="{9D6D4FA1-5656-4CD1-97D7-D87F81BB5B27}"/>
          </ac:spMkLst>
        </pc:spChg>
      </pc:sldChg>
      <pc:sldChg chg="modSp">
        <pc:chgData name="Melissa Lander" userId="S::melissa.lander@sunwestsd.ca::323bedc8-6dbd-43ff-8fb4-d0d0bc8ac74d" providerId="AD" clId="Web-{A9D99C5F-4763-6365-1643-0A116A80FDF9}" dt="2020-01-20T19:52:12.276" v="1749" actId="1076"/>
        <pc:sldMkLst>
          <pc:docMk/>
          <pc:sldMk cId="4212687065" sldId="338"/>
        </pc:sldMkLst>
        <pc:spChg chg="mod">
          <ac:chgData name="Melissa Lander" userId="S::melissa.lander@sunwestsd.ca::323bedc8-6dbd-43ff-8fb4-d0d0bc8ac74d" providerId="AD" clId="Web-{A9D99C5F-4763-6365-1643-0A116A80FDF9}" dt="2020-01-20T19:51:59.995" v="1747" actId="20577"/>
          <ac:spMkLst>
            <pc:docMk/>
            <pc:sldMk cId="4212687065" sldId="338"/>
            <ac:spMk id="3" creationId="{74758AC9-E290-426C-AB1A-D3984905BD80}"/>
          </ac:spMkLst>
        </pc:spChg>
        <pc:spChg chg="mod">
          <ac:chgData name="Melissa Lander" userId="S::melissa.lander@sunwestsd.ca::323bedc8-6dbd-43ff-8fb4-d0d0bc8ac74d" providerId="AD" clId="Web-{A9D99C5F-4763-6365-1643-0A116A80FDF9}" dt="2020-01-20T19:52:12.276" v="1749" actId="1076"/>
          <ac:spMkLst>
            <pc:docMk/>
            <pc:sldMk cId="4212687065" sldId="338"/>
            <ac:spMk id="4" creationId="{915E1463-D1B2-469C-8B24-581505FC6F21}"/>
          </ac:spMkLst>
        </pc:spChg>
      </pc:sldChg>
      <pc:sldChg chg="modSp ord">
        <pc:chgData name="Melissa Lander" userId="S::melissa.lander@sunwestsd.ca::323bedc8-6dbd-43ff-8fb4-d0d0bc8ac74d" providerId="AD" clId="Web-{A9D99C5F-4763-6365-1643-0A116A80FDF9}" dt="2020-01-20T19:39:55.104" v="975"/>
        <pc:sldMkLst>
          <pc:docMk/>
          <pc:sldMk cId="2702687696" sldId="344"/>
        </pc:sldMkLst>
        <pc:graphicFrameChg chg="mod">
          <ac:chgData name="Melissa Lander" userId="S::melissa.lander@sunwestsd.ca::323bedc8-6dbd-43ff-8fb4-d0d0bc8ac74d" providerId="AD" clId="Web-{A9D99C5F-4763-6365-1643-0A116A80FDF9}" dt="2020-01-20T19:32:26.556" v="748" actId="1076"/>
          <ac:graphicFrameMkLst>
            <pc:docMk/>
            <pc:sldMk cId="2702687696" sldId="344"/>
            <ac:graphicFrameMk id="658" creationId="{82F2D3E1-B976-4C36-96B2-18707FCAF2BE}"/>
          </ac:graphicFrameMkLst>
        </pc:graphicFrameChg>
      </pc:sldChg>
      <pc:sldChg chg="ord">
        <pc:chgData name="Melissa Lander" userId="S::melissa.lander@sunwestsd.ca::323bedc8-6dbd-43ff-8fb4-d0d0bc8ac74d" providerId="AD" clId="Web-{A9D99C5F-4763-6365-1643-0A116A80FDF9}" dt="2020-01-20T20:04:04.324" v="2434"/>
        <pc:sldMkLst>
          <pc:docMk/>
          <pc:sldMk cId="3001938404" sldId="345"/>
        </pc:sldMkLst>
      </pc:sldChg>
      <pc:sldChg chg="addSp delSp modSp">
        <pc:chgData name="Melissa Lander" userId="S::melissa.lander@sunwestsd.ca::323bedc8-6dbd-43ff-8fb4-d0d0bc8ac74d" providerId="AD" clId="Web-{A9D99C5F-4763-6365-1643-0A116A80FDF9}" dt="2020-01-20T20:06:29.839" v="2474" actId="20577"/>
        <pc:sldMkLst>
          <pc:docMk/>
          <pc:sldMk cId="63304672" sldId="347"/>
        </pc:sldMkLst>
        <pc:spChg chg="mod">
          <ac:chgData name="Melissa Lander" userId="S::melissa.lander@sunwestsd.ca::323bedc8-6dbd-43ff-8fb4-d0d0bc8ac74d" providerId="AD" clId="Web-{A9D99C5F-4763-6365-1643-0A116A80FDF9}" dt="2020-01-20T20:06:23.589" v="2471" actId="1076"/>
          <ac:spMkLst>
            <pc:docMk/>
            <pc:sldMk cId="63304672" sldId="347"/>
            <ac:spMk id="5" creationId="{00000000-0000-0000-0000-000000000000}"/>
          </ac:spMkLst>
        </pc:spChg>
        <pc:spChg chg="del">
          <ac:chgData name="Melissa Lander" userId="S::melissa.lander@sunwestsd.ca::323bedc8-6dbd-43ff-8fb4-d0d0bc8ac74d" providerId="AD" clId="Web-{A9D99C5F-4763-6365-1643-0A116A80FDF9}" dt="2020-01-20T20:06:09.089" v="2468"/>
          <ac:spMkLst>
            <pc:docMk/>
            <pc:sldMk cId="63304672" sldId="347"/>
            <ac:spMk id="6" creationId="{00000000-0000-0000-0000-000000000000}"/>
          </ac:spMkLst>
        </pc:spChg>
        <pc:spChg chg="add del mod">
          <ac:chgData name="Melissa Lander" userId="S::melissa.lander@sunwestsd.ca::323bedc8-6dbd-43ff-8fb4-d0d0bc8ac74d" providerId="AD" clId="Web-{A9D99C5F-4763-6365-1643-0A116A80FDF9}" dt="2020-01-20T20:06:13.199" v="2469"/>
          <ac:spMkLst>
            <pc:docMk/>
            <pc:sldMk cId="63304672" sldId="347"/>
            <ac:spMk id="7" creationId="{1091D757-F25A-40A0-ACC7-E6926521D086}"/>
          </ac:spMkLst>
        </pc:spChg>
        <pc:spChg chg="mod">
          <ac:chgData name="Melissa Lander" userId="S::melissa.lander@sunwestsd.ca::323bedc8-6dbd-43ff-8fb4-d0d0bc8ac74d" providerId="AD" clId="Web-{A9D99C5F-4763-6365-1643-0A116A80FDF9}" dt="2020-01-20T20:06:29.839" v="2474" actId="20577"/>
          <ac:spMkLst>
            <pc:docMk/>
            <pc:sldMk cId="63304672" sldId="347"/>
            <ac:spMk id="9" creationId="{916C9816-081B-4521-823F-F8E56F062425}"/>
          </ac:spMkLst>
        </pc:spChg>
      </pc:sldChg>
      <pc:sldChg chg="addSp delSp modSp">
        <pc:chgData name="Melissa Lander" userId="S::melissa.lander@sunwestsd.ca::323bedc8-6dbd-43ff-8fb4-d0d0bc8ac74d" providerId="AD" clId="Web-{A9D99C5F-4763-6365-1643-0A116A80FDF9}" dt="2020-01-20T19:13:53.384" v="24" actId="14100"/>
        <pc:sldMkLst>
          <pc:docMk/>
          <pc:sldMk cId="3960465612" sldId="354"/>
        </pc:sldMkLst>
        <pc:spChg chg="add del mod">
          <ac:chgData name="Melissa Lander" userId="S::melissa.lander@sunwestsd.ca::323bedc8-6dbd-43ff-8fb4-d0d0bc8ac74d" providerId="AD" clId="Web-{A9D99C5F-4763-6365-1643-0A116A80FDF9}" dt="2020-01-20T19:12:50.274" v="9"/>
          <ac:spMkLst>
            <pc:docMk/>
            <pc:sldMk cId="3960465612" sldId="354"/>
            <ac:spMk id="7" creationId="{D4461862-A508-441C-BD53-C863CB8BF846}"/>
          </ac:spMkLst>
        </pc:spChg>
        <pc:picChg chg="mod">
          <ac:chgData name="Melissa Lander" userId="S::melissa.lander@sunwestsd.ca::323bedc8-6dbd-43ff-8fb4-d0d0bc8ac74d" providerId="AD" clId="Web-{A9D99C5F-4763-6365-1643-0A116A80FDF9}" dt="2020-01-20T19:13:47.634" v="23" actId="1076"/>
          <ac:picMkLst>
            <pc:docMk/>
            <pc:sldMk cId="3960465612" sldId="354"/>
            <ac:picMk id="4" creationId="{5A0F3231-8D5E-414F-BBC5-6DB6B25E56DE}"/>
          </ac:picMkLst>
        </pc:picChg>
        <pc:picChg chg="add del mod modCrop">
          <ac:chgData name="Melissa Lander" userId="S::melissa.lander@sunwestsd.ca::323bedc8-6dbd-43ff-8fb4-d0d0bc8ac74d" providerId="AD" clId="Web-{A9D99C5F-4763-6365-1643-0A116A80FDF9}" dt="2020-01-20T19:12:37.899" v="5"/>
          <ac:picMkLst>
            <pc:docMk/>
            <pc:sldMk cId="3960465612" sldId="354"/>
            <ac:picMk id="5" creationId="{BA0DB7CE-10A4-45E2-8DFD-F9602A21BAB6}"/>
          </ac:picMkLst>
        </pc:picChg>
        <pc:picChg chg="add mod modCrop">
          <ac:chgData name="Melissa Lander" userId="S::melissa.lander@sunwestsd.ca::323bedc8-6dbd-43ff-8fb4-d0d0bc8ac74d" providerId="AD" clId="Web-{A9D99C5F-4763-6365-1643-0A116A80FDF9}" dt="2020-01-20T19:13:53.384" v="24" actId="14100"/>
          <ac:picMkLst>
            <pc:docMk/>
            <pc:sldMk cId="3960465612" sldId="354"/>
            <ac:picMk id="8" creationId="{73E152BF-BC47-470F-BFD2-CF75EE1C3AB7}"/>
          </ac:picMkLst>
        </pc:picChg>
      </pc:sldChg>
      <pc:sldChg chg="modSp">
        <pc:chgData name="Melissa Lander" userId="S::melissa.lander@sunwestsd.ca::323bedc8-6dbd-43ff-8fb4-d0d0bc8ac74d" providerId="AD" clId="Web-{A9D99C5F-4763-6365-1643-0A116A80FDF9}" dt="2020-01-20T20:09:24.839" v="2498" actId="20577"/>
        <pc:sldMkLst>
          <pc:docMk/>
          <pc:sldMk cId="3098231804" sldId="366"/>
        </pc:sldMkLst>
        <pc:spChg chg="mod">
          <ac:chgData name="Melissa Lander" userId="S::melissa.lander@sunwestsd.ca::323bedc8-6dbd-43ff-8fb4-d0d0bc8ac74d" providerId="AD" clId="Web-{A9D99C5F-4763-6365-1643-0A116A80FDF9}" dt="2020-01-20T20:09:09.183" v="2488" actId="20577"/>
          <ac:spMkLst>
            <pc:docMk/>
            <pc:sldMk cId="3098231804" sldId="366"/>
            <ac:spMk id="2" creationId="{73E76DF3-5822-4739-923C-EF3B6CF76AD2}"/>
          </ac:spMkLst>
        </pc:spChg>
        <pc:spChg chg="mod">
          <ac:chgData name="Melissa Lander" userId="S::melissa.lander@sunwestsd.ca::323bedc8-6dbd-43ff-8fb4-d0d0bc8ac74d" providerId="AD" clId="Web-{A9D99C5F-4763-6365-1643-0A116A80FDF9}" dt="2020-01-20T20:09:24.839" v="2498" actId="20577"/>
          <ac:spMkLst>
            <pc:docMk/>
            <pc:sldMk cId="3098231804" sldId="366"/>
            <ac:spMk id="3" creationId="{16226255-2BBB-41C4-94E9-BDCE23A1B9F4}"/>
          </ac:spMkLst>
        </pc:spChg>
      </pc:sldChg>
      <pc:sldChg chg="modSp">
        <pc:chgData name="Melissa Lander" userId="S::melissa.lander@sunwestsd.ca::323bedc8-6dbd-43ff-8fb4-d0d0bc8ac74d" providerId="AD" clId="Web-{A9D99C5F-4763-6365-1643-0A116A80FDF9}" dt="2020-01-20T19:59:51.870" v="2228" actId="20577"/>
        <pc:sldMkLst>
          <pc:docMk/>
          <pc:sldMk cId="271052941" sldId="379"/>
        </pc:sldMkLst>
        <pc:spChg chg="mod">
          <ac:chgData name="Melissa Lander" userId="S::melissa.lander@sunwestsd.ca::323bedc8-6dbd-43ff-8fb4-d0d0bc8ac74d" providerId="AD" clId="Web-{A9D99C5F-4763-6365-1643-0A116A80FDF9}" dt="2020-01-20T19:55:18.480" v="1865" actId="20577"/>
          <ac:spMkLst>
            <pc:docMk/>
            <pc:sldMk cId="271052941" sldId="379"/>
            <ac:spMk id="2" creationId="{00000000-0000-0000-0000-000000000000}"/>
          </ac:spMkLst>
        </pc:spChg>
        <pc:spChg chg="mod">
          <ac:chgData name="Melissa Lander" userId="S::melissa.lander@sunwestsd.ca::323bedc8-6dbd-43ff-8fb4-d0d0bc8ac74d" providerId="AD" clId="Web-{A9D99C5F-4763-6365-1643-0A116A80FDF9}" dt="2020-01-20T19:58:05.823" v="2194" actId="1076"/>
          <ac:spMkLst>
            <pc:docMk/>
            <pc:sldMk cId="271052941" sldId="379"/>
            <ac:spMk id="3" creationId="{00000000-0000-0000-0000-000000000000}"/>
          </ac:spMkLst>
        </pc:spChg>
        <pc:spChg chg="mod">
          <ac:chgData name="Melissa Lander" userId="S::melissa.lander@sunwestsd.ca::323bedc8-6dbd-43ff-8fb4-d0d0bc8ac74d" providerId="AD" clId="Web-{A9D99C5F-4763-6365-1643-0A116A80FDF9}" dt="2020-01-20T19:59:51.870" v="2228" actId="20577"/>
          <ac:spMkLst>
            <pc:docMk/>
            <pc:sldMk cId="271052941" sldId="379"/>
            <ac:spMk id="4" creationId="{00000000-0000-0000-0000-000000000000}"/>
          </ac:spMkLst>
        </pc:spChg>
      </pc:sldChg>
      <pc:sldChg chg="addSp delSp modSp new ord">
        <pc:chgData name="Melissa Lander" userId="S::melissa.lander@sunwestsd.ca::323bedc8-6dbd-43ff-8fb4-d0d0bc8ac74d" providerId="AD" clId="Web-{A9D99C5F-4763-6365-1643-0A116A80FDF9}" dt="2020-01-20T19:46:11.948" v="1508" actId="1076"/>
        <pc:sldMkLst>
          <pc:docMk/>
          <pc:sldMk cId="3078939182" sldId="381"/>
        </pc:sldMkLst>
        <pc:spChg chg="mod">
          <ac:chgData name="Melissa Lander" userId="S::melissa.lander@sunwestsd.ca::323bedc8-6dbd-43ff-8fb4-d0d0bc8ac74d" providerId="AD" clId="Web-{A9D99C5F-4763-6365-1643-0A116A80FDF9}" dt="2020-01-20T19:45:58.916" v="1501" actId="20577"/>
          <ac:spMkLst>
            <pc:docMk/>
            <pc:sldMk cId="3078939182" sldId="381"/>
            <ac:spMk id="2" creationId="{72DDE9FE-DD0D-4A8E-94F1-90B87D10A25B}"/>
          </ac:spMkLst>
        </pc:spChg>
        <pc:spChg chg="mod">
          <ac:chgData name="Melissa Lander" userId="S::melissa.lander@sunwestsd.ca::323bedc8-6dbd-43ff-8fb4-d0d0bc8ac74d" providerId="AD" clId="Web-{A9D99C5F-4763-6365-1643-0A116A80FDF9}" dt="2020-01-20T19:46:11.948" v="1508" actId="1076"/>
          <ac:spMkLst>
            <pc:docMk/>
            <pc:sldMk cId="3078939182" sldId="381"/>
            <ac:spMk id="3" creationId="{57F318AB-6FB7-4E50-B200-22C1C114AC2D}"/>
          </ac:spMkLst>
        </pc:spChg>
        <pc:graphicFrameChg chg="add del mod modGraphic">
          <ac:chgData name="Melissa Lander" userId="S::melissa.lander@sunwestsd.ca::323bedc8-6dbd-43ff-8fb4-d0d0bc8ac74d" providerId="AD" clId="Web-{A9D99C5F-4763-6365-1643-0A116A80FDF9}" dt="2020-01-20T19:45:23.620" v="1448"/>
          <ac:graphicFrameMkLst>
            <pc:docMk/>
            <pc:sldMk cId="3078939182" sldId="381"/>
            <ac:graphicFrameMk id="4" creationId="{56481E19-9C04-4F37-8B33-C756BDD0EFD7}"/>
          </ac:graphicFrameMkLst>
        </pc:graphicFrameChg>
      </pc:sldChg>
      <pc:sldChg chg="addSp delSp modSp new mod setBg modClrScheme chgLayout">
        <pc:chgData name="Melissa Lander" userId="S::melissa.lander@sunwestsd.ca::323bedc8-6dbd-43ff-8fb4-d0d0bc8ac74d" providerId="AD" clId="Web-{A9D99C5F-4763-6365-1643-0A116A80FDF9}" dt="2020-01-20T20:26:15.153" v="2983" actId="14100"/>
        <pc:sldMkLst>
          <pc:docMk/>
          <pc:sldMk cId="2952499942" sldId="382"/>
        </pc:sldMkLst>
        <pc:spChg chg="mod">
          <ac:chgData name="Melissa Lander" userId="S::melissa.lander@sunwestsd.ca::323bedc8-6dbd-43ff-8fb4-d0d0bc8ac74d" providerId="AD" clId="Web-{A9D99C5F-4763-6365-1643-0A116A80FDF9}" dt="2020-01-20T20:26:15.153" v="2983" actId="14100"/>
          <ac:spMkLst>
            <pc:docMk/>
            <pc:sldMk cId="2952499942" sldId="382"/>
            <ac:spMk id="2" creationId="{62AC5371-46D9-4564-940A-0BF048B0D377}"/>
          </ac:spMkLst>
        </pc:spChg>
        <pc:spChg chg="del mod">
          <ac:chgData name="Melissa Lander" userId="S::melissa.lander@sunwestsd.ca::323bedc8-6dbd-43ff-8fb4-d0d0bc8ac74d" providerId="AD" clId="Web-{A9D99C5F-4763-6365-1643-0A116A80FDF9}" dt="2020-01-20T20:15:22.433" v="2567"/>
          <ac:spMkLst>
            <pc:docMk/>
            <pc:sldMk cId="2952499942" sldId="382"/>
            <ac:spMk id="3" creationId="{FAD91885-9254-4736-877C-E0DD6AD57367}"/>
          </ac:spMkLst>
        </pc:spChg>
        <pc:spChg chg="add del mod">
          <ac:chgData name="Melissa Lander" userId="S::melissa.lander@sunwestsd.ca::323bedc8-6dbd-43ff-8fb4-d0d0bc8ac74d" providerId="AD" clId="Web-{A9D99C5F-4763-6365-1643-0A116A80FDF9}" dt="2020-01-20T20:15:29.777" v="2571"/>
          <ac:spMkLst>
            <pc:docMk/>
            <pc:sldMk cId="2952499942" sldId="382"/>
            <ac:spMk id="6" creationId="{329E8DB7-DA6B-442F-A7A4-67BA97403427}"/>
          </ac:spMkLst>
        </pc:spChg>
        <pc:spChg chg="add mod">
          <ac:chgData name="Melissa Lander" userId="S::melissa.lander@sunwestsd.ca::323bedc8-6dbd-43ff-8fb4-d0d0bc8ac74d" providerId="AD" clId="Web-{A9D99C5F-4763-6365-1643-0A116A80FDF9}" dt="2020-01-20T20:25:26.668" v="2954" actId="1076"/>
          <ac:spMkLst>
            <pc:docMk/>
            <pc:sldMk cId="2952499942" sldId="382"/>
            <ac:spMk id="8" creationId="{3861DEF5-6E15-4617-B05F-99B2F1886719}"/>
          </ac:spMkLst>
        </pc:spChg>
        <pc:picChg chg="add mod ord">
          <ac:chgData name="Melissa Lander" userId="S::melissa.lander@sunwestsd.ca::323bedc8-6dbd-43ff-8fb4-d0d0bc8ac74d" providerId="AD" clId="Web-{A9D99C5F-4763-6365-1643-0A116A80FDF9}" dt="2020-01-20T20:18:39.684" v="2895" actId="1076"/>
          <ac:picMkLst>
            <pc:docMk/>
            <pc:sldMk cId="2952499942" sldId="382"/>
            <ac:picMk id="4" creationId="{6B787243-A2E8-4B06-859D-5E97E4330B4D}"/>
          </ac:picMkLst>
        </pc:picChg>
      </pc:sldChg>
      <pc:sldChg chg="modSp new">
        <pc:chgData name="Melissa Lander" userId="S::melissa.lander@sunwestsd.ca::323bedc8-6dbd-43ff-8fb4-d0d0bc8ac74d" providerId="AD" clId="Web-{A9D99C5F-4763-6365-1643-0A116A80FDF9}" dt="2020-01-20T20:57:35.857" v="3510" actId="20577"/>
        <pc:sldMkLst>
          <pc:docMk/>
          <pc:sldMk cId="3274275415" sldId="383"/>
        </pc:sldMkLst>
        <pc:spChg chg="mod">
          <ac:chgData name="Melissa Lander" userId="S::melissa.lander@sunwestsd.ca::323bedc8-6dbd-43ff-8fb4-d0d0bc8ac74d" providerId="AD" clId="Web-{A9D99C5F-4763-6365-1643-0A116A80FDF9}" dt="2020-01-20T20:56:59.419" v="3491" actId="20577"/>
          <ac:spMkLst>
            <pc:docMk/>
            <pc:sldMk cId="3274275415" sldId="383"/>
            <ac:spMk id="2" creationId="{2AF15A9D-4130-4FE6-8BE1-A21C46084DA0}"/>
          </ac:spMkLst>
        </pc:spChg>
        <pc:spChg chg="mod">
          <ac:chgData name="Melissa Lander" userId="S::melissa.lander@sunwestsd.ca::323bedc8-6dbd-43ff-8fb4-d0d0bc8ac74d" providerId="AD" clId="Web-{A9D99C5F-4763-6365-1643-0A116A80FDF9}" dt="2020-01-20T20:57:35.857" v="3510" actId="20577"/>
          <ac:spMkLst>
            <pc:docMk/>
            <pc:sldMk cId="3274275415" sldId="383"/>
            <ac:spMk id="3" creationId="{7541BF85-1D5D-4B1A-97C9-6872ED81F8ED}"/>
          </ac:spMkLst>
        </pc:spChg>
      </pc:sldChg>
      <pc:sldChg chg="delSp modSp new mod ord modClrScheme chgLayout">
        <pc:chgData name="Melissa Lander" userId="S::melissa.lander@sunwestsd.ca::323bedc8-6dbd-43ff-8fb4-d0d0bc8ac74d" providerId="AD" clId="Web-{A9D99C5F-4763-6365-1643-0A116A80FDF9}" dt="2020-01-20T19:19:00.790" v="237"/>
        <pc:sldMkLst>
          <pc:docMk/>
          <pc:sldMk cId="685241703" sldId="384"/>
        </pc:sldMkLst>
        <pc:spChg chg="mod ord">
          <ac:chgData name="Melissa Lander" userId="S::melissa.lander@sunwestsd.ca::323bedc8-6dbd-43ff-8fb4-d0d0bc8ac74d" providerId="AD" clId="Web-{A9D99C5F-4763-6365-1643-0A116A80FDF9}" dt="2020-01-20T19:16:35.571" v="229" actId="20577"/>
          <ac:spMkLst>
            <pc:docMk/>
            <pc:sldMk cId="685241703" sldId="384"/>
            <ac:spMk id="2" creationId="{5757127D-BAAE-43F6-B2A5-18B0D37C8DF0}"/>
          </ac:spMkLst>
        </pc:spChg>
        <pc:spChg chg="mod ord">
          <ac:chgData name="Melissa Lander" userId="S::melissa.lander@sunwestsd.ca::323bedc8-6dbd-43ff-8fb4-d0d0bc8ac74d" providerId="AD" clId="Web-{A9D99C5F-4763-6365-1643-0A116A80FDF9}" dt="2020-01-20T19:17:45.446" v="234" actId="20577"/>
          <ac:spMkLst>
            <pc:docMk/>
            <pc:sldMk cId="685241703" sldId="384"/>
            <ac:spMk id="3" creationId="{110D87FF-602D-496C-9A6F-B77B3EF0E815}"/>
          </ac:spMkLst>
        </pc:spChg>
        <pc:spChg chg="del">
          <ac:chgData name="Melissa Lander" userId="S::melissa.lander@sunwestsd.ca::323bedc8-6dbd-43ff-8fb4-d0d0bc8ac74d" providerId="AD" clId="Web-{A9D99C5F-4763-6365-1643-0A116A80FDF9}" dt="2020-01-20T19:16:30.134" v="202"/>
          <ac:spMkLst>
            <pc:docMk/>
            <pc:sldMk cId="685241703" sldId="384"/>
            <ac:spMk id="4" creationId="{9D423570-738E-4ACC-BD5E-148C6CCBA441}"/>
          </ac:spMkLst>
        </pc:spChg>
      </pc:sldChg>
      <pc:sldChg chg="addSp delSp modSp new mod modClrScheme chgLayout">
        <pc:chgData name="Melissa Lander" userId="S::melissa.lander@sunwestsd.ca::323bedc8-6dbd-43ff-8fb4-d0d0bc8ac74d" providerId="AD" clId="Web-{A9D99C5F-4763-6365-1643-0A116A80FDF9}" dt="2020-01-20T19:32:27.525" v="749" actId="1076"/>
        <pc:sldMkLst>
          <pc:docMk/>
          <pc:sldMk cId="3103200380" sldId="385"/>
        </pc:sldMkLst>
        <pc:spChg chg="mod ord">
          <ac:chgData name="Melissa Lander" userId="S::melissa.lander@sunwestsd.ca::323bedc8-6dbd-43ff-8fb4-d0d0bc8ac74d" providerId="AD" clId="Web-{A9D99C5F-4763-6365-1643-0A116A80FDF9}" dt="2020-01-20T19:24:06.931" v="541" actId="20577"/>
          <ac:spMkLst>
            <pc:docMk/>
            <pc:sldMk cId="3103200380" sldId="385"/>
            <ac:spMk id="2" creationId="{DF824A8A-6982-47C0-A418-CCB7849B2B3E}"/>
          </ac:spMkLst>
        </pc:spChg>
        <pc:spChg chg="mod ord">
          <ac:chgData name="Melissa Lander" userId="S::melissa.lander@sunwestsd.ca::323bedc8-6dbd-43ff-8fb4-d0d0bc8ac74d" providerId="AD" clId="Web-{A9D99C5F-4763-6365-1643-0A116A80FDF9}" dt="2020-01-20T19:31:23.291" v="740" actId="1076"/>
          <ac:spMkLst>
            <pc:docMk/>
            <pc:sldMk cId="3103200380" sldId="385"/>
            <ac:spMk id="3" creationId="{783FFAC3-9F57-4330-8665-76EFD14E3EE4}"/>
          </ac:spMkLst>
        </pc:spChg>
        <pc:spChg chg="del">
          <ac:chgData name="Melissa Lander" userId="S::melissa.lander@sunwestsd.ca::323bedc8-6dbd-43ff-8fb4-d0d0bc8ac74d" providerId="AD" clId="Web-{A9D99C5F-4763-6365-1643-0A116A80FDF9}" dt="2020-01-20T19:21:07.853" v="243"/>
          <ac:spMkLst>
            <pc:docMk/>
            <pc:sldMk cId="3103200380" sldId="385"/>
            <ac:spMk id="4" creationId="{0268042F-2CF5-4B0B-BF38-59A7D5805D24}"/>
          </ac:spMkLst>
        </pc:spChg>
        <pc:spChg chg="add mod">
          <ac:chgData name="Melissa Lander" userId="S::melissa.lander@sunwestsd.ca::323bedc8-6dbd-43ff-8fb4-d0d0bc8ac74d" providerId="AD" clId="Web-{A9D99C5F-4763-6365-1643-0A116A80FDF9}" dt="2020-01-20T19:25:11.103" v="560" actId="1076"/>
          <ac:spMkLst>
            <pc:docMk/>
            <pc:sldMk cId="3103200380" sldId="385"/>
            <ac:spMk id="5" creationId="{CDB6CB05-9C79-4284-9E5F-79DCBFC136AB}"/>
          </ac:spMkLst>
        </pc:spChg>
        <pc:picChg chg="add mod">
          <ac:chgData name="Melissa Lander" userId="S::melissa.lander@sunwestsd.ca::323bedc8-6dbd-43ff-8fb4-d0d0bc8ac74d" providerId="AD" clId="Web-{A9D99C5F-4763-6365-1643-0A116A80FDF9}" dt="2020-01-20T19:32:27.525" v="749" actId="1076"/>
          <ac:picMkLst>
            <pc:docMk/>
            <pc:sldMk cId="3103200380" sldId="385"/>
            <ac:picMk id="6" creationId="{C93F427E-F8FC-4E21-8E2E-222AAFF98106}"/>
          </ac:picMkLst>
        </pc:picChg>
      </pc:sldChg>
      <pc:sldChg chg="add replId">
        <pc:chgData name="Melissa Lander" userId="S::melissa.lander@sunwestsd.ca::323bedc8-6dbd-43ff-8fb4-d0d0bc8ac74d" providerId="AD" clId="Web-{A9D99C5F-4763-6365-1643-0A116A80FDF9}" dt="2020-01-20T19:26:05.509" v="582"/>
        <pc:sldMkLst>
          <pc:docMk/>
          <pc:sldMk cId="3256791065" sldId="386"/>
        </pc:sldMkLst>
      </pc:sldChg>
      <pc:sldChg chg="addSp delSp modSp new del">
        <pc:chgData name="Melissa Lander" userId="S::melissa.lander@sunwestsd.ca::323bedc8-6dbd-43ff-8fb4-d0d0bc8ac74d" providerId="AD" clId="Web-{A9D99C5F-4763-6365-1643-0A116A80FDF9}" dt="2020-01-20T19:26:02.212" v="581"/>
        <pc:sldMkLst>
          <pc:docMk/>
          <pc:sldMk cId="4107150663" sldId="386"/>
        </pc:sldMkLst>
        <pc:spChg chg="add del mod">
          <ac:chgData name="Melissa Lander" userId="S::melissa.lander@sunwestsd.ca::323bedc8-6dbd-43ff-8fb4-d0d0bc8ac74d" providerId="AD" clId="Web-{A9D99C5F-4763-6365-1643-0A116A80FDF9}" dt="2020-01-20T19:25:59.072" v="580"/>
          <ac:spMkLst>
            <pc:docMk/>
            <pc:sldMk cId="4107150663" sldId="386"/>
            <ac:spMk id="4" creationId="{43AE7226-68E4-442F-8958-B7C665EF1D63}"/>
          </ac:spMkLst>
        </pc:spChg>
      </pc:sldChg>
      <pc:sldChg chg="add replId">
        <pc:chgData name="Melissa Lander" userId="S::melissa.lander@sunwestsd.ca::323bedc8-6dbd-43ff-8fb4-d0d0bc8ac74d" providerId="AD" clId="Web-{A9D99C5F-4763-6365-1643-0A116A80FDF9}" dt="2020-01-20T19:26:46.540" v="585"/>
        <pc:sldMkLst>
          <pc:docMk/>
          <pc:sldMk cId="3451809257" sldId="387"/>
        </pc:sldMkLst>
      </pc:sldChg>
      <pc:sldChg chg="addSp delSp modSp new ord">
        <pc:chgData name="Melissa Lander" userId="S::melissa.lander@sunwestsd.ca::323bedc8-6dbd-43ff-8fb4-d0d0bc8ac74d" providerId="AD" clId="Web-{A9D99C5F-4763-6365-1643-0A116A80FDF9}" dt="2020-01-20T19:39:31.229" v="974"/>
        <pc:sldMkLst>
          <pc:docMk/>
          <pc:sldMk cId="2068611595" sldId="388"/>
        </pc:sldMkLst>
        <pc:spChg chg="mod">
          <ac:chgData name="Melissa Lander" userId="S::melissa.lander@sunwestsd.ca::323bedc8-6dbd-43ff-8fb4-d0d0bc8ac74d" providerId="AD" clId="Web-{A9D99C5F-4763-6365-1643-0A116A80FDF9}" dt="2020-01-20T19:38:40.838" v="968" actId="20577"/>
          <ac:spMkLst>
            <pc:docMk/>
            <pc:sldMk cId="2068611595" sldId="388"/>
            <ac:spMk id="2" creationId="{77F46A0F-D059-40D1-A342-8B5BAB4237FB}"/>
          </ac:spMkLst>
        </pc:spChg>
        <pc:spChg chg="add del mod">
          <ac:chgData name="Melissa Lander" userId="S::melissa.lander@sunwestsd.ca::323bedc8-6dbd-43ff-8fb4-d0d0bc8ac74d" providerId="AD" clId="Web-{A9D99C5F-4763-6365-1643-0A116A80FDF9}" dt="2020-01-20T19:39:20.197" v="973" actId="20577"/>
          <ac:spMkLst>
            <pc:docMk/>
            <pc:sldMk cId="2068611595" sldId="388"/>
            <ac:spMk id="3" creationId="{EA2B0FCC-B842-41A1-B5C9-35F3B4704A53}"/>
          </ac:spMkLst>
        </pc:spChg>
        <pc:spChg chg="del">
          <ac:chgData name="Melissa Lander" userId="S::melissa.lander@sunwestsd.ca::323bedc8-6dbd-43ff-8fb4-d0d0bc8ac74d" providerId="AD" clId="Web-{A9D99C5F-4763-6365-1643-0A116A80FDF9}" dt="2020-01-20T19:33:09.275" v="778"/>
          <ac:spMkLst>
            <pc:docMk/>
            <pc:sldMk cId="2068611595" sldId="388"/>
            <ac:spMk id="4" creationId="{4253D030-2B10-4533-AD85-2F979A157724}"/>
          </ac:spMkLst>
        </pc:spChg>
        <pc:spChg chg="add del mod">
          <ac:chgData name="Melissa Lander" userId="S::melissa.lander@sunwestsd.ca::323bedc8-6dbd-43ff-8fb4-d0d0bc8ac74d" providerId="AD" clId="Web-{A9D99C5F-4763-6365-1643-0A116A80FDF9}" dt="2020-01-20T19:38:19.994" v="945"/>
          <ac:spMkLst>
            <pc:docMk/>
            <pc:sldMk cId="2068611595" sldId="388"/>
            <ac:spMk id="7" creationId="{8F6B08CF-3527-4B49-BFA5-F02883206E1B}"/>
          </ac:spMkLst>
        </pc:spChg>
        <pc:cxnChg chg="add mod">
          <ac:chgData name="Melissa Lander" userId="S::melissa.lander@sunwestsd.ca::323bedc8-6dbd-43ff-8fb4-d0d0bc8ac74d" providerId="AD" clId="Web-{A9D99C5F-4763-6365-1643-0A116A80FDF9}" dt="2020-01-20T19:37:57.666" v="943" actId="14100"/>
          <ac:cxnSpMkLst>
            <pc:docMk/>
            <pc:sldMk cId="2068611595" sldId="388"/>
            <ac:cxnSpMk id="5" creationId="{76FEBD42-2E7E-40E5-B8D9-8C86CF89837C}"/>
          </ac:cxnSpMkLst>
        </pc:cxnChg>
      </pc:sldChg>
      <pc:sldChg chg="new del">
        <pc:chgData name="Melissa Lander" userId="S::melissa.lander@sunwestsd.ca::323bedc8-6dbd-43ff-8fb4-d0d0bc8ac74d" providerId="AD" clId="Web-{A9D99C5F-4763-6365-1643-0A116A80FDF9}" dt="2020-01-20T19:46:53.916" v="1510"/>
        <pc:sldMkLst>
          <pc:docMk/>
          <pc:sldMk cId="307986595" sldId="389"/>
        </pc:sldMkLst>
      </pc:sldChg>
      <pc:sldChg chg="delSp modSp new mod modClrScheme chgLayout">
        <pc:chgData name="Melissa Lander" userId="S::melissa.lander@sunwestsd.ca::323bedc8-6dbd-43ff-8fb4-d0d0bc8ac74d" providerId="AD" clId="Web-{A9D99C5F-4763-6365-1643-0A116A80FDF9}" dt="2020-01-20T19:49:38.511" v="1671" actId="20577"/>
        <pc:sldMkLst>
          <pc:docMk/>
          <pc:sldMk cId="3271909458" sldId="389"/>
        </pc:sldMkLst>
        <pc:spChg chg="mod ord">
          <ac:chgData name="Melissa Lander" userId="S::melissa.lander@sunwestsd.ca::323bedc8-6dbd-43ff-8fb4-d0d0bc8ac74d" providerId="AD" clId="Web-{A9D99C5F-4763-6365-1643-0A116A80FDF9}" dt="2020-01-20T19:49:26.338" v="1656" actId="20577"/>
          <ac:spMkLst>
            <pc:docMk/>
            <pc:sldMk cId="3271909458" sldId="389"/>
            <ac:spMk id="2" creationId="{ACDB937D-3BE8-4F9A-8AC1-FE3F74417B22}"/>
          </ac:spMkLst>
        </pc:spChg>
        <pc:spChg chg="mod ord">
          <ac:chgData name="Melissa Lander" userId="S::melissa.lander@sunwestsd.ca::323bedc8-6dbd-43ff-8fb4-d0d0bc8ac74d" providerId="AD" clId="Web-{A9D99C5F-4763-6365-1643-0A116A80FDF9}" dt="2020-01-20T19:49:38.511" v="1671" actId="20577"/>
          <ac:spMkLst>
            <pc:docMk/>
            <pc:sldMk cId="3271909458" sldId="389"/>
            <ac:spMk id="3" creationId="{3BFB6165-4BDA-46C7-8384-4799E6BAAE9E}"/>
          </ac:spMkLst>
        </pc:spChg>
        <pc:spChg chg="del">
          <ac:chgData name="Melissa Lander" userId="S::melissa.lander@sunwestsd.ca::323bedc8-6dbd-43ff-8fb4-d0d0bc8ac74d" providerId="AD" clId="Web-{A9D99C5F-4763-6365-1643-0A116A80FDF9}" dt="2020-01-20T19:49:04.260" v="1637"/>
          <ac:spMkLst>
            <pc:docMk/>
            <pc:sldMk cId="3271909458" sldId="389"/>
            <ac:spMk id="4" creationId="{654001DB-7255-47D1-92A7-1155DEE9CC22}"/>
          </ac:spMkLst>
        </pc:spChg>
      </pc:sldChg>
      <pc:sldChg chg="delSp modSp new mod modClrScheme chgLayout">
        <pc:chgData name="Melissa Lander" userId="S::melissa.lander@sunwestsd.ca::323bedc8-6dbd-43ff-8fb4-d0d0bc8ac74d" providerId="AD" clId="Web-{A9D99C5F-4763-6365-1643-0A116A80FDF9}" dt="2020-01-20T19:51:08.198" v="1731" actId="20577"/>
        <pc:sldMkLst>
          <pc:docMk/>
          <pc:sldMk cId="15711547" sldId="390"/>
        </pc:sldMkLst>
        <pc:spChg chg="mod ord">
          <ac:chgData name="Melissa Lander" userId="S::melissa.lander@sunwestsd.ca::323bedc8-6dbd-43ff-8fb4-d0d0bc8ac74d" providerId="AD" clId="Web-{A9D99C5F-4763-6365-1643-0A116A80FDF9}" dt="2020-01-20T19:50:57.885" v="1714" actId="20577"/>
          <ac:spMkLst>
            <pc:docMk/>
            <pc:sldMk cId="15711547" sldId="390"/>
            <ac:spMk id="2" creationId="{CB04F135-2459-4B5D-9920-76BDD4E900C4}"/>
          </ac:spMkLst>
        </pc:spChg>
        <pc:spChg chg="mod ord">
          <ac:chgData name="Melissa Lander" userId="S::melissa.lander@sunwestsd.ca::323bedc8-6dbd-43ff-8fb4-d0d0bc8ac74d" providerId="AD" clId="Web-{A9D99C5F-4763-6365-1643-0A116A80FDF9}" dt="2020-01-20T19:51:08.198" v="1731" actId="20577"/>
          <ac:spMkLst>
            <pc:docMk/>
            <pc:sldMk cId="15711547" sldId="390"/>
            <ac:spMk id="3" creationId="{9EC5EC90-7D5D-48F2-8758-DB59AC15953D}"/>
          </ac:spMkLst>
        </pc:spChg>
        <pc:spChg chg="del">
          <ac:chgData name="Melissa Lander" userId="S::melissa.lander@sunwestsd.ca::323bedc8-6dbd-43ff-8fb4-d0d0bc8ac74d" providerId="AD" clId="Web-{A9D99C5F-4763-6365-1643-0A116A80FDF9}" dt="2020-01-20T19:50:18.432" v="1675"/>
          <ac:spMkLst>
            <pc:docMk/>
            <pc:sldMk cId="15711547" sldId="390"/>
            <ac:spMk id="4" creationId="{F410C449-2281-4DCE-99E9-61AAB10A4DB8}"/>
          </ac:spMkLst>
        </pc:spChg>
      </pc:sldChg>
      <pc:sldChg chg="modSp add replId">
        <pc:chgData name="Melissa Lander" userId="S::melissa.lander@sunwestsd.ca::323bedc8-6dbd-43ff-8fb4-d0d0bc8ac74d" providerId="AD" clId="Web-{A9D99C5F-4763-6365-1643-0A116A80FDF9}" dt="2020-01-20T19:53:36.667" v="1848" actId="20577"/>
        <pc:sldMkLst>
          <pc:docMk/>
          <pc:sldMk cId="1579796741" sldId="391"/>
        </pc:sldMkLst>
        <pc:spChg chg="mod">
          <ac:chgData name="Melissa Lander" userId="S::melissa.lander@sunwestsd.ca::323bedc8-6dbd-43ff-8fb4-d0d0bc8ac74d" providerId="AD" clId="Web-{A9D99C5F-4763-6365-1643-0A116A80FDF9}" dt="2020-01-20T19:53:36.667" v="1848" actId="20577"/>
          <ac:spMkLst>
            <pc:docMk/>
            <pc:sldMk cId="1579796741" sldId="391"/>
            <ac:spMk id="2" creationId="{31422A08-89FF-4FA8-8978-481BEFA7F609}"/>
          </ac:spMkLst>
        </pc:spChg>
      </pc:sldChg>
      <pc:sldChg chg="addSp delSp modSp new">
        <pc:chgData name="Melissa Lander" userId="S::melissa.lander@sunwestsd.ca::323bedc8-6dbd-43ff-8fb4-d0d0bc8ac74d" providerId="AD" clId="Web-{A9D99C5F-4763-6365-1643-0A116A80FDF9}" dt="2020-01-20T20:01:53.730" v="2336" actId="20577"/>
        <pc:sldMkLst>
          <pc:docMk/>
          <pc:sldMk cId="4232395751" sldId="392"/>
        </pc:sldMkLst>
        <pc:spChg chg="mod">
          <ac:chgData name="Melissa Lander" userId="S::melissa.lander@sunwestsd.ca::323bedc8-6dbd-43ff-8fb4-d0d0bc8ac74d" providerId="AD" clId="Web-{A9D99C5F-4763-6365-1643-0A116A80FDF9}" dt="2020-01-20T20:00:39.152" v="2257" actId="20577"/>
          <ac:spMkLst>
            <pc:docMk/>
            <pc:sldMk cId="4232395751" sldId="392"/>
            <ac:spMk id="2" creationId="{20671B8C-D35E-4335-B485-8F0756ECC87E}"/>
          </ac:spMkLst>
        </pc:spChg>
        <pc:spChg chg="del">
          <ac:chgData name="Melissa Lander" userId="S::melissa.lander@sunwestsd.ca::323bedc8-6dbd-43ff-8fb4-d0d0bc8ac74d" providerId="AD" clId="Web-{A9D99C5F-4763-6365-1643-0A116A80FDF9}" dt="2020-01-20T20:01:03.120" v="2260"/>
          <ac:spMkLst>
            <pc:docMk/>
            <pc:sldMk cId="4232395751" sldId="392"/>
            <ac:spMk id="3" creationId="{2E6FF7F2-8550-4DCA-A73A-1F5E4C26AC05}"/>
          </ac:spMkLst>
        </pc:spChg>
        <pc:spChg chg="mod">
          <ac:chgData name="Melissa Lander" userId="S::melissa.lander@sunwestsd.ca::323bedc8-6dbd-43ff-8fb4-d0d0bc8ac74d" providerId="AD" clId="Web-{A9D99C5F-4763-6365-1643-0A116A80FDF9}" dt="2020-01-20T20:01:53.730" v="2336" actId="20577"/>
          <ac:spMkLst>
            <pc:docMk/>
            <pc:sldMk cId="4232395751" sldId="392"/>
            <ac:spMk id="4" creationId="{3E328C80-994A-4ACE-BD6C-21C960796861}"/>
          </ac:spMkLst>
        </pc:spChg>
        <pc:spChg chg="add del mod">
          <ac:chgData name="Melissa Lander" userId="S::melissa.lander@sunwestsd.ca::323bedc8-6dbd-43ff-8fb4-d0d0bc8ac74d" providerId="AD" clId="Web-{A9D99C5F-4763-6365-1643-0A116A80FDF9}" dt="2020-01-20T20:01:19.855" v="2309"/>
          <ac:spMkLst>
            <pc:docMk/>
            <pc:sldMk cId="4232395751" sldId="392"/>
            <ac:spMk id="7" creationId="{512BF72E-C231-4943-A529-6D9C30CD43BD}"/>
          </ac:spMkLst>
        </pc:spChg>
        <pc:picChg chg="add mod ord">
          <ac:chgData name="Melissa Lander" userId="S::melissa.lander@sunwestsd.ca::323bedc8-6dbd-43ff-8fb4-d0d0bc8ac74d" providerId="AD" clId="Web-{A9D99C5F-4763-6365-1643-0A116A80FDF9}" dt="2020-01-20T20:01:03.136" v="2261"/>
          <ac:picMkLst>
            <pc:docMk/>
            <pc:sldMk cId="4232395751" sldId="392"/>
            <ac:picMk id="5" creationId="{00020E5E-BBA5-422C-8132-C33E5A365F76}"/>
          </ac:picMkLst>
        </pc:picChg>
      </pc:sldChg>
      <pc:sldChg chg="delSp modSp new mod modClrScheme chgLayout">
        <pc:chgData name="Melissa Lander" userId="S::melissa.lander@sunwestsd.ca::323bedc8-6dbd-43ff-8fb4-d0d0bc8ac74d" providerId="AD" clId="Web-{A9D99C5F-4763-6365-1643-0A116A80FDF9}" dt="2020-01-20T20:02:36.277" v="2388" actId="20577"/>
        <pc:sldMkLst>
          <pc:docMk/>
          <pc:sldMk cId="3334944120" sldId="393"/>
        </pc:sldMkLst>
        <pc:spChg chg="mod ord">
          <ac:chgData name="Melissa Lander" userId="S::melissa.lander@sunwestsd.ca::323bedc8-6dbd-43ff-8fb4-d0d0bc8ac74d" providerId="AD" clId="Web-{A9D99C5F-4763-6365-1643-0A116A80FDF9}" dt="2020-01-20T20:02:27.917" v="2373" actId="20577"/>
          <ac:spMkLst>
            <pc:docMk/>
            <pc:sldMk cId="3334944120" sldId="393"/>
            <ac:spMk id="2" creationId="{F06FEA1F-DBC4-44B7-ABDD-E691E37DADF8}"/>
          </ac:spMkLst>
        </pc:spChg>
        <pc:spChg chg="mod ord">
          <ac:chgData name="Melissa Lander" userId="S::melissa.lander@sunwestsd.ca::323bedc8-6dbd-43ff-8fb4-d0d0bc8ac74d" providerId="AD" clId="Web-{A9D99C5F-4763-6365-1643-0A116A80FDF9}" dt="2020-01-20T20:02:36.277" v="2388" actId="20577"/>
          <ac:spMkLst>
            <pc:docMk/>
            <pc:sldMk cId="3334944120" sldId="393"/>
            <ac:spMk id="3" creationId="{1756C134-4683-47B4-95BB-0A21EDC4B602}"/>
          </ac:spMkLst>
        </pc:spChg>
        <pc:spChg chg="del">
          <ac:chgData name="Melissa Lander" userId="S::melissa.lander@sunwestsd.ca::323bedc8-6dbd-43ff-8fb4-d0d0bc8ac74d" providerId="AD" clId="Web-{A9D99C5F-4763-6365-1643-0A116A80FDF9}" dt="2020-01-20T20:02:16.761" v="2339"/>
          <ac:spMkLst>
            <pc:docMk/>
            <pc:sldMk cId="3334944120" sldId="393"/>
            <ac:spMk id="4" creationId="{7F55D28B-4AA9-4195-A1DE-260EF498793C}"/>
          </ac:spMkLst>
        </pc:spChg>
      </pc:sldChg>
      <pc:sldChg chg="addSp delSp modSp add replId">
        <pc:chgData name="Melissa Lander" userId="S::melissa.lander@sunwestsd.ca::323bedc8-6dbd-43ff-8fb4-d0d0bc8ac74d" providerId="AD" clId="Web-{A9D99C5F-4763-6365-1643-0A116A80FDF9}" dt="2020-01-20T20:05:48.511" v="2463" actId="1076"/>
        <pc:sldMkLst>
          <pc:docMk/>
          <pc:sldMk cId="2257737244" sldId="394"/>
        </pc:sldMkLst>
        <pc:spChg chg="mod">
          <ac:chgData name="Melissa Lander" userId="S::melissa.lander@sunwestsd.ca::323bedc8-6dbd-43ff-8fb4-d0d0bc8ac74d" providerId="AD" clId="Web-{A9D99C5F-4763-6365-1643-0A116A80FDF9}" dt="2020-01-20T20:05:34.683" v="2458" actId="1076"/>
          <ac:spMkLst>
            <pc:docMk/>
            <pc:sldMk cId="2257737244" sldId="394"/>
            <ac:spMk id="3" creationId="{00000000-0000-0000-0000-000000000000}"/>
          </ac:spMkLst>
        </pc:spChg>
        <pc:spChg chg="del">
          <ac:chgData name="Melissa Lander" userId="S::melissa.lander@sunwestsd.ca::323bedc8-6dbd-43ff-8fb4-d0d0bc8ac74d" providerId="AD" clId="Web-{A9D99C5F-4763-6365-1643-0A116A80FDF9}" dt="2020-01-20T20:05:00.308" v="2449"/>
          <ac:spMkLst>
            <pc:docMk/>
            <pc:sldMk cId="2257737244" sldId="394"/>
            <ac:spMk id="4" creationId="{00000000-0000-0000-0000-000000000000}"/>
          </ac:spMkLst>
        </pc:spChg>
        <pc:spChg chg="mod">
          <ac:chgData name="Melissa Lander" userId="S::melissa.lander@sunwestsd.ca::323bedc8-6dbd-43ff-8fb4-d0d0bc8ac74d" providerId="AD" clId="Web-{A9D99C5F-4763-6365-1643-0A116A80FDF9}" dt="2020-01-20T20:05:48.511" v="2463" actId="1076"/>
          <ac:spMkLst>
            <pc:docMk/>
            <pc:sldMk cId="2257737244" sldId="394"/>
            <ac:spMk id="6" creationId="{00000000-0000-0000-0000-000000000000}"/>
          </ac:spMkLst>
        </pc:spChg>
        <pc:spChg chg="add del mod">
          <ac:chgData name="Melissa Lander" userId="S::melissa.lander@sunwestsd.ca::323bedc8-6dbd-43ff-8fb4-d0d0bc8ac74d" providerId="AD" clId="Web-{A9D99C5F-4763-6365-1643-0A116A80FDF9}" dt="2020-01-20T20:05:04.683" v="2450"/>
          <ac:spMkLst>
            <pc:docMk/>
            <pc:sldMk cId="2257737244" sldId="394"/>
            <ac:spMk id="7" creationId="{407E3A8A-20E2-4089-81B4-F7641508AAF5}"/>
          </ac:spMkLst>
        </pc:spChg>
      </pc:sldChg>
      <pc:sldChg chg="delSp modSp add replId">
        <pc:chgData name="Melissa Lander" userId="S::melissa.lander@sunwestsd.ca::323bedc8-6dbd-43ff-8fb4-d0d0bc8ac74d" providerId="AD" clId="Web-{A9D99C5F-4763-6365-1643-0A116A80FDF9}" dt="2020-01-20T20:07:16.277" v="2484" actId="1076"/>
        <pc:sldMkLst>
          <pc:docMk/>
          <pc:sldMk cId="1715877059" sldId="395"/>
        </pc:sldMkLst>
        <pc:spChg chg="mod">
          <ac:chgData name="Melissa Lander" userId="S::melissa.lander@sunwestsd.ca::323bedc8-6dbd-43ff-8fb4-d0d0bc8ac74d" providerId="AD" clId="Web-{A9D99C5F-4763-6365-1643-0A116A80FDF9}" dt="2020-01-20T20:07:04.808" v="2482" actId="1076"/>
          <ac:spMkLst>
            <pc:docMk/>
            <pc:sldMk cId="1715877059" sldId="395"/>
            <ac:spMk id="5" creationId="{00000000-0000-0000-0000-000000000000}"/>
          </ac:spMkLst>
        </pc:spChg>
        <pc:spChg chg="mod">
          <ac:chgData name="Melissa Lander" userId="S::melissa.lander@sunwestsd.ca::323bedc8-6dbd-43ff-8fb4-d0d0bc8ac74d" providerId="AD" clId="Web-{A9D99C5F-4763-6365-1643-0A116A80FDF9}" dt="2020-01-20T20:07:16.277" v="2484" actId="1076"/>
          <ac:spMkLst>
            <pc:docMk/>
            <pc:sldMk cId="1715877059" sldId="395"/>
            <ac:spMk id="6" creationId="{00000000-0000-0000-0000-000000000000}"/>
          </ac:spMkLst>
        </pc:spChg>
        <pc:spChg chg="del">
          <ac:chgData name="Melissa Lander" userId="S::melissa.lander@sunwestsd.ca::323bedc8-6dbd-43ff-8fb4-d0d0bc8ac74d" providerId="AD" clId="Web-{A9D99C5F-4763-6365-1643-0A116A80FDF9}" dt="2020-01-20T20:06:48.074" v="2479"/>
          <ac:spMkLst>
            <pc:docMk/>
            <pc:sldMk cId="1715877059" sldId="395"/>
            <ac:spMk id="9" creationId="{916C9816-081B-4521-823F-F8E56F062425}"/>
          </ac:spMkLst>
        </pc:spChg>
      </pc:sldChg>
      <pc:sldChg chg="addSp delSp modSp new">
        <pc:chgData name="Melissa Lander" userId="S::melissa.lander@sunwestsd.ca::323bedc8-6dbd-43ff-8fb4-d0d0bc8ac74d" providerId="AD" clId="Web-{A9D99C5F-4763-6365-1643-0A116A80FDF9}" dt="2020-01-20T20:40:29.731" v="3092" actId="20577"/>
        <pc:sldMkLst>
          <pc:docMk/>
          <pc:sldMk cId="820571283" sldId="396"/>
        </pc:sldMkLst>
        <pc:spChg chg="del">
          <ac:chgData name="Melissa Lander" userId="S::melissa.lander@sunwestsd.ca::323bedc8-6dbd-43ff-8fb4-d0d0bc8ac74d" providerId="AD" clId="Web-{A9D99C5F-4763-6365-1643-0A116A80FDF9}" dt="2020-01-20T20:40:00.372" v="3073"/>
          <ac:spMkLst>
            <pc:docMk/>
            <pc:sldMk cId="820571283" sldId="396"/>
            <ac:spMk id="2" creationId="{316BFB9C-8796-40E9-AD0F-22A85DA26C20}"/>
          </ac:spMkLst>
        </pc:spChg>
        <pc:spChg chg="del">
          <ac:chgData name="Melissa Lander" userId="S::melissa.lander@sunwestsd.ca::323bedc8-6dbd-43ff-8fb4-d0d0bc8ac74d" providerId="AD" clId="Web-{A9D99C5F-4763-6365-1643-0A116A80FDF9}" dt="2020-01-20T20:36:58.059" v="2985"/>
          <ac:spMkLst>
            <pc:docMk/>
            <pc:sldMk cId="820571283" sldId="396"/>
            <ac:spMk id="3" creationId="{5265271C-F171-4BDD-853B-773A05F28E74}"/>
          </ac:spMkLst>
        </pc:spChg>
        <pc:spChg chg="mod">
          <ac:chgData name="Melissa Lander" userId="S::melissa.lander@sunwestsd.ca::323bedc8-6dbd-43ff-8fb4-d0d0bc8ac74d" providerId="AD" clId="Web-{A9D99C5F-4763-6365-1643-0A116A80FDF9}" dt="2020-01-20T20:40:29.731" v="3092" actId="20577"/>
          <ac:spMkLst>
            <pc:docMk/>
            <pc:sldMk cId="820571283" sldId="396"/>
            <ac:spMk id="4" creationId="{1B461742-88C6-4B27-90A1-24ABA68F185D}"/>
          </ac:spMkLst>
        </pc:spChg>
        <pc:picChg chg="add mod ord">
          <ac:chgData name="Melissa Lander" userId="S::melissa.lander@sunwestsd.ca::323bedc8-6dbd-43ff-8fb4-d0d0bc8ac74d" providerId="AD" clId="Web-{A9D99C5F-4763-6365-1643-0A116A80FDF9}" dt="2020-01-20T20:39:10.231" v="3061" actId="1076"/>
          <ac:picMkLst>
            <pc:docMk/>
            <pc:sldMk cId="820571283" sldId="396"/>
            <ac:picMk id="5" creationId="{9B8279E5-1334-4CB8-B33B-FA507DBDFF6E}"/>
          </ac:picMkLst>
        </pc:picChg>
        <pc:picChg chg="add mod">
          <ac:chgData name="Melissa Lander" userId="S::melissa.lander@sunwestsd.ca::323bedc8-6dbd-43ff-8fb4-d0d0bc8ac74d" providerId="AD" clId="Web-{A9D99C5F-4763-6365-1643-0A116A80FDF9}" dt="2020-01-20T20:38:37.622" v="3030" actId="688"/>
          <ac:picMkLst>
            <pc:docMk/>
            <pc:sldMk cId="820571283" sldId="396"/>
            <ac:picMk id="8" creationId="{4FC79349-D6F3-4343-9615-DCFA51E80BC6}"/>
          </ac:picMkLst>
        </pc:picChg>
      </pc:sldChg>
      <pc:sldChg chg="addSp delSp modSp new">
        <pc:chgData name="Melissa Lander" userId="S::melissa.lander@sunwestsd.ca::323bedc8-6dbd-43ff-8fb4-d0d0bc8ac74d" providerId="AD" clId="Web-{A9D99C5F-4763-6365-1643-0A116A80FDF9}" dt="2020-01-20T20:50:02.200" v="3143" actId="14100"/>
        <pc:sldMkLst>
          <pc:docMk/>
          <pc:sldMk cId="3319079956" sldId="397"/>
        </pc:sldMkLst>
        <pc:spChg chg="mod">
          <ac:chgData name="Melissa Lander" userId="S::melissa.lander@sunwestsd.ca::323bedc8-6dbd-43ff-8fb4-d0d0bc8ac74d" providerId="AD" clId="Web-{A9D99C5F-4763-6365-1643-0A116A80FDF9}" dt="2020-01-20T20:43:56.919" v="3128" actId="20577"/>
          <ac:spMkLst>
            <pc:docMk/>
            <pc:sldMk cId="3319079956" sldId="397"/>
            <ac:spMk id="2" creationId="{30E6241E-DD08-4069-9755-DE447CBF0356}"/>
          </ac:spMkLst>
        </pc:spChg>
        <pc:spChg chg="del">
          <ac:chgData name="Melissa Lander" userId="S::melissa.lander@sunwestsd.ca::323bedc8-6dbd-43ff-8fb4-d0d0bc8ac74d" providerId="AD" clId="Web-{A9D99C5F-4763-6365-1643-0A116A80FDF9}" dt="2020-01-20T20:43:57.232" v="3130"/>
          <ac:spMkLst>
            <pc:docMk/>
            <pc:sldMk cId="3319079956" sldId="397"/>
            <ac:spMk id="3" creationId="{353164C8-88A8-48DA-B6D6-9F20E385EFA0}"/>
          </ac:spMkLst>
        </pc:spChg>
        <pc:spChg chg="add del mod">
          <ac:chgData name="Melissa Lander" userId="S::melissa.lander@sunwestsd.ca::323bedc8-6dbd-43ff-8fb4-d0d0bc8ac74d" providerId="AD" clId="Web-{A9D99C5F-4763-6365-1643-0A116A80FDF9}" dt="2020-01-20T20:49:50.669" v="3140"/>
          <ac:spMkLst>
            <pc:docMk/>
            <pc:sldMk cId="3319079956" sldId="397"/>
            <ac:spMk id="9" creationId="{054161F2-B604-49F7-ACBA-9236EA33CAC1}"/>
          </ac:spMkLst>
        </pc:spChg>
        <pc:picChg chg="add del mod ord">
          <ac:chgData name="Melissa Lander" userId="S::melissa.lander@sunwestsd.ca::323bedc8-6dbd-43ff-8fb4-d0d0bc8ac74d" providerId="AD" clId="Web-{A9D99C5F-4763-6365-1643-0A116A80FDF9}" dt="2020-01-20T20:45:36.200" v="3139"/>
          <ac:picMkLst>
            <pc:docMk/>
            <pc:sldMk cId="3319079956" sldId="397"/>
            <ac:picMk id="4" creationId="{B8CC92EC-0B00-4F3A-A001-25DC5EA86AEA}"/>
          </ac:picMkLst>
        </pc:picChg>
        <pc:picChg chg="add del mod">
          <ac:chgData name="Melissa Lander" userId="S::melissa.lander@sunwestsd.ca::323bedc8-6dbd-43ff-8fb4-d0d0bc8ac74d" providerId="AD" clId="Web-{A9D99C5F-4763-6365-1643-0A116A80FDF9}" dt="2020-01-20T20:45:34.341" v="3138"/>
          <ac:picMkLst>
            <pc:docMk/>
            <pc:sldMk cId="3319079956" sldId="397"/>
            <ac:picMk id="6" creationId="{2C18267B-502D-4C5D-AEA5-61A8C3010455}"/>
          </ac:picMkLst>
        </pc:picChg>
        <pc:picChg chg="add mod ord">
          <ac:chgData name="Melissa Lander" userId="S::melissa.lander@sunwestsd.ca::323bedc8-6dbd-43ff-8fb4-d0d0bc8ac74d" providerId="AD" clId="Web-{A9D99C5F-4763-6365-1643-0A116A80FDF9}" dt="2020-01-20T20:50:02.200" v="3143" actId="14100"/>
          <ac:picMkLst>
            <pc:docMk/>
            <pc:sldMk cId="3319079956" sldId="397"/>
            <ac:picMk id="10" creationId="{81CE74DF-1F53-47DE-9FD9-A5A5ECD333F0}"/>
          </ac:picMkLst>
        </pc:picChg>
      </pc:sldChg>
      <pc:sldChg chg="addSp delSp modSp new mod ord modClrScheme chgLayout">
        <pc:chgData name="Melissa Lander" userId="S::melissa.lander@sunwestsd.ca::323bedc8-6dbd-43ff-8fb4-d0d0bc8ac74d" providerId="AD" clId="Web-{A9D99C5F-4763-6365-1643-0A116A80FDF9}" dt="2020-01-20T20:52:12.935" v="3152" actId="1076"/>
        <pc:sldMkLst>
          <pc:docMk/>
          <pc:sldMk cId="3603244640" sldId="398"/>
        </pc:sldMkLst>
        <pc:spChg chg="del">
          <ac:chgData name="Melissa Lander" userId="S::melissa.lander@sunwestsd.ca::323bedc8-6dbd-43ff-8fb4-d0d0bc8ac74d" providerId="AD" clId="Web-{A9D99C5F-4763-6365-1643-0A116A80FDF9}" dt="2020-01-20T20:51:48.528" v="3146"/>
          <ac:spMkLst>
            <pc:docMk/>
            <pc:sldMk cId="3603244640" sldId="398"/>
            <ac:spMk id="2" creationId="{0FE52686-9ACC-43E2-ADC6-FCA7DBCB95DB}"/>
          </ac:spMkLst>
        </pc:spChg>
        <pc:spChg chg="del">
          <ac:chgData name="Melissa Lander" userId="S::melissa.lander@sunwestsd.ca::323bedc8-6dbd-43ff-8fb4-d0d0bc8ac74d" providerId="AD" clId="Web-{A9D99C5F-4763-6365-1643-0A116A80FDF9}" dt="2020-01-20T20:51:48.528" v="3146"/>
          <ac:spMkLst>
            <pc:docMk/>
            <pc:sldMk cId="3603244640" sldId="398"/>
            <ac:spMk id="3" creationId="{EF4274CD-C512-4D6D-945F-CB03BFB166CA}"/>
          </ac:spMkLst>
        </pc:spChg>
        <pc:picChg chg="add mod">
          <ac:chgData name="Melissa Lander" userId="S::melissa.lander@sunwestsd.ca::323bedc8-6dbd-43ff-8fb4-d0d0bc8ac74d" providerId="AD" clId="Web-{A9D99C5F-4763-6365-1643-0A116A80FDF9}" dt="2020-01-20T20:52:12.935" v="3152" actId="1076"/>
          <ac:picMkLst>
            <pc:docMk/>
            <pc:sldMk cId="3603244640" sldId="398"/>
            <ac:picMk id="4" creationId="{6F419AA0-71E9-450C-9C5F-0370C5DCCCC9}"/>
          </ac:picMkLst>
        </pc:picChg>
      </pc:sldChg>
      <pc:sldChg chg="addSp delSp modSp new modNotes">
        <pc:chgData name="Melissa Lander" userId="S::melissa.lander@sunwestsd.ca::323bedc8-6dbd-43ff-8fb4-d0d0bc8ac74d" providerId="AD" clId="Web-{A9D99C5F-4763-6365-1643-0A116A80FDF9}" dt="2020-01-20T21:00:46.638" v="3565"/>
        <pc:sldMkLst>
          <pc:docMk/>
          <pc:sldMk cId="455120359" sldId="399"/>
        </pc:sldMkLst>
        <pc:picChg chg="add del mod">
          <ac:chgData name="Melissa Lander" userId="S::melissa.lander@sunwestsd.ca::323bedc8-6dbd-43ff-8fb4-d0d0bc8ac74d" providerId="AD" clId="Web-{A9D99C5F-4763-6365-1643-0A116A80FDF9}" dt="2020-01-20T21:00:46.638" v="3565"/>
          <ac:picMkLst>
            <pc:docMk/>
            <pc:sldMk cId="455120359" sldId="399"/>
            <ac:picMk id="2" creationId="{47046339-BB0C-4E4D-8573-034401600308}"/>
          </ac:picMkLst>
        </pc:picChg>
      </pc:sldChg>
      <pc:sldChg chg="modSp new del">
        <pc:chgData name="Melissa Lander" userId="S::melissa.lander@sunwestsd.ca::323bedc8-6dbd-43ff-8fb4-d0d0bc8ac74d" providerId="AD" clId="Web-{A9D99C5F-4763-6365-1643-0A116A80FDF9}" dt="2020-01-20T20:54:19.825" v="3212"/>
        <pc:sldMkLst>
          <pc:docMk/>
          <pc:sldMk cId="1655627542" sldId="399"/>
        </pc:sldMkLst>
        <pc:spChg chg="mod">
          <ac:chgData name="Melissa Lander" userId="S::melissa.lander@sunwestsd.ca::323bedc8-6dbd-43ff-8fb4-d0d0bc8ac74d" providerId="AD" clId="Web-{A9D99C5F-4763-6365-1643-0A116A80FDF9}" dt="2020-01-20T20:52:58.138" v="3179" actId="20577"/>
          <ac:spMkLst>
            <pc:docMk/>
            <pc:sldMk cId="1655627542" sldId="399"/>
            <ac:spMk id="2" creationId="{47B7D0D7-5405-4926-AC1B-BDF62ADF36CF}"/>
          </ac:spMkLst>
        </pc:spChg>
        <pc:spChg chg="mod">
          <ac:chgData name="Melissa Lander" userId="S::melissa.lander@sunwestsd.ca::323bedc8-6dbd-43ff-8fb4-d0d0bc8ac74d" providerId="AD" clId="Web-{A9D99C5F-4763-6365-1643-0A116A80FDF9}" dt="2020-01-20T20:54:17.185" v="3210" actId="20577"/>
          <ac:spMkLst>
            <pc:docMk/>
            <pc:sldMk cId="1655627542" sldId="399"/>
            <ac:spMk id="3" creationId="{CC3F5252-5547-4217-866E-67B3D29D4870}"/>
          </ac:spMkLst>
        </pc:spChg>
      </pc:sldChg>
    </pc:docChg>
  </pc:docChgLst>
  <pc:docChgLst>
    <pc:chgData name="Melissa Lander" userId="S::melissa.lander@sunwestsd.ca::323bedc8-6dbd-43ff-8fb4-d0d0bc8ac74d" providerId="AD" clId="Web-{4B927265-9197-B0AF-6907-475553D371A0}"/>
    <pc:docChg chg="addSld modSld">
      <pc:chgData name="Melissa Lander" userId="S::melissa.lander@sunwestsd.ca::323bedc8-6dbd-43ff-8fb4-d0d0bc8ac74d" providerId="AD" clId="Web-{4B927265-9197-B0AF-6907-475553D371A0}" dt="2020-01-20T21:15:41.945" v="216"/>
      <pc:docMkLst>
        <pc:docMk/>
      </pc:docMkLst>
      <pc:sldChg chg="modSp modNotes">
        <pc:chgData name="Melissa Lander" userId="S::melissa.lander@sunwestsd.ca::323bedc8-6dbd-43ff-8fb4-d0d0bc8ac74d" providerId="AD" clId="Web-{4B927265-9197-B0AF-6907-475553D371A0}" dt="2020-01-20T21:11:33.085" v="57" actId="20577"/>
        <pc:sldMkLst>
          <pc:docMk/>
          <pc:sldMk cId="2303216433" sldId="275"/>
        </pc:sldMkLst>
        <pc:spChg chg="mod">
          <ac:chgData name="Melissa Lander" userId="S::melissa.lander@sunwestsd.ca::323bedc8-6dbd-43ff-8fb4-d0d0bc8ac74d" providerId="AD" clId="Web-{4B927265-9197-B0AF-6907-475553D371A0}" dt="2020-01-20T21:11:33.085" v="57" actId="20577"/>
          <ac:spMkLst>
            <pc:docMk/>
            <pc:sldMk cId="2303216433" sldId="275"/>
            <ac:spMk id="3" creationId="{00000000-0000-0000-0000-000000000000}"/>
          </ac:spMkLst>
        </pc:spChg>
      </pc:sldChg>
      <pc:sldChg chg="addSp delSp modSp new">
        <pc:chgData name="Melissa Lander" userId="S::melissa.lander@sunwestsd.ca::323bedc8-6dbd-43ff-8fb4-d0d0bc8ac74d" providerId="AD" clId="Web-{4B927265-9197-B0AF-6907-475553D371A0}" dt="2020-01-20T21:15:41.945" v="216"/>
        <pc:sldMkLst>
          <pc:docMk/>
          <pc:sldMk cId="704309358" sldId="400"/>
        </pc:sldMkLst>
        <pc:spChg chg="mod">
          <ac:chgData name="Melissa Lander" userId="S::melissa.lander@sunwestsd.ca::323bedc8-6dbd-43ff-8fb4-d0d0bc8ac74d" providerId="AD" clId="Web-{4B927265-9197-B0AF-6907-475553D371A0}" dt="2020-01-20T21:12:29.773" v="77" actId="20577"/>
          <ac:spMkLst>
            <pc:docMk/>
            <pc:sldMk cId="704309358" sldId="400"/>
            <ac:spMk id="2" creationId="{C2E5E8F1-CA0C-45EC-8C76-9A2265F206FD}"/>
          </ac:spMkLst>
        </pc:spChg>
        <pc:spChg chg="mod">
          <ac:chgData name="Melissa Lander" userId="S::melissa.lander@sunwestsd.ca::323bedc8-6dbd-43ff-8fb4-d0d0bc8ac74d" providerId="AD" clId="Web-{4B927265-9197-B0AF-6907-475553D371A0}" dt="2020-01-20T21:14:42.445" v="211" actId="20577"/>
          <ac:spMkLst>
            <pc:docMk/>
            <pc:sldMk cId="704309358" sldId="400"/>
            <ac:spMk id="3" creationId="{9C760B63-985A-4C32-B8A2-B9253624D9D7}"/>
          </ac:spMkLst>
        </pc:spChg>
        <pc:picChg chg="add del mod">
          <ac:chgData name="Melissa Lander" userId="S::melissa.lander@sunwestsd.ca::323bedc8-6dbd-43ff-8fb4-d0d0bc8ac74d" providerId="AD" clId="Web-{4B927265-9197-B0AF-6907-475553D371A0}" dt="2020-01-20T21:15:41.945" v="216"/>
          <ac:picMkLst>
            <pc:docMk/>
            <pc:sldMk cId="704309358" sldId="400"/>
            <ac:picMk id="4" creationId="{8CA1C95F-2635-4DCA-951E-6A4A59BDA482}"/>
          </ac:picMkLst>
        </pc:picChg>
      </pc:sldChg>
    </pc:docChg>
  </pc:docChgLst>
  <pc:docChgLst>
    <pc:chgData name="Kelli Boklaschuk" userId="S::kelli.boklaschuk@sunwestsd.ca::f84674d6-aa68-40a4-9a7f-158afae0caa9" providerId="AD" clId="Web-{3F3A2F67-18E2-E924-536D-BB5289094495}"/>
    <pc:docChg chg="modSld">
      <pc:chgData name="Kelli Boklaschuk" userId="S::kelli.boklaschuk@sunwestsd.ca::f84674d6-aa68-40a4-9a7f-158afae0caa9" providerId="AD" clId="Web-{3F3A2F67-18E2-E924-536D-BB5289094495}" dt="2020-01-28T19:50:30" v="1"/>
      <pc:docMkLst>
        <pc:docMk/>
      </pc:docMkLst>
      <pc:sldChg chg="mod modShow">
        <pc:chgData name="Kelli Boklaschuk" userId="S::kelli.boklaschuk@sunwestsd.ca::f84674d6-aa68-40a4-9a7f-158afae0caa9" providerId="AD" clId="Web-{3F3A2F67-18E2-E924-536D-BB5289094495}" dt="2020-01-28T19:50:23.921" v="0"/>
        <pc:sldMkLst>
          <pc:docMk/>
          <pc:sldMk cId="4252910708" sldId="455"/>
        </pc:sldMkLst>
      </pc:sldChg>
      <pc:sldChg chg="mod modShow">
        <pc:chgData name="Kelli Boklaschuk" userId="S::kelli.boklaschuk@sunwestsd.ca::f84674d6-aa68-40a4-9a7f-158afae0caa9" providerId="AD" clId="Web-{3F3A2F67-18E2-E924-536D-BB5289094495}" dt="2020-01-28T19:50:30" v="1"/>
        <pc:sldMkLst>
          <pc:docMk/>
          <pc:sldMk cId="2915904432" sldId="456"/>
        </pc:sldMkLst>
      </pc:sldChg>
    </pc:docChg>
  </pc:docChgLst>
  <pc:docChgLst>
    <pc:chgData name="Kelli Boklaschuk" userId="S::kelli.boklaschuk@sunwestsd.ca::f84674d6-aa68-40a4-9a7f-158afae0caa9" providerId="AD" clId="Web-{42CD5CBE-4207-500A-7D7B-FE826362D63F}"/>
    <pc:docChg chg="modSld">
      <pc:chgData name="Kelli Boklaschuk" userId="S::kelli.boklaschuk@sunwestsd.ca::f84674d6-aa68-40a4-9a7f-158afae0caa9" providerId="AD" clId="Web-{42CD5CBE-4207-500A-7D7B-FE826362D63F}" dt="2020-01-28T15:59:02.822" v="94"/>
      <pc:docMkLst>
        <pc:docMk/>
      </pc:docMkLst>
      <pc:sldChg chg="modNotes">
        <pc:chgData name="Kelli Boklaschuk" userId="S::kelli.boklaschuk@sunwestsd.ca::f84674d6-aa68-40a4-9a7f-158afae0caa9" providerId="AD" clId="Web-{42CD5CBE-4207-500A-7D7B-FE826362D63F}" dt="2020-01-28T15:43:42.508" v="41"/>
        <pc:sldMkLst>
          <pc:docMk/>
          <pc:sldMk cId="1732698309" sldId="258"/>
        </pc:sldMkLst>
      </pc:sldChg>
      <pc:sldChg chg="modNotes">
        <pc:chgData name="Kelli Boklaschuk" userId="S::kelli.boklaschuk@sunwestsd.ca::f84674d6-aa68-40a4-9a7f-158afae0caa9" providerId="AD" clId="Web-{42CD5CBE-4207-500A-7D7B-FE826362D63F}" dt="2020-01-28T15:57:25.775" v="82"/>
        <pc:sldMkLst>
          <pc:docMk/>
          <pc:sldMk cId="3891631461" sldId="277"/>
        </pc:sldMkLst>
      </pc:sldChg>
      <pc:sldChg chg="modNotes">
        <pc:chgData name="Kelli Boklaschuk" userId="S::kelli.boklaschuk@sunwestsd.ca::f84674d6-aa68-40a4-9a7f-158afae0caa9" providerId="AD" clId="Web-{42CD5CBE-4207-500A-7D7B-FE826362D63F}" dt="2020-01-28T15:56:32.009" v="81"/>
        <pc:sldMkLst>
          <pc:docMk/>
          <pc:sldMk cId="3001938404" sldId="345"/>
        </pc:sldMkLst>
      </pc:sldChg>
      <pc:sldChg chg="modNotes">
        <pc:chgData name="Kelli Boklaschuk" userId="S::kelli.boklaschuk@sunwestsd.ca::f84674d6-aa68-40a4-9a7f-158afae0caa9" providerId="AD" clId="Web-{42CD5CBE-4207-500A-7D7B-FE826362D63F}" dt="2020-01-28T15:51:14.211" v="73"/>
        <pc:sldMkLst>
          <pc:docMk/>
          <pc:sldMk cId="3799124780" sldId="378"/>
        </pc:sldMkLst>
      </pc:sldChg>
      <pc:sldChg chg="modNotes">
        <pc:chgData name="Kelli Boklaschuk" userId="S::kelli.boklaschuk@sunwestsd.ca::f84674d6-aa68-40a4-9a7f-158afae0caa9" providerId="AD" clId="Web-{42CD5CBE-4207-500A-7D7B-FE826362D63F}" dt="2020-01-28T15:56:16.790" v="75"/>
        <pc:sldMkLst>
          <pc:docMk/>
          <pc:sldMk cId="704309358" sldId="400"/>
        </pc:sldMkLst>
      </pc:sldChg>
      <pc:sldChg chg="modNotes">
        <pc:chgData name="Kelli Boklaschuk" userId="S::kelli.boklaschuk@sunwestsd.ca::f84674d6-aa68-40a4-9a7f-158afae0caa9" providerId="AD" clId="Web-{42CD5CBE-4207-500A-7D7B-FE826362D63F}" dt="2020-01-28T15:46:25.477" v="48"/>
        <pc:sldMkLst>
          <pc:docMk/>
          <pc:sldMk cId="1148802222" sldId="404"/>
        </pc:sldMkLst>
      </pc:sldChg>
      <pc:sldChg chg="modNotes">
        <pc:chgData name="Kelli Boklaschuk" userId="S::kelli.boklaschuk@sunwestsd.ca::f84674d6-aa68-40a4-9a7f-158afae0caa9" providerId="AD" clId="Web-{42CD5CBE-4207-500A-7D7B-FE826362D63F}" dt="2020-01-28T15:57:56.712" v="88"/>
        <pc:sldMkLst>
          <pc:docMk/>
          <pc:sldMk cId="397485721" sldId="436"/>
        </pc:sldMkLst>
      </pc:sldChg>
      <pc:sldChg chg="modNotes">
        <pc:chgData name="Kelli Boklaschuk" userId="S::kelli.boklaschuk@sunwestsd.ca::f84674d6-aa68-40a4-9a7f-158afae0caa9" providerId="AD" clId="Web-{42CD5CBE-4207-500A-7D7B-FE826362D63F}" dt="2020-01-28T15:58:49.462" v="89"/>
        <pc:sldMkLst>
          <pc:docMk/>
          <pc:sldMk cId="3072824383" sldId="463"/>
        </pc:sldMkLst>
      </pc:sldChg>
      <pc:sldChg chg="modNotes">
        <pc:chgData name="Kelli Boklaschuk" userId="S::kelli.boklaschuk@sunwestsd.ca::f84674d6-aa68-40a4-9a7f-158afae0caa9" providerId="AD" clId="Web-{42CD5CBE-4207-500A-7D7B-FE826362D63F}" dt="2020-01-28T15:59:02.822" v="94"/>
        <pc:sldMkLst>
          <pc:docMk/>
          <pc:sldMk cId="1510064903" sldId="465"/>
        </pc:sldMkLst>
      </pc:sldChg>
      <pc:sldChg chg="modSp">
        <pc:chgData name="Kelli Boklaschuk" userId="S::kelli.boklaschuk@sunwestsd.ca::f84674d6-aa68-40a4-9a7f-158afae0caa9" providerId="AD" clId="Web-{42CD5CBE-4207-500A-7D7B-FE826362D63F}" dt="2020-01-28T14:47:55.514" v="22" actId="1076"/>
        <pc:sldMkLst>
          <pc:docMk/>
          <pc:sldMk cId="2916122717" sldId="467"/>
        </pc:sldMkLst>
        <pc:picChg chg="mod">
          <ac:chgData name="Kelli Boklaschuk" userId="S::kelli.boklaschuk@sunwestsd.ca::f84674d6-aa68-40a4-9a7f-158afae0caa9" providerId="AD" clId="Web-{42CD5CBE-4207-500A-7D7B-FE826362D63F}" dt="2020-01-28T14:47:55.514" v="22" actId="1076"/>
          <ac:picMkLst>
            <pc:docMk/>
            <pc:sldMk cId="2916122717" sldId="467"/>
            <ac:picMk id="4" creationId="{55BFE44E-8A1C-4B4C-AC64-0558ACFF616C}"/>
          </ac:picMkLst>
        </pc:picChg>
      </pc:sldChg>
      <pc:sldChg chg="modSp">
        <pc:chgData name="Kelli Boklaschuk" userId="S::kelli.boklaschuk@sunwestsd.ca::f84674d6-aa68-40a4-9a7f-158afae0caa9" providerId="AD" clId="Web-{42CD5CBE-4207-500A-7D7B-FE826362D63F}" dt="2020-01-28T14:38:30.579" v="20" actId="20577"/>
        <pc:sldMkLst>
          <pc:docMk/>
          <pc:sldMk cId="2864481263" sldId="468"/>
        </pc:sldMkLst>
        <pc:spChg chg="mod">
          <ac:chgData name="Kelli Boklaschuk" userId="S::kelli.boklaschuk@sunwestsd.ca::f84674d6-aa68-40a4-9a7f-158afae0caa9" providerId="AD" clId="Web-{42CD5CBE-4207-500A-7D7B-FE826362D63F}" dt="2020-01-28T14:38:30.579" v="20" actId="20577"/>
          <ac:spMkLst>
            <pc:docMk/>
            <pc:sldMk cId="2864481263" sldId="468"/>
            <ac:spMk id="3" creationId="{22C3432E-AABC-41EC-8A2A-621C475FDE5D}"/>
          </ac:spMkLst>
        </pc:spChg>
      </pc:sldChg>
    </pc:docChg>
  </pc:docChgLst>
  <pc:docChgLst>
    <pc:chgData name="Vanessa Lewis" userId="S::vanessa.lewis@sunwestsd.ca::ff8e74ba-4c0f-474e-9f9f-82475ea22a19" providerId="AD" clId="Web-{5773485C-4834-2C0E-2253-88F67D0B01B6}"/>
    <pc:docChg chg="modSld">
      <pc:chgData name="Vanessa Lewis" userId="S::vanessa.lewis@sunwestsd.ca::ff8e74ba-4c0f-474e-9f9f-82475ea22a19" providerId="AD" clId="Web-{5773485C-4834-2C0E-2253-88F67D0B01B6}" dt="2020-01-24T19:22:40.444" v="18"/>
      <pc:docMkLst>
        <pc:docMk/>
      </pc:docMkLst>
      <pc:sldChg chg="modNotes">
        <pc:chgData name="Vanessa Lewis" userId="S::vanessa.lewis@sunwestsd.ca::ff8e74ba-4c0f-474e-9f9f-82475ea22a19" providerId="AD" clId="Web-{5773485C-4834-2C0E-2253-88F67D0B01B6}" dt="2020-01-24T19:22:40.444" v="18"/>
        <pc:sldMkLst>
          <pc:docMk/>
          <pc:sldMk cId="53507145" sldId="276"/>
        </pc:sldMkLst>
      </pc:sldChg>
    </pc:docChg>
  </pc:docChgLst>
  <pc:docChgLst>
    <pc:chgData name="Vanessa Lewis" userId="S::vanessa.lewis@sunwestsd.ca::ff8e74ba-4c0f-474e-9f9f-82475ea22a19" providerId="AD" clId="Web-{F1DCD65D-809E-4829-9172-459425F20EE7}"/>
    <pc:docChg chg="modSld">
      <pc:chgData name="Vanessa Lewis" userId="S::vanessa.lewis@sunwestsd.ca::ff8e74ba-4c0f-474e-9f9f-82475ea22a19" providerId="AD" clId="Web-{F1DCD65D-809E-4829-9172-459425F20EE7}" dt="2020-01-27T14:58:48.821" v="18"/>
      <pc:docMkLst>
        <pc:docMk/>
      </pc:docMkLst>
      <pc:sldChg chg="modNotes">
        <pc:chgData name="Vanessa Lewis" userId="S::vanessa.lewis@sunwestsd.ca::ff8e74ba-4c0f-474e-9f9f-82475ea22a19" providerId="AD" clId="Web-{F1DCD65D-809E-4829-9172-459425F20EE7}" dt="2020-01-27T14:58:48.821" v="18"/>
        <pc:sldMkLst>
          <pc:docMk/>
          <pc:sldMk cId="957965267" sldId="421"/>
        </pc:sldMkLst>
      </pc:sldChg>
    </pc:docChg>
  </pc:docChgLst>
  <pc:docChgLst>
    <pc:chgData name="Carole Butcher" userId="S::carole.butcher@sunwestsd.ca::63718b9b-3444-423a-a76a-97dd6fb6f6c9" providerId="AD" clId="Web-{CEC8B073-0220-8E87-8FBE-2A51A775E91F}"/>
    <pc:docChg chg="addSld delSld modSld">
      <pc:chgData name="Carole Butcher" userId="S::carole.butcher@sunwestsd.ca::63718b9b-3444-423a-a76a-97dd6fb6f6c9" providerId="AD" clId="Web-{CEC8B073-0220-8E87-8FBE-2A51A775E91F}" dt="2020-01-28T02:48:08.837" v="458"/>
      <pc:docMkLst>
        <pc:docMk/>
      </pc:docMkLst>
      <pc:sldChg chg="addSp delSp modSp new mod modClrScheme chgLayout modNotes">
        <pc:chgData name="Carole Butcher" userId="S::carole.butcher@sunwestsd.ca::63718b9b-3444-423a-a76a-97dd6fb6f6c9" providerId="AD" clId="Web-{CEC8B073-0220-8E87-8FBE-2A51A775E91F}" dt="2020-01-28T02:27:43.228" v="23"/>
        <pc:sldMkLst>
          <pc:docMk/>
          <pc:sldMk cId="132776353" sldId="466"/>
        </pc:sldMkLst>
        <pc:spChg chg="del">
          <ac:chgData name="Carole Butcher" userId="S::carole.butcher@sunwestsd.ca::63718b9b-3444-423a-a76a-97dd6fb6f6c9" providerId="AD" clId="Web-{CEC8B073-0220-8E87-8FBE-2A51A775E91F}" dt="2020-01-28T02:24:49.650" v="2"/>
          <ac:spMkLst>
            <pc:docMk/>
            <pc:sldMk cId="132776353" sldId="466"/>
            <ac:spMk id="2" creationId="{078D8907-9C8E-403C-BD31-897E9CFD2AB3}"/>
          </ac:spMkLst>
        </pc:spChg>
        <pc:spChg chg="del">
          <ac:chgData name="Carole Butcher" userId="S::carole.butcher@sunwestsd.ca::63718b9b-3444-423a-a76a-97dd6fb6f6c9" providerId="AD" clId="Web-{CEC8B073-0220-8E87-8FBE-2A51A775E91F}" dt="2020-01-28T02:24:22.978" v="1"/>
          <ac:spMkLst>
            <pc:docMk/>
            <pc:sldMk cId="132776353" sldId="466"/>
            <ac:spMk id="3" creationId="{A774FFE5-59EA-49B8-B347-77F2986F52F2}"/>
          </ac:spMkLst>
        </pc:spChg>
        <pc:picChg chg="add mod ord">
          <ac:chgData name="Carole Butcher" userId="S::carole.butcher@sunwestsd.ca::63718b9b-3444-423a-a76a-97dd6fb6f6c9" providerId="AD" clId="Web-{CEC8B073-0220-8E87-8FBE-2A51A775E91F}" dt="2020-01-28T02:25:23.182" v="9" actId="1076"/>
          <ac:picMkLst>
            <pc:docMk/>
            <pc:sldMk cId="132776353" sldId="466"/>
            <ac:picMk id="4" creationId="{FCEC631A-B21B-4B7D-ACD5-356DC9EBC5D0}"/>
          </ac:picMkLst>
        </pc:picChg>
        <pc:picChg chg="add del mod">
          <ac:chgData name="Carole Butcher" userId="S::carole.butcher@sunwestsd.ca::63718b9b-3444-423a-a76a-97dd6fb6f6c9" providerId="AD" clId="Web-{CEC8B073-0220-8E87-8FBE-2A51A775E91F}" dt="2020-01-28T02:27:43.228" v="23"/>
          <ac:picMkLst>
            <pc:docMk/>
            <pc:sldMk cId="132776353" sldId="466"/>
            <ac:picMk id="6" creationId="{DBEEB93E-5279-4E2E-92AC-E47EB023D165}"/>
          </ac:picMkLst>
        </pc:picChg>
      </pc:sldChg>
      <pc:sldChg chg="addSp delSp modSp new mod modClrScheme chgLayout">
        <pc:chgData name="Carole Butcher" userId="S::carole.butcher@sunwestsd.ca::63718b9b-3444-423a-a76a-97dd6fb6f6c9" providerId="AD" clId="Web-{CEC8B073-0220-8E87-8FBE-2A51A775E91F}" dt="2020-01-28T02:28:26.400" v="33" actId="1076"/>
        <pc:sldMkLst>
          <pc:docMk/>
          <pc:sldMk cId="2916122717" sldId="467"/>
        </pc:sldMkLst>
        <pc:spChg chg="del">
          <ac:chgData name="Carole Butcher" userId="S::carole.butcher@sunwestsd.ca::63718b9b-3444-423a-a76a-97dd6fb6f6c9" providerId="AD" clId="Web-{CEC8B073-0220-8E87-8FBE-2A51A775E91F}" dt="2020-01-28T02:27:54.025" v="24"/>
          <ac:spMkLst>
            <pc:docMk/>
            <pc:sldMk cId="2916122717" sldId="467"/>
            <ac:spMk id="2" creationId="{DE5CC387-0C43-4BE5-99CA-36F351A1A9C5}"/>
          </ac:spMkLst>
        </pc:spChg>
        <pc:spChg chg="del mod">
          <ac:chgData name="Carole Butcher" userId="S::carole.butcher@sunwestsd.ca::63718b9b-3444-423a-a76a-97dd6fb6f6c9" providerId="AD" clId="Web-{CEC8B073-0220-8E87-8FBE-2A51A775E91F}" dt="2020-01-28T02:27:54.025" v="24"/>
          <ac:spMkLst>
            <pc:docMk/>
            <pc:sldMk cId="2916122717" sldId="467"/>
            <ac:spMk id="3" creationId="{A06C67D1-2033-41F5-83CE-6DBD3C88CF5D}"/>
          </ac:spMkLst>
        </pc:spChg>
        <pc:picChg chg="add mod">
          <ac:chgData name="Carole Butcher" userId="S::carole.butcher@sunwestsd.ca::63718b9b-3444-423a-a76a-97dd6fb6f6c9" providerId="AD" clId="Web-{CEC8B073-0220-8E87-8FBE-2A51A775E91F}" dt="2020-01-28T02:28:26.400" v="33" actId="1076"/>
          <ac:picMkLst>
            <pc:docMk/>
            <pc:sldMk cId="2916122717" sldId="467"/>
            <ac:picMk id="4" creationId="{55BFE44E-8A1C-4B4C-AC64-0558ACFF616C}"/>
          </ac:picMkLst>
        </pc:picChg>
      </pc:sldChg>
      <pc:sldChg chg="addSp modSp new">
        <pc:chgData name="Carole Butcher" userId="S::carole.butcher@sunwestsd.ca::63718b9b-3444-423a-a76a-97dd6fb6f6c9" providerId="AD" clId="Web-{CEC8B073-0220-8E87-8FBE-2A51A775E91F}" dt="2020-01-28T02:36:41.525" v="301" actId="1076"/>
        <pc:sldMkLst>
          <pc:docMk/>
          <pc:sldMk cId="2864481263" sldId="468"/>
        </pc:sldMkLst>
        <pc:spChg chg="mod">
          <ac:chgData name="Carole Butcher" userId="S::carole.butcher@sunwestsd.ca::63718b9b-3444-423a-a76a-97dd6fb6f6c9" providerId="AD" clId="Web-{CEC8B073-0220-8E87-8FBE-2A51A775E91F}" dt="2020-01-28T02:34:45.009" v="237" actId="1076"/>
          <ac:spMkLst>
            <pc:docMk/>
            <pc:sldMk cId="2864481263" sldId="468"/>
            <ac:spMk id="2" creationId="{E0B98696-DD06-4698-8F31-075072265752}"/>
          </ac:spMkLst>
        </pc:spChg>
        <pc:spChg chg="mod">
          <ac:chgData name="Carole Butcher" userId="S::carole.butcher@sunwestsd.ca::63718b9b-3444-423a-a76a-97dd6fb6f6c9" providerId="AD" clId="Web-{CEC8B073-0220-8E87-8FBE-2A51A775E91F}" dt="2020-01-28T02:36:41.525" v="301" actId="1076"/>
          <ac:spMkLst>
            <pc:docMk/>
            <pc:sldMk cId="2864481263" sldId="468"/>
            <ac:spMk id="3" creationId="{22C3432E-AABC-41EC-8A2A-621C475FDE5D}"/>
          </ac:spMkLst>
        </pc:spChg>
        <pc:picChg chg="add mod">
          <ac:chgData name="Carole Butcher" userId="S::carole.butcher@sunwestsd.ca::63718b9b-3444-423a-a76a-97dd6fb6f6c9" providerId="AD" clId="Web-{CEC8B073-0220-8E87-8FBE-2A51A775E91F}" dt="2020-01-28T02:32:42.040" v="98" actId="14100"/>
          <ac:picMkLst>
            <pc:docMk/>
            <pc:sldMk cId="2864481263" sldId="468"/>
            <ac:picMk id="4" creationId="{C79E51A2-B00E-4059-9198-5A1C9C67EA8C}"/>
          </ac:picMkLst>
        </pc:picChg>
      </pc:sldChg>
      <pc:sldChg chg="addSp modSp new">
        <pc:chgData name="Carole Butcher" userId="S::carole.butcher@sunwestsd.ca::63718b9b-3444-423a-a76a-97dd6fb6f6c9" providerId="AD" clId="Web-{CEC8B073-0220-8E87-8FBE-2A51A775E91F}" dt="2020-01-28T02:39:14.118" v="317" actId="14100"/>
        <pc:sldMkLst>
          <pc:docMk/>
          <pc:sldMk cId="1505515252" sldId="469"/>
        </pc:sldMkLst>
        <pc:picChg chg="add mod">
          <ac:chgData name="Carole Butcher" userId="S::carole.butcher@sunwestsd.ca::63718b9b-3444-423a-a76a-97dd6fb6f6c9" providerId="AD" clId="Web-{CEC8B073-0220-8E87-8FBE-2A51A775E91F}" dt="2020-01-28T02:39:14.118" v="317" actId="14100"/>
          <ac:picMkLst>
            <pc:docMk/>
            <pc:sldMk cId="1505515252" sldId="469"/>
            <ac:picMk id="2" creationId="{CCF193A8-D630-45C0-9A8F-15016B859EA9}"/>
          </ac:picMkLst>
        </pc:picChg>
      </pc:sldChg>
      <pc:sldChg chg="addSp modSp new">
        <pc:chgData name="Carole Butcher" userId="S::carole.butcher@sunwestsd.ca::63718b9b-3444-423a-a76a-97dd6fb6f6c9" providerId="AD" clId="Web-{CEC8B073-0220-8E87-8FBE-2A51A775E91F}" dt="2020-01-28T02:42:36.884" v="368"/>
        <pc:sldMkLst>
          <pc:docMk/>
          <pc:sldMk cId="2720816478" sldId="470"/>
        </pc:sldMkLst>
        <pc:spChg chg="mod">
          <ac:chgData name="Carole Butcher" userId="S::carole.butcher@sunwestsd.ca::63718b9b-3444-423a-a76a-97dd6fb6f6c9" providerId="AD" clId="Web-{CEC8B073-0220-8E87-8FBE-2A51A775E91F}" dt="2020-01-28T02:40:01.774" v="324" actId="1076"/>
          <ac:spMkLst>
            <pc:docMk/>
            <pc:sldMk cId="2720816478" sldId="470"/>
            <ac:spMk id="2" creationId="{62091A78-D295-4A79-9A4B-898F20FDF1C6}"/>
          </ac:spMkLst>
        </pc:spChg>
        <pc:spChg chg="add mod">
          <ac:chgData name="Carole Butcher" userId="S::carole.butcher@sunwestsd.ca::63718b9b-3444-423a-a76a-97dd6fb6f6c9" providerId="AD" clId="Web-{CEC8B073-0220-8E87-8FBE-2A51A775E91F}" dt="2020-01-28T02:40:35.774" v="326"/>
          <ac:spMkLst>
            <pc:docMk/>
            <pc:sldMk cId="2720816478" sldId="470"/>
            <ac:spMk id="3" creationId="{D0E1F187-4F42-472F-9A74-D2209EAA2450}"/>
          </ac:spMkLst>
        </pc:spChg>
        <pc:spChg chg="add mod">
          <ac:chgData name="Carole Butcher" userId="S::carole.butcher@sunwestsd.ca::63718b9b-3444-423a-a76a-97dd6fb6f6c9" providerId="AD" clId="Web-{CEC8B073-0220-8E87-8FBE-2A51A775E91F}" dt="2020-01-28T02:42:36.884" v="368"/>
          <ac:spMkLst>
            <pc:docMk/>
            <pc:sldMk cId="2720816478" sldId="470"/>
            <ac:spMk id="6" creationId="{87CCD571-4B07-4B2C-B476-1342BF96E5C0}"/>
          </ac:spMkLst>
        </pc:spChg>
        <pc:picChg chg="add mod">
          <ac:chgData name="Carole Butcher" userId="S::carole.butcher@sunwestsd.ca::63718b9b-3444-423a-a76a-97dd6fb6f6c9" providerId="AD" clId="Web-{CEC8B073-0220-8E87-8FBE-2A51A775E91F}" dt="2020-01-28T02:41:09.071" v="328" actId="1076"/>
          <ac:picMkLst>
            <pc:docMk/>
            <pc:sldMk cId="2720816478" sldId="470"/>
            <ac:picMk id="4" creationId="{95A55737-F3BF-499F-BA21-FED3A5876F39}"/>
          </ac:picMkLst>
        </pc:picChg>
      </pc:sldChg>
      <pc:sldChg chg="addSp modSp new">
        <pc:chgData name="Carole Butcher" userId="S::carole.butcher@sunwestsd.ca::63718b9b-3444-423a-a76a-97dd6fb6f6c9" providerId="AD" clId="Web-{CEC8B073-0220-8E87-8FBE-2A51A775E91F}" dt="2020-01-28T02:43:50.243" v="378" actId="14100"/>
        <pc:sldMkLst>
          <pc:docMk/>
          <pc:sldMk cId="1536405308" sldId="471"/>
        </pc:sldMkLst>
        <pc:picChg chg="add mod">
          <ac:chgData name="Carole Butcher" userId="S::carole.butcher@sunwestsd.ca::63718b9b-3444-423a-a76a-97dd6fb6f6c9" providerId="AD" clId="Web-{CEC8B073-0220-8E87-8FBE-2A51A775E91F}" dt="2020-01-28T02:43:50.243" v="378" actId="14100"/>
          <ac:picMkLst>
            <pc:docMk/>
            <pc:sldMk cId="1536405308" sldId="471"/>
            <ac:picMk id="2" creationId="{50AA9596-44EE-40B8-9AD5-BEB1E7B42F0F}"/>
          </ac:picMkLst>
        </pc:picChg>
      </pc:sldChg>
      <pc:sldChg chg="modSp new">
        <pc:chgData name="Carole Butcher" userId="S::carole.butcher@sunwestsd.ca::63718b9b-3444-423a-a76a-97dd6fb6f6c9" providerId="AD" clId="Web-{CEC8B073-0220-8E87-8FBE-2A51A775E91F}" dt="2020-01-28T02:45:24.696" v="417" actId="20577"/>
        <pc:sldMkLst>
          <pc:docMk/>
          <pc:sldMk cId="3196618769" sldId="472"/>
        </pc:sldMkLst>
        <pc:spChg chg="mod">
          <ac:chgData name="Carole Butcher" userId="S::carole.butcher@sunwestsd.ca::63718b9b-3444-423a-a76a-97dd6fb6f6c9" providerId="AD" clId="Web-{CEC8B073-0220-8E87-8FBE-2A51A775E91F}" dt="2020-01-28T02:45:24.696" v="417" actId="20577"/>
          <ac:spMkLst>
            <pc:docMk/>
            <pc:sldMk cId="3196618769" sldId="472"/>
            <ac:spMk id="2" creationId="{AC8B9E4F-6231-47BE-8039-1EF6BF8066CA}"/>
          </ac:spMkLst>
        </pc:spChg>
        <pc:spChg chg="mod">
          <ac:chgData name="Carole Butcher" userId="S::carole.butcher@sunwestsd.ca::63718b9b-3444-423a-a76a-97dd6fb6f6c9" providerId="AD" clId="Web-{CEC8B073-0220-8E87-8FBE-2A51A775E91F}" dt="2020-01-28T02:45:01.259" v="384" actId="20577"/>
          <ac:spMkLst>
            <pc:docMk/>
            <pc:sldMk cId="3196618769" sldId="472"/>
            <ac:spMk id="3" creationId="{4E39B399-D0CE-40AC-9CC6-73F137FB226D}"/>
          </ac:spMkLst>
        </pc:spChg>
      </pc:sldChg>
      <pc:sldChg chg="new del">
        <pc:chgData name="Carole Butcher" userId="S::carole.butcher@sunwestsd.ca::63718b9b-3444-423a-a76a-97dd6fb6f6c9" providerId="AD" clId="Web-{CEC8B073-0220-8E87-8FBE-2A51A775E91F}" dt="2020-01-28T02:48:08.837" v="458"/>
        <pc:sldMkLst>
          <pc:docMk/>
          <pc:sldMk cId="3106716470" sldId="473"/>
        </pc:sldMkLst>
      </pc:sldChg>
      <pc:sldChg chg="addSp modSp new">
        <pc:chgData name="Carole Butcher" userId="S::carole.butcher@sunwestsd.ca::63718b9b-3444-423a-a76a-97dd6fb6f6c9" providerId="AD" clId="Web-{CEC8B073-0220-8E87-8FBE-2A51A775E91F}" dt="2020-01-28T02:48:04.008" v="457" actId="1076"/>
        <pc:sldMkLst>
          <pc:docMk/>
          <pc:sldMk cId="1130610735" sldId="474"/>
        </pc:sldMkLst>
        <pc:spChg chg="add mod">
          <ac:chgData name="Carole Butcher" userId="S::carole.butcher@sunwestsd.ca::63718b9b-3444-423a-a76a-97dd6fb6f6c9" providerId="AD" clId="Web-{CEC8B073-0220-8E87-8FBE-2A51A775E91F}" dt="2020-01-28T02:47:30.399" v="451" actId="20577"/>
          <ac:spMkLst>
            <pc:docMk/>
            <pc:sldMk cId="1130610735" sldId="474"/>
            <ac:spMk id="2" creationId="{61210E1D-F498-40B3-B93A-0FEC5CE1E904}"/>
          </ac:spMkLst>
        </pc:spChg>
        <pc:picChg chg="add mod">
          <ac:chgData name="Carole Butcher" userId="S::carole.butcher@sunwestsd.ca::63718b9b-3444-423a-a76a-97dd6fb6f6c9" providerId="AD" clId="Web-{CEC8B073-0220-8E87-8FBE-2A51A775E91F}" dt="2020-01-28T02:48:04.008" v="457" actId="1076"/>
          <ac:picMkLst>
            <pc:docMk/>
            <pc:sldMk cId="1130610735" sldId="474"/>
            <ac:picMk id="3" creationId="{D9907B59-C90B-41EC-98E0-0FD162A463D1}"/>
          </ac:picMkLst>
        </pc:picChg>
      </pc:sldChg>
    </pc:docChg>
  </pc:docChgLst>
  <pc:docChgLst>
    <pc:chgData name="Carole Butcher" userId="S::carole.butcher@sunwestsd.ca::63718b9b-3444-423a-a76a-97dd6fb6f6c9" providerId="AD" clId="Web-{8031D3FC-D65C-6D1A-9898-1B1593CF8E92}"/>
    <pc:docChg chg="addSld modSld">
      <pc:chgData name="Carole Butcher" userId="S::carole.butcher@sunwestsd.ca::63718b9b-3444-423a-a76a-97dd6fb6f6c9" providerId="AD" clId="Web-{8031D3FC-D65C-6D1A-9898-1B1593CF8E92}" dt="2020-01-27T02:18:57.154" v="27" actId="1076"/>
      <pc:docMkLst>
        <pc:docMk/>
      </pc:docMkLst>
      <pc:sldChg chg="addSp delSp modSp new">
        <pc:chgData name="Carole Butcher" userId="S::carole.butcher@sunwestsd.ca::63718b9b-3444-423a-a76a-97dd6fb6f6c9" providerId="AD" clId="Web-{8031D3FC-D65C-6D1A-9898-1B1593CF8E92}" dt="2020-01-27T02:18:57.154" v="27" actId="1076"/>
        <pc:sldMkLst>
          <pc:docMk/>
          <pc:sldMk cId="3000214527" sldId="449"/>
        </pc:sldMkLst>
        <pc:spChg chg="mod">
          <ac:chgData name="Carole Butcher" userId="S::carole.butcher@sunwestsd.ca::63718b9b-3444-423a-a76a-97dd6fb6f6c9" providerId="AD" clId="Web-{8031D3FC-D65C-6D1A-9898-1B1593CF8E92}" dt="2020-01-27T02:18:26.045" v="24" actId="20577"/>
          <ac:spMkLst>
            <pc:docMk/>
            <pc:sldMk cId="3000214527" sldId="449"/>
            <ac:spMk id="2" creationId="{B7555FEB-63FD-4D35-A228-63A537D08421}"/>
          </ac:spMkLst>
        </pc:spChg>
        <pc:spChg chg="del">
          <ac:chgData name="Carole Butcher" userId="S::carole.butcher@sunwestsd.ca::63718b9b-3444-423a-a76a-97dd6fb6f6c9" providerId="AD" clId="Web-{8031D3FC-D65C-6D1A-9898-1B1593CF8E92}" dt="2020-01-27T02:15:35.687" v="1"/>
          <ac:spMkLst>
            <pc:docMk/>
            <pc:sldMk cId="3000214527" sldId="449"/>
            <ac:spMk id="3" creationId="{AB63D632-7C56-4572-A23C-D6C198521E16}"/>
          </ac:spMkLst>
        </pc:spChg>
        <pc:spChg chg="add mod">
          <ac:chgData name="Carole Butcher" userId="S::carole.butcher@sunwestsd.ca::63718b9b-3444-423a-a76a-97dd6fb6f6c9" providerId="AD" clId="Web-{8031D3FC-D65C-6D1A-9898-1B1593CF8E92}" dt="2020-01-27T02:17:34.920" v="18" actId="14100"/>
          <ac:spMkLst>
            <pc:docMk/>
            <pc:sldMk cId="3000214527" sldId="449"/>
            <ac:spMk id="7" creationId="{15FDC604-804B-499D-9866-0A5B69EF3C7B}"/>
          </ac:spMkLst>
        </pc:spChg>
        <pc:picChg chg="add del mod ord">
          <ac:chgData name="Carole Butcher" userId="S::carole.butcher@sunwestsd.ca::63718b9b-3444-423a-a76a-97dd6fb6f6c9" providerId="AD" clId="Web-{8031D3FC-D65C-6D1A-9898-1B1593CF8E92}" dt="2020-01-27T02:15:41.499" v="2"/>
          <ac:picMkLst>
            <pc:docMk/>
            <pc:sldMk cId="3000214527" sldId="449"/>
            <ac:picMk id="4" creationId="{AD95E18D-F258-4CE8-8E54-7E5684205EA2}"/>
          </ac:picMkLst>
        </pc:picChg>
        <pc:picChg chg="add mod">
          <ac:chgData name="Carole Butcher" userId="S::carole.butcher@sunwestsd.ca::63718b9b-3444-423a-a76a-97dd6fb6f6c9" providerId="AD" clId="Web-{8031D3FC-D65C-6D1A-9898-1B1593CF8E92}" dt="2020-01-27T02:18:57.154" v="27" actId="1076"/>
          <ac:picMkLst>
            <pc:docMk/>
            <pc:sldMk cId="3000214527" sldId="449"/>
            <ac:picMk id="8" creationId="{A5312F95-0DE3-4DF1-8ABC-F2167E912480}"/>
          </ac:picMkLst>
        </pc:picChg>
      </pc:sldChg>
    </pc:docChg>
  </pc:docChgLst>
  <pc:docChgLst>
    <pc:chgData name="Carole Butcher" userId="S::carole.butcher@sunwestsd.ca::63718b9b-3444-423a-a76a-97dd6fb6f6c9" providerId="AD" clId="Web-{0E23F1C4-B713-871C-349D-C8408B1D8C63}"/>
    <pc:docChg chg="modSld">
      <pc:chgData name="Carole Butcher" userId="S::carole.butcher@sunwestsd.ca::63718b9b-3444-423a-a76a-97dd6fb6f6c9" providerId="AD" clId="Web-{0E23F1C4-B713-871C-349D-C8408B1D8C63}" dt="2020-01-28T19:58:18.836" v="39"/>
      <pc:docMkLst>
        <pc:docMk/>
      </pc:docMkLst>
      <pc:sldChg chg="modNotes">
        <pc:chgData name="Carole Butcher" userId="S::carole.butcher@sunwestsd.ca::63718b9b-3444-423a-a76a-97dd6fb6f6c9" providerId="AD" clId="Web-{0E23F1C4-B713-871C-349D-C8408B1D8C63}" dt="2020-01-28T19:56:43.633" v="10"/>
        <pc:sldMkLst>
          <pc:docMk/>
          <pc:sldMk cId="132776353" sldId="466"/>
        </pc:sldMkLst>
      </pc:sldChg>
      <pc:sldChg chg="modNotes">
        <pc:chgData name="Carole Butcher" userId="S::carole.butcher@sunwestsd.ca::63718b9b-3444-423a-a76a-97dd6fb6f6c9" providerId="AD" clId="Web-{0E23F1C4-B713-871C-349D-C8408B1D8C63}" dt="2020-01-28T19:56:46.257" v="14"/>
        <pc:sldMkLst>
          <pc:docMk/>
          <pc:sldMk cId="2916122717" sldId="467"/>
        </pc:sldMkLst>
      </pc:sldChg>
      <pc:sldChg chg="modNotes">
        <pc:chgData name="Carole Butcher" userId="S::carole.butcher@sunwestsd.ca::63718b9b-3444-423a-a76a-97dd6fb6f6c9" providerId="AD" clId="Web-{0E23F1C4-B713-871C-349D-C8408B1D8C63}" dt="2020-01-28T19:56:34.039" v="3"/>
        <pc:sldMkLst>
          <pc:docMk/>
          <pc:sldMk cId="2864481263" sldId="468"/>
        </pc:sldMkLst>
      </pc:sldChg>
      <pc:sldChg chg="modNotes">
        <pc:chgData name="Carole Butcher" userId="S::carole.butcher@sunwestsd.ca::63718b9b-3444-423a-a76a-97dd6fb6f6c9" providerId="AD" clId="Web-{0E23F1C4-B713-871C-349D-C8408B1D8C63}" dt="2020-01-28T19:57:19.117" v="19"/>
        <pc:sldMkLst>
          <pc:docMk/>
          <pc:sldMk cId="1505515252" sldId="469"/>
        </pc:sldMkLst>
      </pc:sldChg>
      <pc:sldChg chg="modNotes">
        <pc:chgData name="Carole Butcher" userId="S::carole.butcher@sunwestsd.ca::63718b9b-3444-423a-a76a-97dd6fb6f6c9" providerId="AD" clId="Web-{0E23F1C4-B713-871C-349D-C8408B1D8C63}" dt="2020-01-28T19:57:22.789" v="24"/>
        <pc:sldMkLst>
          <pc:docMk/>
          <pc:sldMk cId="2720816478" sldId="470"/>
        </pc:sldMkLst>
      </pc:sldChg>
      <pc:sldChg chg="modNotes">
        <pc:chgData name="Carole Butcher" userId="S::carole.butcher@sunwestsd.ca::63718b9b-3444-423a-a76a-97dd6fb6f6c9" providerId="AD" clId="Web-{0E23F1C4-B713-871C-349D-C8408B1D8C63}" dt="2020-01-28T19:57:44.601" v="30"/>
        <pc:sldMkLst>
          <pc:docMk/>
          <pc:sldMk cId="1536405308" sldId="471"/>
        </pc:sldMkLst>
      </pc:sldChg>
      <pc:sldChg chg="modNotes">
        <pc:chgData name="Carole Butcher" userId="S::carole.butcher@sunwestsd.ca::63718b9b-3444-423a-a76a-97dd6fb6f6c9" providerId="AD" clId="Web-{0E23F1C4-B713-871C-349D-C8408B1D8C63}" dt="2020-01-28T19:58:15.117" v="35"/>
        <pc:sldMkLst>
          <pc:docMk/>
          <pc:sldMk cId="3196618769" sldId="472"/>
        </pc:sldMkLst>
      </pc:sldChg>
      <pc:sldChg chg="modNotes">
        <pc:chgData name="Carole Butcher" userId="S::carole.butcher@sunwestsd.ca::63718b9b-3444-423a-a76a-97dd6fb6f6c9" providerId="AD" clId="Web-{0E23F1C4-B713-871C-349D-C8408B1D8C63}" dt="2020-01-28T19:58:18.836" v="39"/>
        <pc:sldMkLst>
          <pc:docMk/>
          <pc:sldMk cId="1130610735" sldId="474"/>
        </pc:sldMkLst>
      </pc:sldChg>
    </pc:docChg>
  </pc:docChgLst>
  <pc:docChgLst>
    <pc:chgData name="Melissa Lander" userId="S::melissa.lander@sunwestsd.ca::323bedc8-6dbd-43ff-8fb4-d0d0bc8ac74d" providerId="AD" clId="Web-{E0EA504D-26BB-3286-CB94-4EEDFE624C4D}"/>
    <pc:docChg chg="addSld delSld modSld sldOrd">
      <pc:chgData name="Melissa Lander" userId="S::melissa.lander@sunwestsd.ca::323bedc8-6dbd-43ff-8fb4-d0d0bc8ac74d" providerId="AD" clId="Web-{E0EA504D-26BB-3286-CB94-4EEDFE624C4D}" dt="2019-12-19T21:35:22.884" v="9009" actId="20577"/>
      <pc:docMkLst>
        <pc:docMk/>
      </pc:docMkLst>
      <pc:sldChg chg="modSp ord">
        <pc:chgData name="Melissa Lander" userId="S::melissa.lander@sunwestsd.ca::323bedc8-6dbd-43ff-8fb4-d0d0bc8ac74d" providerId="AD" clId="Web-{E0EA504D-26BB-3286-CB94-4EEDFE624C4D}" dt="2019-12-19T18:56:06.012" v="4664"/>
        <pc:sldMkLst>
          <pc:docMk/>
          <pc:sldMk cId="2249699226" sldId="263"/>
        </pc:sldMkLst>
        <pc:graphicFrameChg chg="modGraphic">
          <ac:chgData name="Melissa Lander" userId="S::melissa.lander@sunwestsd.ca::323bedc8-6dbd-43ff-8fb4-d0d0bc8ac74d" providerId="AD" clId="Web-{E0EA504D-26BB-3286-CB94-4EEDFE624C4D}" dt="2019-12-19T18:45:57.274" v="4185" actId="20577"/>
          <ac:graphicFrameMkLst>
            <pc:docMk/>
            <pc:sldMk cId="2249699226" sldId="263"/>
            <ac:graphicFrameMk id="8" creationId="{00000000-0000-0000-0000-000000000000}"/>
          </ac:graphicFrameMkLst>
        </pc:graphicFrameChg>
      </pc:sldChg>
      <pc:sldChg chg="addSp modSp mod modClrScheme chgLayout">
        <pc:chgData name="Melissa Lander" userId="S::melissa.lander@sunwestsd.ca::323bedc8-6dbd-43ff-8fb4-d0d0bc8ac74d" providerId="AD" clId="Web-{E0EA504D-26BB-3286-CB94-4EEDFE624C4D}" dt="2019-12-19T19:27:43.836" v="6197" actId="20577"/>
        <pc:sldMkLst>
          <pc:docMk/>
          <pc:sldMk cId="2902466307" sldId="266"/>
        </pc:sldMkLst>
        <pc:spChg chg="mod ord">
          <ac:chgData name="Melissa Lander" userId="S::melissa.lander@sunwestsd.ca::323bedc8-6dbd-43ff-8fb4-d0d0bc8ac74d" providerId="AD" clId="Web-{E0EA504D-26BB-3286-CB94-4EEDFE624C4D}" dt="2019-12-19T19:27:43.836" v="6197" actId="20577"/>
          <ac:spMkLst>
            <pc:docMk/>
            <pc:sldMk cId="2902466307" sldId="266"/>
            <ac:spMk id="2" creationId="{00000000-0000-0000-0000-000000000000}"/>
          </ac:spMkLst>
        </pc:spChg>
        <pc:spChg chg="add mod ord">
          <ac:chgData name="Melissa Lander" userId="S::melissa.lander@sunwestsd.ca::323bedc8-6dbd-43ff-8fb4-d0d0bc8ac74d" providerId="AD" clId="Web-{E0EA504D-26BB-3286-CB94-4EEDFE624C4D}" dt="2019-12-19T19:27:27.133" v="6160"/>
          <ac:spMkLst>
            <pc:docMk/>
            <pc:sldMk cId="2902466307" sldId="266"/>
            <ac:spMk id="3" creationId="{75BD4078-65FD-4100-A1AC-11D383817BCF}"/>
          </ac:spMkLst>
        </pc:spChg>
      </pc:sldChg>
      <pc:sldChg chg="del">
        <pc:chgData name="Melissa Lander" userId="S::melissa.lander@sunwestsd.ca::323bedc8-6dbd-43ff-8fb4-d0d0bc8ac74d" providerId="AD" clId="Web-{E0EA504D-26BB-3286-CB94-4EEDFE624C4D}" dt="2019-12-19T19:27:46.930" v="6199"/>
        <pc:sldMkLst>
          <pc:docMk/>
          <pc:sldMk cId="3350644395" sldId="267"/>
        </pc:sldMkLst>
      </pc:sldChg>
      <pc:sldChg chg="addSp delSp modSp mod modClrScheme chgLayout modNotes">
        <pc:chgData name="Melissa Lander" userId="S::melissa.lander@sunwestsd.ca::323bedc8-6dbd-43ff-8fb4-d0d0bc8ac74d" providerId="AD" clId="Web-{E0EA504D-26BB-3286-CB94-4EEDFE624C4D}" dt="2019-12-19T20:10:18.242" v="7859"/>
        <pc:sldMkLst>
          <pc:docMk/>
          <pc:sldMk cId="1457430339" sldId="268"/>
        </pc:sldMkLst>
        <pc:spChg chg="mod ord">
          <ac:chgData name="Melissa Lander" userId="S::melissa.lander@sunwestsd.ca::323bedc8-6dbd-43ff-8fb4-d0d0bc8ac74d" providerId="AD" clId="Web-{E0EA504D-26BB-3286-CB94-4EEDFE624C4D}" dt="2019-12-19T19:28:10.977" v="6243" actId="20577"/>
          <ac:spMkLst>
            <pc:docMk/>
            <pc:sldMk cId="1457430339" sldId="268"/>
            <ac:spMk id="2" creationId="{00000000-0000-0000-0000-000000000000}"/>
          </ac:spMkLst>
        </pc:spChg>
        <pc:spChg chg="mod ord">
          <ac:chgData name="Melissa Lander" userId="S::melissa.lander@sunwestsd.ca::323bedc8-6dbd-43ff-8fb4-d0d0bc8ac74d" providerId="AD" clId="Web-{E0EA504D-26BB-3286-CB94-4EEDFE624C4D}" dt="2019-12-19T19:28:39.086" v="6258" actId="1076"/>
          <ac:spMkLst>
            <pc:docMk/>
            <pc:sldMk cId="1457430339" sldId="268"/>
            <ac:spMk id="3" creationId="{00000000-0000-0000-0000-000000000000}"/>
          </ac:spMkLst>
        </pc:spChg>
        <pc:spChg chg="del">
          <ac:chgData name="Melissa Lander" userId="S::melissa.lander@sunwestsd.ca::323bedc8-6dbd-43ff-8fb4-d0d0bc8ac74d" providerId="AD" clId="Web-{E0EA504D-26BB-3286-CB94-4EEDFE624C4D}" dt="2019-12-19T19:27:55.399" v="6200"/>
          <ac:spMkLst>
            <pc:docMk/>
            <pc:sldMk cId="1457430339" sldId="268"/>
            <ac:spMk id="4" creationId="{00000000-0000-0000-0000-000000000000}"/>
          </ac:spMkLst>
        </pc:spChg>
        <pc:spChg chg="add del mod">
          <ac:chgData name="Melissa Lander" userId="S::melissa.lander@sunwestsd.ca::323bedc8-6dbd-43ff-8fb4-d0d0bc8ac74d" providerId="AD" clId="Web-{E0EA504D-26BB-3286-CB94-4EEDFE624C4D}" dt="2019-12-19T19:28:57.165" v="6265"/>
          <ac:spMkLst>
            <pc:docMk/>
            <pc:sldMk cId="1457430339" sldId="268"/>
            <ac:spMk id="7" creationId="{98D0E3A6-28C0-4A5A-87A2-170360E89150}"/>
          </ac:spMkLst>
        </pc:spChg>
        <pc:picChg chg="add mod">
          <ac:chgData name="Melissa Lander" userId="S::melissa.lander@sunwestsd.ca::323bedc8-6dbd-43ff-8fb4-d0d0bc8ac74d" providerId="AD" clId="Web-{E0EA504D-26BB-3286-CB94-4EEDFE624C4D}" dt="2019-12-19T19:29:05.258" v="6269" actId="1076"/>
          <ac:picMkLst>
            <pc:docMk/>
            <pc:sldMk cId="1457430339" sldId="268"/>
            <ac:picMk id="5" creationId="{CFD5AF5A-9A77-41AC-985F-1E10E33511C5}"/>
          </ac:picMkLst>
        </pc:picChg>
      </pc:sldChg>
      <pc:sldChg chg="modSp">
        <pc:chgData name="Melissa Lander" userId="S::melissa.lander@sunwestsd.ca::323bedc8-6dbd-43ff-8fb4-d0d0bc8ac74d" providerId="AD" clId="Web-{E0EA504D-26BB-3286-CB94-4EEDFE624C4D}" dt="2019-12-19T20:09:24.179" v="7812" actId="20577"/>
        <pc:sldMkLst>
          <pc:docMk/>
          <pc:sldMk cId="3734198996" sldId="269"/>
        </pc:sldMkLst>
        <pc:spChg chg="mod">
          <ac:chgData name="Melissa Lander" userId="S::melissa.lander@sunwestsd.ca::323bedc8-6dbd-43ff-8fb4-d0d0bc8ac74d" providerId="AD" clId="Web-{E0EA504D-26BB-3286-CB94-4EEDFE624C4D}" dt="2019-12-19T19:29:35.712" v="6292" actId="20577"/>
          <ac:spMkLst>
            <pc:docMk/>
            <pc:sldMk cId="3734198996" sldId="269"/>
            <ac:spMk id="2" creationId="{00000000-0000-0000-0000-000000000000}"/>
          </ac:spMkLst>
        </pc:spChg>
        <pc:spChg chg="mod">
          <ac:chgData name="Melissa Lander" userId="S::melissa.lander@sunwestsd.ca::323bedc8-6dbd-43ff-8fb4-d0d0bc8ac74d" providerId="AD" clId="Web-{E0EA504D-26BB-3286-CB94-4EEDFE624C4D}" dt="2019-12-19T20:08:52.647" v="7766" actId="1076"/>
          <ac:spMkLst>
            <pc:docMk/>
            <pc:sldMk cId="3734198996" sldId="269"/>
            <ac:spMk id="3" creationId="{00000000-0000-0000-0000-000000000000}"/>
          </ac:spMkLst>
        </pc:spChg>
        <pc:spChg chg="mod">
          <ac:chgData name="Melissa Lander" userId="S::melissa.lander@sunwestsd.ca::323bedc8-6dbd-43ff-8fb4-d0d0bc8ac74d" providerId="AD" clId="Web-{E0EA504D-26BB-3286-CB94-4EEDFE624C4D}" dt="2019-12-19T20:09:24.179" v="7812" actId="20577"/>
          <ac:spMkLst>
            <pc:docMk/>
            <pc:sldMk cId="3734198996" sldId="269"/>
            <ac:spMk id="4" creationId="{00000000-0000-0000-0000-000000000000}"/>
          </ac:spMkLst>
        </pc:spChg>
      </pc:sldChg>
      <pc:sldChg chg="addSp modSp">
        <pc:chgData name="Melissa Lander" userId="S::melissa.lander@sunwestsd.ca::323bedc8-6dbd-43ff-8fb4-d0d0bc8ac74d" providerId="AD" clId="Web-{E0EA504D-26BB-3286-CB94-4EEDFE624C4D}" dt="2019-12-19T21:35:21.572" v="9007" actId="20577"/>
        <pc:sldMkLst>
          <pc:docMk/>
          <pc:sldMk cId="2303216433" sldId="275"/>
        </pc:sldMkLst>
        <pc:spChg chg="mod">
          <ac:chgData name="Melissa Lander" userId="S::melissa.lander@sunwestsd.ca::323bedc8-6dbd-43ff-8fb4-d0d0bc8ac74d" providerId="AD" clId="Web-{E0EA504D-26BB-3286-CB94-4EEDFE624C4D}" dt="2019-12-19T20:14:59.134" v="8019" actId="20577"/>
          <ac:spMkLst>
            <pc:docMk/>
            <pc:sldMk cId="2303216433" sldId="275"/>
            <ac:spMk id="3" creationId="{00000000-0000-0000-0000-000000000000}"/>
          </ac:spMkLst>
        </pc:spChg>
        <pc:spChg chg="add mod">
          <ac:chgData name="Melissa Lander" userId="S::melissa.lander@sunwestsd.ca::323bedc8-6dbd-43ff-8fb4-d0d0bc8ac74d" providerId="AD" clId="Web-{E0EA504D-26BB-3286-CB94-4EEDFE624C4D}" dt="2019-12-19T21:35:21.572" v="9007" actId="20577"/>
          <ac:spMkLst>
            <pc:docMk/>
            <pc:sldMk cId="2303216433" sldId="275"/>
            <ac:spMk id="5" creationId="{CD4960C1-BC59-48F0-83C1-91B1C91BB9F0}"/>
          </ac:spMkLst>
        </pc:spChg>
      </pc:sldChg>
      <pc:sldChg chg="modSp">
        <pc:chgData name="Melissa Lander" userId="S::melissa.lander@sunwestsd.ca::323bedc8-6dbd-43ff-8fb4-d0d0bc8ac74d" providerId="AD" clId="Web-{E0EA504D-26BB-3286-CB94-4EEDFE624C4D}" dt="2019-12-19T18:37:38.740" v="4034" actId="1076"/>
        <pc:sldMkLst>
          <pc:docMk/>
          <pc:sldMk cId="3891631461" sldId="277"/>
        </pc:sldMkLst>
        <pc:picChg chg="mod">
          <ac:chgData name="Melissa Lander" userId="S::melissa.lander@sunwestsd.ca::323bedc8-6dbd-43ff-8fb4-d0d0bc8ac74d" providerId="AD" clId="Web-{E0EA504D-26BB-3286-CB94-4EEDFE624C4D}" dt="2019-12-19T18:37:38.740" v="4034" actId="1076"/>
          <ac:picMkLst>
            <pc:docMk/>
            <pc:sldMk cId="3891631461" sldId="277"/>
            <ac:picMk id="9" creationId="{6DDE50CD-9681-402E-B418-CA9020A372B8}"/>
          </ac:picMkLst>
        </pc:picChg>
        <pc:picChg chg="ord">
          <ac:chgData name="Melissa Lander" userId="S::melissa.lander@sunwestsd.ca::323bedc8-6dbd-43ff-8fb4-d0d0bc8ac74d" providerId="AD" clId="Web-{E0EA504D-26BB-3286-CB94-4EEDFE624C4D}" dt="2019-12-19T18:37:35.209" v="4033"/>
          <ac:picMkLst>
            <pc:docMk/>
            <pc:sldMk cId="3891631461" sldId="277"/>
            <ac:picMk id="10" creationId="{00000000-0000-0000-0000-000000000000}"/>
          </ac:picMkLst>
        </pc:picChg>
      </pc:sldChg>
      <pc:sldChg chg="addSp delSp modSp">
        <pc:chgData name="Melissa Lander" userId="S::melissa.lander@sunwestsd.ca::323bedc8-6dbd-43ff-8fb4-d0d0bc8ac74d" providerId="AD" clId="Web-{E0EA504D-26BB-3286-CB94-4EEDFE624C4D}" dt="2019-12-19T18:40:17.866" v="4067"/>
        <pc:sldMkLst>
          <pc:docMk/>
          <pc:sldMk cId="1680593358" sldId="280"/>
        </pc:sldMkLst>
        <pc:spChg chg="mod">
          <ac:chgData name="Melissa Lander" userId="S::melissa.lander@sunwestsd.ca::323bedc8-6dbd-43ff-8fb4-d0d0bc8ac74d" providerId="AD" clId="Web-{E0EA504D-26BB-3286-CB94-4EEDFE624C4D}" dt="2019-12-19T18:38:51.006" v="4056" actId="1076"/>
          <ac:spMkLst>
            <pc:docMk/>
            <pc:sldMk cId="1680593358" sldId="280"/>
            <ac:spMk id="3" creationId="{00000000-0000-0000-0000-000000000000}"/>
          </ac:spMkLst>
        </pc:spChg>
        <pc:spChg chg="mod">
          <ac:chgData name="Melissa Lander" userId="S::melissa.lander@sunwestsd.ca::323bedc8-6dbd-43ff-8fb4-d0d0bc8ac74d" providerId="AD" clId="Web-{E0EA504D-26BB-3286-CB94-4EEDFE624C4D}" dt="2019-12-19T18:38:20.944" v="4046" actId="20577"/>
          <ac:spMkLst>
            <pc:docMk/>
            <pc:sldMk cId="1680593358" sldId="280"/>
            <ac:spMk id="4" creationId="{00000000-0000-0000-0000-000000000000}"/>
          </ac:spMkLst>
        </pc:spChg>
        <pc:spChg chg="del mod">
          <ac:chgData name="Melissa Lander" userId="S::melissa.lander@sunwestsd.ca::323bedc8-6dbd-43ff-8fb4-d0d0bc8ac74d" providerId="AD" clId="Web-{E0EA504D-26BB-3286-CB94-4EEDFE624C4D}" dt="2019-12-19T18:38:33.319" v="4052"/>
          <ac:spMkLst>
            <pc:docMk/>
            <pc:sldMk cId="1680593358" sldId="280"/>
            <ac:spMk id="5" creationId="{00000000-0000-0000-0000-000000000000}"/>
          </ac:spMkLst>
        </pc:spChg>
        <pc:spChg chg="mod">
          <ac:chgData name="Melissa Lander" userId="S::melissa.lander@sunwestsd.ca::323bedc8-6dbd-43ff-8fb4-d0d0bc8ac74d" providerId="AD" clId="Web-{E0EA504D-26BB-3286-CB94-4EEDFE624C4D}" dt="2019-12-19T18:38:38.756" v="4053" actId="20577"/>
          <ac:spMkLst>
            <pc:docMk/>
            <pc:sldMk cId="1680593358" sldId="280"/>
            <ac:spMk id="6" creationId="{00000000-0000-0000-0000-000000000000}"/>
          </ac:spMkLst>
        </pc:spChg>
        <pc:spChg chg="add del mod">
          <ac:chgData name="Melissa Lander" userId="S::melissa.lander@sunwestsd.ca::323bedc8-6dbd-43ff-8fb4-d0d0bc8ac74d" providerId="AD" clId="Web-{E0EA504D-26BB-3286-CB94-4EEDFE624C4D}" dt="2019-12-19T18:39:47.866" v="4063"/>
          <ac:spMkLst>
            <pc:docMk/>
            <pc:sldMk cId="1680593358" sldId="280"/>
            <ac:spMk id="9" creationId="{A7077D2A-5858-4FC4-8368-C33CC6476164}"/>
          </ac:spMkLst>
        </pc:spChg>
        <pc:picChg chg="add del mod ord">
          <ac:chgData name="Melissa Lander" userId="S::melissa.lander@sunwestsd.ca::323bedc8-6dbd-43ff-8fb4-d0d0bc8ac74d" providerId="AD" clId="Web-{E0EA504D-26BB-3286-CB94-4EEDFE624C4D}" dt="2019-12-19T18:40:17.866" v="4067"/>
          <ac:picMkLst>
            <pc:docMk/>
            <pc:sldMk cId="1680593358" sldId="280"/>
            <ac:picMk id="7" creationId="{6094F264-72AB-4F8B-AF63-72229C612138}"/>
          </ac:picMkLst>
        </pc:picChg>
      </pc:sldChg>
      <pc:sldChg chg="mod modShow">
        <pc:chgData name="Melissa Lander" userId="S::melissa.lander@sunwestsd.ca::323bedc8-6dbd-43ff-8fb4-d0d0bc8ac74d" providerId="AD" clId="Web-{E0EA504D-26BB-3286-CB94-4EEDFE624C4D}" dt="2019-12-19T18:43:04.195" v="4112"/>
        <pc:sldMkLst>
          <pc:docMk/>
          <pc:sldMk cId="3629562056" sldId="284"/>
        </pc:sldMkLst>
      </pc:sldChg>
      <pc:sldChg chg="mod modShow">
        <pc:chgData name="Melissa Lander" userId="S::melissa.lander@sunwestsd.ca::323bedc8-6dbd-43ff-8fb4-d0d0bc8ac74d" providerId="AD" clId="Web-{E0EA504D-26BB-3286-CB94-4EEDFE624C4D}" dt="2019-12-19T18:43:06.867" v="4113"/>
        <pc:sldMkLst>
          <pc:docMk/>
          <pc:sldMk cId="3134992619" sldId="285"/>
        </pc:sldMkLst>
      </pc:sldChg>
      <pc:sldChg chg="mod modShow">
        <pc:chgData name="Melissa Lander" userId="S::melissa.lander@sunwestsd.ca::323bedc8-6dbd-43ff-8fb4-d0d0bc8ac74d" providerId="AD" clId="Web-{E0EA504D-26BB-3286-CB94-4EEDFE624C4D}" dt="2019-12-19T18:43:09.633" v="4114"/>
        <pc:sldMkLst>
          <pc:docMk/>
          <pc:sldMk cId="3491796176" sldId="286"/>
        </pc:sldMkLst>
      </pc:sldChg>
      <pc:sldChg chg="mod modShow">
        <pc:chgData name="Melissa Lander" userId="S::melissa.lander@sunwestsd.ca::323bedc8-6dbd-43ff-8fb4-d0d0bc8ac74d" providerId="AD" clId="Web-{E0EA504D-26BB-3286-CB94-4EEDFE624C4D}" dt="2019-12-19T18:44:01.196" v="4115"/>
        <pc:sldMkLst>
          <pc:docMk/>
          <pc:sldMk cId="3657937117" sldId="292"/>
        </pc:sldMkLst>
      </pc:sldChg>
      <pc:sldChg chg="mod ord modShow">
        <pc:chgData name="Melissa Lander" userId="S::melissa.lander@sunwestsd.ca::323bedc8-6dbd-43ff-8fb4-d0d0bc8ac74d" providerId="AD" clId="Web-{E0EA504D-26BB-3286-CB94-4EEDFE624C4D}" dt="2019-12-19T18:44:23.211" v="4117"/>
        <pc:sldMkLst>
          <pc:docMk/>
          <pc:sldMk cId="2161273226" sldId="293"/>
        </pc:sldMkLst>
      </pc:sldChg>
      <pc:sldChg chg="mod modShow">
        <pc:chgData name="Melissa Lander" userId="S::melissa.lander@sunwestsd.ca::323bedc8-6dbd-43ff-8fb4-d0d0bc8ac74d" providerId="AD" clId="Web-{E0EA504D-26BB-3286-CB94-4EEDFE624C4D}" dt="2019-12-19T18:44:23.368" v="4118"/>
        <pc:sldMkLst>
          <pc:docMk/>
          <pc:sldMk cId="3072305196" sldId="294"/>
        </pc:sldMkLst>
      </pc:sldChg>
      <pc:sldChg chg="mod modShow">
        <pc:chgData name="Melissa Lander" userId="S::melissa.lander@sunwestsd.ca::323bedc8-6dbd-43ff-8fb4-d0d0bc8ac74d" providerId="AD" clId="Web-{E0EA504D-26BB-3286-CB94-4EEDFE624C4D}" dt="2019-12-19T18:44:23.493" v="4119"/>
        <pc:sldMkLst>
          <pc:docMk/>
          <pc:sldMk cId="2109003055" sldId="295"/>
        </pc:sldMkLst>
      </pc:sldChg>
      <pc:sldChg chg="mod modShow">
        <pc:chgData name="Melissa Lander" userId="S::melissa.lander@sunwestsd.ca::323bedc8-6dbd-43ff-8fb4-d0d0bc8ac74d" providerId="AD" clId="Web-{E0EA504D-26BB-3286-CB94-4EEDFE624C4D}" dt="2019-12-19T18:44:23.618" v="4120"/>
        <pc:sldMkLst>
          <pc:docMk/>
          <pc:sldMk cId="1375568268" sldId="296"/>
        </pc:sldMkLst>
      </pc:sldChg>
      <pc:sldChg chg="mod modShow">
        <pc:chgData name="Melissa Lander" userId="S::melissa.lander@sunwestsd.ca::323bedc8-6dbd-43ff-8fb4-d0d0bc8ac74d" providerId="AD" clId="Web-{E0EA504D-26BB-3286-CB94-4EEDFE624C4D}" dt="2019-12-19T18:44:23.758" v="4121"/>
        <pc:sldMkLst>
          <pc:docMk/>
          <pc:sldMk cId="3275859233" sldId="297"/>
        </pc:sldMkLst>
      </pc:sldChg>
      <pc:sldChg chg="mod modShow">
        <pc:chgData name="Melissa Lander" userId="S::melissa.lander@sunwestsd.ca::323bedc8-6dbd-43ff-8fb4-d0d0bc8ac74d" providerId="AD" clId="Web-{E0EA504D-26BB-3286-CB94-4EEDFE624C4D}" dt="2019-12-19T18:44:23.899" v="4122"/>
        <pc:sldMkLst>
          <pc:docMk/>
          <pc:sldMk cId="3450989679" sldId="298"/>
        </pc:sldMkLst>
      </pc:sldChg>
      <pc:sldChg chg="mod modShow">
        <pc:chgData name="Melissa Lander" userId="S::melissa.lander@sunwestsd.ca::323bedc8-6dbd-43ff-8fb4-d0d0bc8ac74d" providerId="AD" clId="Web-{E0EA504D-26BB-3286-CB94-4EEDFE624C4D}" dt="2019-12-19T18:44:39.024" v="4123"/>
        <pc:sldMkLst>
          <pc:docMk/>
          <pc:sldMk cId="2225157349" sldId="299"/>
        </pc:sldMkLst>
      </pc:sldChg>
      <pc:sldChg chg="mod modShow">
        <pc:chgData name="Melissa Lander" userId="S::melissa.lander@sunwestsd.ca::323bedc8-6dbd-43ff-8fb4-d0d0bc8ac74d" providerId="AD" clId="Web-{E0EA504D-26BB-3286-CB94-4EEDFE624C4D}" dt="2019-12-19T18:44:39.133" v="4124"/>
        <pc:sldMkLst>
          <pc:docMk/>
          <pc:sldMk cId="1035690700" sldId="300"/>
        </pc:sldMkLst>
      </pc:sldChg>
      <pc:sldChg chg="mod modShow">
        <pc:chgData name="Melissa Lander" userId="S::melissa.lander@sunwestsd.ca::323bedc8-6dbd-43ff-8fb4-d0d0bc8ac74d" providerId="AD" clId="Web-{E0EA504D-26BB-3286-CB94-4EEDFE624C4D}" dt="2019-12-19T18:44:39.290" v="4125"/>
        <pc:sldMkLst>
          <pc:docMk/>
          <pc:sldMk cId="2959844017" sldId="301"/>
        </pc:sldMkLst>
      </pc:sldChg>
      <pc:sldChg chg="mod modShow">
        <pc:chgData name="Melissa Lander" userId="S::melissa.lander@sunwestsd.ca::323bedc8-6dbd-43ff-8fb4-d0d0bc8ac74d" providerId="AD" clId="Web-{E0EA504D-26BB-3286-CB94-4EEDFE624C4D}" dt="2019-12-19T18:44:39.415" v="4126"/>
        <pc:sldMkLst>
          <pc:docMk/>
          <pc:sldMk cId="1297174279" sldId="302"/>
        </pc:sldMkLst>
      </pc:sldChg>
      <pc:sldChg chg="mod modShow">
        <pc:chgData name="Melissa Lander" userId="S::melissa.lander@sunwestsd.ca::323bedc8-6dbd-43ff-8fb4-d0d0bc8ac74d" providerId="AD" clId="Web-{E0EA504D-26BB-3286-CB94-4EEDFE624C4D}" dt="2019-12-19T18:44:39.540" v="4127"/>
        <pc:sldMkLst>
          <pc:docMk/>
          <pc:sldMk cId="1207228987" sldId="303"/>
        </pc:sldMkLst>
      </pc:sldChg>
      <pc:sldChg chg="mod modShow">
        <pc:chgData name="Melissa Lander" userId="S::melissa.lander@sunwestsd.ca::323bedc8-6dbd-43ff-8fb4-d0d0bc8ac74d" providerId="AD" clId="Web-{E0EA504D-26BB-3286-CB94-4EEDFE624C4D}" dt="2019-12-19T18:44:44.993" v="4128"/>
        <pc:sldMkLst>
          <pc:docMk/>
          <pc:sldMk cId="4148986362" sldId="304"/>
        </pc:sldMkLst>
      </pc:sldChg>
      <pc:sldChg chg="modSp">
        <pc:chgData name="Melissa Lander" userId="S::melissa.lander@sunwestsd.ca::323bedc8-6dbd-43ff-8fb4-d0d0bc8ac74d" providerId="AD" clId="Web-{E0EA504D-26BB-3286-CB94-4EEDFE624C4D}" dt="2019-12-19T18:44:57.149" v="4131" actId="1076"/>
        <pc:sldMkLst>
          <pc:docMk/>
          <pc:sldMk cId="76394491" sldId="305"/>
        </pc:sldMkLst>
        <pc:spChg chg="mod">
          <ac:chgData name="Melissa Lander" userId="S::melissa.lander@sunwestsd.ca::323bedc8-6dbd-43ff-8fb4-d0d0bc8ac74d" providerId="AD" clId="Web-{E0EA504D-26BB-3286-CB94-4EEDFE624C4D}" dt="2019-12-19T18:44:57.149" v="4131" actId="1076"/>
          <ac:spMkLst>
            <pc:docMk/>
            <pc:sldMk cId="76394491" sldId="305"/>
            <ac:spMk id="3" creationId="{2360719A-C4E4-4695-828B-9965D568031D}"/>
          </ac:spMkLst>
        </pc:spChg>
        <pc:picChg chg="mod">
          <ac:chgData name="Melissa Lander" userId="S::melissa.lander@sunwestsd.ca::323bedc8-6dbd-43ff-8fb4-d0d0bc8ac74d" providerId="AD" clId="Web-{E0EA504D-26BB-3286-CB94-4EEDFE624C4D}" dt="2019-12-19T18:44:51.462" v="4130" actId="1076"/>
          <ac:picMkLst>
            <pc:docMk/>
            <pc:sldMk cId="76394491" sldId="305"/>
            <ac:picMk id="5" creationId="{BA6B5154-C2EA-43FC-BC41-A69491DEACDD}"/>
          </ac:picMkLst>
        </pc:picChg>
      </pc:sldChg>
      <pc:sldChg chg="modSp mod setBg modClrScheme chgLayout">
        <pc:chgData name="Melissa Lander" userId="S::melissa.lander@sunwestsd.ca::323bedc8-6dbd-43ff-8fb4-d0d0bc8ac74d" providerId="AD" clId="Web-{E0EA504D-26BB-3286-CB94-4EEDFE624C4D}" dt="2019-12-19T18:59:26.373" v="4687" actId="1076"/>
        <pc:sldMkLst>
          <pc:docMk/>
          <pc:sldMk cId="1036119491" sldId="306"/>
        </pc:sldMkLst>
        <pc:spChg chg="mod">
          <ac:chgData name="Melissa Lander" userId="S::melissa.lander@sunwestsd.ca::323bedc8-6dbd-43ff-8fb4-d0d0bc8ac74d" providerId="AD" clId="Web-{E0EA504D-26BB-3286-CB94-4EEDFE624C4D}" dt="2019-12-19T18:57:02.091" v="4668"/>
          <ac:spMkLst>
            <pc:docMk/>
            <pc:sldMk cId="1036119491" sldId="306"/>
            <ac:spMk id="2" creationId="{E93F5D4B-DF77-40ED-B100-5BB08D9CD44E}"/>
          </ac:spMkLst>
        </pc:spChg>
        <pc:spChg chg="mod">
          <ac:chgData name="Melissa Lander" userId="S::melissa.lander@sunwestsd.ca::323bedc8-6dbd-43ff-8fb4-d0d0bc8ac74d" providerId="AD" clId="Web-{E0EA504D-26BB-3286-CB94-4EEDFE624C4D}" dt="2019-12-19T18:59:24.779" v="4686" actId="14100"/>
          <ac:spMkLst>
            <pc:docMk/>
            <pc:sldMk cId="1036119491" sldId="306"/>
            <ac:spMk id="3" creationId="{2360719A-C4E4-4695-828B-9965D568031D}"/>
          </ac:spMkLst>
        </pc:spChg>
        <pc:picChg chg="mod">
          <ac:chgData name="Melissa Lander" userId="S::melissa.lander@sunwestsd.ca::323bedc8-6dbd-43ff-8fb4-d0d0bc8ac74d" providerId="AD" clId="Web-{E0EA504D-26BB-3286-CB94-4EEDFE624C4D}" dt="2019-12-19T18:59:26.373" v="4687" actId="1076"/>
          <ac:picMkLst>
            <pc:docMk/>
            <pc:sldMk cId="1036119491" sldId="306"/>
            <ac:picMk id="4" creationId="{7E90AABD-2F28-4FB7-9267-5C276C5D659A}"/>
          </ac:picMkLst>
        </pc:picChg>
      </pc:sldChg>
      <pc:sldChg chg="delSp modSp">
        <pc:chgData name="Melissa Lander" userId="S::melissa.lander@sunwestsd.ca::323bedc8-6dbd-43ff-8fb4-d0d0bc8ac74d" providerId="AD" clId="Web-{E0EA504D-26BB-3286-CB94-4EEDFE624C4D}" dt="2019-12-19T18:47:50.978" v="4272" actId="20577"/>
        <pc:sldMkLst>
          <pc:docMk/>
          <pc:sldMk cId="1358228899" sldId="307"/>
        </pc:sldMkLst>
        <pc:spChg chg="mod">
          <ac:chgData name="Melissa Lander" userId="S::melissa.lander@sunwestsd.ca::323bedc8-6dbd-43ff-8fb4-d0d0bc8ac74d" providerId="AD" clId="Web-{E0EA504D-26BB-3286-CB94-4EEDFE624C4D}" dt="2019-12-19T18:47:30.494" v="4263" actId="20577"/>
          <ac:spMkLst>
            <pc:docMk/>
            <pc:sldMk cId="1358228899" sldId="307"/>
            <ac:spMk id="2" creationId="{E93F5D4B-DF77-40ED-B100-5BB08D9CD44E}"/>
          </ac:spMkLst>
        </pc:spChg>
        <pc:spChg chg="mod">
          <ac:chgData name="Melissa Lander" userId="S::melissa.lander@sunwestsd.ca::323bedc8-6dbd-43ff-8fb4-d0d0bc8ac74d" providerId="AD" clId="Web-{E0EA504D-26BB-3286-CB94-4EEDFE624C4D}" dt="2019-12-19T18:47:50.978" v="4272" actId="20577"/>
          <ac:spMkLst>
            <pc:docMk/>
            <pc:sldMk cId="1358228899" sldId="307"/>
            <ac:spMk id="3" creationId="{2360719A-C4E4-4695-828B-9965D568031D}"/>
          </ac:spMkLst>
        </pc:spChg>
        <pc:picChg chg="mod">
          <ac:chgData name="Melissa Lander" userId="S::melissa.lander@sunwestsd.ca::323bedc8-6dbd-43ff-8fb4-d0d0bc8ac74d" providerId="AD" clId="Web-{E0EA504D-26BB-3286-CB94-4EEDFE624C4D}" dt="2019-12-19T18:47:39.478" v="4268" actId="14100"/>
          <ac:picMkLst>
            <pc:docMk/>
            <pc:sldMk cId="1358228899" sldId="307"/>
            <ac:picMk id="4" creationId="{BD5D1A12-81F6-484B-9674-F4C5927E4AE7}"/>
          </ac:picMkLst>
        </pc:picChg>
        <pc:picChg chg="del">
          <ac:chgData name="Melissa Lander" userId="S::melissa.lander@sunwestsd.ca::323bedc8-6dbd-43ff-8fb4-d0d0bc8ac74d" providerId="AD" clId="Web-{E0EA504D-26BB-3286-CB94-4EEDFE624C4D}" dt="2019-12-19T18:47:17.400" v="4250"/>
          <ac:picMkLst>
            <pc:docMk/>
            <pc:sldMk cId="1358228899" sldId="307"/>
            <ac:picMk id="6" creationId="{E4A291D0-D971-47A9-9C56-B197D8350578}"/>
          </ac:picMkLst>
        </pc:picChg>
      </pc:sldChg>
      <pc:sldChg chg="addSp delSp modSp">
        <pc:chgData name="Melissa Lander" userId="S::melissa.lander@sunwestsd.ca::323bedc8-6dbd-43ff-8fb4-d0d0bc8ac74d" providerId="AD" clId="Web-{E0EA504D-26BB-3286-CB94-4EEDFE624C4D}" dt="2019-12-19T18:50:53.948" v="4400" actId="1076"/>
        <pc:sldMkLst>
          <pc:docMk/>
          <pc:sldMk cId="1239463195" sldId="308"/>
        </pc:sldMkLst>
        <pc:spChg chg="mod">
          <ac:chgData name="Melissa Lander" userId="S::melissa.lander@sunwestsd.ca::323bedc8-6dbd-43ff-8fb4-d0d0bc8ac74d" providerId="AD" clId="Web-{E0EA504D-26BB-3286-CB94-4EEDFE624C4D}" dt="2019-12-19T18:48:48.791" v="4318" actId="20577"/>
          <ac:spMkLst>
            <pc:docMk/>
            <pc:sldMk cId="1239463195" sldId="308"/>
            <ac:spMk id="2" creationId="{00000000-0000-0000-0000-000000000000}"/>
          </ac:spMkLst>
        </pc:spChg>
        <pc:spChg chg="del mod">
          <ac:chgData name="Melissa Lander" userId="S::melissa.lander@sunwestsd.ca::323bedc8-6dbd-43ff-8fb4-d0d0bc8ac74d" providerId="AD" clId="Web-{E0EA504D-26BB-3286-CB94-4EEDFE624C4D}" dt="2019-12-19T18:50:47.026" v="4397"/>
          <ac:spMkLst>
            <pc:docMk/>
            <pc:sldMk cId="1239463195" sldId="308"/>
            <ac:spMk id="29" creationId="{3E3F7F23-A79F-4759-8F4C-24AB3E76D080}"/>
          </ac:spMkLst>
        </pc:spChg>
        <pc:graphicFrameChg chg="add mod modGraphic">
          <ac:chgData name="Melissa Lander" userId="S::melissa.lander@sunwestsd.ca::323bedc8-6dbd-43ff-8fb4-d0d0bc8ac74d" providerId="AD" clId="Web-{E0EA504D-26BB-3286-CB94-4EEDFE624C4D}" dt="2019-12-19T18:50:53.948" v="4400" actId="1076"/>
          <ac:graphicFrameMkLst>
            <pc:docMk/>
            <pc:sldMk cId="1239463195" sldId="308"/>
            <ac:graphicFrameMk id="3" creationId="{6EA685A5-1833-4855-9085-72D5755408A1}"/>
          </ac:graphicFrameMkLst>
        </pc:graphicFrameChg>
        <pc:picChg chg="del">
          <ac:chgData name="Melissa Lander" userId="S::melissa.lander@sunwestsd.ca::323bedc8-6dbd-43ff-8fb4-d0d0bc8ac74d" providerId="AD" clId="Web-{E0EA504D-26BB-3286-CB94-4EEDFE624C4D}" dt="2019-12-19T18:48:50.447" v="4322"/>
          <ac:picMkLst>
            <pc:docMk/>
            <pc:sldMk cId="1239463195" sldId="308"/>
            <ac:picMk id="27" creationId="{57C71F85-B42A-4006-8B51-5FA510714218}"/>
          </ac:picMkLst>
        </pc:picChg>
      </pc:sldChg>
      <pc:sldChg chg="modNotes">
        <pc:chgData name="Melissa Lander" userId="S::melissa.lander@sunwestsd.ca::323bedc8-6dbd-43ff-8fb4-d0d0bc8ac74d" providerId="AD" clId="Web-{E0EA504D-26BB-3286-CB94-4EEDFE624C4D}" dt="2019-12-19T19:58:49.316" v="7613"/>
        <pc:sldMkLst>
          <pc:docMk/>
          <pc:sldMk cId="1249212318" sldId="309"/>
        </pc:sldMkLst>
      </pc:sldChg>
      <pc:sldChg chg="addSp modSp mod setBg modClrScheme chgLayout">
        <pc:chgData name="Melissa Lander" userId="S::melissa.lander@sunwestsd.ca::323bedc8-6dbd-43ff-8fb4-d0d0bc8ac74d" providerId="AD" clId="Web-{E0EA504D-26BB-3286-CB94-4EEDFE624C4D}" dt="2019-12-19T21:30:15.868" v="8873" actId="20577"/>
        <pc:sldMkLst>
          <pc:docMk/>
          <pc:sldMk cId="4143230140" sldId="311"/>
        </pc:sldMkLst>
        <pc:spChg chg="mod">
          <ac:chgData name="Melissa Lander" userId="S::melissa.lander@sunwestsd.ca::323bedc8-6dbd-43ff-8fb4-d0d0bc8ac74d" providerId="AD" clId="Web-{E0EA504D-26BB-3286-CB94-4EEDFE624C4D}" dt="2019-12-19T20:38:39.783" v="8609" actId="20577"/>
          <ac:spMkLst>
            <pc:docMk/>
            <pc:sldMk cId="4143230140" sldId="311"/>
            <ac:spMk id="2" creationId="{00000000-0000-0000-0000-000000000000}"/>
          </ac:spMkLst>
        </pc:spChg>
        <pc:spChg chg="mod">
          <ac:chgData name="Melissa Lander" userId="S::melissa.lander@sunwestsd.ca::323bedc8-6dbd-43ff-8fb4-d0d0bc8ac74d" providerId="AD" clId="Web-{E0EA504D-26BB-3286-CB94-4EEDFE624C4D}" dt="2019-12-19T21:30:15.868" v="8873" actId="20577"/>
          <ac:spMkLst>
            <pc:docMk/>
            <pc:sldMk cId="4143230140" sldId="311"/>
            <ac:spMk id="3" creationId="{00000000-0000-0000-0000-000000000000}"/>
          </ac:spMkLst>
        </pc:spChg>
        <pc:picChg chg="add mod">
          <ac:chgData name="Melissa Lander" userId="S::melissa.lander@sunwestsd.ca::323bedc8-6dbd-43ff-8fb4-d0d0bc8ac74d" providerId="AD" clId="Web-{E0EA504D-26BB-3286-CB94-4EEDFE624C4D}" dt="2019-12-19T20:25:01.809" v="8348"/>
          <ac:picMkLst>
            <pc:docMk/>
            <pc:sldMk cId="4143230140" sldId="311"/>
            <ac:picMk id="4" creationId="{90658F27-741A-4B0E-9F62-C6D91ED86830}"/>
          </ac:picMkLst>
        </pc:picChg>
      </pc:sldChg>
      <pc:sldChg chg="addSp modSp mod ord setBg modClrScheme chgLayout">
        <pc:chgData name="Melissa Lander" userId="S::melissa.lander@sunwestsd.ca::323bedc8-6dbd-43ff-8fb4-d0d0bc8ac74d" providerId="AD" clId="Web-{E0EA504D-26BB-3286-CB94-4EEDFE624C4D}" dt="2019-12-19T21:31:01.368" v="8938" actId="20577"/>
        <pc:sldMkLst>
          <pc:docMk/>
          <pc:sldMk cId="731693741" sldId="312"/>
        </pc:sldMkLst>
        <pc:spChg chg="mod">
          <ac:chgData name="Melissa Lander" userId="S::melissa.lander@sunwestsd.ca::323bedc8-6dbd-43ff-8fb4-d0d0bc8ac74d" providerId="AD" clId="Web-{E0EA504D-26BB-3286-CB94-4EEDFE624C4D}" dt="2019-12-19T20:38:51.845" v="8616" actId="20577"/>
          <ac:spMkLst>
            <pc:docMk/>
            <pc:sldMk cId="731693741" sldId="312"/>
            <ac:spMk id="2" creationId="{00000000-0000-0000-0000-000000000000}"/>
          </ac:spMkLst>
        </pc:spChg>
        <pc:spChg chg="mod ord">
          <ac:chgData name="Melissa Lander" userId="S::melissa.lander@sunwestsd.ca::323bedc8-6dbd-43ff-8fb4-d0d0bc8ac74d" providerId="AD" clId="Web-{E0EA504D-26BB-3286-CB94-4EEDFE624C4D}" dt="2019-12-19T21:31:01.368" v="8938" actId="20577"/>
          <ac:spMkLst>
            <pc:docMk/>
            <pc:sldMk cId="731693741" sldId="312"/>
            <ac:spMk id="3" creationId="{00000000-0000-0000-0000-000000000000}"/>
          </ac:spMkLst>
        </pc:spChg>
        <pc:picChg chg="add mod">
          <ac:chgData name="Melissa Lander" userId="S::melissa.lander@sunwestsd.ca::323bedc8-6dbd-43ff-8fb4-d0d0bc8ac74d" providerId="AD" clId="Web-{E0EA504D-26BB-3286-CB94-4EEDFE624C4D}" dt="2019-12-19T20:38:25.251" v="8602"/>
          <ac:picMkLst>
            <pc:docMk/>
            <pc:sldMk cId="731693741" sldId="312"/>
            <ac:picMk id="5" creationId="{0AEA9EEE-64D8-4037-AA9E-627A791F3FD2}"/>
          </ac:picMkLst>
        </pc:picChg>
      </pc:sldChg>
      <pc:sldChg chg="addSp modSp mod ord setBg modClrScheme chgLayout">
        <pc:chgData name="Melissa Lander" userId="S::melissa.lander@sunwestsd.ca::323bedc8-6dbd-43ff-8fb4-d0d0bc8ac74d" providerId="AD" clId="Web-{E0EA504D-26BB-3286-CB94-4EEDFE624C4D}" dt="2019-12-19T21:31:24.727" v="8975" actId="20577"/>
        <pc:sldMkLst>
          <pc:docMk/>
          <pc:sldMk cId="1868314100" sldId="313"/>
        </pc:sldMkLst>
        <pc:spChg chg="mod">
          <ac:chgData name="Melissa Lander" userId="S::melissa.lander@sunwestsd.ca::323bedc8-6dbd-43ff-8fb4-d0d0bc8ac74d" providerId="AD" clId="Web-{E0EA504D-26BB-3286-CB94-4EEDFE624C4D}" dt="2019-12-19T20:45:15.019" v="8693"/>
          <ac:spMkLst>
            <pc:docMk/>
            <pc:sldMk cId="1868314100" sldId="313"/>
            <ac:spMk id="2" creationId="{00000000-0000-0000-0000-000000000000}"/>
          </ac:spMkLst>
        </pc:spChg>
        <pc:spChg chg="mod">
          <ac:chgData name="Melissa Lander" userId="S::melissa.lander@sunwestsd.ca::323bedc8-6dbd-43ff-8fb4-d0d0bc8ac74d" providerId="AD" clId="Web-{E0EA504D-26BB-3286-CB94-4EEDFE624C4D}" dt="2019-12-19T21:31:24.727" v="8975" actId="20577"/>
          <ac:spMkLst>
            <pc:docMk/>
            <pc:sldMk cId="1868314100" sldId="313"/>
            <ac:spMk id="3" creationId="{00000000-0000-0000-0000-000000000000}"/>
          </ac:spMkLst>
        </pc:spChg>
        <pc:picChg chg="add mod">
          <ac:chgData name="Melissa Lander" userId="S::melissa.lander@sunwestsd.ca::323bedc8-6dbd-43ff-8fb4-d0d0bc8ac74d" providerId="AD" clId="Web-{E0EA504D-26BB-3286-CB94-4EEDFE624C4D}" dt="2019-12-19T20:45:15.019" v="8693"/>
          <ac:picMkLst>
            <pc:docMk/>
            <pc:sldMk cId="1868314100" sldId="313"/>
            <ac:picMk id="5" creationId="{967A026D-32C7-4058-8AB1-AE1FB0360FDB}"/>
          </ac:picMkLst>
        </pc:picChg>
      </pc:sldChg>
      <pc:sldChg chg="modSp">
        <pc:chgData name="Melissa Lander" userId="S::melissa.lander@sunwestsd.ca::323bedc8-6dbd-43ff-8fb4-d0d0bc8ac74d" providerId="AD" clId="Web-{E0EA504D-26BB-3286-CB94-4EEDFE624C4D}" dt="2019-12-19T19:06:24.625" v="4837" actId="20577"/>
        <pc:sldMkLst>
          <pc:docMk/>
          <pc:sldMk cId="4027733517" sldId="316"/>
        </pc:sldMkLst>
        <pc:spChg chg="mod">
          <ac:chgData name="Melissa Lander" userId="S::melissa.lander@sunwestsd.ca::323bedc8-6dbd-43ff-8fb4-d0d0bc8ac74d" providerId="AD" clId="Web-{E0EA504D-26BB-3286-CB94-4EEDFE624C4D}" dt="2019-12-19T19:06:24.625" v="4837" actId="20577"/>
          <ac:spMkLst>
            <pc:docMk/>
            <pc:sldMk cId="4027733517" sldId="316"/>
            <ac:spMk id="3" creationId="{00000000-0000-0000-0000-000000000000}"/>
          </ac:spMkLst>
        </pc:spChg>
      </pc:sldChg>
      <pc:sldChg chg="addSp delSp modSp mod setBg modClrScheme chgLayout">
        <pc:chgData name="Melissa Lander" userId="S::melissa.lander@sunwestsd.ca::323bedc8-6dbd-43ff-8fb4-d0d0bc8ac74d" providerId="AD" clId="Web-{E0EA504D-26BB-3286-CB94-4EEDFE624C4D}" dt="2019-12-19T18:34:17.614" v="3906" actId="20577"/>
        <pc:sldMkLst>
          <pc:docMk/>
          <pc:sldMk cId="3277679832" sldId="331"/>
        </pc:sldMkLst>
        <pc:spChg chg="add del mod">
          <ac:chgData name="Melissa Lander" userId="S::melissa.lander@sunwestsd.ca::323bedc8-6dbd-43ff-8fb4-d0d0bc8ac74d" providerId="AD" clId="Web-{E0EA504D-26BB-3286-CB94-4EEDFE624C4D}" dt="2019-12-19T17:32:16.823" v="9"/>
          <ac:spMkLst>
            <pc:docMk/>
            <pc:sldMk cId="3277679832" sldId="331"/>
            <ac:spMk id="4" creationId="{E4F3DAB8-C808-4619-ACD2-6566B808A39E}"/>
          </ac:spMkLst>
        </pc:spChg>
        <pc:spChg chg="mod">
          <ac:chgData name="Melissa Lander" userId="S::melissa.lander@sunwestsd.ca::323bedc8-6dbd-43ff-8fb4-d0d0bc8ac74d" providerId="AD" clId="Web-{E0EA504D-26BB-3286-CB94-4EEDFE624C4D}" dt="2019-12-19T17:32:32.901" v="10"/>
          <ac:spMkLst>
            <pc:docMk/>
            <pc:sldMk cId="3277679832" sldId="331"/>
            <ac:spMk id="5" creationId="{00000000-0000-0000-0000-000000000000}"/>
          </ac:spMkLst>
        </pc:spChg>
        <pc:spChg chg="mod ord">
          <ac:chgData name="Melissa Lander" userId="S::melissa.lander@sunwestsd.ca::323bedc8-6dbd-43ff-8fb4-d0d0bc8ac74d" providerId="AD" clId="Web-{E0EA504D-26BB-3286-CB94-4EEDFE624C4D}" dt="2019-12-19T18:34:17.614" v="3906" actId="20577"/>
          <ac:spMkLst>
            <pc:docMk/>
            <pc:sldMk cId="3277679832" sldId="331"/>
            <ac:spMk id="6" creationId="{00000000-0000-0000-0000-000000000000}"/>
          </ac:spMkLst>
        </pc:spChg>
        <pc:picChg chg="add mod">
          <ac:chgData name="Melissa Lander" userId="S::melissa.lander@sunwestsd.ca::323bedc8-6dbd-43ff-8fb4-d0d0bc8ac74d" providerId="AD" clId="Web-{E0EA504D-26BB-3286-CB94-4EEDFE624C4D}" dt="2019-12-19T17:32:32.901" v="10"/>
          <ac:picMkLst>
            <pc:docMk/>
            <pc:sldMk cId="3277679832" sldId="331"/>
            <ac:picMk id="2" creationId="{05B0CFBC-DE34-4CB9-B23D-C4C03E9103A4}"/>
          </ac:picMkLst>
        </pc:picChg>
      </pc:sldChg>
      <pc:sldChg chg="addSp modSp new mod ord modClrScheme chgLayout">
        <pc:chgData name="Melissa Lander" userId="S::melissa.lander@sunwestsd.ca::323bedc8-6dbd-43ff-8fb4-d0d0bc8ac74d" providerId="AD" clId="Web-{E0EA504D-26BB-3286-CB94-4EEDFE624C4D}" dt="2019-12-19T17:39:56.669" v="448" actId="14100"/>
        <pc:sldMkLst>
          <pc:docMk/>
          <pc:sldMk cId="628618334" sldId="332"/>
        </pc:sldMkLst>
        <pc:spChg chg="mod ord">
          <ac:chgData name="Melissa Lander" userId="S::melissa.lander@sunwestsd.ca::323bedc8-6dbd-43ff-8fb4-d0d0bc8ac74d" providerId="AD" clId="Web-{E0EA504D-26BB-3286-CB94-4EEDFE624C4D}" dt="2019-12-19T17:38:27.778" v="382" actId="20577"/>
          <ac:spMkLst>
            <pc:docMk/>
            <pc:sldMk cId="628618334" sldId="332"/>
            <ac:spMk id="2" creationId="{7EAEF39E-042C-4DA3-8826-C10E0F4C9BC2}"/>
          </ac:spMkLst>
        </pc:spChg>
        <pc:spChg chg="mod ord">
          <ac:chgData name="Melissa Lander" userId="S::melissa.lander@sunwestsd.ca::323bedc8-6dbd-43ff-8fb4-d0d0bc8ac74d" providerId="AD" clId="Web-{E0EA504D-26BB-3286-CB94-4EEDFE624C4D}" dt="2019-12-19T17:39:56.669" v="448" actId="14100"/>
          <ac:spMkLst>
            <pc:docMk/>
            <pc:sldMk cId="628618334" sldId="332"/>
            <ac:spMk id="3" creationId="{7B012D8B-DB33-469B-8EC2-164221106C77}"/>
          </ac:spMkLst>
        </pc:spChg>
        <pc:picChg chg="add mod">
          <ac:chgData name="Melissa Lander" userId="S::melissa.lander@sunwestsd.ca::323bedc8-6dbd-43ff-8fb4-d0d0bc8ac74d" providerId="AD" clId="Web-{E0EA504D-26BB-3286-CB94-4EEDFE624C4D}" dt="2019-12-19T17:36:53.637" v="203" actId="1076"/>
          <ac:picMkLst>
            <pc:docMk/>
            <pc:sldMk cId="628618334" sldId="332"/>
            <ac:picMk id="4" creationId="{D30E6AE3-DADE-4CAA-8DFD-A3BA4416EAEC}"/>
          </ac:picMkLst>
        </pc:picChg>
        <pc:picChg chg="add mod">
          <ac:chgData name="Melissa Lander" userId="S::melissa.lander@sunwestsd.ca::323bedc8-6dbd-43ff-8fb4-d0d0bc8ac74d" providerId="AD" clId="Web-{E0EA504D-26BB-3286-CB94-4EEDFE624C4D}" dt="2019-12-19T17:37:37.512" v="210" actId="1076"/>
          <ac:picMkLst>
            <pc:docMk/>
            <pc:sldMk cId="628618334" sldId="332"/>
            <ac:picMk id="6" creationId="{E85438E8-24FA-4125-AA5C-C5757DFB125B}"/>
          </ac:picMkLst>
        </pc:picChg>
      </pc:sldChg>
      <pc:sldChg chg="modSp add replId">
        <pc:chgData name="Melissa Lander" userId="S::melissa.lander@sunwestsd.ca::323bedc8-6dbd-43ff-8fb4-d0d0bc8ac74d" providerId="AD" clId="Web-{E0EA504D-26BB-3286-CB94-4EEDFE624C4D}" dt="2019-12-19T17:41:06.685" v="475" actId="14100"/>
        <pc:sldMkLst>
          <pc:docMk/>
          <pc:sldMk cId="2900111624" sldId="333"/>
        </pc:sldMkLst>
        <pc:spChg chg="mod">
          <ac:chgData name="Melissa Lander" userId="S::melissa.lander@sunwestsd.ca::323bedc8-6dbd-43ff-8fb4-d0d0bc8ac74d" providerId="AD" clId="Web-{E0EA504D-26BB-3286-CB94-4EEDFE624C4D}" dt="2019-12-19T17:41:06.685" v="475" actId="14100"/>
          <ac:spMkLst>
            <pc:docMk/>
            <pc:sldMk cId="2900111624" sldId="333"/>
            <ac:spMk id="3" creationId="{7B012D8B-DB33-469B-8EC2-164221106C77}"/>
          </ac:spMkLst>
        </pc:spChg>
      </pc:sldChg>
      <pc:sldChg chg="addSp modSp new">
        <pc:chgData name="Melissa Lander" userId="S::melissa.lander@sunwestsd.ca::323bedc8-6dbd-43ff-8fb4-d0d0bc8ac74d" providerId="AD" clId="Web-{E0EA504D-26BB-3286-CB94-4EEDFE624C4D}" dt="2019-12-19T18:11:39.758" v="2977" actId="20577"/>
        <pc:sldMkLst>
          <pc:docMk/>
          <pc:sldMk cId="1463649563" sldId="334"/>
        </pc:sldMkLst>
        <pc:spChg chg="mod">
          <ac:chgData name="Melissa Lander" userId="S::melissa.lander@sunwestsd.ca::323bedc8-6dbd-43ff-8fb4-d0d0bc8ac74d" providerId="AD" clId="Web-{E0EA504D-26BB-3286-CB94-4EEDFE624C4D}" dt="2019-12-19T17:41:28.216" v="487" actId="20577"/>
          <ac:spMkLst>
            <pc:docMk/>
            <pc:sldMk cId="1463649563" sldId="334"/>
            <ac:spMk id="2" creationId="{A434B0BE-4DE9-4D70-80D5-0A1DED44F374}"/>
          </ac:spMkLst>
        </pc:spChg>
        <pc:spChg chg="mod">
          <ac:chgData name="Melissa Lander" userId="S::melissa.lander@sunwestsd.ca::323bedc8-6dbd-43ff-8fb4-d0d0bc8ac74d" providerId="AD" clId="Web-{E0EA504D-26BB-3286-CB94-4EEDFE624C4D}" dt="2019-12-19T17:41:46.123" v="496" actId="1076"/>
          <ac:spMkLst>
            <pc:docMk/>
            <pc:sldMk cId="1463649563" sldId="334"/>
            <ac:spMk id="3" creationId="{EDAEA8D7-B828-4035-86EB-E6CC154A3E5B}"/>
          </ac:spMkLst>
        </pc:spChg>
        <pc:spChg chg="add mod">
          <ac:chgData name="Melissa Lander" userId="S::melissa.lander@sunwestsd.ca::323bedc8-6dbd-43ff-8fb4-d0d0bc8ac74d" providerId="AD" clId="Web-{E0EA504D-26BB-3286-CB94-4EEDFE624C4D}" dt="2019-12-19T18:11:39.758" v="2977" actId="20577"/>
          <ac:spMkLst>
            <pc:docMk/>
            <pc:sldMk cId="1463649563" sldId="334"/>
            <ac:spMk id="4" creationId="{6A7697CC-6E26-4804-A979-C2216B9C9C48}"/>
          </ac:spMkLst>
        </pc:spChg>
      </pc:sldChg>
      <pc:sldChg chg="addSp modSp new">
        <pc:chgData name="Melissa Lander" userId="S::melissa.lander@sunwestsd.ca::323bedc8-6dbd-43ff-8fb4-d0d0bc8ac74d" providerId="AD" clId="Web-{E0EA504D-26BB-3286-CB94-4EEDFE624C4D}" dt="2019-12-19T17:50:39.610" v="1536" actId="20577"/>
        <pc:sldMkLst>
          <pc:docMk/>
          <pc:sldMk cId="863542647" sldId="335"/>
        </pc:sldMkLst>
        <pc:spChg chg="mod">
          <ac:chgData name="Melissa Lander" userId="S::melissa.lander@sunwestsd.ca::323bedc8-6dbd-43ff-8fb4-d0d0bc8ac74d" providerId="AD" clId="Web-{E0EA504D-26BB-3286-CB94-4EEDFE624C4D}" dt="2019-12-19T17:44:41.139" v="969" actId="20577"/>
          <ac:spMkLst>
            <pc:docMk/>
            <pc:sldMk cId="863542647" sldId="335"/>
            <ac:spMk id="2" creationId="{A8CAB6E8-8765-43D1-A381-D6E2CBED16DB}"/>
          </ac:spMkLst>
        </pc:spChg>
        <pc:spChg chg="mod">
          <ac:chgData name="Melissa Lander" userId="S::melissa.lander@sunwestsd.ca::323bedc8-6dbd-43ff-8fb4-d0d0bc8ac74d" providerId="AD" clId="Web-{E0EA504D-26BB-3286-CB94-4EEDFE624C4D}" dt="2019-12-19T17:50:39.610" v="1536" actId="20577"/>
          <ac:spMkLst>
            <pc:docMk/>
            <pc:sldMk cId="863542647" sldId="335"/>
            <ac:spMk id="3" creationId="{18B6FDDF-ADEF-4255-95C2-D2A67DD3CB1E}"/>
          </ac:spMkLst>
        </pc:spChg>
        <pc:spChg chg="add mod">
          <ac:chgData name="Melissa Lander" userId="S::melissa.lander@sunwestsd.ca::323bedc8-6dbd-43ff-8fb4-d0d0bc8ac74d" providerId="AD" clId="Web-{E0EA504D-26BB-3286-CB94-4EEDFE624C4D}" dt="2019-12-19T17:45:49.702" v="984" actId="20577"/>
          <ac:spMkLst>
            <pc:docMk/>
            <pc:sldMk cId="863542647" sldId="335"/>
            <ac:spMk id="5" creationId="{15C03DE3-BCB0-4C8F-8422-F4D019764F6B}"/>
          </ac:spMkLst>
        </pc:spChg>
      </pc:sldChg>
      <pc:sldChg chg="addSp delSp modSp new mod setBg modClrScheme chgLayout">
        <pc:chgData name="Melissa Lander" userId="S::melissa.lander@sunwestsd.ca::323bedc8-6dbd-43ff-8fb4-d0d0bc8ac74d" providerId="AD" clId="Web-{E0EA504D-26BB-3286-CB94-4EEDFE624C4D}" dt="2019-12-19T17:50:06.860" v="1533" actId="14100"/>
        <pc:sldMkLst>
          <pc:docMk/>
          <pc:sldMk cId="3908795548" sldId="336"/>
        </pc:sldMkLst>
        <pc:spChg chg="mod">
          <ac:chgData name="Melissa Lander" userId="S::melissa.lander@sunwestsd.ca::323bedc8-6dbd-43ff-8fb4-d0d0bc8ac74d" providerId="AD" clId="Web-{E0EA504D-26BB-3286-CB94-4EEDFE624C4D}" dt="2019-12-19T17:48:26.172" v="1405"/>
          <ac:spMkLst>
            <pc:docMk/>
            <pc:sldMk cId="3908795548" sldId="336"/>
            <ac:spMk id="2" creationId="{68ECB0D8-64BE-4ACF-899D-20C0CC2C9680}"/>
          </ac:spMkLst>
        </pc:spChg>
        <pc:spChg chg="mod">
          <ac:chgData name="Melissa Lander" userId="S::melissa.lander@sunwestsd.ca::323bedc8-6dbd-43ff-8fb4-d0d0bc8ac74d" providerId="AD" clId="Web-{E0EA504D-26BB-3286-CB94-4EEDFE624C4D}" dt="2019-12-19T17:50:06.860" v="1533" actId="14100"/>
          <ac:spMkLst>
            <pc:docMk/>
            <pc:sldMk cId="3908795548" sldId="336"/>
            <ac:spMk id="3" creationId="{BCFEB996-E1B9-4AC0-8F13-9DAFBBEEF6AE}"/>
          </ac:spMkLst>
        </pc:spChg>
        <pc:spChg chg="add del mod">
          <ac:chgData name="Melissa Lander" userId="S::melissa.lander@sunwestsd.ca::323bedc8-6dbd-43ff-8fb4-d0d0bc8ac74d" providerId="AD" clId="Web-{E0EA504D-26BB-3286-CB94-4EEDFE624C4D}" dt="2019-12-19T17:48:13.156" v="1404"/>
          <ac:spMkLst>
            <pc:docMk/>
            <pc:sldMk cId="3908795548" sldId="336"/>
            <ac:spMk id="6" creationId="{FD9991D6-7C4C-41B3-9232-99B23ACA9B98}"/>
          </ac:spMkLst>
        </pc:spChg>
        <pc:picChg chg="add mod">
          <ac:chgData name="Melissa Lander" userId="S::melissa.lander@sunwestsd.ca::323bedc8-6dbd-43ff-8fb4-d0d0bc8ac74d" providerId="AD" clId="Web-{E0EA504D-26BB-3286-CB94-4EEDFE624C4D}" dt="2019-12-19T17:50:04.548" v="1532" actId="1076"/>
          <ac:picMkLst>
            <pc:docMk/>
            <pc:sldMk cId="3908795548" sldId="336"/>
            <ac:picMk id="4" creationId="{86E9540D-38D6-4A65-8D21-6F9175D66A77}"/>
          </ac:picMkLst>
        </pc:picChg>
      </pc:sldChg>
      <pc:sldChg chg="addSp delSp modSp new">
        <pc:chgData name="Melissa Lander" userId="S::melissa.lander@sunwestsd.ca::323bedc8-6dbd-43ff-8fb4-d0d0bc8ac74d" providerId="AD" clId="Web-{E0EA504D-26BB-3286-CB94-4EEDFE624C4D}" dt="2019-12-19T18:11:46.961" v="2980" actId="1076"/>
        <pc:sldMkLst>
          <pc:docMk/>
          <pc:sldMk cId="1079005664" sldId="337"/>
        </pc:sldMkLst>
        <pc:spChg chg="mod">
          <ac:chgData name="Melissa Lander" userId="S::melissa.lander@sunwestsd.ca::323bedc8-6dbd-43ff-8fb4-d0d0bc8ac74d" providerId="AD" clId="Web-{E0EA504D-26BB-3286-CB94-4EEDFE624C4D}" dt="2019-12-19T17:53:31.643" v="1721" actId="20577"/>
          <ac:spMkLst>
            <pc:docMk/>
            <pc:sldMk cId="1079005664" sldId="337"/>
            <ac:spMk id="2" creationId="{ABB3C8C4-2BC5-431E-B486-E00A25DC3B23}"/>
          </ac:spMkLst>
        </pc:spChg>
        <pc:spChg chg="mod">
          <ac:chgData name="Melissa Lander" userId="S::melissa.lander@sunwestsd.ca::323bedc8-6dbd-43ff-8fb4-d0d0bc8ac74d" providerId="AD" clId="Web-{E0EA504D-26BB-3286-CB94-4EEDFE624C4D}" dt="2019-12-19T18:11:46.961" v="2980" actId="1076"/>
          <ac:spMkLst>
            <pc:docMk/>
            <pc:sldMk cId="1079005664" sldId="337"/>
            <ac:spMk id="3" creationId="{9D6D4FA1-5656-4CD1-97D7-D87F81BB5B27}"/>
          </ac:spMkLst>
        </pc:spChg>
        <pc:spChg chg="del">
          <ac:chgData name="Melissa Lander" userId="S::melissa.lander@sunwestsd.ca::323bedc8-6dbd-43ff-8fb4-d0d0bc8ac74d" providerId="AD" clId="Web-{E0EA504D-26BB-3286-CB94-4EEDFE624C4D}" dt="2019-12-19T17:52:13.173" v="1683"/>
          <ac:spMkLst>
            <pc:docMk/>
            <pc:sldMk cId="1079005664" sldId="337"/>
            <ac:spMk id="4" creationId="{7E6071DA-9614-4F4E-8A3C-D5C203C386BE}"/>
          </ac:spMkLst>
        </pc:spChg>
        <pc:spChg chg="add del mod">
          <ac:chgData name="Melissa Lander" userId="S::melissa.lander@sunwestsd.ca::323bedc8-6dbd-43ff-8fb4-d0d0bc8ac74d" providerId="AD" clId="Web-{E0EA504D-26BB-3286-CB94-4EEDFE624C4D}" dt="2019-12-19T17:52:22.158" v="1694"/>
          <ac:spMkLst>
            <pc:docMk/>
            <pc:sldMk cId="1079005664" sldId="337"/>
            <ac:spMk id="7" creationId="{3D9161A9-62E9-4E97-9424-C0EDE2249BDC}"/>
          </ac:spMkLst>
        </pc:spChg>
        <pc:picChg chg="add mod ord">
          <ac:chgData name="Melissa Lander" userId="S::melissa.lander@sunwestsd.ca::323bedc8-6dbd-43ff-8fb4-d0d0bc8ac74d" providerId="AD" clId="Web-{E0EA504D-26BB-3286-CB94-4EEDFE624C4D}" dt="2019-12-19T17:52:17.798" v="1690" actId="1076"/>
          <ac:picMkLst>
            <pc:docMk/>
            <pc:sldMk cId="1079005664" sldId="337"/>
            <ac:picMk id="5" creationId="{0497F0FE-2011-4B13-8316-917B87E4D0AE}"/>
          </ac:picMkLst>
        </pc:picChg>
      </pc:sldChg>
      <pc:sldChg chg="modSp new">
        <pc:chgData name="Melissa Lander" userId="S::melissa.lander@sunwestsd.ca::323bedc8-6dbd-43ff-8fb4-d0d0bc8ac74d" providerId="AD" clId="Web-{E0EA504D-26BB-3286-CB94-4EEDFE624C4D}" dt="2019-12-19T17:59:17.223" v="2100" actId="20577"/>
        <pc:sldMkLst>
          <pc:docMk/>
          <pc:sldMk cId="4212687065" sldId="338"/>
        </pc:sldMkLst>
        <pc:spChg chg="mod">
          <ac:chgData name="Melissa Lander" userId="S::melissa.lander@sunwestsd.ca::323bedc8-6dbd-43ff-8fb4-d0d0bc8ac74d" providerId="AD" clId="Web-{E0EA504D-26BB-3286-CB94-4EEDFE624C4D}" dt="2019-12-19T17:54:40.643" v="1786" actId="20577"/>
          <ac:spMkLst>
            <pc:docMk/>
            <pc:sldMk cId="4212687065" sldId="338"/>
            <ac:spMk id="2" creationId="{4FC8632D-C291-4E7B-AC5F-8ABCBE6CEE1E}"/>
          </ac:spMkLst>
        </pc:spChg>
        <pc:spChg chg="mod">
          <ac:chgData name="Melissa Lander" userId="S::melissa.lander@sunwestsd.ca::323bedc8-6dbd-43ff-8fb4-d0d0bc8ac74d" providerId="AD" clId="Web-{E0EA504D-26BB-3286-CB94-4EEDFE624C4D}" dt="2019-12-19T17:58:32.847" v="1997" actId="20577"/>
          <ac:spMkLst>
            <pc:docMk/>
            <pc:sldMk cId="4212687065" sldId="338"/>
            <ac:spMk id="3" creationId="{74758AC9-E290-426C-AB1A-D3984905BD80}"/>
          </ac:spMkLst>
        </pc:spChg>
        <pc:spChg chg="mod">
          <ac:chgData name="Melissa Lander" userId="S::melissa.lander@sunwestsd.ca::323bedc8-6dbd-43ff-8fb4-d0d0bc8ac74d" providerId="AD" clId="Web-{E0EA504D-26BB-3286-CB94-4EEDFE624C4D}" dt="2019-12-19T17:59:17.223" v="2100" actId="20577"/>
          <ac:spMkLst>
            <pc:docMk/>
            <pc:sldMk cId="4212687065" sldId="338"/>
            <ac:spMk id="4" creationId="{915E1463-D1B2-469C-8B24-581505FC6F21}"/>
          </ac:spMkLst>
        </pc:spChg>
      </pc:sldChg>
      <pc:sldChg chg="new del">
        <pc:chgData name="Melissa Lander" userId="S::melissa.lander@sunwestsd.ca::323bedc8-6dbd-43ff-8fb4-d0d0bc8ac74d" providerId="AD" clId="Web-{E0EA504D-26BB-3286-CB94-4EEDFE624C4D}" dt="2019-12-19T17:59:41.957" v="2103"/>
        <pc:sldMkLst>
          <pc:docMk/>
          <pc:sldMk cId="1735658295" sldId="339"/>
        </pc:sldMkLst>
      </pc:sldChg>
      <pc:sldChg chg="modSp new">
        <pc:chgData name="Melissa Lander" userId="S::melissa.lander@sunwestsd.ca::323bedc8-6dbd-43ff-8fb4-d0d0bc8ac74d" providerId="AD" clId="Web-{E0EA504D-26BB-3286-CB94-4EEDFE624C4D}" dt="2019-12-19T18:11:57.415" v="2991" actId="20577"/>
        <pc:sldMkLst>
          <pc:docMk/>
          <pc:sldMk cId="2781020730" sldId="339"/>
        </pc:sldMkLst>
        <pc:spChg chg="mod">
          <ac:chgData name="Melissa Lander" userId="S::melissa.lander@sunwestsd.ca::323bedc8-6dbd-43ff-8fb4-d0d0bc8ac74d" providerId="AD" clId="Web-{E0EA504D-26BB-3286-CB94-4EEDFE624C4D}" dt="2019-12-19T18:02:50.458" v="2189" actId="20577"/>
          <ac:spMkLst>
            <pc:docMk/>
            <pc:sldMk cId="2781020730" sldId="339"/>
            <ac:spMk id="2" creationId="{ED63CE39-F8BD-4AA2-91DC-3A817E81BBDB}"/>
          </ac:spMkLst>
        </pc:spChg>
        <pc:spChg chg="mod">
          <ac:chgData name="Melissa Lander" userId="S::melissa.lander@sunwestsd.ca::323bedc8-6dbd-43ff-8fb4-d0d0bc8ac74d" providerId="AD" clId="Web-{E0EA504D-26BB-3286-CB94-4EEDFE624C4D}" dt="2019-12-19T18:11:57.415" v="2991" actId="20577"/>
          <ac:spMkLst>
            <pc:docMk/>
            <pc:sldMk cId="2781020730" sldId="339"/>
            <ac:spMk id="3" creationId="{261B428C-90FE-4094-8D69-37D3C4E00857}"/>
          </ac:spMkLst>
        </pc:spChg>
      </pc:sldChg>
      <pc:sldChg chg="addSp delSp modSp add replId">
        <pc:chgData name="Melissa Lander" userId="S::melissa.lander@sunwestsd.ca::323bedc8-6dbd-43ff-8fb4-d0d0bc8ac74d" providerId="AD" clId="Web-{E0EA504D-26BB-3286-CB94-4EEDFE624C4D}" dt="2019-12-19T18:02:31.333" v="2170" actId="20577"/>
        <pc:sldMkLst>
          <pc:docMk/>
          <pc:sldMk cId="3980838759" sldId="340"/>
        </pc:sldMkLst>
        <pc:spChg chg="mod">
          <ac:chgData name="Melissa Lander" userId="S::melissa.lander@sunwestsd.ca::323bedc8-6dbd-43ff-8fb4-d0d0bc8ac74d" providerId="AD" clId="Web-{E0EA504D-26BB-3286-CB94-4EEDFE624C4D}" dt="2019-12-19T18:02:31.333" v="2170" actId="20577"/>
          <ac:spMkLst>
            <pc:docMk/>
            <pc:sldMk cId="3980838759" sldId="340"/>
            <ac:spMk id="7" creationId="{00000000-0000-0000-0000-000000000000}"/>
          </ac:spMkLst>
        </pc:spChg>
        <pc:picChg chg="add del mod">
          <ac:chgData name="Melissa Lander" userId="S::melissa.lander@sunwestsd.ca::323bedc8-6dbd-43ff-8fb4-d0d0bc8ac74d" providerId="AD" clId="Web-{E0EA504D-26BB-3286-CB94-4EEDFE624C4D}" dt="2019-12-19T18:01:31.067" v="2113"/>
          <ac:picMkLst>
            <pc:docMk/>
            <pc:sldMk cId="3980838759" sldId="340"/>
            <ac:picMk id="2" creationId="{D897D09C-B224-4420-B4E1-19C25718A3A5}"/>
          </ac:picMkLst>
        </pc:picChg>
        <pc:picChg chg="add mod">
          <ac:chgData name="Melissa Lander" userId="S::melissa.lander@sunwestsd.ca::323bedc8-6dbd-43ff-8fb4-d0d0bc8ac74d" providerId="AD" clId="Web-{E0EA504D-26BB-3286-CB94-4EEDFE624C4D}" dt="2019-12-19T18:01:49.583" v="2120" actId="1076"/>
          <ac:picMkLst>
            <pc:docMk/>
            <pc:sldMk cId="3980838759" sldId="340"/>
            <ac:picMk id="4" creationId="{9AFE3A5B-8376-405C-8199-7BF2BD97E5EE}"/>
          </ac:picMkLst>
        </pc:picChg>
        <pc:picChg chg="del">
          <ac:chgData name="Melissa Lander" userId="S::melissa.lander@sunwestsd.ca::323bedc8-6dbd-43ff-8fb4-d0d0bc8ac74d" providerId="AD" clId="Web-{E0EA504D-26BB-3286-CB94-4EEDFE624C4D}" dt="2019-12-19T18:01:12.661" v="2110"/>
          <ac:picMkLst>
            <pc:docMk/>
            <pc:sldMk cId="3980838759" sldId="340"/>
            <ac:picMk id="3074" creationId="{00000000-0000-0000-0000-000000000000}"/>
          </ac:picMkLst>
        </pc:picChg>
      </pc:sldChg>
      <pc:sldChg chg="addSp delSp modSp new">
        <pc:chgData name="Melissa Lander" userId="S::melissa.lander@sunwestsd.ca::323bedc8-6dbd-43ff-8fb4-d0d0bc8ac74d" providerId="AD" clId="Web-{E0EA504D-26BB-3286-CB94-4EEDFE624C4D}" dt="2019-12-19T18:08:13.226" v="2463" actId="20577"/>
        <pc:sldMkLst>
          <pc:docMk/>
          <pc:sldMk cId="1147724740" sldId="341"/>
        </pc:sldMkLst>
        <pc:spChg chg="mod">
          <ac:chgData name="Melissa Lander" userId="S::melissa.lander@sunwestsd.ca::323bedc8-6dbd-43ff-8fb4-d0d0bc8ac74d" providerId="AD" clId="Web-{E0EA504D-26BB-3286-CB94-4EEDFE624C4D}" dt="2019-12-19T18:08:13.226" v="2463" actId="20577"/>
          <ac:spMkLst>
            <pc:docMk/>
            <pc:sldMk cId="1147724740" sldId="341"/>
            <ac:spMk id="2" creationId="{AA043F73-8337-4B82-9863-B7154927A655}"/>
          </ac:spMkLst>
        </pc:spChg>
        <pc:spChg chg="mod">
          <ac:chgData name="Melissa Lander" userId="S::melissa.lander@sunwestsd.ca::323bedc8-6dbd-43ff-8fb4-d0d0bc8ac74d" providerId="AD" clId="Web-{E0EA504D-26BB-3286-CB94-4EEDFE624C4D}" dt="2019-12-19T18:08:00.007" v="2431" actId="20577"/>
          <ac:spMkLst>
            <pc:docMk/>
            <pc:sldMk cId="1147724740" sldId="341"/>
            <ac:spMk id="3" creationId="{951F09FB-EE62-45B4-AB79-C7662266D5BC}"/>
          </ac:spMkLst>
        </pc:spChg>
        <pc:spChg chg="del mod">
          <ac:chgData name="Melissa Lander" userId="S::melissa.lander@sunwestsd.ca::323bedc8-6dbd-43ff-8fb4-d0d0bc8ac74d" providerId="AD" clId="Web-{E0EA504D-26BB-3286-CB94-4EEDFE624C4D}" dt="2019-12-19T18:06:27.975" v="2424"/>
          <ac:spMkLst>
            <pc:docMk/>
            <pc:sldMk cId="1147724740" sldId="341"/>
            <ac:spMk id="4" creationId="{BDAE55D7-E149-408E-98BE-36DD2B00F55D}"/>
          </ac:spMkLst>
        </pc:spChg>
        <pc:picChg chg="add mod ord">
          <ac:chgData name="Melissa Lander" userId="S::melissa.lander@sunwestsd.ca::323bedc8-6dbd-43ff-8fb4-d0d0bc8ac74d" providerId="AD" clId="Web-{E0EA504D-26BB-3286-CB94-4EEDFE624C4D}" dt="2019-12-19T18:07:45.272" v="2426" actId="1076"/>
          <ac:picMkLst>
            <pc:docMk/>
            <pc:sldMk cId="1147724740" sldId="341"/>
            <ac:picMk id="5" creationId="{DA919D98-84E8-4204-9414-7029DA10797B}"/>
          </ac:picMkLst>
        </pc:picChg>
      </pc:sldChg>
      <pc:sldChg chg="modSp new">
        <pc:chgData name="Melissa Lander" userId="S::melissa.lander@sunwestsd.ca::323bedc8-6dbd-43ff-8fb4-d0d0bc8ac74d" providerId="AD" clId="Web-{E0EA504D-26BB-3286-CB94-4EEDFE624C4D}" dt="2019-12-19T18:21:15.203" v="3564" actId="20577"/>
        <pc:sldMkLst>
          <pc:docMk/>
          <pc:sldMk cId="3863980806" sldId="342"/>
        </pc:sldMkLst>
        <pc:spChg chg="mod">
          <ac:chgData name="Melissa Lander" userId="S::melissa.lander@sunwestsd.ca::323bedc8-6dbd-43ff-8fb4-d0d0bc8ac74d" providerId="AD" clId="Web-{E0EA504D-26BB-3286-CB94-4EEDFE624C4D}" dt="2019-12-19T18:21:15.203" v="3564" actId="20577"/>
          <ac:spMkLst>
            <pc:docMk/>
            <pc:sldMk cId="3863980806" sldId="342"/>
            <ac:spMk id="2" creationId="{D52D3E2E-30CC-4EFD-AF13-D223895D9D8B}"/>
          </ac:spMkLst>
        </pc:spChg>
        <pc:spChg chg="mod">
          <ac:chgData name="Melissa Lander" userId="S::melissa.lander@sunwestsd.ca::323bedc8-6dbd-43ff-8fb4-d0d0bc8ac74d" providerId="AD" clId="Web-{E0EA504D-26BB-3286-CB94-4EEDFE624C4D}" dt="2019-12-19T18:09:58.305" v="2722" actId="20577"/>
          <ac:spMkLst>
            <pc:docMk/>
            <pc:sldMk cId="3863980806" sldId="342"/>
            <ac:spMk id="3" creationId="{6B3EB5D8-5D3C-4724-99EE-6C3F0C68E1D8}"/>
          </ac:spMkLst>
        </pc:spChg>
        <pc:spChg chg="mod">
          <ac:chgData name="Melissa Lander" userId="S::melissa.lander@sunwestsd.ca::323bedc8-6dbd-43ff-8fb4-d0d0bc8ac74d" providerId="AD" clId="Web-{E0EA504D-26BB-3286-CB94-4EEDFE624C4D}" dt="2019-12-19T18:11:14.961" v="2909" actId="20577"/>
          <ac:spMkLst>
            <pc:docMk/>
            <pc:sldMk cId="3863980806" sldId="342"/>
            <ac:spMk id="4" creationId="{EDEFFA54-D0A4-4155-B529-AF6CD715B4C0}"/>
          </ac:spMkLst>
        </pc:spChg>
      </pc:sldChg>
      <pc:sldChg chg="addSp delSp modSp new">
        <pc:chgData name="Melissa Lander" userId="S::melissa.lander@sunwestsd.ca::323bedc8-6dbd-43ff-8fb4-d0d0bc8ac74d" providerId="AD" clId="Web-{E0EA504D-26BB-3286-CB94-4EEDFE624C4D}" dt="2019-12-19T18:20:55.391" v="3529" actId="1076"/>
        <pc:sldMkLst>
          <pc:docMk/>
          <pc:sldMk cId="3096737278" sldId="343"/>
        </pc:sldMkLst>
        <pc:spChg chg="mod">
          <ac:chgData name="Melissa Lander" userId="S::melissa.lander@sunwestsd.ca::323bedc8-6dbd-43ff-8fb4-d0d0bc8ac74d" providerId="AD" clId="Web-{E0EA504D-26BB-3286-CB94-4EEDFE624C4D}" dt="2019-12-19T18:12:18.368" v="3017" actId="20577"/>
          <ac:spMkLst>
            <pc:docMk/>
            <pc:sldMk cId="3096737278" sldId="343"/>
            <ac:spMk id="2" creationId="{F2673C86-8279-40E6-B9DE-36BE41CF2AFD}"/>
          </ac:spMkLst>
        </pc:spChg>
        <pc:spChg chg="mod">
          <ac:chgData name="Melissa Lander" userId="S::melissa.lander@sunwestsd.ca::323bedc8-6dbd-43ff-8fb4-d0d0bc8ac74d" providerId="AD" clId="Web-{E0EA504D-26BB-3286-CB94-4EEDFE624C4D}" dt="2019-12-19T18:20:55.391" v="3529" actId="1076"/>
          <ac:spMkLst>
            <pc:docMk/>
            <pc:sldMk cId="3096737278" sldId="343"/>
            <ac:spMk id="3" creationId="{793ADDDB-9F77-4BA8-A1DB-B0B9A351C13D}"/>
          </ac:spMkLst>
        </pc:spChg>
        <pc:spChg chg="mod">
          <ac:chgData name="Melissa Lander" userId="S::melissa.lander@sunwestsd.ca::323bedc8-6dbd-43ff-8fb4-d0d0bc8ac74d" providerId="AD" clId="Web-{E0EA504D-26BB-3286-CB94-4EEDFE624C4D}" dt="2019-12-19T18:20:45.136" v="3527" actId="20577"/>
          <ac:spMkLst>
            <pc:docMk/>
            <pc:sldMk cId="3096737278" sldId="343"/>
            <ac:spMk id="4" creationId="{E12C7A97-5CA2-40CB-BAC7-236D8A98EF45}"/>
          </ac:spMkLst>
        </pc:spChg>
        <pc:spChg chg="add mod">
          <ac:chgData name="Melissa Lander" userId="S::melissa.lander@sunwestsd.ca::323bedc8-6dbd-43ff-8fb4-d0d0bc8ac74d" providerId="AD" clId="Web-{E0EA504D-26BB-3286-CB94-4EEDFE624C4D}" dt="2019-12-19T18:20:05.621" v="3520" actId="1076"/>
          <ac:spMkLst>
            <pc:docMk/>
            <pc:sldMk cId="3096737278" sldId="343"/>
            <ac:spMk id="8" creationId="{7415015B-A970-4994-9DA9-2FD4405FBE88}"/>
          </ac:spMkLst>
        </pc:spChg>
        <pc:spChg chg="add mod">
          <ac:chgData name="Melissa Lander" userId="S::melissa.lander@sunwestsd.ca::323bedc8-6dbd-43ff-8fb4-d0d0bc8ac74d" providerId="AD" clId="Web-{E0EA504D-26BB-3286-CB94-4EEDFE624C4D}" dt="2019-12-19T18:20:21.699" v="3522"/>
          <ac:spMkLst>
            <pc:docMk/>
            <pc:sldMk cId="3096737278" sldId="343"/>
            <ac:spMk id="9" creationId="{4A849C1A-6D71-42BD-85AD-2530F6C7CFD0}"/>
          </ac:spMkLst>
        </pc:spChg>
        <pc:cxnChg chg="add del mod">
          <ac:chgData name="Melissa Lander" userId="S::melissa.lander@sunwestsd.ca::323bedc8-6dbd-43ff-8fb4-d0d0bc8ac74d" providerId="AD" clId="Web-{E0EA504D-26BB-3286-CB94-4EEDFE624C4D}" dt="2019-12-19T18:16:54.432" v="3342"/>
          <ac:cxnSpMkLst>
            <pc:docMk/>
            <pc:sldMk cId="3096737278" sldId="343"/>
            <ac:cxnSpMk id="5" creationId="{BC263525-8869-4E3D-9C60-2382D9E35CAF}"/>
          </ac:cxnSpMkLst>
        </pc:cxnChg>
        <pc:cxnChg chg="add del mod">
          <ac:chgData name="Melissa Lander" userId="S::melissa.lander@sunwestsd.ca::323bedc8-6dbd-43ff-8fb4-d0d0bc8ac74d" providerId="AD" clId="Web-{E0EA504D-26BB-3286-CB94-4EEDFE624C4D}" dt="2019-12-19T18:18:45.214" v="3501"/>
          <ac:cxnSpMkLst>
            <pc:docMk/>
            <pc:sldMk cId="3096737278" sldId="343"/>
            <ac:cxnSpMk id="6" creationId="{4ACAC60D-C095-4277-9E40-4F371CC4793F}"/>
          </ac:cxnSpMkLst>
        </pc:cxnChg>
        <pc:cxnChg chg="add del mod">
          <ac:chgData name="Melissa Lander" userId="S::melissa.lander@sunwestsd.ca::323bedc8-6dbd-43ff-8fb4-d0d0bc8ac74d" providerId="AD" clId="Web-{E0EA504D-26BB-3286-CB94-4EEDFE624C4D}" dt="2019-12-19T18:18:42.261" v="3500"/>
          <ac:cxnSpMkLst>
            <pc:docMk/>
            <pc:sldMk cId="3096737278" sldId="343"/>
            <ac:cxnSpMk id="7" creationId="{48CFA30A-CD58-432E-AF5B-994072477CB1}"/>
          </ac:cxnSpMkLst>
        </pc:cxnChg>
      </pc:sldChg>
      <pc:sldChg chg="addSp delSp modSp new">
        <pc:chgData name="Melissa Lander" userId="S::melissa.lander@sunwestsd.ca::323bedc8-6dbd-43ff-8fb4-d0d0bc8ac74d" providerId="AD" clId="Web-{E0EA504D-26BB-3286-CB94-4EEDFE624C4D}" dt="2019-12-19T18:34:01.442" v="3877" actId="20577"/>
        <pc:sldMkLst>
          <pc:docMk/>
          <pc:sldMk cId="2702687696" sldId="344"/>
        </pc:sldMkLst>
        <pc:spChg chg="mod">
          <ac:chgData name="Melissa Lander" userId="S::melissa.lander@sunwestsd.ca::323bedc8-6dbd-43ff-8fb4-d0d0bc8ac74d" providerId="AD" clId="Web-{E0EA504D-26BB-3286-CB94-4EEDFE624C4D}" dt="2019-12-19T18:33:10.832" v="3861" actId="20577"/>
          <ac:spMkLst>
            <pc:docMk/>
            <pc:sldMk cId="2702687696" sldId="344"/>
            <ac:spMk id="2" creationId="{EAE34D69-D62C-4EC6-A255-A5EA5EE12288}"/>
          </ac:spMkLst>
        </pc:spChg>
        <pc:spChg chg="del">
          <ac:chgData name="Melissa Lander" userId="S::melissa.lander@sunwestsd.ca::323bedc8-6dbd-43ff-8fb4-d0d0bc8ac74d" providerId="AD" clId="Web-{E0EA504D-26BB-3286-CB94-4EEDFE624C4D}" dt="2019-12-19T18:27:58.409" v="3572"/>
          <ac:spMkLst>
            <pc:docMk/>
            <pc:sldMk cId="2702687696" sldId="344"/>
            <ac:spMk id="3" creationId="{0E20DE4F-C552-4D07-A498-B146FC0489E4}"/>
          </ac:spMkLst>
        </pc:spChg>
        <pc:spChg chg="del">
          <ac:chgData name="Melissa Lander" userId="S::melissa.lander@sunwestsd.ca::323bedc8-6dbd-43ff-8fb4-d0d0bc8ac74d" providerId="AD" clId="Web-{E0EA504D-26BB-3286-CB94-4EEDFE624C4D}" dt="2019-12-19T18:29:31.050" v="3661"/>
          <ac:spMkLst>
            <pc:docMk/>
            <pc:sldMk cId="2702687696" sldId="344"/>
            <ac:spMk id="4" creationId="{FC2C8173-DC40-44A6-892F-FAF98434BB8C}"/>
          </ac:spMkLst>
        </pc:spChg>
        <pc:graphicFrameChg chg="add mod ord modGraphic">
          <ac:chgData name="Melissa Lander" userId="S::melissa.lander@sunwestsd.ca::323bedc8-6dbd-43ff-8fb4-d0d0bc8ac74d" providerId="AD" clId="Web-{E0EA504D-26BB-3286-CB94-4EEDFE624C4D}" dt="2019-12-19T18:33:24.286" v="3864" actId="14100"/>
          <ac:graphicFrameMkLst>
            <pc:docMk/>
            <pc:sldMk cId="2702687696" sldId="344"/>
            <ac:graphicFrameMk id="5" creationId="{FDAEA3EA-8F04-4860-9AB3-8C5C2FE382AD}"/>
          </ac:graphicFrameMkLst>
        </pc:graphicFrameChg>
        <pc:graphicFrameChg chg="add mod ord modGraphic">
          <ac:chgData name="Melissa Lander" userId="S::melissa.lander@sunwestsd.ca::323bedc8-6dbd-43ff-8fb4-d0d0bc8ac74d" providerId="AD" clId="Web-{E0EA504D-26BB-3286-CB94-4EEDFE624C4D}" dt="2019-12-19T18:34:01.442" v="3877" actId="20577"/>
          <ac:graphicFrameMkLst>
            <pc:docMk/>
            <pc:sldMk cId="2702687696" sldId="344"/>
            <ac:graphicFrameMk id="658" creationId="{82F2D3E1-B976-4C36-96B2-18707FCAF2BE}"/>
          </ac:graphicFrameMkLst>
        </pc:graphicFrameChg>
      </pc:sldChg>
      <pc:sldChg chg="modSp new del mod ord modClrScheme chgLayout">
        <pc:chgData name="Melissa Lander" userId="S::melissa.lander@sunwestsd.ca::323bedc8-6dbd-43ff-8fb4-d0d0bc8ac74d" providerId="AD" clId="Web-{E0EA504D-26BB-3286-CB94-4EEDFE624C4D}" dt="2019-12-19T18:27:19.721" v="3570"/>
        <pc:sldMkLst>
          <pc:docMk/>
          <pc:sldMk cId="3822522378" sldId="344"/>
        </pc:sldMkLst>
        <pc:spChg chg="mod ord">
          <ac:chgData name="Melissa Lander" userId="S::melissa.lander@sunwestsd.ca::323bedc8-6dbd-43ff-8fb4-d0d0bc8ac74d" providerId="AD" clId="Web-{E0EA504D-26BB-3286-CB94-4EEDFE624C4D}" dt="2019-12-19T18:22:00.485" v="3569"/>
          <ac:spMkLst>
            <pc:docMk/>
            <pc:sldMk cId="3822522378" sldId="344"/>
            <ac:spMk id="2" creationId="{9A1DBA09-AFB1-4A11-B37C-18F75EF3B989}"/>
          </ac:spMkLst>
        </pc:spChg>
        <pc:spChg chg="mod ord">
          <ac:chgData name="Melissa Lander" userId="S::melissa.lander@sunwestsd.ca::323bedc8-6dbd-43ff-8fb4-d0d0bc8ac74d" providerId="AD" clId="Web-{E0EA504D-26BB-3286-CB94-4EEDFE624C4D}" dt="2019-12-19T18:22:00.485" v="3569"/>
          <ac:spMkLst>
            <pc:docMk/>
            <pc:sldMk cId="3822522378" sldId="344"/>
            <ac:spMk id="3" creationId="{41A629B5-B80E-4099-B8E3-8C245FF4D9FD}"/>
          </ac:spMkLst>
        </pc:spChg>
      </pc:sldChg>
      <pc:sldChg chg="new del">
        <pc:chgData name="Melissa Lander" userId="S::melissa.lander@sunwestsd.ca::323bedc8-6dbd-43ff-8fb4-d0d0bc8ac74d" providerId="AD" clId="Web-{E0EA504D-26BB-3286-CB94-4EEDFE624C4D}" dt="2019-12-19T18:34:54.989" v="3909"/>
        <pc:sldMkLst>
          <pc:docMk/>
          <pc:sldMk cId="1940267915" sldId="345"/>
        </pc:sldMkLst>
      </pc:sldChg>
      <pc:sldChg chg="addSp delSp modSp add ord replId">
        <pc:chgData name="Melissa Lander" userId="S::melissa.lander@sunwestsd.ca::323bedc8-6dbd-43ff-8fb4-d0d0bc8ac74d" providerId="AD" clId="Web-{E0EA504D-26BB-3286-CB94-4EEDFE624C4D}" dt="2019-12-19T18:37:01.646" v="4032" actId="14100"/>
        <pc:sldMkLst>
          <pc:docMk/>
          <pc:sldMk cId="3001938404" sldId="345"/>
        </pc:sldMkLst>
        <pc:spChg chg="add del mod">
          <ac:chgData name="Melissa Lander" userId="S::melissa.lander@sunwestsd.ca::323bedc8-6dbd-43ff-8fb4-d0d0bc8ac74d" providerId="AD" clId="Web-{E0EA504D-26BB-3286-CB94-4EEDFE624C4D}" dt="2019-12-19T18:35:32.927" v="3918"/>
          <ac:spMkLst>
            <pc:docMk/>
            <pc:sldMk cId="3001938404" sldId="345"/>
            <ac:spMk id="18" creationId="{0A3145E5-5B5A-4842-AF35-5EC8FC95E410}"/>
          </ac:spMkLst>
        </pc:spChg>
        <pc:graphicFrameChg chg="mod modGraphic">
          <ac:chgData name="Melissa Lander" userId="S::melissa.lander@sunwestsd.ca::323bedc8-6dbd-43ff-8fb4-d0d0bc8ac74d" providerId="AD" clId="Web-{E0EA504D-26BB-3286-CB94-4EEDFE624C4D}" dt="2019-12-19T18:37:01.646" v="4032" actId="14100"/>
          <ac:graphicFrameMkLst>
            <pc:docMk/>
            <pc:sldMk cId="3001938404" sldId="345"/>
            <ac:graphicFrameMk id="5" creationId="{FDAEA3EA-8F04-4860-9AB3-8C5C2FE382AD}"/>
          </ac:graphicFrameMkLst>
        </pc:graphicFrameChg>
        <pc:picChg chg="add mod">
          <ac:chgData name="Melissa Lander" userId="S::melissa.lander@sunwestsd.ca::323bedc8-6dbd-43ff-8fb4-d0d0bc8ac74d" providerId="AD" clId="Web-{E0EA504D-26BB-3286-CB94-4EEDFE624C4D}" dt="2019-12-19T18:35:37.615" v="3919" actId="1076"/>
          <ac:picMkLst>
            <pc:docMk/>
            <pc:sldMk cId="3001938404" sldId="345"/>
            <ac:picMk id="16" creationId="{2F4AC936-88C2-49CC-9C3C-25CC9379FAF4}"/>
          </ac:picMkLst>
        </pc:picChg>
        <pc:picChg chg="add mod">
          <ac:chgData name="Melissa Lander" userId="S::melissa.lander@sunwestsd.ca::323bedc8-6dbd-43ff-8fb4-d0d0bc8ac74d" providerId="AD" clId="Web-{E0EA504D-26BB-3286-CB94-4EEDFE624C4D}" dt="2019-12-19T18:35:46.271" v="3921" actId="1076"/>
          <ac:picMkLst>
            <pc:docMk/>
            <pc:sldMk cId="3001938404" sldId="345"/>
            <ac:picMk id="21" creationId="{A3E051D4-0ED6-4B38-819B-53FD8952B8EC}"/>
          </ac:picMkLst>
        </pc:picChg>
        <pc:picChg chg="add mod">
          <ac:chgData name="Melissa Lander" userId="S::melissa.lander@sunwestsd.ca::323bedc8-6dbd-43ff-8fb4-d0d0bc8ac74d" providerId="AD" clId="Web-{E0EA504D-26BB-3286-CB94-4EEDFE624C4D}" dt="2019-12-19T18:35:53.724" v="3923" actId="1076"/>
          <ac:picMkLst>
            <pc:docMk/>
            <pc:sldMk cId="3001938404" sldId="345"/>
            <ac:picMk id="22" creationId="{F6333E2D-B43B-4DE9-B4A1-26D0826337B2}"/>
          </ac:picMkLst>
        </pc:picChg>
      </pc:sldChg>
      <pc:sldChg chg="modSp new">
        <pc:chgData name="Melissa Lander" userId="S::melissa.lander@sunwestsd.ca::323bedc8-6dbd-43ff-8fb4-d0d0bc8ac74d" providerId="AD" clId="Web-{E0EA504D-26BB-3286-CB94-4EEDFE624C4D}" dt="2019-12-19T18:36:15.302" v="4008" actId="20577"/>
        <pc:sldMkLst>
          <pc:docMk/>
          <pc:sldMk cId="1909148985" sldId="346"/>
        </pc:sldMkLst>
        <pc:spChg chg="mod">
          <ac:chgData name="Melissa Lander" userId="S::melissa.lander@sunwestsd.ca::323bedc8-6dbd-43ff-8fb4-d0d0bc8ac74d" providerId="AD" clId="Web-{E0EA504D-26BB-3286-CB94-4EEDFE624C4D}" dt="2019-12-19T18:36:03.958" v="3944" actId="20577"/>
          <ac:spMkLst>
            <pc:docMk/>
            <pc:sldMk cId="1909148985" sldId="346"/>
            <ac:spMk id="2" creationId="{31422A08-89FF-4FA8-8978-481BEFA7F609}"/>
          </ac:spMkLst>
        </pc:spChg>
        <pc:spChg chg="mod">
          <ac:chgData name="Melissa Lander" userId="S::melissa.lander@sunwestsd.ca::323bedc8-6dbd-43ff-8fb4-d0d0bc8ac74d" providerId="AD" clId="Web-{E0EA504D-26BB-3286-CB94-4EEDFE624C4D}" dt="2019-12-19T18:36:15.302" v="4008" actId="20577"/>
          <ac:spMkLst>
            <pc:docMk/>
            <pc:sldMk cId="1909148985" sldId="346"/>
            <ac:spMk id="3" creationId="{308047C6-77CF-4698-8A99-2FB6B5364FB8}"/>
          </ac:spMkLst>
        </pc:spChg>
      </pc:sldChg>
      <pc:sldChg chg="addSp delSp modSp add replId">
        <pc:chgData name="Melissa Lander" userId="S::melissa.lander@sunwestsd.ca::323bedc8-6dbd-43ff-8fb4-d0d0bc8ac74d" providerId="AD" clId="Web-{E0EA504D-26BB-3286-CB94-4EEDFE624C4D}" dt="2019-12-19T18:42:19.914" v="4111" actId="1076"/>
        <pc:sldMkLst>
          <pc:docMk/>
          <pc:sldMk cId="63304672" sldId="347"/>
        </pc:sldMkLst>
        <pc:spChg chg="del">
          <ac:chgData name="Melissa Lander" userId="S::melissa.lander@sunwestsd.ca::323bedc8-6dbd-43ff-8fb4-d0d0bc8ac74d" providerId="AD" clId="Web-{E0EA504D-26BB-3286-CB94-4EEDFE624C4D}" dt="2019-12-19T18:40:28.038" v="4068"/>
          <ac:spMkLst>
            <pc:docMk/>
            <pc:sldMk cId="63304672" sldId="347"/>
            <ac:spMk id="3" creationId="{00000000-0000-0000-0000-000000000000}"/>
          </ac:spMkLst>
        </pc:spChg>
        <pc:spChg chg="mod">
          <ac:chgData name="Melissa Lander" userId="S::melissa.lander@sunwestsd.ca::323bedc8-6dbd-43ff-8fb4-d0d0bc8ac74d" providerId="AD" clId="Web-{E0EA504D-26BB-3286-CB94-4EEDFE624C4D}" dt="2019-12-19T18:40:37.616" v="4072" actId="20577"/>
          <ac:spMkLst>
            <pc:docMk/>
            <pc:sldMk cId="63304672" sldId="347"/>
            <ac:spMk id="4" creationId="{00000000-0000-0000-0000-000000000000}"/>
          </ac:spMkLst>
        </pc:spChg>
        <pc:spChg chg="mod">
          <ac:chgData name="Melissa Lander" userId="S::melissa.lander@sunwestsd.ca::323bedc8-6dbd-43ff-8fb4-d0d0bc8ac74d" providerId="AD" clId="Web-{E0EA504D-26BB-3286-CB94-4EEDFE624C4D}" dt="2019-12-19T18:42:19.914" v="4111" actId="1076"/>
          <ac:spMkLst>
            <pc:docMk/>
            <pc:sldMk cId="63304672" sldId="347"/>
            <ac:spMk id="5" creationId="{00000000-0000-0000-0000-000000000000}"/>
          </ac:spMkLst>
        </pc:spChg>
        <pc:spChg chg="mod">
          <ac:chgData name="Melissa Lander" userId="S::melissa.lander@sunwestsd.ca::323bedc8-6dbd-43ff-8fb4-d0d0bc8ac74d" providerId="AD" clId="Web-{E0EA504D-26BB-3286-CB94-4EEDFE624C4D}" dt="2019-12-19T18:41:27.101" v="4096" actId="1076"/>
          <ac:spMkLst>
            <pc:docMk/>
            <pc:sldMk cId="63304672" sldId="347"/>
            <ac:spMk id="6" creationId="{00000000-0000-0000-0000-000000000000}"/>
          </ac:spMkLst>
        </pc:spChg>
        <pc:spChg chg="add del mod">
          <ac:chgData name="Melissa Lander" userId="S::melissa.lander@sunwestsd.ca::323bedc8-6dbd-43ff-8fb4-d0d0bc8ac74d" providerId="AD" clId="Web-{E0EA504D-26BB-3286-CB94-4EEDFE624C4D}" dt="2019-12-19T18:40:33.898" v="4070"/>
          <ac:spMkLst>
            <pc:docMk/>
            <pc:sldMk cId="63304672" sldId="347"/>
            <ac:spMk id="8" creationId="{3667ADBB-BC93-4DC6-BA99-6AEAFCFBE642}"/>
          </ac:spMkLst>
        </pc:spChg>
        <pc:spChg chg="add mod">
          <ac:chgData name="Melissa Lander" userId="S::melissa.lander@sunwestsd.ca::323bedc8-6dbd-43ff-8fb4-d0d0bc8ac74d" providerId="AD" clId="Web-{E0EA504D-26BB-3286-CB94-4EEDFE624C4D}" dt="2019-12-19T18:42:12.539" v="4109" actId="20577"/>
          <ac:spMkLst>
            <pc:docMk/>
            <pc:sldMk cId="63304672" sldId="347"/>
            <ac:spMk id="9" creationId="{916C9816-081B-4521-823F-F8E56F062425}"/>
          </ac:spMkLst>
        </pc:spChg>
      </pc:sldChg>
      <pc:sldChg chg="modSp new ord">
        <pc:chgData name="Melissa Lander" userId="S::melissa.lander@sunwestsd.ca::323bedc8-6dbd-43ff-8fb4-d0d0bc8ac74d" providerId="AD" clId="Web-{E0EA504D-26BB-3286-CB94-4EEDFE624C4D}" dt="2019-12-19T18:46:27.853" v="4209" actId="20577"/>
        <pc:sldMkLst>
          <pc:docMk/>
          <pc:sldMk cId="2868363182" sldId="348"/>
        </pc:sldMkLst>
        <pc:spChg chg="mod">
          <ac:chgData name="Melissa Lander" userId="S::melissa.lander@sunwestsd.ca::323bedc8-6dbd-43ff-8fb4-d0d0bc8ac74d" providerId="AD" clId="Web-{E0EA504D-26BB-3286-CB94-4EEDFE624C4D}" dt="2019-12-19T18:46:27.853" v="4209" actId="20577"/>
          <ac:spMkLst>
            <pc:docMk/>
            <pc:sldMk cId="2868363182" sldId="348"/>
            <ac:spMk id="2" creationId="{A8CBBB78-EE5E-4FDB-8B0F-3D7730611E8C}"/>
          </ac:spMkLst>
        </pc:spChg>
      </pc:sldChg>
      <pc:sldChg chg="addSp modSp new mod ord modClrScheme chgLayout">
        <pc:chgData name="Melissa Lander" userId="S::melissa.lander@sunwestsd.ca::323bedc8-6dbd-43ff-8fb4-d0d0bc8ac74d" providerId="AD" clId="Web-{E0EA504D-26BB-3286-CB94-4EEDFE624C4D}" dt="2019-12-19T18:55:51.637" v="4661"/>
        <pc:sldMkLst>
          <pc:docMk/>
          <pc:sldMk cId="2316297315" sldId="349"/>
        </pc:sldMkLst>
        <pc:spChg chg="mod ord">
          <ac:chgData name="Melissa Lander" userId="S::melissa.lander@sunwestsd.ca::323bedc8-6dbd-43ff-8fb4-d0d0bc8ac74d" providerId="AD" clId="Web-{E0EA504D-26BB-3286-CB94-4EEDFE624C4D}" dt="2019-12-19T18:48:28.322" v="4289"/>
          <ac:spMkLst>
            <pc:docMk/>
            <pc:sldMk cId="2316297315" sldId="349"/>
            <ac:spMk id="2" creationId="{D5D26A45-4793-4D1D-8447-0A00CA308D33}"/>
          </ac:spMkLst>
        </pc:spChg>
        <pc:spChg chg="add mod ord">
          <ac:chgData name="Melissa Lander" userId="S::melissa.lander@sunwestsd.ca::323bedc8-6dbd-43ff-8fb4-d0d0bc8ac74d" providerId="AD" clId="Web-{E0EA504D-26BB-3286-CB94-4EEDFE624C4D}" dt="2019-12-19T18:48:39.791" v="4312" actId="20577"/>
          <ac:spMkLst>
            <pc:docMk/>
            <pc:sldMk cId="2316297315" sldId="349"/>
            <ac:spMk id="3" creationId="{25BC7589-10E9-4795-866F-559A844A2C2A}"/>
          </ac:spMkLst>
        </pc:spChg>
      </pc:sldChg>
      <pc:sldChg chg="addSp modSp new">
        <pc:chgData name="Melissa Lander" userId="S::melissa.lander@sunwestsd.ca::323bedc8-6dbd-43ff-8fb4-d0d0bc8ac74d" providerId="AD" clId="Web-{E0EA504D-26BB-3286-CB94-4EEDFE624C4D}" dt="2019-12-19T18:52:46.667" v="4463" actId="20577"/>
        <pc:sldMkLst>
          <pc:docMk/>
          <pc:sldMk cId="1533110958" sldId="350"/>
        </pc:sldMkLst>
        <pc:spChg chg="mod">
          <ac:chgData name="Melissa Lander" userId="S::melissa.lander@sunwestsd.ca::323bedc8-6dbd-43ff-8fb4-d0d0bc8ac74d" providerId="AD" clId="Web-{E0EA504D-26BB-3286-CB94-4EEDFE624C4D}" dt="2019-12-19T18:51:03.386" v="4411" actId="20577"/>
          <ac:spMkLst>
            <pc:docMk/>
            <pc:sldMk cId="1533110958" sldId="350"/>
            <ac:spMk id="2" creationId="{7AC7851C-45D2-45C6-AECD-2E9C4DDBEA8F}"/>
          </ac:spMkLst>
        </pc:spChg>
        <pc:graphicFrameChg chg="add mod modGraphic">
          <ac:chgData name="Melissa Lander" userId="S::melissa.lander@sunwestsd.ca::323bedc8-6dbd-43ff-8fb4-d0d0bc8ac74d" providerId="AD" clId="Web-{E0EA504D-26BB-3286-CB94-4EEDFE624C4D}" dt="2019-12-19T18:52:46.667" v="4463" actId="20577"/>
          <ac:graphicFrameMkLst>
            <pc:docMk/>
            <pc:sldMk cId="1533110958" sldId="350"/>
            <ac:graphicFrameMk id="3" creationId="{600972E8-AD45-421B-945E-1FA5E48AC55D}"/>
          </ac:graphicFrameMkLst>
        </pc:graphicFrameChg>
      </pc:sldChg>
      <pc:sldChg chg="addSp delSp modSp new">
        <pc:chgData name="Melissa Lander" userId="S::melissa.lander@sunwestsd.ca::323bedc8-6dbd-43ff-8fb4-d0d0bc8ac74d" providerId="AD" clId="Web-{E0EA504D-26BB-3286-CB94-4EEDFE624C4D}" dt="2019-12-19T19:02:52.421" v="4758" actId="20577"/>
        <pc:sldMkLst>
          <pc:docMk/>
          <pc:sldMk cId="2021153962" sldId="351"/>
        </pc:sldMkLst>
        <pc:spChg chg="mod">
          <ac:chgData name="Melissa Lander" userId="S::melissa.lander@sunwestsd.ca::323bedc8-6dbd-43ff-8fb4-d0d0bc8ac74d" providerId="AD" clId="Web-{E0EA504D-26BB-3286-CB94-4EEDFE624C4D}" dt="2019-12-19T18:52:57.527" v="4493" actId="20577"/>
          <ac:spMkLst>
            <pc:docMk/>
            <pc:sldMk cId="2021153962" sldId="351"/>
            <ac:spMk id="2" creationId="{EBFB781A-5805-4239-8510-B557FEBE609D}"/>
          </ac:spMkLst>
        </pc:spChg>
        <pc:spChg chg="add mod">
          <ac:chgData name="Melissa Lander" userId="S::melissa.lander@sunwestsd.ca::323bedc8-6dbd-43ff-8fb4-d0d0bc8ac74d" providerId="AD" clId="Web-{E0EA504D-26BB-3286-CB94-4EEDFE624C4D}" dt="2019-12-19T19:02:52.421" v="4758" actId="20577"/>
          <ac:spMkLst>
            <pc:docMk/>
            <pc:sldMk cId="2021153962" sldId="351"/>
            <ac:spMk id="357" creationId="{BE11E5B2-6559-4CDE-A15D-A7DC30D711E5}"/>
          </ac:spMkLst>
        </pc:spChg>
        <pc:spChg chg="add del mod">
          <ac:chgData name="Melissa Lander" userId="S::melissa.lander@sunwestsd.ca::323bedc8-6dbd-43ff-8fb4-d0d0bc8ac74d" providerId="AD" clId="Web-{E0EA504D-26BB-3286-CB94-4EEDFE624C4D}" dt="2019-12-19T18:55:29.528" v="4654"/>
          <ac:spMkLst>
            <pc:docMk/>
            <pc:sldMk cId="2021153962" sldId="351"/>
            <ac:spMk id="360" creationId="{7EDE57DA-5550-4FC2-A312-0F0FBE717C7B}"/>
          </ac:spMkLst>
        </pc:spChg>
        <pc:graphicFrameChg chg="add del mod modGraphic">
          <ac:chgData name="Melissa Lander" userId="S::melissa.lander@sunwestsd.ca::323bedc8-6dbd-43ff-8fb4-d0d0bc8ac74d" providerId="AD" clId="Web-{E0EA504D-26BB-3286-CB94-4EEDFE624C4D}" dt="2019-12-19T18:53:59.449" v="4536"/>
          <ac:graphicFrameMkLst>
            <pc:docMk/>
            <pc:sldMk cId="2021153962" sldId="351"/>
            <ac:graphicFrameMk id="3" creationId="{05E75BE9-6751-40FC-9DBF-7606136D3ECF}"/>
          </ac:graphicFrameMkLst>
        </pc:graphicFrameChg>
        <pc:picChg chg="add del mod">
          <ac:chgData name="Melissa Lander" userId="S::melissa.lander@sunwestsd.ca::323bedc8-6dbd-43ff-8fb4-d0d0bc8ac74d" providerId="AD" clId="Web-{E0EA504D-26BB-3286-CB94-4EEDFE624C4D}" dt="2019-12-19T19:00:06.201" v="4688"/>
          <ac:picMkLst>
            <pc:docMk/>
            <pc:sldMk cId="2021153962" sldId="351"/>
            <ac:picMk id="358" creationId="{1E7C3CBB-0604-4812-8AF1-041F0354EE9B}"/>
          </ac:picMkLst>
        </pc:picChg>
        <pc:picChg chg="add mod modCrop">
          <ac:chgData name="Melissa Lander" userId="S::melissa.lander@sunwestsd.ca::323bedc8-6dbd-43ff-8fb4-d0d0bc8ac74d" providerId="AD" clId="Web-{E0EA504D-26BB-3286-CB94-4EEDFE624C4D}" dt="2019-12-19T19:01:36.952" v="4695" actId="1076"/>
          <ac:picMkLst>
            <pc:docMk/>
            <pc:sldMk cId="2021153962" sldId="351"/>
            <ac:picMk id="362" creationId="{FFE371FE-D363-40C3-9AA0-51A1FBB311F9}"/>
          </ac:picMkLst>
        </pc:picChg>
        <pc:picChg chg="add mod">
          <ac:chgData name="Melissa Lander" userId="S::melissa.lander@sunwestsd.ca::323bedc8-6dbd-43ff-8fb4-d0d0bc8ac74d" providerId="AD" clId="Web-{E0EA504D-26BB-3286-CB94-4EEDFE624C4D}" dt="2019-12-19T19:01:38.842" v="4696" actId="1076"/>
          <ac:picMkLst>
            <pc:docMk/>
            <pc:sldMk cId="2021153962" sldId="351"/>
            <ac:picMk id="364" creationId="{B8990EAA-B1D6-49C2-ADFB-31B69A64DA43}"/>
          </ac:picMkLst>
        </pc:picChg>
      </pc:sldChg>
      <pc:sldChg chg="addSp modSp new mod ord modClrScheme chgLayout">
        <pc:chgData name="Melissa Lander" userId="S::melissa.lander@sunwestsd.ca::323bedc8-6dbd-43ff-8fb4-d0d0bc8ac74d" providerId="AD" clId="Web-{E0EA504D-26BB-3286-CB94-4EEDFE624C4D}" dt="2019-12-19T19:07:05.532" v="4883" actId="20577"/>
        <pc:sldMkLst>
          <pc:docMk/>
          <pc:sldMk cId="385914349" sldId="352"/>
        </pc:sldMkLst>
        <pc:spChg chg="mod ord">
          <ac:chgData name="Melissa Lander" userId="S::melissa.lander@sunwestsd.ca::323bedc8-6dbd-43ff-8fb4-d0d0bc8ac74d" providerId="AD" clId="Web-{E0EA504D-26BB-3286-CB94-4EEDFE624C4D}" dt="2019-12-19T19:04:37.172" v="4792" actId="20577"/>
          <ac:spMkLst>
            <pc:docMk/>
            <pc:sldMk cId="385914349" sldId="352"/>
            <ac:spMk id="2" creationId="{2FC2B30C-0CB7-469A-AF73-F4C305CD53F7}"/>
          </ac:spMkLst>
        </pc:spChg>
        <pc:spChg chg="add mod ord">
          <ac:chgData name="Melissa Lander" userId="S::melissa.lander@sunwestsd.ca::323bedc8-6dbd-43ff-8fb4-d0d0bc8ac74d" providerId="AD" clId="Web-{E0EA504D-26BB-3286-CB94-4EEDFE624C4D}" dt="2019-12-19T19:07:05.532" v="4883" actId="20577"/>
          <ac:spMkLst>
            <pc:docMk/>
            <pc:sldMk cId="385914349" sldId="352"/>
            <ac:spMk id="3" creationId="{70C9D219-60B2-4B58-8B13-4498E6566C58}"/>
          </ac:spMkLst>
        </pc:spChg>
      </pc:sldChg>
      <pc:sldChg chg="addSp delSp modSp new mod modClrScheme chgLayout">
        <pc:chgData name="Melissa Lander" userId="S::melissa.lander@sunwestsd.ca::323bedc8-6dbd-43ff-8fb4-d0d0bc8ac74d" providerId="AD" clId="Web-{E0EA504D-26BB-3286-CB94-4EEDFE624C4D}" dt="2019-12-19T19:10:27.236" v="5086" actId="20577"/>
        <pc:sldMkLst>
          <pc:docMk/>
          <pc:sldMk cId="2993651848" sldId="353"/>
        </pc:sldMkLst>
        <pc:spChg chg="mod ord">
          <ac:chgData name="Melissa Lander" userId="S::melissa.lander@sunwestsd.ca::323bedc8-6dbd-43ff-8fb4-d0d0bc8ac74d" providerId="AD" clId="Web-{E0EA504D-26BB-3286-CB94-4EEDFE624C4D}" dt="2019-12-19T19:08:43.236" v="4955" actId="20577"/>
          <ac:spMkLst>
            <pc:docMk/>
            <pc:sldMk cId="2993651848" sldId="353"/>
            <ac:spMk id="2" creationId="{8CF30CA1-A43D-4871-82C2-FAC600F8856E}"/>
          </ac:spMkLst>
        </pc:spChg>
        <pc:spChg chg="add del mod ord">
          <ac:chgData name="Melissa Lander" userId="S::melissa.lander@sunwestsd.ca::323bedc8-6dbd-43ff-8fb4-d0d0bc8ac74d" providerId="AD" clId="Web-{E0EA504D-26BB-3286-CB94-4EEDFE624C4D}" dt="2019-12-19T19:10:20.877" v="5083" actId="20577"/>
          <ac:spMkLst>
            <pc:docMk/>
            <pc:sldMk cId="2993651848" sldId="353"/>
            <ac:spMk id="3" creationId="{D28DC09A-95E4-4642-80B8-D9214FD89C81}"/>
          </ac:spMkLst>
        </pc:spChg>
        <pc:spChg chg="add mod ord">
          <ac:chgData name="Melissa Lander" userId="S::melissa.lander@sunwestsd.ca::323bedc8-6dbd-43ff-8fb4-d0d0bc8ac74d" providerId="AD" clId="Web-{E0EA504D-26BB-3286-CB94-4EEDFE624C4D}" dt="2019-12-19T19:09:50.611" v="5068" actId="20577"/>
          <ac:spMkLst>
            <pc:docMk/>
            <pc:sldMk cId="2993651848" sldId="353"/>
            <ac:spMk id="4" creationId="{9DB85723-2DB0-4D97-9E88-FCBA89707379}"/>
          </ac:spMkLst>
        </pc:spChg>
        <pc:spChg chg="add mod ord">
          <ac:chgData name="Melissa Lander" userId="S::melissa.lander@sunwestsd.ca::323bedc8-6dbd-43ff-8fb4-d0d0bc8ac74d" providerId="AD" clId="Web-{E0EA504D-26BB-3286-CB94-4EEDFE624C4D}" dt="2019-12-19T19:09:59.673" v="5071" actId="20577"/>
          <ac:spMkLst>
            <pc:docMk/>
            <pc:sldMk cId="2993651848" sldId="353"/>
            <ac:spMk id="5" creationId="{6D703F7E-33EB-4972-AE6B-0CB6CD35C1E5}"/>
          </ac:spMkLst>
        </pc:spChg>
        <pc:spChg chg="add mod ord">
          <ac:chgData name="Melissa Lander" userId="S::melissa.lander@sunwestsd.ca::323bedc8-6dbd-43ff-8fb4-d0d0bc8ac74d" providerId="AD" clId="Web-{E0EA504D-26BB-3286-CB94-4EEDFE624C4D}" dt="2019-12-19T19:10:27.236" v="5086" actId="20577"/>
          <ac:spMkLst>
            <pc:docMk/>
            <pc:sldMk cId="2993651848" sldId="353"/>
            <ac:spMk id="6" creationId="{AF21361B-CA62-4F49-A91D-CED8106D0FEB}"/>
          </ac:spMkLst>
        </pc:spChg>
        <pc:spChg chg="add del mod">
          <ac:chgData name="Melissa Lander" userId="S::melissa.lander@sunwestsd.ca::323bedc8-6dbd-43ff-8fb4-d0d0bc8ac74d" providerId="AD" clId="Web-{E0EA504D-26BB-3286-CB94-4EEDFE624C4D}" dt="2019-12-19T19:08:53.579" v="4968"/>
          <ac:spMkLst>
            <pc:docMk/>
            <pc:sldMk cId="2993651848" sldId="353"/>
            <ac:spMk id="8" creationId="{2CFC2F69-DBCA-4CAF-9FEB-4E49533FAA4C}"/>
          </ac:spMkLst>
        </pc:spChg>
      </pc:sldChg>
      <pc:sldChg chg="addSp delSp modSp new mod setBg modClrScheme chgLayout">
        <pc:chgData name="Melissa Lander" userId="S::melissa.lander@sunwestsd.ca::323bedc8-6dbd-43ff-8fb4-d0d0bc8ac74d" providerId="AD" clId="Web-{E0EA504D-26BB-3286-CB94-4EEDFE624C4D}" dt="2019-12-19T19:13:20.690" v="5277" actId="20577"/>
        <pc:sldMkLst>
          <pc:docMk/>
          <pc:sldMk cId="3960465612" sldId="354"/>
        </pc:sldMkLst>
        <pc:spChg chg="mod">
          <ac:chgData name="Melissa Lander" userId="S::melissa.lander@sunwestsd.ca::323bedc8-6dbd-43ff-8fb4-d0d0bc8ac74d" providerId="AD" clId="Web-{E0EA504D-26BB-3286-CB94-4EEDFE624C4D}" dt="2019-12-19T19:12:18.471" v="5238"/>
          <ac:spMkLst>
            <pc:docMk/>
            <pc:sldMk cId="3960465612" sldId="354"/>
            <ac:spMk id="2" creationId="{33A1D765-C577-46D2-9A62-01549BCB1812}"/>
          </ac:spMkLst>
        </pc:spChg>
        <pc:spChg chg="mod">
          <ac:chgData name="Melissa Lander" userId="S::melissa.lander@sunwestsd.ca::323bedc8-6dbd-43ff-8fb4-d0d0bc8ac74d" providerId="AD" clId="Web-{E0EA504D-26BB-3286-CB94-4EEDFE624C4D}" dt="2019-12-19T19:13:20.690" v="5277" actId="20577"/>
          <ac:spMkLst>
            <pc:docMk/>
            <pc:sldMk cId="3960465612" sldId="354"/>
            <ac:spMk id="3" creationId="{2445FFD5-AD63-4C68-A2CA-9E229520058E}"/>
          </ac:spMkLst>
        </pc:spChg>
        <pc:spChg chg="add del mod">
          <ac:chgData name="Melissa Lander" userId="S::melissa.lander@sunwestsd.ca::323bedc8-6dbd-43ff-8fb4-d0d0bc8ac74d" providerId="AD" clId="Web-{E0EA504D-26BB-3286-CB94-4EEDFE624C4D}" dt="2019-12-19T19:11:41.237" v="5237"/>
          <ac:spMkLst>
            <pc:docMk/>
            <pc:sldMk cId="3960465612" sldId="354"/>
            <ac:spMk id="6" creationId="{DABC5BC4-6A4B-4571-BF0C-C70B9C49137A}"/>
          </ac:spMkLst>
        </pc:spChg>
        <pc:picChg chg="add mod">
          <ac:chgData name="Melissa Lander" userId="S::melissa.lander@sunwestsd.ca::323bedc8-6dbd-43ff-8fb4-d0d0bc8ac74d" providerId="AD" clId="Web-{E0EA504D-26BB-3286-CB94-4EEDFE624C4D}" dt="2019-12-19T19:12:18.471" v="5238"/>
          <ac:picMkLst>
            <pc:docMk/>
            <pc:sldMk cId="3960465612" sldId="354"/>
            <ac:picMk id="4" creationId="{5A0F3231-8D5E-414F-BBC5-6DB6B25E56DE}"/>
          </ac:picMkLst>
        </pc:picChg>
      </pc:sldChg>
      <pc:sldChg chg="addSp delSp modSp new modNotes">
        <pc:chgData name="Melissa Lander" userId="S::melissa.lander@sunwestsd.ca::323bedc8-6dbd-43ff-8fb4-d0d0bc8ac74d" providerId="AD" clId="Web-{E0EA504D-26BB-3286-CB94-4EEDFE624C4D}" dt="2019-12-19T19:17:35.504" v="5449"/>
        <pc:sldMkLst>
          <pc:docMk/>
          <pc:sldMk cId="1163130846" sldId="355"/>
        </pc:sldMkLst>
        <pc:spChg chg="mod">
          <ac:chgData name="Melissa Lander" userId="S::melissa.lander@sunwestsd.ca::323bedc8-6dbd-43ff-8fb4-d0d0bc8ac74d" providerId="AD" clId="Web-{E0EA504D-26BB-3286-CB94-4EEDFE624C4D}" dt="2019-12-19T19:14:01.987" v="5297" actId="20577"/>
          <ac:spMkLst>
            <pc:docMk/>
            <pc:sldMk cId="1163130846" sldId="355"/>
            <ac:spMk id="2" creationId="{AE486FD7-65F2-4299-8F55-77A291DE8CA3}"/>
          </ac:spMkLst>
        </pc:spChg>
        <pc:spChg chg="mod">
          <ac:chgData name="Melissa Lander" userId="S::melissa.lander@sunwestsd.ca::323bedc8-6dbd-43ff-8fb4-d0d0bc8ac74d" providerId="AD" clId="Web-{E0EA504D-26BB-3286-CB94-4EEDFE624C4D}" dt="2019-12-19T19:16:35.379" v="5446" actId="14100"/>
          <ac:spMkLst>
            <pc:docMk/>
            <pc:sldMk cId="1163130846" sldId="355"/>
            <ac:spMk id="3" creationId="{AA9B3C02-2430-467E-A69E-3CEEE8F5D1E1}"/>
          </ac:spMkLst>
        </pc:spChg>
        <pc:spChg chg="del">
          <ac:chgData name="Melissa Lander" userId="S::melissa.lander@sunwestsd.ca::323bedc8-6dbd-43ff-8fb4-d0d0bc8ac74d" providerId="AD" clId="Web-{E0EA504D-26BB-3286-CB94-4EEDFE624C4D}" dt="2019-12-19T19:14:55.519" v="5337"/>
          <ac:spMkLst>
            <pc:docMk/>
            <pc:sldMk cId="1163130846" sldId="355"/>
            <ac:spMk id="4" creationId="{0426F728-03F5-4114-A939-2E621BBF3E87}"/>
          </ac:spMkLst>
        </pc:spChg>
        <pc:spChg chg="del">
          <ac:chgData name="Melissa Lander" userId="S::melissa.lander@sunwestsd.ca::323bedc8-6dbd-43ff-8fb4-d0d0bc8ac74d" providerId="AD" clId="Web-{E0EA504D-26BB-3286-CB94-4EEDFE624C4D}" dt="2019-12-19T19:15:36.535" v="5390"/>
          <ac:spMkLst>
            <pc:docMk/>
            <pc:sldMk cId="1163130846" sldId="355"/>
            <ac:spMk id="5" creationId="{B2B8E002-B384-411A-A24C-E33C3147C001}"/>
          </ac:spMkLst>
        </pc:spChg>
        <pc:spChg chg="del">
          <ac:chgData name="Melissa Lander" userId="S::melissa.lander@sunwestsd.ca::323bedc8-6dbd-43ff-8fb4-d0d0bc8ac74d" providerId="AD" clId="Web-{E0EA504D-26BB-3286-CB94-4EEDFE624C4D}" dt="2019-12-19T19:15:32.394" v="5389"/>
          <ac:spMkLst>
            <pc:docMk/>
            <pc:sldMk cId="1163130846" sldId="355"/>
            <ac:spMk id="6" creationId="{414E4AD1-FEDF-4EF4-BCF1-56ACF839B2E5}"/>
          </ac:spMkLst>
        </pc:spChg>
        <pc:graphicFrameChg chg="add mod ord modGraphic">
          <ac:chgData name="Melissa Lander" userId="S::melissa.lander@sunwestsd.ca::323bedc8-6dbd-43ff-8fb4-d0d0bc8ac74d" providerId="AD" clId="Web-{E0EA504D-26BB-3286-CB94-4EEDFE624C4D}" dt="2019-12-19T19:16:41.957" v="5447" actId="1076"/>
          <ac:graphicFrameMkLst>
            <pc:docMk/>
            <pc:sldMk cId="1163130846" sldId="355"/>
            <ac:graphicFrameMk id="7" creationId="{AC25429E-E994-4FB0-8054-C7F7E775A4BC}"/>
          </ac:graphicFrameMkLst>
        </pc:graphicFrameChg>
      </pc:sldChg>
      <pc:sldChg chg="addSp delSp modSp new mod setBg modClrScheme chgLayout modNotes">
        <pc:chgData name="Melissa Lander" userId="S::melissa.lander@sunwestsd.ca::323bedc8-6dbd-43ff-8fb4-d0d0bc8ac74d" providerId="AD" clId="Web-{E0EA504D-26BB-3286-CB94-4EEDFE624C4D}" dt="2019-12-19T19:52:25.907" v="7497" actId="20577"/>
        <pc:sldMkLst>
          <pc:docMk/>
          <pc:sldMk cId="551800180" sldId="356"/>
        </pc:sldMkLst>
        <pc:spChg chg="mod ord">
          <ac:chgData name="Melissa Lander" userId="S::melissa.lander@sunwestsd.ca::323bedc8-6dbd-43ff-8fb4-d0d0bc8ac74d" providerId="AD" clId="Web-{E0EA504D-26BB-3286-CB94-4EEDFE624C4D}" dt="2019-12-19T19:22:05.100" v="5844"/>
          <ac:spMkLst>
            <pc:docMk/>
            <pc:sldMk cId="551800180" sldId="356"/>
            <ac:spMk id="2" creationId="{E961AF18-A3A9-4528-8C35-B5D44E73F0F3}"/>
          </ac:spMkLst>
        </pc:spChg>
        <pc:spChg chg="del">
          <ac:chgData name="Melissa Lander" userId="S::melissa.lander@sunwestsd.ca::323bedc8-6dbd-43ff-8fb4-d0d0bc8ac74d" providerId="AD" clId="Web-{E0EA504D-26BB-3286-CB94-4EEDFE624C4D}" dt="2019-12-19T19:17:46.708" v="5451"/>
          <ac:spMkLst>
            <pc:docMk/>
            <pc:sldMk cId="551800180" sldId="356"/>
            <ac:spMk id="3" creationId="{2A6D89E5-F724-48BE-98F7-2DB17C1C6D79}"/>
          </ac:spMkLst>
        </pc:spChg>
        <pc:spChg chg="mod ord">
          <ac:chgData name="Melissa Lander" userId="S::melissa.lander@sunwestsd.ca::323bedc8-6dbd-43ff-8fb4-d0d0bc8ac74d" providerId="AD" clId="Web-{E0EA504D-26BB-3286-CB94-4EEDFE624C4D}" dt="2019-12-19T19:52:25.907" v="7497" actId="20577"/>
          <ac:spMkLst>
            <pc:docMk/>
            <pc:sldMk cId="551800180" sldId="356"/>
            <ac:spMk id="4" creationId="{67E77BA8-594C-4E32-BD6A-E911995207B8}"/>
          </ac:spMkLst>
        </pc:spChg>
        <pc:spChg chg="del">
          <ac:chgData name="Melissa Lander" userId="S::melissa.lander@sunwestsd.ca::323bedc8-6dbd-43ff-8fb4-d0d0bc8ac74d" providerId="AD" clId="Web-{E0EA504D-26BB-3286-CB94-4EEDFE624C4D}" dt="2019-12-19T19:17:46.708" v="5451"/>
          <ac:spMkLst>
            <pc:docMk/>
            <pc:sldMk cId="551800180" sldId="356"/>
            <ac:spMk id="5" creationId="{8E49FC0C-9A9D-4ED4-9289-1A739EF07FAD}"/>
          </ac:spMkLst>
        </pc:spChg>
        <pc:spChg chg="del">
          <ac:chgData name="Melissa Lander" userId="S::melissa.lander@sunwestsd.ca::323bedc8-6dbd-43ff-8fb4-d0d0bc8ac74d" providerId="AD" clId="Web-{E0EA504D-26BB-3286-CB94-4EEDFE624C4D}" dt="2019-12-19T19:17:46.708" v="5451"/>
          <ac:spMkLst>
            <pc:docMk/>
            <pc:sldMk cId="551800180" sldId="356"/>
            <ac:spMk id="6" creationId="{524BAAFD-8AD3-4D56-BE8B-E654693C6A00}"/>
          </ac:spMkLst>
        </pc:spChg>
        <pc:picChg chg="add mod">
          <ac:chgData name="Melissa Lander" userId="S::melissa.lander@sunwestsd.ca::323bedc8-6dbd-43ff-8fb4-d0d0bc8ac74d" providerId="AD" clId="Web-{E0EA504D-26BB-3286-CB94-4EEDFE624C4D}" dt="2019-12-19T19:22:05.100" v="5844"/>
          <ac:picMkLst>
            <pc:docMk/>
            <pc:sldMk cId="551800180" sldId="356"/>
            <ac:picMk id="7" creationId="{AF029064-6100-4356-9076-9BCBEA48B029}"/>
          </ac:picMkLst>
        </pc:picChg>
      </pc:sldChg>
      <pc:sldChg chg="addSp delSp modSp new modNotes">
        <pc:chgData name="Melissa Lander" userId="S::melissa.lander@sunwestsd.ca::323bedc8-6dbd-43ff-8fb4-d0d0bc8ac74d" providerId="AD" clId="Web-{E0EA504D-26BB-3286-CB94-4EEDFE624C4D}" dt="2019-12-19T20:10:03.382" v="7844"/>
        <pc:sldMkLst>
          <pc:docMk/>
          <pc:sldMk cId="4279528332" sldId="357"/>
        </pc:sldMkLst>
        <pc:spChg chg="mod">
          <ac:chgData name="Melissa Lander" userId="S::melissa.lander@sunwestsd.ca::323bedc8-6dbd-43ff-8fb4-d0d0bc8ac74d" providerId="AD" clId="Web-{E0EA504D-26BB-3286-CB94-4EEDFE624C4D}" dt="2019-12-19T19:22:59.178" v="5901" actId="20577"/>
          <ac:spMkLst>
            <pc:docMk/>
            <pc:sldMk cId="4279528332" sldId="357"/>
            <ac:spMk id="2" creationId="{8FEBB934-2C6A-4C9A-957D-1FF601AC65E5}"/>
          </ac:spMkLst>
        </pc:spChg>
        <pc:spChg chg="mod">
          <ac:chgData name="Melissa Lander" userId="S::melissa.lander@sunwestsd.ca::323bedc8-6dbd-43ff-8fb4-d0d0bc8ac74d" providerId="AD" clId="Web-{E0EA504D-26BB-3286-CB94-4EEDFE624C4D}" dt="2019-12-19T19:25:04.163" v="6132" actId="20577"/>
          <ac:spMkLst>
            <pc:docMk/>
            <pc:sldMk cId="4279528332" sldId="357"/>
            <ac:spMk id="3" creationId="{C3BB4C58-236A-490F-A8A9-2CA0437950FF}"/>
          </ac:spMkLst>
        </pc:spChg>
        <pc:spChg chg="del">
          <ac:chgData name="Melissa Lander" userId="S::melissa.lander@sunwestsd.ca::323bedc8-6dbd-43ff-8fb4-d0d0bc8ac74d" providerId="AD" clId="Web-{E0EA504D-26BB-3286-CB94-4EEDFE624C4D}" dt="2019-12-19T19:24:32.538" v="6118"/>
          <ac:spMkLst>
            <pc:docMk/>
            <pc:sldMk cId="4279528332" sldId="357"/>
            <ac:spMk id="4" creationId="{2F9ED0E2-0B0D-43ED-AC8E-8130C6452C10}"/>
          </ac:spMkLst>
        </pc:spChg>
        <pc:spChg chg="add del mod">
          <ac:chgData name="Melissa Lander" userId="S::melissa.lander@sunwestsd.ca::323bedc8-6dbd-43ff-8fb4-d0d0bc8ac74d" providerId="AD" clId="Web-{E0EA504D-26BB-3286-CB94-4EEDFE624C4D}" dt="2019-12-19T19:24:40.038" v="6122"/>
          <ac:spMkLst>
            <pc:docMk/>
            <pc:sldMk cId="4279528332" sldId="357"/>
            <ac:spMk id="7" creationId="{1760A39D-C824-47C4-9E0E-181B810B5916}"/>
          </ac:spMkLst>
        </pc:spChg>
        <pc:picChg chg="add mod ord modCrop">
          <ac:chgData name="Melissa Lander" userId="S::melissa.lander@sunwestsd.ca::323bedc8-6dbd-43ff-8fb4-d0d0bc8ac74d" providerId="AD" clId="Web-{E0EA504D-26BB-3286-CB94-4EEDFE624C4D}" dt="2019-12-19T19:24:46.226" v="6124" actId="1076"/>
          <ac:picMkLst>
            <pc:docMk/>
            <pc:sldMk cId="4279528332" sldId="357"/>
            <ac:picMk id="5" creationId="{5AF38D6F-DB7A-4510-9898-D0C22F160A3E}"/>
          </ac:picMkLst>
        </pc:picChg>
      </pc:sldChg>
      <pc:sldChg chg="addSp modSp add ord replId">
        <pc:chgData name="Melissa Lander" userId="S::melissa.lander@sunwestsd.ca::323bedc8-6dbd-43ff-8fb4-d0d0bc8ac74d" providerId="AD" clId="Web-{E0EA504D-26BB-3286-CB94-4EEDFE624C4D}" dt="2019-12-19T19:27:15.430" v="6159" actId="1076"/>
        <pc:sldMkLst>
          <pc:docMk/>
          <pc:sldMk cId="1934671039" sldId="358"/>
        </pc:sldMkLst>
        <pc:picChg chg="add mod">
          <ac:chgData name="Melissa Lander" userId="S::melissa.lander@sunwestsd.ca::323bedc8-6dbd-43ff-8fb4-d0d0bc8ac74d" providerId="AD" clId="Web-{E0EA504D-26BB-3286-CB94-4EEDFE624C4D}" dt="2019-12-19T19:27:15.430" v="6159" actId="1076"/>
          <ac:picMkLst>
            <pc:docMk/>
            <pc:sldMk cId="1934671039" sldId="358"/>
            <ac:picMk id="20" creationId="{83C41706-8E99-4C3E-AA8F-FE338371E98A}"/>
          </ac:picMkLst>
        </pc:picChg>
      </pc:sldChg>
      <pc:sldChg chg="modSp new">
        <pc:chgData name="Melissa Lander" userId="S::melissa.lander@sunwestsd.ca::323bedc8-6dbd-43ff-8fb4-d0d0bc8ac74d" providerId="AD" clId="Web-{E0EA504D-26BB-3286-CB94-4EEDFE624C4D}" dt="2019-12-19T19:29:53.337" v="6332" actId="20577"/>
        <pc:sldMkLst>
          <pc:docMk/>
          <pc:sldMk cId="1036049496" sldId="359"/>
        </pc:sldMkLst>
        <pc:spChg chg="mod">
          <ac:chgData name="Melissa Lander" userId="S::melissa.lander@sunwestsd.ca::323bedc8-6dbd-43ff-8fb4-d0d0bc8ac74d" providerId="AD" clId="Web-{E0EA504D-26BB-3286-CB94-4EEDFE624C4D}" dt="2019-12-19T19:29:53.337" v="6332" actId="20577"/>
          <ac:spMkLst>
            <pc:docMk/>
            <pc:sldMk cId="1036049496" sldId="359"/>
            <ac:spMk id="2" creationId="{B4526560-DCD0-40FD-A6E9-975861F3A630}"/>
          </ac:spMkLst>
        </pc:spChg>
      </pc:sldChg>
      <pc:sldChg chg="delSp modSp new mod modClrScheme chgLayout">
        <pc:chgData name="Melissa Lander" userId="S::melissa.lander@sunwestsd.ca::323bedc8-6dbd-43ff-8fb4-d0d0bc8ac74d" providerId="AD" clId="Web-{E0EA504D-26BB-3286-CB94-4EEDFE624C4D}" dt="2019-12-19T19:30:29.103" v="6383" actId="20577"/>
        <pc:sldMkLst>
          <pc:docMk/>
          <pc:sldMk cId="1668803453" sldId="360"/>
        </pc:sldMkLst>
        <pc:spChg chg="mod ord">
          <ac:chgData name="Melissa Lander" userId="S::melissa.lander@sunwestsd.ca::323bedc8-6dbd-43ff-8fb4-d0d0bc8ac74d" providerId="AD" clId="Web-{E0EA504D-26BB-3286-CB94-4EEDFE624C4D}" dt="2019-12-19T19:30:24.165" v="6369" actId="20577"/>
          <ac:spMkLst>
            <pc:docMk/>
            <pc:sldMk cId="1668803453" sldId="360"/>
            <ac:spMk id="2" creationId="{F7D96EF9-17E6-4739-8AD4-2EA7C1DA84BB}"/>
          </ac:spMkLst>
        </pc:spChg>
        <pc:spChg chg="mod ord">
          <ac:chgData name="Melissa Lander" userId="S::melissa.lander@sunwestsd.ca::323bedc8-6dbd-43ff-8fb4-d0d0bc8ac74d" providerId="AD" clId="Web-{E0EA504D-26BB-3286-CB94-4EEDFE624C4D}" dt="2019-12-19T19:30:29.103" v="6383" actId="20577"/>
          <ac:spMkLst>
            <pc:docMk/>
            <pc:sldMk cId="1668803453" sldId="360"/>
            <ac:spMk id="3" creationId="{64869AA0-5103-4A89-81EF-72E4161841F5}"/>
          </ac:spMkLst>
        </pc:spChg>
        <pc:spChg chg="del">
          <ac:chgData name="Melissa Lander" userId="S::melissa.lander@sunwestsd.ca::323bedc8-6dbd-43ff-8fb4-d0d0bc8ac74d" providerId="AD" clId="Web-{E0EA504D-26BB-3286-CB94-4EEDFE624C4D}" dt="2019-12-19T19:30:18.884" v="6349"/>
          <ac:spMkLst>
            <pc:docMk/>
            <pc:sldMk cId="1668803453" sldId="360"/>
            <ac:spMk id="4" creationId="{A33ABD0E-97E4-4461-ABAA-D7EAB6D8957C}"/>
          </ac:spMkLst>
        </pc:spChg>
      </pc:sldChg>
      <pc:sldChg chg="addSp delSp modSp new mod setBg modClrScheme chgLayout">
        <pc:chgData name="Melissa Lander" userId="S::melissa.lander@sunwestsd.ca::323bedc8-6dbd-43ff-8fb4-d0d0bc8ac74d" providerId="AD" clId="Web-{E0EA504D-26BB-3286-CB94-4EEDFE624C4D}" dt="2019-12-19T19:33:12.291" v="6466"/>
        <pc:sldMkLst>
          <pc:docMk/>
          <pc:sldMk cId="1595139414" sldId="361"/>
        </pc:sldMkLst>
        <pc:spChg chg="mod ord">
          <ac:chgData name="Melissa Lander" userId="S::melissa.lander@sunwestsd.ca::323bedc8-6dbd-43ff-8fb4-d0d0bc8ac74d" providerId="AD" clId="Web-{E0EA504D-26BB-3286-CB94-4EEDFE624C4D}" dt="2019-12-19T19:33:12.291" v="6466"/>
          <ac:spMkLst>
            <pc:docMk/>
            <pc:sldMk cId="1595139414" sldId="361"/>
            <ac:spMk id="2" creationId="{78C6802F-9D31-4ECC-9C26-FB27E3172711}"/>
          </ac:spMkLst>
        </pc:spChg>
        <pc:spChg chg="mod ord">
          <ac:chgData name="Melissa Lander" userId="S::melissa.lander@sunwestsd.ca::323bedc8-6dbd-43ff-8fb4-d0d0bc8ac74d" providerId="AD" clId="Web-{E0EA504D-26BB-3286-CB94-4EEDFE624C4D}" dt="2019-12-19T19:33:12.291" v="6466"/>
          <ac:spMkLst>
            <pc:docMk/>
            <pc:sldMk cId="1595139414" sldId="361"/>
            <ac:spMk id="3" creationId="{20521118-41FA-4DC9-8A98-DC97A85E7844}"/>
          </ac:spMkLst>
        </pc:spChg>
        <pc:spChg chg="add del mod">
          <ac:chgData name="Melissa Lander" userId="S::melissa.lander@sunwestsd.ca::323bedc8-6dbd-43ff-8fb4-d0d0bc8ac74d" providerId="AD" clId="Web-{E0EA504D-26BB-3286-CB94-4EEDFE624C4D}" dt="2019-12-19T19:31:29.759" v="6465"/>
          <ac:spMkLst>
            <pc:docMk/>
            <pc:sldMk cId="1595139414" sldId="361"/>
            <ac:spMk id="6" creationId="{C84CE014-280D-4EE2-B39D-024CABE6F87B}"/>
          </ac:spMkLst>
        </pc:spChg>
        <pc:picChg chg="add mod">
          <ac:chgData name="Melissa Lander" userId="S::melissa.lander@sunwestsd.ca::323bedc8-6dbd-43ff-8fb4-d0d0bc8ac74d" providerId="AD" clId="Web-{E0EA504D-26BB-3286-CB94-4EEDFE624C4D}" dt="2019-12-19T19:33:12.291" v="6466"/>
          <ac:picMkLst>
            <pc:docMk/>
            <pc:sldMk cId="1595139414" sldId="361"/>
            <ac:picMk id="4" creationId="{169F555B-B745-4F29-94F0-84C609612FFE}"/>
          </ac:picMkLst>
        </pc:picChg>
      </pc:sldChg>
      <pc:sldChg chg="addSp delSp modSp add replId">
        <pc:chgData name="Melissa Lander" userId="S::melissa.lander@sunwestsd.ca::323bedc8-6dbd-43ff-8fb4-d0d0bc8ac74d" providerId="AD" clId="Web-{E0EA504D-26BB-3286-CB94-4EEDFE624C4D}" dt="2019-12-19T19:34:56.245" v="6536" actId="20577"/>
        <pc:sldMkLst>
          <pc:docMk/>
          <pc:sldMk cId="2259815766" sldId="362"/>
        </pc:sldMkLst>
        <pc:spChg chg="mod">
          <ac:chgData name="Melissa Lander" userId="S::melissa.lander@sunwestsd.ca::323bedc8-6dbd-43ff-8fb4-d0d0bc8ac74d" providerId="AD" clId="Web-{E0EA504D-26BB-3286-CB94-4EEDFE624C4D}" dt="2019-12-19T19:33:35.447" v="6487" actId="20577"/>
          <ac:spMkLst>
            <pc:docMk/>
            <pc:sldMk cId="2259815766" sldId="362"/>
            <ac:spMk id="2" creationId="{78C6802F-9D31-4ECC-9C26-FB27E3172711}"/>
          </ac:spMkLst>
        </pc:spChg>
        <pc:spChg chg="mod">
          <ac:chgData name="Melissa Lander" userId="S::melissa.lander@sunwestsd.ca::323bedc8-6dbd-43ff-8fb4-d0d0bc8ac74d" providerId="AD" clId="Web-{E0EA504D-26BB-3286-CB94-4EEDFE624C4D}" dt="2019-12-19T19:34:56.245" v="6536" actId="20577"/>
          <ac:spMkLst>
            <pc:docMk/>
            <pc:sldMk cId="2259815766" sldId="362"/>
            <ac:spMk id="3" creationId="{20521118-41FA-4DC9-8A98-DC97A85E7844}"/>
          </ac:spMkLst>
        </pc:spChg>
        <pc:spChg chg="add del mod">
          <ac:chgData name="Melissa Lander" userId="S::melissa.lander@sunwestsd.ca::323bedc8-6dbd-43ff-8fb4-d0d0bc8ac74d" providerId="AD" clId="Web-{E0EA504D-26BB-3286-CB94-4EEDFE624C4D}" dt="2019-12-19T19:34:34.354" v="6533"/>
          <ac:spMkLst>
            <pc:docMk/>
            <pc:sldMk cId="2259815766" sldId="362"/>
            <ac:spMk id="7" creationId="{66E2A90B-49B4-475E-A8D4-FF25695614E6}"/>
          </ac:spMkLst>
        </pc:spChg>
        <pc:picChg chg="del">
          <ac:chgData name="Melissa Lander" userId="S::melissa.lander@sunwestsd.ca::323bedc8-6dbd-43ff-8fb4-d0d0bc8ac74d" providerId="AD" clId="Web-{E0EA504D-26BB-3286-CB94-4EEDFE624C4D}" dt="2019-12-19T19:34:08.932" v="6528"/>
          <ac:picMkLst>
            <pc:docMk/>
            <pc:sldMk cId="2259815766" sldId="362"/>
            <ac:picMk id="4" creationId="{169F555B-B745-4F29-94F0-84C609612FFE}"/>
          </ac:picMkLst>
        </pc:picChg>
        <pc:picChg chg="add mod">
          <ac:chgData name="Melissa Lander" userId="S::melissa.lander@sunwestsd.ca::323bedc8-6dbd-43ff-8fb4-d0d0bc8ac74d" providerId="AD" clId="Web-{E0EA504D-26BB-3286-CB94-4EEDFE624C4D}" dt="2019-12-19T19:34:46.104" v="6535" actId="1076"/>
          <ac:picMkLst>
            <pc:docMk/>
            <pc:sldMk cId="2259815766" sldId="362"/>
            <ac:picMk id="5" creationId="{DB421B8D-8936-4841-8121-4AE685201F8B}"/>
          </ac:picMkLst>
        </pc:picChg>
      </pc:sldChg>
      <pc:sldChg chg="addSp delSp modSp add replId">
        <pc:chgData name="Melissa Lander" userId="S::melissa.lander@sunwestsd.ca::323bedc8-6dbd-43ff-8fb4-d0d0bc8ac74d" providerId="AD" clId="Web-{E0EA504D-26BB-3286-CB94-4EEDFE624C4D}" dt="2019-12-19T19:37:10.464" v="6590" actId="1076"/>
        <pc:sldMkLst>
          <pc:docMk/>
          <pc:sldMk cId="1333293709" sldId="363"/>
        </pc:sldMkLst>
        <pc:spChg chg="mod">
          <ac:chgData name="Melissa Lander" userId="S::melissa.lander@sunwestsd.ca::323bedc8-6dbd-43ff-8fb4-d0d0bc8ac74d" providerId="AD" clId="Web-{E0EA504D-26BB-3286-CB94-4EEDFE624C4D}" dt="2019-12-19T19:35:12.229" v="6563" actId="20577"/>
          <ac:spMkLst>
            <pc:docMk/>
            <pc:sldMk cId="1333293709" sldId="363"/>
            <ac:spMk id="2" creationId="{78C6802F-9D31-4ECC-9C26-FB27E3172711}"/>
          </ac:spMkLst>
        </pc:spChg>
        <pc:spChg chg="mod">
          <ac:chgData name="Melissa Lander" userId="S::melissa.lander@sunwestsd.ca::323bedc8-6dbd-43ff-8fb4-d0d0bc8ac74d" providerId="AD" clId="Web-{E0EA504D-26BB-3286-CB94-4EEDFE624C4D}" dt="2019-12-19T19:35:53.292" v="6582" actId="20577"/>
          <ac:spMkLst>
            <pc:docMk/>
            <pc:sldMk cId="1333293709" sldId="363"/>
            <ac:spMk id="3" creationId="{20521118-41FA-4DC9-8A98-DC97A85E7844}"/>
          </ac:spMkLst>
        </pc:spChg>
        <pc:picChg chg="add mod">
          <ac:chgData name="Melissa Lander" userId="S::melissa.lander@sunwestsd.ca::323bedc8-6dbd-43ff-8fb4-d0d0bc8ac74d" providerId="AD" clId="Web-{E0EA504D-26BB-3286-CB94-4EEDFE624C4D}" dt="2019-12-19T19:37:10.464" v="6590" actId="1076"/>
          <ac:picMkLst>
            <pc:docMk/>
            <pc:sldMk cId="1333293709" sldId="363"/>
            <ac:picMk id="4" creationId="{E6F6184C-1ABF-4813-8862-0548EDA1225D}"/>
          </ac:picMkLst>
        </pc:picChg>
        <pc:picChg chg="del">
          <ac:chgData name="Melissa Lander" userId="S::melissa.lander@sunwestsd.ca::323bedc8-6dbd-43ff-8fb4-d0d0bc8ac74d" providerId="AD" clId="Web-{E0EA504D-26BB-3286-CB94-4EEDFE624C4D}" dt="2019-12-19T19:35:16.682" v="6566"/>
          <ac:picMkLst>
            <pc:docMk/>
            <pc:sldMk cId="1333293709" sldId="363"/>
            <ac:picMk id="5" creationId="{DB421B8D-8936-4841-8121-4AE685201F8B}"/>
          </ac:picMkLst>
        </pc:picChg>
      </pc:sldChg>
      <pc:sldChg chg="addSp delSp modSp new">
        <pc:chgData name="Melissa Lander" userId="S::melissa.lander@sunwestsd.ca::323bedc8-6dbd-43ff-8fb4-d0d0bc8ac74d" providerId="AD" clId="Web-{E0EA504D-26BB-3286-CB94-4EEDFE624C4D}" dt="2019-12-19T19:39:46.528" v="6807" actId="14100"/>
        <pc:sldMkLst>
          <pc:docMk/>
          <pc:sldMk cId="2876890198" sldId="364"/>
        </pc:sldMkLst>
        <pc:spChg chg="mod">
          <ac:chgData name="Melissa Lander" userId="S::melissa.lander@sunwestsd.ca::323bedc8-6dbd-43ff-8fb4-d0d0bc8ac74d" providerId="AD" clId="Web-{E0EA504D-26BB-3286-CB94-4EEDFE624C4D}" dt="2019-12-19T19:38:03.918" v="6628" actId="20577"/>
          <ac:spMkLst>
            <pc:docMk/>
            <pc:sldMk cId="2876890198" sldId="364"/>
            <ac:spMk id="2" creationId="{7004813E-9472-4E9D-A9D0-2F7C232F3736}"/>
          </ac:spMkLst>
        </pc:spChg>
        <pc:spChg chg="mod">
          <ac:chgData name="Melissa Lander" userId="S::melissa.lander@sunwestsd.ca::323bedc8-6dbd-43ff-8fb4-d0d0bc8ac74d" providerId="AD" clId="Web-{E0EA504D-26BB-3286-CB94-4EEDFE624C4D}" dt="2019-12-19T19:39:40.825" v="6804" actId="20577"/>
          <ac:spMkLst>
            <pc:docMk/>
            <pc:sldMk cId="2876890198" sldId="364"/>
            <ac:spMk id="3" creationId="{FE7F6C43-F969-41E9-8B95-A5942149C8D2}"/>
          </ac:spMkLst>
        </pc:spChg>
        <pc:spChg chg="mod">
          <ac:chgData name="Melissa Lander" userId="S::melissa.lander@sunwestsd.ca::323bedc8-6dbd-43ff-8fb4-d0d0bc8ac74d" providerId="AD" clId="Web-{E0EA504D-26BB-3286-CB94-4EEDFE624C4D}" dt="2019-12-19T19:39:34.590" v="6801" actId="20577"/>
          <ac:spMkLst>
            <pc:docMk/>
            <pc:sldMk cId="2876890198" sldId="364"/>
            <ac:spMk id="4" creationId="{18D6640A-76F0-4F28-8D56-830397C001D3}"/>
          </ac:spMkLst>
        </pc:spChg>
        <pc:spChg chg="add del mod">
          <ac:chgData name="Melissa Lander" userId="S::melissa.lander@sunwestsd.ca::323bedc8-6dbd-43ff-8fb4-d0d0bc8ac74d" providerId="AD" clId="Web-{E0EA504D-26BB-3286-CB94-4EEDFE624C4D}" dt="2019-12-19T19:39:19.153" v="6797"/>
          <ac:spMkLst>
            <pc:docMk/>
            <pc:sldMk cId="2876890198" sldId="364"/>
            <ac:spMk id="7" creationId="{3030B31F-DBDA-48F1-939D-C5D4CFA6CE3F}"/>
          </ac:spMkLst>
        </pc:spChg>
        <pc:picChg chg="add mod">
          <ac:chgData name="Melissa Lander" userId="S::melissa.lander@sunwestsd.ca::323bedc8-6dbd-43ff-8fb4-d0d0bc8ac74d" providerId="AD" clId="Web-{E0EA504D-26BB-3286-CB94-4EEDFE624C4D}" dt="2019-12-19T19:39:46.528" v="6807" actId="14100"/>
          <ac:picMkLst>
            <pc:docMk/>
            <pc:sldMk cId="2876890198" sldId="364"/>
            <ac:picMk id="5" creationId="{F897C616-79E3-4251-AA8D-47AAAABF018B}"/>
          </ac:picMkLst>
        </pc:picChg>
      </pc:sldChg>
      <pc:sldChg chg="addSp delSp modSp new mod modClrScheme chgLayout">
        <pc:chgData name="Melissa Lander" userId="S::melissa.lander@sunwestsd.ca::323bedc8-6dbd-43ff-8fb4-d0d0bc8ac74d" providerId="AD" clId="Web-{E0EA504D-26BB-3286-CB94-4EEDFE624C4D}" dt="2019-12-19T19:47:10.343" v="7250" actId="14100"/>
        <pc:sldMkLst>
          <pc:docMk/>
          <pc:sldMk cId="650852521" sldId="365"/>
        </pc:sldMkLst>
        <pc:spChg chg="mod ord">
          <ac:chgData name="Melissa Lander" userId="S::melissa.lander@sunwestsd.ca::323bedc8-6dbd-43ff-8fb4-d0d0bc8ac74d" providerId="AD" clId="Web-{E0EA504D-26BB-3286-CB94-4EEDFE624C4D}" dt="2019-12-19T19:40:26.653" v="6859"/>
          <ac:spMkLst>
            <pc:docMk/>
            <pc:sldMk cId="650852521" sldId="365"/>
            <ac:spMk id="2" creationId="{F09F426F-08A3-42AF-A227-96F685D510A8}"/>
          </ac:spMkLst>
        </pc:spChg>
        <pc:spChg chg="mod ord">
          <ac:chgData name="Melissa Lander" userId="S::melissa.lander@sunwestsd.ca::323bedc8-6dbd-43ff-8fb4-d0d0bc8ac74d" providerId="AD" clId="Web-{E0EA504D-26BB-3286-CB94-4EEDFE624C4D}" dt="2019-12-19T19:46:04.108" v="7201" actId="1076"/>
          <ac:spMkLst>
            <pc:docMk/>
            <pc:sldMk cId="650852521" sldId="365"/>
            <ac:spMk id="3" creationId="{78588613-8C70-4611-A1C6-14491F8D59D8}"/>
          </ac:spMkLst>
        </pc:spChg>
        <pc:spChg chg="del mod ord">
          <ac:chgData name="Melissa Lander" userId="S::melissa.lander@sunwestsd.ca::323bedc8-6dbd-43ff-8fb4-d0d0bc8ac74d" providerId="AD" clId="Web-{E0EA504D-26BB-3286-CB94-4EEDFE624C4D}" dt="2019-12-19T19:40:42.684" v="6880"/>
          <ac:spMkLst>
            <pc:docMk/>
            <pc:sldMk cId="650852521" sldId="365"/>
            <ac:spMk id="4" creationId="{78469D38-A421-4548-ACCA-334E00A4E481}"/>
          </ac:spMkLst>
        </pc:spChg>
        <pc:spChg chg="add mod ord">
          <ac:chgData name="Melissa Lander" userId="S::melissa.lander@sunwestsd.ca::323bedc8-6dbd-43ff-8fb4-d0d0bc8ac74d" providerId="AD" clId="Web-{E0EA504D-26BB-3286-CB94-4EEDFE624C4D}" dt="2019-12-19T19:45:58.999" v="7199" actId="1076"/>
          <ac:spMkLst>
            <pc:docMk/>
            <pc:sldMk cId="650852521" sldId="365"/>
            <ac:spMk id="5" creationId="{FF90D089-D6B0-4372-BC74-A32D2F6973DE}"/>
          </ac:spMkLst>
        </pc:spChg>
        <pc:spChg chg="add del mod ord">
          <ac:chgData name="Melissa Lander" userId="S::melissa.lander@sunwestsd.ca::323bedc8-6dbd-43ff-8fb4-d0d0bc8ac74d" providerId="AD" clId="Web-{E0EA504D-26BB-3286-CB94-4EEDFE624C4D}" dt="2019-12-19T19:44:05.685" v="7077"/>
          <ac:spMkLst>
            <pc:docMk/>
            <pc:sldMk cId="650852521" sldId="365"/>
            <ac:spMk id="6" creationId="{0DC10D15-975B-4188-A404-3C69949705B9}"/>
          </ac:spMkLst>
        </pc:spChg>
        <pc:graphicFrameChg chg="add mod ord modGraphic">
          <ac:chgData name="Melissa Lander" userId="S::melissa.lander@sunwestsd.ca::323bedc8-6dbd-43ff-8fb4-d0d0bc8ac74d" providerId="AD" clId="Web-{E0EA504D-26BB-3286-CB94-4EEDFE624C4D}" dt="2019-12-19T19:47:10.343" v="7250" actId="14100"/>
          <ac:graphicFrameMkLst>
            <pc:docMk/>
            <pc:sldMk cId="650852521" sldId="365"/>
            <ac:graphicFrameMk id="7" creationId="{2BEAB491-242A-44E0-B095-ACCD98AB3E8B}"/>
          </ac:graphicFrameMkLst>
        </pc:graphicFrameChg>
        <pc:graphicFrameChg chg="add mod modGraphic">
          <ac:chgData name="Melissa Lander" userId="S::melissa.lander@sunwestsd.ca::323bedc8-6dbd-43ff-8fb4-d0d0bc8ac74d" providerId="AD" clId="Web-{E0EA504D-26BB-3286-CB94-4EEDFE624C4D}" dt="2019-12-19T19:46:42.546" v="7237" actId="20577"/>
          <ac:graphicFrameMkLst>
            <pc:docMk/>
            <pc:sldMk cId="650852521" sldId="365"/>
            <ac:graphicFrameMk id="497" creationId="{1E97A6D1-286E-469A-9EF3-3BE53CFBA2D9}"/>
          </ac:graphicFrameMkLst>
        </pc:graphicFrameChg>
      </pc:sldChg>
      <pc:sldChg chg="delSp modSp new mod modClrScheme chgLayout">
        <pc:chgData name="Melissa Lander" userId="S::melissa.lander@sunwestsd.ca::323bedc8-6dbd-43ff-8fb4-d0d0bc8ac74d" providerId="AD" clId="Web-{E0EA504D-26BB-3286-CB94-4EEDFE624C4D}" dt="2019-12-19T19:48:18.015" v="7311" actId="20577"/>
        <pc:sldMkLst>
          <pc:docMk/>
          <pc:sldMk cId="3098231804" sldId="366"/>
        </pc:sldMkLst>
        <pc:spChg chg="mod ord">
          <ac:chgData name="Melissa Lander" userId="S::melissa.lander@sunwestsd.ca::323bedc8-6dbd-43ff-8fb4-d0d0bc8ac74d" providerId="AD" clId="Web-{E0EA504D-26BB-3286-CB94-4EEDFE624C4D}" dt="2019-12-19T19:47:43.718" v="7280" actId="20577"/>
          <ac:spMkLst>
            <pc:docMk/>
            <pc:sldMk cId="3098231804" sldId="366"/>
            <ac:spMk id="2" creationId="{73E76DF3-5822-4739-923C-EF3B6CF76AD2}"/>
          </ac:spMkLst>
        </pc:spChg>
        <pc:spChg chg="mod ord">
          <ac:chgData name="Melissa Lander" userId="S::melissa.lander@sunwestsd.ca::323bedc8-6dbd-43ff-8fb4-d0d0bc8ac74d" providerId="AD" clId="Web-{E0EA504D-26BB-3286-CB94-4EEDFE624C4D}" dt="2019-12-19T19:48:18.015" v="7311" actId="20577"/>
          <ac:spMkLst>
            <pc:docMk/>
            <pc:sldMk cId="3098231804" sldId="366"/>
            <ac:spMk id="3" creationId="{16226255-2BBB-41C4-94E9-BDCE23A1B9F4}"/>
          </ac:spMkLst>
        </pc:spChg>
        <pc:spChg chg="del">
          <ac:chgData name="Melissa Lander" userId="S::melissa.lander@sunwestsd.ca::323bedc8-6dbd-43ff-8fb4-d0d0bc8ac74d" providerId="AD" clId="Web-{E0EA504D-26BB-3286-CB94-4EEDFE624C4D}" dt="2019-12-19T19:47:33.577" v="7252"/>
          <ac:spMkLst>
            <pc:docMk/>
            <pc:sldMk cId="3098231804" sldId="366"/>
            <ac:spMk id="4" creationId="{EB4DF3A6-37F9-4985-9C27-5723676D3DB0}"/>
          </ac:spMkLst>
        </pc:spChg>
        <pc:spChg chg="del">
          <ac:chgData name="Melissa Lander" userId="S::melissa.lander@sunwestsd.ca::323bedc8-6dbd-43ff-8fb4-d0d0bc8ac74d" providerId="AD" clId="Web-{E0EA504D-26BB-3286-CB94-4EEDFE624C4D}" dt="2019-12-19T19:47:33.577" v="7252"/>
          <ac:spMkLst>
            <pc:docMk/>
            <pc:sldMk cId="3098231804" sldId="366"/>
            <ac:spMk id="5" creationId="{E1F8D741-0B42-439A-A5A6-642DA2613269}"/>
          </ac:spMkLst>
        </pc:spChg>
        <pc:spChg chg="del">
          <ac:chgData name="Melissa Lander" userId="S::melissa.lander@sunwestsd.ca::323bedc8-6dbd-43ff-8fb4-d0d0bc8ac74d" providerId="AD" clId="Web-{E0EA504D-26BB-3286-CB94-4EEDFE624C4D}" dt="2019-12-19T19:47:33.577" v="7252"/>
          <ac:spMkLst>
            <pc:docMk/>
            <pc:sldMk cId="3098231804" sldId="366"/>
            <ac:spMk id="6" creationId="{88B9A17B-8574-41E2-9CA2-BEE90C115198}"/>
          </ac:spMkLst>
        </pc:spChg>
      </pc:sldChg>
      <pc:sldChg chg="modSp new mod modClrScheme chgLayout">
        <pc:chgData name="Melissa Lander" userId="S::melissa.lander@sunwestsd.ca::323bedc8-6dbd-43ff-8fb4-d0d0bc8ac74d" providerId="AD" clId="Web-{E0EA504D-26BB-3286-CB94-4EEDFE624C4D}" dt="2019-12-19T19:49:42.641" v="7401" actId="20577"/>
        <pc:sldMkLst>
          <pc:docMk/>
          <pc:sldMk cId="910370158" sldId="367"/>
        </pc:sldMkLst>
        <pc:spChg chg="mod ord">
          <ac:chgData name="Melissa Lander" userId="S::melissa.lander@sunwestsd.ca::323bedc8-6dbd-43ff-8fb4-d0d0bc8ac74d" providerId="AD" clId="Web-{E0EA504D-26BB-3286-CB94-4EEDFE624C4D}" dt="2019-12-19T19:48:45.281" v="7359" actId="20577"/>
          <ac:spMkLst>
            <pc:docMk/>
            <pc:sldMk cId="910370158" sldId="367"/>
            <ac:spMk id="2" creationId="{9FD5AF03-96E9-498C-A668-CC0661B0B300}"/>
          </ac:spMkLst>
        </pc:spChg>
        <pc:spChg chg="mod ord">
          <ac:chgData name="Melissa Lander" userId="S::melissa.lander@sunwestsd.ca::323bedc8-6dbd-43ff-8fb4-d0d0bc8ac74d" providerId="AD" clId="Web-{E0EA504D-26BB-3286-CB94-4EEDFE624C4D}" dt="2019-12-19T19:49:42.641" v="7401" actId="20577"/>
          <ac:spMkLst>
            <pc:docMk/>
            <pc:sldMk cId="910370158" sldId="367"/>
            <ac:spMk id="3" creationId="{A36C7142-B67C-49FC-A6EA-275F4A2C451E}"/>
          </ac:spMkLst>
        </pc:spChg>
      </pc:sldChg>
      <pc:sldChg chg="modSp new">
        <pc:chgData name="Melissa Lander" userId="S::melissa.lander@sunwestsd.ca::323bedc8-6dbd-43ff-8fb4-d0d0bc8ac74d" providerId="AD" clId="Web-{E0EA504D-26BB-3286-CB94-4EEDFE624C4D}" dt="2019-12-19T19:52:04.844" v="7453" actId="20577"/>
        <pc:sldMkLst>
          <pc:docMk/>
          <pc:sldMk cId="3837577261" sldId="368"/>
        </pc:sldMkLst>
        <pc:spChg chg="mod">
          <ac:chgData name="Melissa Lander" userId="S::melissa.lander@sunwestsd.ca::323bedc8-6dbd-43ff-8fb4-d0d0bc8ac74d" providerId="AD" clId="Web-{E0EA504D-26BB-3286-CB94-4EEDFE624C4D}" dt="2019-12-19T19:52:04.844" v="7453" actId="20577"/>
          <ac:spMkLst>
            <pc:docMk/>
            <pc:sldMk cId="3837577261" sldId="368"/>
            <ac:spMk id="2" creationId="{F759189D-FEAE-49EF-B194-286D44A9D40A}"/>
          </ac:spMkLst>
        </pc:spChg>
      </pc:sldChg>
      <pc:sldChg chg="new">
        <pc:chgData name="Melissa Lander" userId="S::melissa.lander@sunwestsd.ca::323bedc8-6dbd-43ff-8fb4-d0d0bc8ac74d" providerId="AD" clId="Web-{E0EA504D-26BB-3286-CB94-4EEDFE624C4D}" dt="2019-12-19T19:49:49.656" v="7405"/>
        <pc:sldMkLst>
          <pc:docMk/>
          <pc:sldMk cId="1415107973" sldId="369"/>
        </pc:sldMkLst>
      </pc:sldChg>
      <pc:sldChg chg="modSp new mod ord modClrScheme chgLayout modNotes">
        <pc:chgData name="Melissa Lander" userId="S::melissa.lander@sunwestsd.ca::323bedc8-6dbd-43ff-8fb4-d0d0bc8ac74d" providerId="AD" clId="Web-{E0EA504D-26BB-3286-CB94-4EEDFE624C4D}" dt="2019-12-19T20:02:53.598" v="7615"/>
        <pc:sldMkLst>
          <pc:docMk/>
          <pc:sldMk cId="319401798" sldId="370"/>
        </pc:sldMkLst>
        <pc:spChg chg="mod ord">
          <ac:chgData name="Melissa Lander" userId="S::melissa.lander@sunwestsd.ca::323bedc8-6dbd-43ff-8fb4-d0d0bc8ac74d" providerId="AD" clId="Web-{E0EA504D-26BB-3286-CB94-4EEDFE624C4D}" dt="2019-12-19T19:57:52.534" v="7599" actId="20577"/>
          <ac:spMkLst>
            <pc:docMk/>
            <pc:sldMk cId="319401798" sldId="370"/>
            <ac:spMk id="2" creationId="{AB96D13C-2B99-4B37-A0DA-2CC4CCA671F3}"/>
          </ac:spMkLst>
        </pc:spChg>
        <pc:spChg chg="mod ord">
          <ac:chgData name="Melissa Lander" userId="S::melissa.lander@sunwestsd.ca::323bedc8-6dbd-43ff-8fb4-d0d0bc8ac74d" providerId="AD" clId="Web-{E0EA504D-26BB-3286-CB94-4EEDFE624C4D}" dt="2019-12-19T19:57:56.175" v="7604" actId="20577"/>
          <ac:spMkLst>
            <pc:docMk/>
            <pc:sldMk cId="319401798" sldId="370"/>
            <ac:spMk id="3" creationId="{45148DFA-05BD-44DD-A7B5-F985B58E9982}"/>
          </ac:spMkLst>
        </pc:spChg>
      </pc:sldChg>
      <pc:sldChg chg="modSp new mod modClrScheme chgLayout modNotes">
        <pc:chgData name="Melissa Lander" userId="S::melissa.lander@sunwestsd.ca::323bedc8-6dbd-43ff-8fb4-d0d0bc8ac74d" providerId="AD" clId="Web-{E0EA504D-26BB-3286-CB94-4EEDFE624C4D}" dt="2019-12-19T20:04:52.021" v="7681"/>
        <pc:sldMkLst>
          <pc:docMk/>
          <pc:sldMk cId="4009944346" sldId="371"/>
        </pc:sldMkLst>
        <pc:spChg chg="mod ord">
          <ac:chgData name="Melissa Lander" userId="S::melissa.lander@sunwestsd.ca::323bedc8-6dbd-43ff-8fb4-d0d0bc8ac74d" providerId="AD" clId="Web-{E0EA504D-26BB-3286-CB94-4EEDFE624C4D}" dt="2019-12-19T20:03:55.521" v="7664" actId="20577"/>
          <ac:spMkLst>
            <pc:docMk/>
            <pc:sldMk cId="4009944346" sldId="371"/>
            <ac:spMk id="2" creationId="{BC442E9F-6A5A-4220-A633-485FA295D4CF}"/>
          </ac:spMkLst>
        </pc:spChg>
        <pc:spChg chg="mod ord">
          <ac:chgData name="Melissa Lander" userId="S::melissa.lander@sunwestsd.ca::323bedc8-6dbd-43ff-8fb4-d0d0bc8ac74d" providerId="AD" clId="Web-{E0EA504D-26BB-3286-CB94-4EEDFE624C4D}" dt="2019-12-19T20:04:05.599" v="7672" actId="20577"/>
          <ac:spMkLst>
            <pc:docMk/>
            <pc:sldMk cId="4009944346" sldId="371"/>
            <ac:spMk id="3" creationId="{C8CD3860-B942-48E4-A3E1-74D2342FF93A}"/>
          </ac:spMkLst>
        </pc:spChg>
      </pc:sldChg>
      <pc:sldChg chg="addSp delSp modSp new mod modClrScheme chgLayout">
        <pc:chgData name="Melissa Lander" userId="S::melissa.lander@sunwestsd.ca::323bedc8-6dbd-43ff-8fb4-d0d0bc8ac74d" providerId="AD" clId="Web-{E0EA504D-26BB-3286-CB94-4EEDFE624C4D}" dt="2019-12-19T20:06:11.693" v="7702" actId="14100"/>
        <pc:sldMkLst>
          <pc:docMk/>
          <pc:sldMk cId="454045310" sldId="372"/>
        </pc:sldMkLst>
        <pc:spChg chg="del">
          <ac:chgData name="Melissa Lander" userId="S::melissa.lander@sunwestsd.ca::323bedc8-6dbd-43ff-8fb4-d0d0bc8ac74d" providerId="AD" clId="Web-{E0EA504D-26BB-3286-CB94-4EEDFE624C4D}" dt="2019-12-19T20:05:00.599" v="7683"/>
          <ac:spMkLst>
            <pc:docMk/>
            <pc:sldMk cId="454045310" sldId="372"/>
            <ac:spMk id="2" creationId="{A27B6D5B-C6C2-4F12-A052-DB154E417758}"/>
          </ac:spMkLst>
        </pc:spChg>
        <pc:spChg chg="del">
          <ac:chgData name="Melissa Lander" userId="S::melissa.lander@sunwestsd.ca::323bedc8-6dbd-43ff-8fb4-d0d0bc8ac74d" providerId="AD" clId="Web-{E0EA504D-26BB-3286-CB94-4EEDFE624C4D}" dt="2019-12-19T20:05:00.599" v="7683"/>
          <ac:spMkLst>
            <pc:docMk/>
            <pc:sldMk cId="454045310" sldId="372"/>
            <ac:spMk id="3" creationId="{D60FD7E7-E7A2-45FA-807C-38829F817C1A}"/>
          </ac:spMkLst>
        </pc:spChg>
        <pc:graphicFrameChg chg="add mod modGraphic">
          <ac:chgData name="Melissa Lander" userId="S::melissa.lander@sunwestsd.ca::323bedc8-6dbd-43ff-8fb4-d0d0bc8ac74d" providerId="AD" clId="Web-{E0EA504D-26BB-3286-CB94-4EEDFE624C4D}" dt="2019-12-19T20:06:11.693" v="7702" actId="14100"/>
          <ac:graphicFrameMkLst>
            <pc:docMk/>
            <pc:sldMk cId="454045310" sldId="372"/>
            <ac:graphicFrameMk id="4" creationId="{539CEEAD-969E-4DFA-9AEA-4D4F6EA6949E}"/>
          </ac:graphicFrameMkLst>
        </pc:graphicFrameChg>
      </pc:sldChg>
      <pc:sldChg chg="modSp new">
        <pc:chgData name="Melissa Lander" userId="S::melissa.lander@sunwestsd.ca::323bedc8-6dbd-43ff-8fb4-d0d0bc8ac74d" providerId="AD" clId="Web-{E0EA504D-26BB-3286-CB94-4EEDFE624C4D}" dt="2019-12-19T20:17:28.322" v="8043" actId="20577"/>
        <pc:sldMkLst>
          <pc:docMk/>
          <pc:sldMk cId="1710341945" sldId="373"/>
        </pc:sldMkLst>
        <pc:spChg chg="mod">
          <ac:chgData name="Melissa Lander" userId="S::melissa.lander@sunwestsd.ca::323bedc8-6dbd-43ff-8fb4-d0d0bc8ac74d" providerId="AD" clId="Web-{E0EA504D-26BB-3286-CB94-4EEDFE624C4D}" dt="2019-12-19T20:14:12.368" v="8008" actId="20577"/>
          <ac:spMkLst>
            <pc:docMk/>
            <pc:sldMk cId="1710341945" sldId="373"/>
            <ac:spMk id="2" creationId="{2C2A08F9-96FF-47FA-94D5-D4D0717C12F0}"/>
          </ac:spMkLst>
        </pc:spChg>
        <pc:spChg chg="mod">
          <ac:chgData name="Melissa Lander" userId="S::melissa.lander@sunwestsd.ca::323bedc8-6dbd-43ff-8fb4-d0d0bc8ac74d" providerId="AD" clId="Web-{E0EA504D-26BB-3286-CB94-4EEDFE624C4D}" dt="2019-12-19T20:17:28.322" v="8043" actId="20577"/>
          <ac:spMkLst>
            <pc:docMk/>
            <pc:sldMk cId="1710341945" sldId="373"/>
            <ac:spMk id="3" creationId="{C23E8306-47A1-4BC0-96F5-C0F4017AA10B}"/>
          </ac:spMkLst>
        </pc:spChg>
      </pc:sldChg>
      <pc:sldChg chg="addSp delSp modSp new mod modClrScheme chgLayout">
        <pc:chgData name="Melissa Lander" userId="S::melissa.lander@sunwestsd.ca::323bedc8-6dbd-43ff-8fb4-d0d0bc8ac74d" providerId="AD" clId="Web-{E0EA504D-26BB-3286-CB94-4EEDFE624C4D}" dt="2019-12-19T21:28:36.290" v="8784"/>
        <pc:sldMkLst>
          <pc:docMk/>
          <pc:sldMk cId="772537745" sldId="374"/>
        </pc:sldMkLst>
        <pc:spChg chg="del">
          <ac:chgData name="Melissa Lander" userId="S::melissa.lander@sunwestsd.ca::323bedc8-6dbd-43ff-8fb4-d0d0bc8ac74d" providerId="AD" clId="Web-{E0EA504D-26BB-3286-CB94-4EEDFE624C4D}" dt="2019-12-19T21:26:38.617" v="8695"/>
          <ac:spMkLst>
            <pc:docMk/>
            <pc:sldMk cId="772537745" sldId="374"/>
            <ac:spMk id="2" creationId="{6CF7FCD1-C823-41C3-BA32-97CE38751429}"/>
          </ac:spMkLst>
        </pc:spChg>
        <pc:spChg chg="del">
          <ac:chgData name="Melissa Lander" userId="S::melissa.lander@sunwestsd.ca::323bedc8-6dbd-43ff-8fb4-d0d0bc8ac74d" providerId="AD" clId="Web-{E0EA504D-26BB-3286-CB94-4EEDFE624C4D}" dt="2019-12-19T21:26:38.617" v="8695"/>
          <ac:spMkLst>
            <pc:docMk/>
            <pc:sldMk cId="772537745" sldId="374"/>
            <ac:spMk id="3" creationId="{FD2B333A-361E-436A-88C1-0DB279215D10}"/>
          </ac:spMkLst>
        </pc:spChg>
        <pc:spChg chg="del">
          <ac:chgData name="Melissa Lander" userId="S::melissa.lander@sunwestsd.ca::323bedc8-6dbd-43ff-8fb4-d0d0bc8ac74d" providerId="AD" clId="Web-{E0EA504D-26BB-3286-CB94-4EEDFE624C4D}" dt="2019-12-19T21:26:38.617" v="8695"/>
          <ac:spMkLst>
            <pc:docMk/>
            <pc:sldMk cId="772537745" sldId="374"/>
            <ac:spMk id="4" creationId="{E2E44044-7782-42FD-B151-FD68143FA1BD}"/>
          </ac:spMkLst>
        </pc:spChg>
        <pc:spChg chg="add mod">
          <ac:chgData name="Melissa Lander" userId="S::melissa.lander@sunwestsd.ca::323bedc8-6dbd-43ff-8fb4-d0d0bc8ac74d" providerId="AD" clId="Web-{E0EA504D-26BB-3286-CB94-4EEDFE624C4D}" dt="2019-12-19T21:28:36.290" v="8784"/>
          <ac:spMkLst>
            <pc:docMk/>
            <pc:sldMk cId="772537745" sldId="374"/>
            <ac:spMk id="7" creationId="{9385D154-C7B1-409C-B489-BD0D5FF1FD00}"/>
          </ac:spMkLst>
        </pc:spChg>
        <pc:picChg chg="add mod">
          <ac:chgData name="Melissa Lander" userId="S::melissa.lander@sunwestsd.ca::323bedc8-6dbd-43ff-8fb4-d0d0bc8ac74d" providerId="AD" clId="Web-{E0EA504D-26BB-3286-CB94-4EEDFE624C4D}" dt="2019-12-19T21:27:19.492" v="8700" actId="1076"/>
          <ac:picMkLst>
            <pc:docMk/>
            <pc:sldMk cId="772537745" sldId="374"/>
            <ac:picMk id="5" creationId="{AD951654-6F39-4832-8A7B-9F5282D9B87E}"/>
          </ac:picMkLst>
        </pc:picChg>
      </pc:sldChg>
    </pc:docChg>
  </pc:docChgLst>
  <pc:docChgLst>
    <pc:chgData name="Vanessa Lewis" userId="S::vanessa.lewis@sunwestsd.ca::ff8e74ba-4c0f-474e-9f9f-82475ea22a19" providerId="AD" clId="Web-{038B147D-872B-03C9-0525-EF22D1929D5B}"/>
    <pc:docChg chg="modSld">
      <pc:chgData name="Vanessa Lewis" userId="S::vanessa.lewis@sunwestsd.ca::ff8e74ba-4c0f-474e-9f9f-82475ea22a19" providerId="AD" clId="Web-{038B147D-872B-03C9-0525-EF22D1929D5B}" dt="2020-01-24T16:00:34.874" v="272"/>
      <pc:docMkLst>
        <pc:docMk/>
      </pc:docMkLst>
      <pc:sldChg chg="addSp delSp modSp modNotes">
        <pc:chgData name="Vanessa Lewis" userId="S::vanessa.lewis@sunwestsd.ca::ff8e74ba-4c0f-474e-9f9f-82475ea22a19" providerId="AD" clId="Web-{038B147D-872B-03C9-0525-EF22D1929D5B}" dt="2020-01-24T16:00:34.874" v="272"/>
        <pc:sldMkLst>
          <pc:docMk/>
          <pc:sldMk cId="53507145" sldId="276"/>
        </pc:sldMkLst>
        <pc:spChg chg="add del mod">
          <ac:chgData name="Vanessa Lewis" userId="S::vanessa.lewis@sunwestsd.ca::ff8e74ba-4c0f-474e-9f9f-82475ea22a19" providerId="AD" clId="Web-{038B147D-872B-03C9-0525-EF22D1929D5B}" dt="2020-01-24T15:13:15.307" v="195" actId="20577"/>
          <ac:spMkLst>
            <pc:docMk/>
            <pc:sldMk cId="53507145" sldId="276"/>
            <ac:spMk id="3" creationId="{00000000-0000-0000-0000-000000000000}"/>
          </ac:spMkLst>
        </pc:spChg>
        <pc:picChg chg="mod">
          <ac:chgData name="Vanessa Lewis" userId="S::vanessa.lewis@sunwestsd.ca::ff8e74ba-4c0f-474e-9f9f-82475ea22a19" providerId="AD" clId="Web-{038B147D-872B-03C9-0525-EF22D1929D5B}" dt="2020-01-24T15:13:26.510" v="201" actId="1076"/>
          <ac:picMkLst>
            <pc:docMk/>
            <pc:sldMk cId="53507145" sldId="276"/>
            <ac:picMk id="4" creationId="{00000000-0000-0000-0000-000000000000}"/>
          </ac:picMkLst>
        </pc:picChg>
        <pc:picChg chg="add mod">
          <ac:chgData name="Vanessa Lewis" userId="S::vanessa.lewis@sunwestsd.ca::ff8e74ba-4c0f-474e-9f9f-82475ea22a19" providerId="AD" clId="Web-{038B147D-872B-03C9-0525-EF22D1929D5B}" dt="2020-01-24T15:13:24.244" v="200" actId="1076"/>
          <ac:picMkLst>
            <pc:docMk/>
            <pc:sldMk cId="53507145" sldId="276"/>
            <ac:picMk id="5" creationId="{8E6FE4D2-0F09-4D5A-83F2-84375424A15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9D89B-5433-4E96-803B-2D38D0DA31C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3AC80F9-52C0-40D1-819D-924E27BBE8BB}">
      <dgm:prSet phldrT="[Text]" phldr="0" custT="1"/>
      <dgm:spPr/>
      <dgm:t>
        <a:bodyPr/>
        <a:lstStyle/>
        <a:p>
          <a:pPr rtl="0"/>
          <a:r>
            <a:rPr lang="en-US" sz="2000">
              <a:solidFill>
                <a:schemeClr val="tx2"/>
              </a:solidFill>
              <a:latin typeface="Calibri" panose="020F0502020204030204"/>
            </a:rPr>
            <a:t>Warm up</a:t>
          </a:r>
          <a:endParaRPr lang="en-US" sz="2000" b="0" i="0" u="none" strike="noStrike" cap="none" baseline="0" noProof="0">
            <a:solidFill>
              <a:schemeClr val="tx2"/>
            </a:solidFill>
            <a:latin typeface="Calibri" panose="020F0502020204030204"/>
            <a:cs typeface="Calibri"/>
          </a:endParaRPr>
        </a:p>
      </dgm:t>
    </dgm:pt>
    <dgm:pt modelId="{11D30839-6F6C-4891-BC97-EF34C10A3EBD}" type="parTrans" cxnId="{36CC4D6C-F454-4B2C-A5C7-D4B836A90CB4}">
      <dgm:prSet/>
      <dgm:spPr/>
      <dgm:t>
        <a:bodyPr/>
        <a:lstStyle/>
        <a:p>
          <a:endParaRPr lang="en-US"/>
        </a:p>
      </dgm:t>
    </dgm:pt>
    <dgm:pt modelId="{4F492EF7-B883-44E0-BA63-A5851821D404}" type="sibTrans" cxnId="{36CC4D6C-F454-4B2C-A5C7-D4B836A90CB4}">
      <dgm:prSet/>
      <dgm:spPr/>
      <dgm:t>
        <a:bodyPr/>
        <a:lstStyle/>
        <a:p>
          <a:endParaRPr lang="en-US"/>
        </a:p>
      </dgm:t>
    </dgm:pt>
    <dgm:pt modelId="{21C8F7FF-32B7-47E5-85D0-45A6576F0D9F}">
      <dgm:prSet phldrT="[Text]" phldr="0"/>
      <dgm:spPr/>
      <dgm:t>
        <a:bodyPr/>
        <a:lstStyle/>
        <a:p>
          <a:pPr rtl="0"/>
          <a:r>
            <a:rPr lang="en-US">
              <a:latin typeface="Calibri" panose="020F0502020204030204"/>
            </a:rPr>
            <a:t>Mixed Practice</a:t>
          </a:r>
          <a:endParaRPr lang="en-US"/>
        </a:p>
      </dgm:t>
    </dgm:pt>
    <dgm:pt modelId="{49493149-970B-4713-B92A-CE62CF706F70}" type="parTrans" cxnId="{3D9A9859-00F1-4B92-B777-12B390656BD0}">
      <dgm:prSet/>
      <dgm:spPr/>
      <dgm:t>
        <a:bodyPr/>
        <a:lstStyle/>
        <a:p>
          <a:endParaRPr lang="en-US"/>
        </a:p>
      </dgm:t>
    </dgm:pt>
    <dgm:pt modelId="{FC02B279-1D6D-4DF3-9DB2-F046BB6BB2A7}" type="sibTrans" cxnId="{3D9A9859-00F1-4B92-B777-12B390656BD0}">
      <dgm:prSet/>
      <dgm:spPr/>
      <dgm:t>
        <a:bodyPr/>
        <a:lstStyle/>
        <a:p>
          <a:endParaRPr lang="en-US"/>
        </a:p>
      </dgm:t>
    </dgm:pt>
    <dgm:pt modelId="{1B491A61-B40D-4767-A48A-43A45B144E64}">
      <dgm:prSet phldrT="[Text]" phldr="0"/>
      <dgm:spPr/>
      <dgm:t>
        <a:bodyPr/>
        <a:lstStyle/>
        <a:p>
          <a:pPr rtl="0"/>
          <a:r>
            <a:rPr lang="en-US" dirty="0">
              <a:latin typeface="Calibri" panose="020F0502020204030204"/>
            </a:rPr>
            <a:t>Cumulative Review</a:t>
          </a:r>
          <a:endParaRPr lang="en-US" dirty="0"/>
        </a:p>
      </dgm:t>
    </dgm:pt>
    <dgm:pt modelId="{8E01C6AF-52AC-4CBA-B8CF-3C8827D74882}" type="parTrans" cxnId="{3A0720A8-92CA-4DEC-887B-262BA7B1F66E}">
      <dgm:prSet/>
      <dgm:spPr/>
      <dgm:t>
        <a:bodyPr/>
        <a:lstStyle/>
        <a:p>
          <a:endParaRPr lang="en-US"/>
        </a:p>
      </dgm:t>
    </dgm:pt>
    <dgm:pt modelId="{D676C65A-7F7F-4251-A3C7-95E8533709DC}" type="sibTrans" cxnId="{3A0720A8-92CA-4DEC-887B-262BA7B1F66E}">
      <dgm:prSet/>
      <dgm:spPr/>
      <dgm:t>
        <a:bodyPr/>
        <a:lstStyle/>
        <a:p>
          <a:endParaRPr lang="en-US"/>
        </a:p>
      </dgm:t>
    </dgm:pt>
    <dgm:pt modelId="{1A828ADC-8262-4994-A2EF-FC4391F22FD7}">
      <dgm:prSet phldrT="[Text]" phldr="0" custT="1"/>
      <dgm:spPr/>
      <dgm:t>
        <a:bodyPr/>
        <a:lstStyle/>
        <a:p>
          <a:pPr rtl="0"/>
          <a:r>
            <a:rPr lang="en-US" sz="2000">
              <a:solidFill>
                <a:schemeClr val="tx2"/>
              </a:solidFill>
              <a:latin typeface="Calibri" panose="020F0502020204030204"/>
            </a:rPr>
            <a:t>Mental Math</a:t>
          </a:r>
          <a:endParaRPr lang="en-US" sz="2000">
            <a:solidFill>
              <a:schemeClr val="tx2"/>
            </a:solidFill>
          </a:endParaRPr>
        </a:p>
      </dgm:t>
    </dgm:pt>
    <dgm:pt modelId="{3947D18B-E6E9-41F8-9F97-BDE059B33330}" type="parTrans" cxnId="{81CC1381-BB91-4E96-A0F7-BF42DE01AAE8}">
      <dgm:prSet/>
      <dgm:spPr/>
      <dgm:t>
        <a:bodyPr/>
        <a:lstStyle/>
        <a:p>
          <a:endParaRPr lang="en-US"/>
        </a:p>
      </dgm:t>
    </dgm:pt>
    <dgm:pt modelId="{692FCA4D-FB31-4935-9C78-22FFFCA22E93}" type="sibTrans" cxnId="{81CC1381-BB91-4E96-A0F7-BF42DE01AAE8}">
      <dgm:prSet/>
      <dgm:spPr/>
      <dgm:t>
        <a:bodyPr/>
        <a:lstStyle/>
        <a:p>
          <a:endParaRPr lang="en-US"/>
        </a:p>
      </dgm:t>
    </dgm:pt>
    <dgm:pt modelId="{17FA9FD6-1232-4DCA-BDCF-28BE0129F4B4}">
      <dgm:prSet phldrT="[Text]" phldr="0"/>
      <dgm:spPr/>
      <dgm:t>
        <a:bodyPr/>
        <a:lstStyle/>
        <a:p>
          <a:r>
            <a:rPr lang="en-US">
              <a:latin typeface="Calibri" panose="020F0502020204030204"/>
            </a:rPr>
            <a:t>Games</a:t>
          </a:r>
          <a:endParaRPr lang="en-US"/>
        </a:p>
      </dgm:t>
    </dgm:pt>
    <dgm:pt modelId="{BFDDF9AD-C122-4EE1-B2CD-D4DD17DBA7AD}" type="parTrans" cxnId="{80257657-2FE3-46F1-9506-EE4BB8B5CA92}">
      <dgm:prSet/>
      <dgm:spPr/>
      <dgm:t>
        <a:bodyPr/>
        <a:lstStyle/>
        <a:p>
          <a:endParaRPr lang="en-US"/>
        </a:p>
      </dgm:t>
    </dgm:pt>
    <dgm:pt modelId="{D9A878ED-1962-4940-A6CC-161E131B5FFD}" type="sibTrans" cxnId="{80257657-2FE3-46F1-9506-EE4BB8B5CA92}">
      <dgm:prSet/>
      <dgm:spPr/>
      <dgm:t>
        <a:bodyPr/>
        <a:lstStyle/>
        <a:p>
          <a:endParaRPr lang="en-US"/>
        </a:p>
      </dgm:t>
    </dgm:pt>
    <dgm:pt modelId="{829E6298-38D1-41EC-86D4-031641BF99C6}">
      <dgm:prSet phldrT="[Text]" phldr="0"/>
      <dgm:spPr/>
      <dgm:t>
        <a:bodyPr/>
        <a:lstStyle/>
        <a:p>
          <a:pPr rtl="0"/>
          <a:r>
            <a:rPr lang="en-US">
              <a:latin typeface="Calibri" panose="020F0502020204030204"/>
            </a:rPr>
            <a:t>Number Talks</a:t>
          </a:r>
          <a:endParaRPr lang="en-US"/>
        </a:p>
      </dgm:t>
    </dgm:pt>
    <dgm:pt modelId="{F31C6ED5-E31C-487C-8F0F-8FC86470C6BA}" type="parTrans" cxnId="{BD1115DC-62E1-42BB-B0C5-78103A621795}">
      <dgm:prSet/>
      <dgm:spPr/>
      <dgm:t>
        <a:bodyPr/>
        <a:lstStyle/>
        <a:p>
          <a:endParaRPr lang="en-US"/>
        </a:p>
      </dgm:t>
    </dgm:pt>
    <dgm:pt modelId="{0B12E516-A77A-4BD7-9FC6-1F60DF65D5E6}" type="sibTrans" cxnId="{BD1115DC-62E1-42BB-B0C5-78103A621795}">
      <dgm:prSet/>
      <dgm:spPr/>
      <dgm:t>
        <a:bodyPr/>
        <a:lstStyle/>
        <a:p>
          <a:endParaRPr lang="en-US"/>
        </a:p>
      </dgm:t>
    </dgm:pt>
    <dgm:pt modelId="{D36182B0-3196-4848-9674-0F2667083F12}">
      <dgm:prSet phldrT="[Text]" phldr="0" custT="1"/>
      <dgm:spPr/>
      <dgm:t>
        <a:bodyPr/>
        <a:lstStyle/>
        <a:p>
          <a:pPr rtl="0"/>
          <a:r>
            <a:rPr lang="en-US" sz="2000">
              <a:solidFill>
                <a:schemeClr val="tx2"/>
              </a:solidFill>
              <a:latin typeface="Calibri" panose="020F0502020204030204"/>
            </a:rPr>
            <a:t>New Concept</a:t>
          </a:r>
          <a:endParaRPr lang="en-US" sz="2000">
            <a:solidFill>
              <a:schemeClr val="tx2"/>
            </a:solidFill>
          </a:endParaRPr>
        </a:p>
      </dgm:t>
    </dgm:pt>
    <dgm:pt modelId="{A5B0C191-1FBA-44B6-8816-0D1171DAEDFB}" type="parTrans" cxnId="{0DBAD812-7602-45E9-A534-DD126C3C7DA4}">
      <dgm:prSet/>
      <dgm:spPr/>
      <dgm:t>
        <a:bodyPr/>
        <a:lstStyle/>
        <a:p>
          <a:endParaRPr lang="en-US"/>
        </a:p>
      </dgm:t>
    </dgm:pt>
    <dgm:pt modelId="{3B6797D1-B532-4781-A022-AAAC42D0A3A3}" type="sibTrans" cxnId="{0DBAD812-7602-45E9-A534-DD126C3C7DA4}">
      <dgm:prSet/>
      <dgm:spPr/>
      <dgm:t>
        <a:bodyPr/>
        <a:lstStyle/>
        <a:p>
          <a:endParaRPr lang="en-US"/>
        </a:p>
      </dgm:t>
    </dgm:pt>
    <dgm:pt modelId="{38A98A01-09FB-425E-9243-323A3668DEDE}">
      <dgm:prSet phldrT="[Text]" phldr="0"/>
      <dgm:spPr/>
      <dgm:t>
        <a:bodyPr/>
        <a:lstStyle/>
        <a:p>
          <a:r>
            <a:rPr lang="en-US">
              <a:latin typeface="Calibri" panose="020F0502020204030204"/>
            </a:rPr>
            <a:t>New</a:t>
          </a:r>
          <a:endParaRPr lang="en-US"/>
        </a:p>
      </dgm:t>
    </dgm:pt>
    <dgm:pt modelId="{CB488C1C-91BC-4490-9739-8D725C9A0490}" type="parTrans" cxnId="{78FE4AEF-B08B-47D3-B5E6-92DF3C5E6948}">
      <dgm:prSet/>
      <dgm:spPr/>
      <dgm:t>
        <a:bodyPr/>
        <a:lstStyle/>
        <a:p>
          <a:endParaRPr lang="en-US"/>
        </a:p>
      </dgm:t>
    </dgm:pt>
    <dgm:pt modelId="{42EEF099-78B7-4C92-9980-AAB8FB47D8EC}" type="sibTrans" cxnId="{78FE4AEF-B08B-47D3-B5E6-92DF3C5E6948}">
      <dgm:prSet/>
      <dgm:spPr/>
      <dgm:t>
        <a:bodyPr/>
        <a:lstStyle/>
        <a:p>
          <a:endParaRPr lang="en-US"/>
        </a:p>
      </dgm:t>
    </dgm:pt>
    <dgm:pt modelId="{4E2F801E-49AD-4BE2-B03D-7F55C2AD1CDD}">
      <dgm:prSet phldrT="[Text]" phldr="0"/>
      <dgm:spPr/>
      <dgm:t>
        <a:bodyPr/>
        <a:lstStyle/>
        <a:p>
          <a:r>
            <a:rPr lang="en-US" dirty="0">
              <a:latin typeface="Calibri" panose="020F0502020204030204"/>
            </a:rPr>
            <a:t>Reinforcement</a:t>
          </a:r>
          <a:endParaRPr lang="en-US" dirty="0"/>
        </a:p>
      </dgm:t>
    </dgm:pt>
    <dgm:pt modelId="{25C39FEF-7DF9-4497-B138-54141EC4A1B3}" type="parTrans" cxnId="{74E558B7-1CA7-4FF7-98B2-2C4C94F16DBB}">
      <dgm:prSet/>
      <dgm:spPr/>
      <dgm:t>
        <a:bodyPr/>
        <a:lstStyle/>
        <a:p>
          <a:endParaRPr lang="en-US"/>
        </a:p>
      </dgm:t>
    </dgm:pt>
    <dgm:pt modelId="{48DE9D51-655B-4BCA-8666-1E48D0EEC8CD}" type="sibTrans" cxnId="{74E558B7-1CA7-4FF7-98B2-2C4C94F16DBB}">
      <dgm:prSet/>
      <dgm:spPr/>
      <dgm:t>
        <a:bodyPr/>
        <a:lstStyle/>
        <a:p>
          <a:endParaRPr lang="en-US"/>
        </a:p>
      </dgm:t>
    </dgm:pt>
    <dgm:pt modelId="{D156E35F-2F6D-43F1-9CFC-6E3186861A1E}">
      <dgm:prSet phldrT="[Text]" phldr="0"/>
      <dgm:spPr/>
      <dgm:t>
        <a:bodyPr/>
        <a:lstStyle/>
        <a:p>
          <a:r>
            <a:rPr lang="en-US" dirty="0" smtClean="0"/>
            <a:t>WHY</a:t>
          </a:r>
          <a:endParaRPr lang="en-US" dirty="0"/>
        </a:p>
      </dgm:t>
    </dgm:pt>
    <dgm:pt modelId="{A413E0EA-E95D-4FBE-9E59-CF4618DDF365}" type="parTrans" cxnId="{3AE54E75-C707-4726-B2C8-7CABF2C728E6}">
      <dgm:prSet/>
      <dgm:spPr/>
      <dgm:t>
        <a:bodyPr/>
        <a:lstStyle/>
        <a:p>
          <a:endParaRPr lang="en-US"/>
        </a:p>
      </dgm:t>
    </dgm:pt>
    <dgm:pt modelId="{A779F9DB-BF9A-4913-84A1-7099CDDD5166}" type="sibTrans" cxnId="{3AE54E75-C707-4726-B2C8-7CABF2C728E6}">
      <dgm:prSet/>
      <dgm:spPr/>
      <dgm:t>
        <a:bodyPr/>
        <a:lstStyle/>
        <a:p>
          <a:endParaRPr lang="en-US"/>
        </a:p>
      </dgm:t>
    </dgm:pt>
    <dgm:pt modelId="{7EC6EB89-3F5E-4C68-9D3B-8BA1F29DA5D9}" type="pres">
      <dgm:prSet presAssocID="{41C9D89B-5433-4E96-803B-2D38D0DA31C3}" presName="linearFlow" presStyleCnt="0">
        <dgm:presLayoutVars>
          <dgm:dir/>
          <dgm:animLvl val="lvl"/>
          <dgm:resizeHandles val="exact"/>
        </dgm:presLayoutVars>
      </dgm:prSet>
      <dgm:spPr/>
      <dgm:t>
        <a:bodyPr/>
        <a:lstStyle/>
        <a:p>
          <a:endParaRPr lang="en-US"/>
        </a:p>
      </dgm:t>
    </dgm:pt>
    <dgm:pt modelId="{76CC40EA-FA8F-40D3-9053-6BCBDA81EA33}" type="pres">
      <dgm:prSet presAssocID="{03AC80F9-52C0-40D1-819D-924E27BBE8BB}" presName="composite" presStyleCnt="0"/>
      <dgm:spPr/>
    </dgm:pt>
    <dgm:pt modelId="{4BF36D88-59B1-4197-A6B4-66BBA62915DD}" type="pres">
      <dgm:prSet presAssocID="{03AC80F9-52C0-40D1-819D-924E27BBE8BB}" presName="parentText" presStyleLbl="alignNode1" presStyleIdx="0" presStyleCnt="3">
        <dgm:presLayoutVars>
          <dgm:chMax val="1"/>
          <dgm:bulletEnabled val="1"/>
        </dgm:presLayoutVars>
      </dgm:prSet>
      <dgm:spPr/>
      <dgm:t>
        <a:bodyPr/>
        <a:lstStyle/>
        <a:p>
          <a:endParaRPr lang="en-US"/>
        </a:p>
      </dgm:t>
    </dgm:pt>
    <dgm:pt modelId="{AF78CB60-B9BE-4B1C-BC01-36B7529D9904}" type="pres">
      <dgm:prSet presAssocID="{03AC80F9-52C0-40D1-819D-924E27BBE8BB}" presName="descendantText" presStyleLbl="alignAcc1" presStyleIdx="0" presStyleCnt="3">
        <dgm:presLayoutVars>
          <dgm:bulletEnabled val="1"/>
        </dgm:presLayoutVars>
      </dgm:prSet>
      <dgm:spPr/>
      <dgm:t>
        <a:bodyPr/>
        <a:lstStyle/>
        <a:p>
          <a:endParaRPr lang="en-US"/>
        </a:p>
      </dgm:t>
    </dgm:pt>
    <dgm:pt modelId="{B5BF3801-46BA-4CDC-81BA-33CF8F599885}" type="pres">
      <dgm:prSet presAssocID="{4F492EF7-B883-44E0-BA63-A5851821D404}" presName="sp" presStyleCnt="0"/>
      <dgm:spPr/>
    </dgm:pt>
    <dgm:pt modelId="{1C463A13-5A02-4C64-A78C-8560E4A46EA6}" type="pres">
      <dgm:prSet presAssocID="{1A828ADC-8262-4994-A2EF-FC4391F22FD7}" presName="composite" presStyleCnt="0"/>
      <dgm:spPr/>
    </dgm:pt>
    <dgm:pt modelId="{AE14C02B-0038-4F94-893E-CC1BCB7C0D1B}" type="pres">
      <dgm:prSet presAssocID="{1A828ADC-8262-4994-A2EF-FC4391F22FD7}" presName="parentText" presStyleLbl="alignNode1" presStyleIdx="1" presStyleCnt="3">
        <dgm:presLayoutVars>
          <dgm:chMax val="1"/>
          <dgm:bulletEnabled val="1"/>
        </dgm:presLayoutVars>
      </dgm:prSet>
      <dgm:spPr/>
      <dgm:t>
        <a:bodyPr/>
        <a:lstStyle/>
        <a:p>
          <a:endParaRPr lang="en-US"/>
        </a:p>
      </dgm:t>
    </dgm:pt>
    <dgm:pt modelId="{28B9A113-588B-4AE1-9A72-85EC60D7CB5D}" type="pres">
      <dgm:prSet presAssocID="{1A828ADC-8262-4994-A2EF-FC4391F22FD7}" presName="descendantText" presStyleLbl="alignAcc1" presStyleIdx="1" presStyleCnt="3">
        <dgm:presLayoutVars>
          <dgm:bulletEnabled val="1"/>
        </dgm:presLayoutVars>
      </dgm:prSet>
      <dgm:spPr/>
      <dgm:t>
        <a:bodyPr/>
        <a:lstStyle/>
        <a:p>
          <a:endParaRPr lang="en-US"/>
        </a:p>
      </dgm:t>
    </dgm:pt>
    <dgm:pt modelId="{25B82EE7-561D-452D-B2AA-F58859C51746}" type="pres">
      <dgm:prSet presAssocID="{692FCA4D-FB31-4935-9C78-22FFFCA22E93}" presName="sp" presStyleCnt="0"/>
      <dgm:spPr/>
    </dgm:pt>
    <dgm:pt modelId="{976ECD1F-367F-4689-BCE3-EB3E7DD62ADF}" type="pres">
      <dgm:prSet presAssocID="{D36182B0-3196-4848-9674-0F2667083F12}" presName="composite" presStyleCnt="0"/>
      <dgm:spPr/>
    </dgm:pt>
    <dgm:pt modelId="{7430A0C2-C09F-43B5-AB2C-9E0A0E621984}" type="pres">
      <dgm:prSet presAssocID="{D36182B0-3196-4848-9674-0F2667083F12}" presName="parentText" presStyleLbl="alignNode1" presStyleIdx="2" presStyleCnt="3">
        <dgm:presLayoutVars>
          <dgm:chMax val="1"/>
          <dgm:bulletEnabled val="1"/>
        </dgm:presLayoutVars>
      </dgm:prSet>
      <dgm:spPr/>
      <dgm:t>
        <a:bodyPr/>
        <a:lstStyle/>
        <a:p>
          <a:endParaRPr lang="en-US"/>
        </a:p>
      </dgm:t>
    </dgm:pt>
    <dgm:pt modelId="{845F035A-140B-4376-8AF0-59E5561C4528}" type="pres">
      <dgm:prSet presAssocID="{D36182B0-3196-4848-9674-0F2667083F12}" presName="descendantText" presStyleLbl="alignAcc1" presStyleIdx="2" presStyleCnt="3" custScaleY="156992">
        <dgm:presLayoutVars>
          <dgm:bulletEnabled val="1"/>
        </dgm:presLayoutVars>
      </dgm:prSet>
      <dgm:spPr/>
      <dgm:t>
        <a:bodyPr/>
        <a:lstStyle/>
        <a:p>
          <a:endParaRPr lang="en-US"/>
        </a:p>
      </dgm:t>
    </dgm:pt>
  </dgm:ptLst>
  <dgm:cxnLst>
    <dgm:cxn modelId="{0DBAD812-7602-45E9-A534-DD126C3C7DA4}" srcId="{41C9D89B-5433-4E96-803B-2D38D0DA31C3}" destId="{D36182B0-3196-4848-9674-0F2667083F12}" srcOrd="2" destOrd="0" parTransId="{A5B0C191-1FBA-44B6-8816-0D1171DAEDFB}" sibTransId="{3B6797D1-B532-4781-A022-AAAC42D0A3A3}"/>
    <dgm:cxn modelId="{3AE54E75-C707-4726-B2C8-7CABF2C728E6}" srcId="{D36182B0-3196-4848-9674-0F2667083F12}" destId="{D156E35F-2F6D-43F1-9CFC-6E3186861A1E}" srcOrd="2" destOrd="0" parTransId="{A413E0EA-E95D-4FBE-9E59-CF4618DDF365}" sibTransId="{A779F9DB-BF9A-4913-84A1-7099CDDD5166}"/>
    <dgm:cxn modelId="{3D9A9859-00F1-4B92-B777-12B390656BD0}" srcId="{03AC80F9-52C0-40D1-819D-924E27BBE8BB}" destId="{21C8F7FF-32B7-47E5-85D0-45A6576F0D9F}" srcOrd="0" destOrd="0" parTransId="{49493149-970B-4713-B92A-CE62CF706F70}" sibTransId="{FC02B279-1D6D-4DF3-9DB2-F046BB6BB2A7}"/>
    <dgm:cxn modelId="{9C01E724-F438-481A-A5F9-C86042121D44}" type="presOf" srcId="{829E6298-38D1-41EC-86D4-031641BF99C6}" destId="{28B9A113-588B-4AE1-9A72-85EC60D7CB5D}" srcOrd="0" destOrd="1" presId="urn:microsoft.com/office/officeart/2005/8/layout/chevron2"/>
    <dgm:cxn modelId="{74B415EC-4BB0-463F-8980-48876EC322F5}" type="presOf" srcId="{17FA9FD6-1232-4DCA-BDCF-28BE0129F4B4}" destId="{28B9A113-588B-4AE1-9A72-85EC60D7CB5D}" srcOrd="0" destOrd="0" presId="urn:microsoft.com/office/officeart/2005/8/layout/chevron2"/>
    <dgm:cxn modelId="{C943B583-3790-4348-9D6A-FFADE8F551EB}" type="presOf" srcId="{21C8F7FF-32B7-47E5-85D0-45A6576F0D9F}" destId="{AF78CB60-B9BE-4B1C-BC01-36B7529D9904}" srcOrd="0" destOrd="0" presId="urn:microsoft.com/office/officeart/2005/8/layout/chevron2"/>
    <dgm:cxn modelId="{6A4EC487-4E64-4962-8930-0D7B4E9562ED}" type="presOf" srcId="{D36182B0-3196-4848-9674-0F2667083F12}" destId="{7430A0C2-C09F-43B5-AB2C-9E0A0E621984}" srcOrd="0" destOrd="0" presId="urn:microsoft.com/office/officeart/2005/8/layout/chevron2"/>
    <dgm:cxn modelId="{5E577DF8-7A05-4F8B-8F50-6F6308103E54}" type="presOf" srcId="{1B491A61-B40D-4767-A48A-43A45B144E64}" destId="{AF78CB60-B9BE-4B1C-BC01-36B7529D9904}" srcOrd="0" destOrd="1" presId="urn:microsoft.com/office/officeart/2005/8/layout/chevron2"/>
    <dgm:cxn modelId="{80257657-2FE3-46F1-9506-EE4BB8B5CA92}" srcId="{1A828ADC-8262-4994-A2EF-FC4391F22FD7}" destId="{17FA9FD6-1232-4DCA-BDCF-28BE0129F4B4}" srcOrd="0" destOrd="0" parTransId="{BFDDF9AD-C122-4EE1-B2CD-D4DD17DBA7AD}" sibTransId="{D9A878ED-1962-4940-A6CC-161E131B5FFD}"/>
    <dgm:cxn modelId="{78FE4AEF-B08B-47D3-B5E6-92DF3C5E6948}" srcId="{D36182B0-3196-4848-9674-0F2667083F12}" destId="{38A98A01-09FB-425E-9243-323A3668DEDE}" srcOrd="0" destOrd="0" parTransId="{CB488C1C-91BC-4490-9739-8D725C9A0490}" sibTransId="{42EEF099-78B7-4C92-9980-AAB8FB47D8EC}"/>
    <dgm:cxn modelId="{81CC1381-BB91-4E96-A0F7-BF42DE01AAE8}" srcId="{41C9D89B-5433-4E96-803B-2D38D0DA31C3}" destId="{1A828ADC-8262-4994-A2EF-FC4391F22FD7}" srcOrd="1" destOrd="0" parTransId="{3947D18B-E6E9-41F8-9F97-BDE059B33330}" sibTransId="{692FCA4D-FB31-4935-9C78-22FFFCA22E93}"/>
    <dgm:cxn modelId="{3A0720A8-92CA-4DEC-887B-262BA7B1F66E}" srcId="{03AC80F9-52C0-40D1-819D-924E27BBE8BB}" destId="{1B491A61-B40D-4767-A48A-43A45B144E64}" srcOrd="1" destOrd="0" parTransId="{8E01C6AF-52AC-4CBA-B8CF-3C8827D74882}" sibTransId="{D676C65A-7F7F-4251-A3C7-95E8533709DC}"/>
    <dgm:cxn modelId="{3C4DAECC-99B5-4D73-8283-10CBA3F1ED77}" type="presOf" srcId="{1A828ADC-8262-4994-A2EF-FC4391F22FD7}" destId="{AE14C02B-0038-4F94-893E-CC1BCB7C0D1B}" srcOrd="0" destOrd="0" presId="urn:microsoft.com/office/officeart/2005/8/layout/chevron2"/>
    <dgm:cxn modelId="{9AFE0C96-1DA7-4D7B-A3C1-2F64D5A6DE19}" type="presOf" srcId="{4E2F801E-49AD-4BE2-B03D-7F55C2AD1CDD}" destId="{845F035A-140B-4376-8AF0-59E5561C4528}" srcOrd="0" destOrd="1" presId="urn:microsoft.com/office/officeart/2005/8/layout/chevron2"/>
    <dgm:cxn modelId="{DDDB27ED-78F9-4589-B410-4AA4F327BF20}" type="presOf" srcId="{D156E35F-2F6D-43F1-9CFC-6E3186861A1E}" destId="{845F035A-140B-4376-8AF0-59E5561C4528}" srcOrd="0" destOrd="2" presId="urn:microsoft.com/office/officeart/2005/8/layout/chevron2"/>
    <dgm:cxn modelId="{5EA010D6-48A9-459E-AC32-3604C20BC1B8}" type="presOf" srcId="{41C9D89B-5433-4E96-803B-2D38D0DA31C3}" destId="{7EC6EB89-3F5E-4C68-9D3B-8BA1F29DA5D9}" srcOrd="0" destOrd="0" presId="urn:microsoft.com/office/officeart/2005/8/layout/chevron2"/>
    <dgm:cxn modelId="{BD1115DC-62E1-42BB-B0C5-78103A621795}" srcId="{1A828ADC-8262-4994-A2EF-FC4391F22FD7}" destId="{829E6298-38D1-41EC-86D4-031641BF99C6}" srcOrd="1" destOrd="0" parTransId="{F31C6ED5-E31C-487C-8F0F-8FC86470C6BA}" sibTransId="{0B12E516-A77A-4BD7-9FC6-1F60DF65D5E6}"/>
    <dgm:cxn modelId="{617FEB9D-1CBE-4BA3-A6AB-97B2C782613D}" type="presOf" srcId="{03AC80F9-52C0-40D1-819D-924E27BBE8BB}" destId="{4BF36D88-59B1-4197-A6B4-66BBA62915DD}" srcOrd="0" destOrd="0" presId="urn:microsoft.com/office/officeart/2005/8/layout/chevron2"/>
    <dgm:cxn modelId="{74E558B7-1CA7-4FF7-98B2-2C4C94F16DBB}" srcId="{D36182B0-3196-4848-9674-0F2667083F12}" destId="{4E2F801E-49AD-4BE2-B03D-7F55C2AD1CDD}" srcOrd="1" destOrd="0" parTransId="{25C39FEF-7DF9-4497-B138-54141EC4A1B3}" sibTransId="{48DE9D51-655B-4BCA-8666-1E48D0EEC8CD}"/>
    <dgm:cxn modelId="{1DACF165-639E-4C60-88C8-5370DEAB8B38}" type="presOf" srcId="{38A98A01-09FB-425E-9243-323A3668DEDE}" destId="{845F035A-140B-4376-8AF0-59E5561C4528}" srcOrd="0" destOrd="0" presId="urn:microsoft.com/office/officeart/2005/8/layout/chevron2"/>
    <dgm:cxn modelId="{36CC4D6C-F454-4B2C-A5C7-D4B836A90CB4}" srcId="{41C9D89B-5433-4E96-803B-2D38D0DA31C3}" destId="{03AC80F9-52C0-40D1-819D-924E27BBE8BB}" srcOrd="0" destOrd="0" parTransId="{11D30839-6F6C-4891-BC97-EF34C10A3EBD}" sibTransId="{4F492EF7-B883-44E0-BA63-A5851821D404}"/>
    <dgm:cxn modelId="{C7DF34A9-A4D7-4E05-9714-E1B4D400215E}" type="presParOf" srcId="{7EC6EB89-3F5E-4C68-9D3B-8BA1F29DA5D9}" destId="{76CC40EA-FA8F-40D3-9053-6BCBDA81EA33}" srcOrd="0" destOrd="0" presId="urn:microsoft.com/office/officeart/2005/8/layout/chevron2"/>
    <dgm:cxn modelId="{7196F009-6B2B-45CB-9A25-BFC9D71EBCF0}" type="presParOf" srcId="{76CC40EA-FA8F-40D3-9053-6BCBDA81EA33}" destId="{4BF36D88-59B1-4197-A6B4-66BBA62915DD}" srcOrd="0" destOrd="0" presId="urn:microsoft.com/office/officeart/2005/8/layout/chevron2"/>
    <dgm:cxn modelId="{911BD5C6-37E9-480F-8B2B-E712E6076865}" type="presParOf" srcId="{76CC40EA-FA8F-40D3-9053-6BCBDA81EA33}" destId="{AF78CB60-B9BE-4B1C-BC01-36B7529D9904}" srcOrd="1" destOrd="0" presId="urn:microsoft.com/office/officeart/2005/8/layout/chevron2"/>
    <dgm:cxn modelId="{8FBAACCB-BFBD-4B98-8EF8-86B5082B7F18}" type="presParOf" srcId="{7EC6EB89-3F5E-4C68-9D3B-8BA1F29DA5D9}" destId="{B5BF3801-46BA-4CDC-81BA-33CF8F599885}" srcOrd="1" destOrd="0" presId="urn:microsoft.com/office/officeart/2005/8/layout/chevron2"/>
    <dgm:cxn modelId="{371FEC85-102C-45D9-81C1-18790F80F643}" type="presParOf" srcId="{7EC6EB89-3F5E-4C68-9D3B-8BA1F29DA5D9}" destId="{1C463A13-5A02-4C64-A78C-8560E4A46EA6}" srcOrd="2" destOrd="0" presId="urn:microsoft.com/office/officeart/2005/8/layout/chevron2"/>
    <dgm:cxn modelId="{B52620B7-829F-4E50-B970-7D585ABF0C2A}" type="presParOf" srcId="{1C463A13-5A02-4C64-A78C-8560E4A46EA6}" destId="{AE14C02B-0038-4F94-893E-CC1BCB7C0D1B}" srcOrd="0" destOrd="0" presId="urn:microsoft.com/office/officeart/2005/8/layout/chevron2"/>
    <dgm:cxn modelId="{02032C78-D66C-4C5A-A14B-6C1AD37ED1D4}" type="presParOf" srcId="{1C463A13-5A02-4C64-A78C-8560E4A46EA6}" destId="{28B9A113-588B-4AE1-9A72-85EC60D7CB5D}" srcOrd="1" destOrd="0" presId="urn:microsoft.com/office/officeart/2005/8/layout/chevron2"/>
    <dgm:cxn modelId="{13A0A4B6-87E9-40C9-9262-C3B3DEFB4644}" type="presParOf" srcId="{7EC6EB89-3F5E-4C68-9D3B-8BA1F29DA5D9}" destId="{25B82EE7-561D-452D-B2AA-F58859C51746}" srcOrd="3" destOrd="0" presId="urn:microsoft.com/office/officeart/2005/8/layout/chevron2"/>
    <dgm:cxn modelId="{223013F6-ABDE-4199-8C9F-04917586542B}" type="presParOf" srcId="{7EC6EB89-3F5E-4C68-9D3B-8BA1F29DA5D9}" destId="{976ECD1F-367F-4689-BCE3-EB3E7DD62ADF}" srcOrd="4" destOrd="0" presId="urn:microsoft.com/office/officeart/2005/8/layout/chevron2"/>
    <dgm:cxn modelId="{589394D1-235C-4D04-8414-A0102177D5C1}" type="presParOf" srcId="{976ECD1F-367F-4689-BCE3-EB3E7DD62ADF}" destId="{7430A0C2-C09F-43B5-AB2C-9E0A0E621984}" srcOrd="0" destOrd="0" presId="urn:microsoft.com/office/officeart/2005/8/layout/chevron2"/>
    <dgm:cxn modelId="{E16FA268-DC31-4DDF-AD05-3C4DD79B2BD5}" type="presParOf" srcId="{976ECD1F-367F-4689-BCE3-EB3E7DD62ADF}" destId="{845F035A-140B-4376-8AF0-59E5561C45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C8366E-A728-422D-B689-94FDF72B994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BCFCC28-84FA-422B-823E-5D4E429311CD}">
      <dgm:prSet phldrT="[Text]" phldr="0"/>
      <dgm:spPr/>
      <dgm:t>
        <a:bodyPr/>
        <a:lstStyle/>
        <a:p>
          <a:pPr rtl="0"/>
          <a:r>
            <a:rPr lang="en-US">
              <a:solidFill>
                <a:schemeClr val="tx2"/>
              </a:solidFill>
              <a:latin typeface="Calibri" panose="020F0502020204030204"/>
            </a:rPr>
            <a:t>Outcome</a:t>
          </a:r>
          <a:r>
            <a:rPr lang="en-US" b="0" i="0" u="none" strike="noStrike" cap="none" baseline="0" noProof="0">
              <a:solidFill>
                <a:schemeClr val="tx2"/>
              </a:solidFill>
              <a:latin typeface="Calibri"/>
              <a:cs typeface="Calibri"/>
            </a:rPr>
            <a:t> Based</a:t>
          </a:r>
          <a:r>
            <a:rPr lang="en-US">
              <a:solidFill>
                <a:schemeClr val="tx2"/>
              </a:solidFill>
              <a:latin typeface="Calibri" panose="020F0502020204030204"/>
            </a:rPr>
            <a:t> Math</a:t>
          </a:r>
          <a:endParaRPr lang="en-US" b="0" i="0" u="none" strike="noStrike" cap="none" baseline="0" noProof="0">
            <a:solidFill>
              <a:schemeClr val="tx2"/>
            </a:solidFill>
            <a:latin typeface="Calibri"/>
            <a:cs typeface="Calibri"/>
          </a:endParaRPr>
        </a:p>
      </dgm:t>
    </dgm:pt>
    <dgm:pt modelId="{18886CA4-F378-4AD8-8BCC-12FCB013D70D}" type="parTrans" cxnId="{9B24CB49-9959-4FE7-8D35-32A4933BCD90}">
      <dgm:prSet/>
      <dgm:spPr/>
      <dgm:t>
        <a:bodyPr/>
        <a:lstStyle/>
        <a:p>
          <a:endParaRPr lang="en-US"/>
        </a:p>
      </dgm:t>
    </dgm:pt>
    <dgm:pt modelId="{D4A9A85F-04B8-40C2-B092-9A574D7A8ECD}" type="sibTrans" cxnId="{9B24CB49-9959-4FE7-8D35-32A4933BCD90}">
      <dgm:prSet/>
      <dgm:spPr/>
      <dgm:t>
        <a:bodyPr/>
        <a:lstStyle/>
        <a:p>
          <a:endParaRPr lang="en-US"/>
        </a:p>
      </dgm:t>
    </dgm:pt>
    <dgm:pt modelId="{50B53491-54AA-41F5-A787-216423D2A484}">
      <dgm:prSet phldrT="[Text]" phldr="0" custT="1"/>
      <dgm:spPr/>
      <dgm:t>
        <a:bodyPr/>
        <a:lstStyle/>
        <a:p>
          <a:pPr rtl="0"/>
          <a:r>
            <a:rPr lang="en-US" sz="2400">
              <a:latin typeface="Calibri" panose="020F0502020204030204"/>
            </a:rPr>
            <a:t>Student </a:t>
          </a:r>
          <a:r>
            <a:rPr lang="en-US" sz="2400" err="1">
              <a:latin typeface="Calibri" panose="020F0502020204030204"/>
            </a:rPr>
            <a:t>Centred</a:t>
          </a:r>
          <a:endParaRPr lang="en-US" sz="2400"/>
        </a:p>
      </dgm:t>
    </dgm:pt>
    <dgm:pt modelId="{7C33B469-EC60-42FD-A8A3-488309B26C41}" type="parTrans" cxnId="{1D652A73-8948-4045-AFAD-E59C642E2D1B}">
      <dgm:prSet/>
      <dgm:spPr/>
      <dgm:t>
        <a:bodyPr/>
        <a:lstStyle/>
        <a:p>
          <a:endParaRPr lang="en-US"/>
        </a:p>
      </dgm:t>
    </dgm:pt>
    <dgm:pt modelId="{930BC1AC-46F5-4EA6-A4FB-1BE796D62678}" type="sibTrans" cxnId="{1D652A73-8948-4045-AFAD-E59C642E2D1B}">
      <dgm:prSet/>
      <dgm:spPr/>
      <dgm:t>
        <a:bodyPr/>
        <a:lstStyle/>
        <a:p>
          <a:endParaRPr lang="en-US"/>
        </a:p>
      </dgm:t>
    </dgm:pt>
    <dgm:pt modelId="{D63B1087-A840-4FFC-93BC-6772F2A3A639}">
      <dgm:prSet phldrT="[Text]" phldr="0" custT="1"/>
      <dgm:spPr/>
      <dgm:t>
        <a:bodyPr/>
        <a:lstStyle/>
        <a:p>
          <a:pPr rtl="0"/>
          <a:r>
            <a:rPr lang="en-US" sz="2400">
              <a:latin typeface="Calibri" panose="020F0502020204030204"/>
            </a:rPr>
            <a:t>Outcome focused</a:t>
          </a:r>
          <a:endParaRPr lang="en-US" sz="2400"/>
        </a:p>
      </dgm:t>
    </dgm:pt>
    <dgm:pt modelId="{CBE65DF0-EC22-477D-8762-81CB53914124}" type="parTrans" cxnId="{0C88E538-DB8D-4C1E-854C-97FF82863204}">
      <dgm:prSet/>
      <dgm:spPr/>
      <dgm:t>
        <a:bodyPr/>
        <a:lstStyle/>
        <a:p>
          <a:endParaRPr lang="en-US"/>
        </a:p>
      </dgm:t>
    </dgm:pt>
    <dgm:pt modelId="{8D71330E-1389-4CB6-956A-8A69AEFC04CC}" type="sibTrans" cxnId="{0C88E538-DB8D-4C1E-854C-97FF82863204}">
      <dgm:prSet/>
      <dgm:spPr/>
      <dgm:t>
        <a:bodyPr/>
        <a:lstStyle/>
        <a:p>
          <a:endParaRPr lang="en-US"/>
        </a:p>
      </dgm:t>
    </dgm:pt>
    <dgm:pt modelId="{C616EBED-886F-4C8F-B857-DE0B094A48BB}">
      <dgm:prSet phldrT="[Text]" phldr="0"/>
      <dgm:spPr/>
      <dgm:t>
        <a:bodyPr/>
        <a:lstStyle/>
        <a:p>
          <a:pPr rtl="0"/>
          <a:r>
            <a:rPr lang="en-US">
              <a:solidFill>
                <a:schemeClr val="tx2"/>
              </a:solidFill>
              <a:latin typeface="Calibri" panose="020F0502020204030204"/>
            </a:rPr>
            <a:t>Reflection &amp; Assessment</a:t>
          </a:r>
          <a:endParaRPr lang="en-US">
            <a:solidFill>
              <a:schemeClr val="tx2"/>
            </a:solidFill>
          </a:endParaRPr>
        </a:p>
      </dgm:t>
    </dgm:pt>
    <dgm:pt modelId="{99E7CF0E-DE62-4B55-87DD-9AB627F961D0}" type="parTrans" cxnId="{51C43887-ED3A-4FBD-8289-466FE7FCF7DC}">
      <dgm:prSet/>
      <dgm:spPr/>
      <dgm:t>
        <a:bodyPr/>
        <a:lstStyle/>
        <a:p>
          <a:endParaRPr lang="en-US"/>
        </a:p>
      </dgm:t>
    </dgm:pt>
    <dgm:pt modelId="{683CC457-A55C-47F7-B298-CFB826DEDE54}" type="sibTrans" cxnId="{51C43887-ED3A-4FBD-8289-466FE7FCF7DC}">
      <dgm:prSet/>
      <dgm:spPr/>
      <dgm:t>
        <a:bodyPr/>
        <a:lstStyle/>
        <a:p>
          <a:endParaRPr lang="en-US"/>
        </a:p>
      </dgm:t>
    </dgm:pt>
    <dgm:pt modelId="{C3DBD235-90B3-416D-86A4-1E3D188DD40F}">
      <dgm:prSet phldrT="[Text]" phldr="0" custT="1"/>
      <dgm:spPr/>
      <dgm:t>
        <a:bodyPr/>
        <a:lstStyle/>
        <a:p>
          <a:pPr rtl="0"/>
          <a:r>
            <a:rPr lang="en-US" sz="2400">
              <a:latin typeface="Calibri" panose="020F0502020204030204"/>
            </a:rPr>
            <a:t>Exit slips for concepts or skill</a:t>
          </a:r>
          <a:endParaRPr lang="en-US" sz="2400"/>
        </a:p>
      </dgm:t>
    </dgm:pt>
    <dgm:pt modelId="{5BC97C24-20B0-4E2C-B778-BCAAE53B0751}" type="parTrans" cxnId="{9517FD7E-3BF9-407C-B526-8F56E48ADF11}">
      <dgm:prSet/>
      <dgm:spPr/>
      <dgm:t>
        <a:bodyPr/>
        <a:lstStyle/>
        <a:p>
          <a:endParaRPr lang="en-US"/>
        </a:p>
      </dgm:t>
    </dgm:pt>
    <dgm:pt modelId="{26E0FA70-7845-4F98-9B59-75A02FF5E7FF}" type="sibTrans" cxnId="{9517FD7E-3BF9-407C-B526-8F56E48ADF11}">
      <dgm:prSet/>
      <dgm:spPr/>
      <dgm:t>
        <a:bodyPr/>
        <a:lstStyle/>
        <a:p>
          <a:endParaRPr lang="en-US"/>
        </a:p>
      </dgm:t>
    </dgm:pt>
    <dgm:pt modelId="{1F67201E-5D5D-46D9-B154-19C10E6B6480}">
      <dgm:prSet phldrT="[Text]" phldr="0" custT="1"/>
      <dgm:spPr/>
      <dgm:t>
        <a:bodyPr/>
        <a:lstStyle/>
        <a:p>
          <a:pPr rtl="0"/>
          <a:r>
            <a:rPr lang="en-US" sz="2400">
              <a:latin typeface="Calibri" panose="020F0502020204030204"/>
            </a:rPr>
            <a:t>Inform instruction</a:t>
          </a:r>
          <a:endParaRPr lang="en-US" sz="2400"/>
        </a:p>
      </dgm:t>
    </dgm:pt>
    <dgm:pt modelId="{070DCFA7-C895-4CCA-BE10-80A5F5844459}" type="parTrans" cxnId="{8E844D19-C0DE-4A2D-BFE4-360BC916DC0C}">
      <dgm:prSet/>
      <dgm:spPr/>
      <dgm:t>
        <a:bodyPr/>
        <a:lstStyle/>
        <a:p>
          <a:endParaRPr lang="en-US"/>
        </a:p>
      </dgm:t>
    </dgm:pt>
    <dgm:pt modelId="{CCCAC1A5-49E9-4861-B160-83B3B37FC799}" type="sibTrans" cxnId="{8E844D19-C0DE-4A2D-BFE4-360BC916DC0C}">
      <dgm:prSet/>
      <dgm:spPr/>
      <dgm:t>
        <a:bodyPr/>
        <a:lstStyle/>
        <a:p>
          <a:endParaRPr lang="en-US"/>
        </a:p>
      </dgm:t>
    </dgm:pt>
    <dgm:pt modelId="{611C9E90-35E0-477F-BFAA-278989378F3F}">
      <dgm:prSet phldr="0"/>
      <dgm:spPr/>
      <dgm:t>
        <a:bodyPr/>
        <a:lstStyle/>
        <a:p>
          <a:pPr rtl="0"/>
          <a:endParaRPr lang="en-US" sz="2000">
            <a:latin typeface="Calibri" panose="020F0502020204030204"/>
          </a:endParaRPr>
        </a:p>
      </dgm:t>
    </dgm:pt>
    <dgm:pt modelId="{AD7EB9C7-A9FF-4E11-BC97-A3523E54A3DB}" type="parTrans" cxnId="{1FB347D4-50AA-42EA-B904-AD78EC98B94E}">
      <dgm:prSet/>
      <dgm:spPr/>
      <dgm:t>
        <a:bodyPr/>
        <a:lstStyle/>
        <a:p>
          <a:endParaRPr lang="en-US"/>
        </a:p>
      </dgm:t>
    </dgm:pt>
    <dgm:pt modelId="{59A78CC1-FD32-4994-B4EC-3C0EF7A752B5}" type="sibTrans" cxnId="{1FB347D4-50AA-42EA-B904-AD78EC98B94E}">
      <dgm:prSet/>
      <dgm:spPr/>
      <dgm:t>
        <a:bodyPr/>
        <a:lstStyle/>
        <a:p>
          <a:endParaRPr lang="en-US"/>
        </a:p>
      </dgm:t>
    </dgm:pt>
    <dgm:pt modelId="{C53AEA5A-E9A4-4607-8610-18A4C4B2315C}">
      <dgm:prSet phldr="0" custT="1"/>
      <dgm:spPr/>
      <dgm:t>
        <a:bodyPr/>
        <a:lstStyle/>
        <a:p>
          <a:pPr rtl="0"/>
          <a:r>
            <a:rPr lang="en-US" sz="2400">
              <a:latin typeface="Calibri" panose="020F0502020204030204"/>
            </a:rPr>
            <a:t>Encourage Metacognition</a:t>
          </a:r>
        </a:p>
      </dgm:t>
    </dgm:pt>
    <dgm:pt modelId="{5C9F77C3-BCD0-4118-9B99-AF1572D9608E}" type="parTrans" cxnId="{6029BD7B-3E4F-4B08-8031-57BE9F6F247A}">
      <dgm:prSet/>
      <dgm:spPr/>
      <dgm:t>
        <a:bodyPr/>
        <a:lstStyle/>
        <a:p>
          <a:endParaRPr lang="en-US"/>
        </a:p>
      </dgm:t>
    </dgm:pt>
    <dgm:pt modelId="{070EA037-94CC-4C95-AD19-C8C370A8278E}" type="sibTrans" cxnId="{6029BD7B-3E4F-4B08-8031-57BE9F6F247A}">
      <dgm:prSet/>
      <dgm:spPr/>
      <dgm:t>
        <a:bodyPr/>
        <a:lstStyle/>
        <a:p>
          <a:endParaRPr lang="en-US"/>
        </a:p>
      </dgm:t>
    </dgm:pt>
    <dgm:pt modelId="{DE063CC4-1BF9-4026-89E8-68DDC3EF17A8}">
      <dgm:prSet phldr="0" custT="1"/>
      <dgm:spPr/>
      <dgm:t>
        <a:bodyPr/>
        <a:lstStyle/>
        <a:p>
          <a:pPr rtl="0"/>
          <a:r>
            <a:rPr lang="en-US" sz="2400">
              <a:latin typeface="Calibri" panose="020F0502020204030204"/>
            </a:rPr>
            <a:t>Opportunities for surface, deep and transfer learning</a:t>
          </a:r>
        </a:p>
      </dgm:t>
    </dgm:pt>
    <dgm:pt modelId="{1C77868C-327A-4719-8990-81B4BA888C2A}" type="parTrans" cxnId="{3843D3C7-F4B1-46EA-89EE-DDF47EDF86D5}">
      <dgm:prSet/>
      <dgm:spPr/>
      <dgm:t>
        <a:bodyPr/>
        <a:lstStyle/>
        <a:p>
          <a:endParaRPr lang="en-US"/>
        </a:p>
      </dgm:t>
    </dgm:pt>
    <dgm:pt modelId="{5A79E413-0665-4213-8F54-3BFA15C44E56}" type="sibTrans" cxnId="{3843D3C7-F4B1-46EA-89EE-DDF47EDF86D5}">
      <dgm:prSet/>
      <dgm:spPr/>
      <dgm:t>
        <a:bodyPr/>
        <a:lstStyle/>
        <a:p>
          <a:endParaRPr lang="en-US"/>
        </a:p>
      </dgm:t>
    </dgm:pt>
    <dgm:pt modelId="{A0E4D35D-509E-4338-B616-1E089ABC62EE}" type="pres">
      <dgm:prSet presAssocID="{DCC8366E-A728-422D-B689-94FDF72B9940}" presName="linearFlow" presStyleCnt="0">
        <dgm:presLayoutVars>
          <dgm:dir/>
          <dgm:animLvl val="lvl"/>
          <dgm:resizeHandles val="exact"/>
        </dgm:presLayoutVars>
      </dgm:prSet>
      <dgm:spPr/>
      <dgm:t>
        <a:bodyPr/>
        <a:lstStyle/>
        <a:p>
          <a:endParaRPr lang="en-US"/>
        </a:p>
      </dgm:t>
    </dgm:pt>
    <dgm:pt modelId="{D59F85C7-AF32-41E4-AE1B-2F0FA694ACBD}" type="pres">
      <dgm:prSet presAssocID="{9BCFCC28-84FA-422B-823E-5D4E429311CD}" presName="composite" presStyleCnt="0"/>
      <dgm:spPr/>
    </dgm:pt>
    <dgm:pt modelId="{100EC1DA-EE6C-4720-B7DF-A07AFA700753}" type="pres">
      <dgm:prSet presAssocID="{9BCFCC28-84FA-422B-823E-5D4E429311CD}" presName="parentText" presStyleLbl="alignNode1" presStyleIdx="0" presStyleCnt="2">
        <dgm:presLayoutVars>
          <dgm:chMax val="1"/>
          <dgm:bulletEnabled val="1"/>
        </dgm:presLayoutVars>
      </dgm:prSet>
      <dgm:spPr/>
      <dgm:t>
        <a:bodyPr/>
        <a:lstStyle/>
        <a:p>
          <a:endParaRPr lang="en-US"/>
        </a:p>
      </dgm:t>
    </dgm:pt>
    <dgm:pt modelId="{DB528E43-2118-4EE4-9FC6-96B3D52FCFC6}" type="pres">
      <dgm:prSet presAssocID="{9BCFCC28-84FA-422B-823E-5D4E429311CD}" presName="descendantText" presStyleLbl="alignAcc1" presStyleIdx="0" presStyleCnt="2" custLinFactNeighborX="387" custLinFactNeighborY="-214">
        <dgm:presLayoutVars>
          <dgm:bulletEnabled val="1"/>
        </dgm:presLayoutVars>
      </dgm:prSet>
      <dgm:spPr/>
      <dgm:t>
        <a:bodyPr/>
        <a:lstStyle/>
        <a:p>
          <a:endParaRPr lang="en-US"/>
        </a:p>
      </dgm:t>
    </dgm:pt>
    <dgm:pt modelId="{A184E50B-337D-4818-AB96-A9DBC18B52F3}" type="pres">
      <dgm:prSet presAssocID="{D4A9A85F-04B8-40C2-B092-9A574D7A8ECD}" presName="sp" presStyleCnt="0"/>
      <dgm:spPr/>
    </dgm:pt>
    <dgm:pt modelId="{277460BD-A12F-4768-B715-5EFD8FDF1BDF}" type="pres">
      <dgm:prSet presAssocID="{C616EBED-886F-4C8F-B857-DE0B094A48BB}" presName="composite" presStyleCnt="0"/>
      <dgm:spPr/>
    </dgm:pt>
    <dgm:pt modelId="{B16D1FD3-B74B-4E0C-8AED-C94EDEDFC859}" type="pres">
      <dgm:prSet presAssocID="{C616EBED-886F-4C8F-B857-DE0B094A48BB}" presName="parentText" presStyleLbl="alignNode1" presStyleIdx="1" presStyleCnt="2" custLinFactNeighborX="1841" custLinFactNeighborY="-3007">
        <dgm:presLayoutVars>
          <dgm:chMax val="1"/>
          <dgm:bulletEnabled val="1"/>
        </dgm:presLayoutVars>
      </dgm:prSet>
      <dgm:spPr/>
      <dgm:t>
        <a:bodyPr/>
        <a:lstStyle/>
        <a:p>
          <a:endParaRPr lang="en-US"/>
        </a:p>
      </dgm:t>
    </dgm:pt>
    <dgm:pt modelId="{A31F2867-8E7D-48D0-8851-F651B900A72B}" type="pres">
      <dgm:prSet presAssocID="{C616EBED-886F-4C8F-B857-DE0B094A48BB}" presName="descendantText" presStyleLbl="alignAcc1" presStyleIdx="1" presStyleCnt="2" custScaleY="134032" custLinFactNeighborX="-316" custLinFactNeighborY="26579">
        <dgm:presLayoutVars>
          <dgm:bulletEnabled val="1"/>
        </dgm:presLayoutVars>
      </dgm:prSet>
      <dgm:spPr/>
      <dgm:t>
        <a:bodyPr/>
        <a:lstStyle/>
        <a:p>
          <a:endParaRPr lang="en-US"/>
        </a:p>
      </dgm:t>
    </dgm:pt>
  </dgm:ptLst>
  <dgm:cxnLst>
    <dgm:cxn modelId="{6029BD7B-3E4F-4B08-8031-57BE9F6F247A}" srcId="{C616EBED-886F-4C8F-B857-DE0B094A48BB}" destId="{C53AEA5A-E9A4-4607-8610-18A4C4B2315C}" srcOrd="2" destOrd="0" parTransId="{5C9F77C3-BCD0-4118-9B99-AF1572D9608E}" sibTransId="{070EA037-94CC-4C95-AD19-C8C370A8278E}"/>
    <dgm:cxn modelId="{B088C2B3-BDE0-4AB6-AA94-F28FC1154178}" type="presOf" srcId="{611C9E90-35E0-477F-BFAA-278989378F3F}" destId="{A31F2867-8E7D-48D0-8851-F651B900A72B}" srcOrd="0" destOrd="3" presId="urn:microsoft.com/office/officeart/2005/8/layout/chevron2"/>
    <dgm:cxn modelId="{0C88E538-DB8D-4C1E-854C-97FF82863204}" srcId="{9BCFCC28-84FA-422B-823E-5D4E429311CD}" destId="{D63B1087-A840-4FFC-93BC-6772F2A3A639}" srcOrd="1" destOrd="0" parTransId="{CBE65DF0-EC22-477D-8762-81CB53914124}" sibTransId="{8D71330E-1389-4CB6-956A-8A69AEFC04CC}"/>
    <dgm:cxn modelId="{177D4E13-97EE-4CE5-B9B1-950ED5B5ADCC}" type="presOf" srcId="{1F67201E-5D5D-46D9-B154-19C10E6B6480}" destId="{A31F2867-8E7D-48D0-8851-F651B900A72B}" srcOrd="0" destOrd="1" presId="urn:microsoft.com/office/officeart/2005/8/layout/chevron2"/>
    <dgm:cxn modelId="{84F5FBF8-5A12-4F4B-A405-5F356B782337}" type="presOf" srcId="{D63B1087-A840-4FFC-93BC-6772F2A3A639}" destId="{DB528E43-2118-4EE4-9FC6-96B3D52FCFC6}" srcOrd="0" destOrd="1" presId="urn:microsoft.com/office/officeart/2005/8/layout/chevron2"/>
    <dgm:cxn modelId="{0296BDC6-7CB1-4707-A789-20B2F422266B}" type="presOf" srcId="{DE063CC4-1BF9-4026-89E8-68DDC3EF17A8}" destId="{DB528E43-2118-4EE4-9FC6-96B3D52FCFC6}" srcOrd="0" destOrd="2" presId="urn:microsoft.com/office/officeart/2005/8/layout/chevron2"/>
    <dgm:cxn modelId="{1FB347D4-50AA-42EA-B904-AD78EC98B94E}" srcId="{C616EBED-886F-4C8F-B857-DE0B094A48BB}" destId="{611C9E90-35E0-477F-BFAA-278989378F3F}" srcOrd="3" destOrd="0" parTransId="{AD7EB9C7-A9FF-4E11-BC97-A3523E54A3DB}" sibTransId="{59A78CC1-FD32-4994-B4EC-3C0EF7A752B5}"/>
    <dgm:cxn modelId="{9517FD7E-3BF9-407C-B526-8F56E48ADF11}" srcId="{C616EBED-886F-4C8F-B857-DE0B094A48BB}" destId="{C3DBD235-90B3-416D-86A4-1E3D188DD40F}" srcOrd="0" destOrd="0" parTransId="{5BC97C24-20B0-4E2C-B778-BCAAE53B0751}" sibTransId="{26E0FA70-7845-4F98-9B59-75A02FF5E7FF}"/>
    <dgm:cxn modelId="{3843D3C7-F4B1-46EA-89EE-DDF47EDF86D5}" srcId="{9BCFCC28-84FA-422B-823E-5D4E429311CD}" destId="{DE063CC4-1BF9-4026-89E8-68DDC3EF17A8}" srcOrd="2" destOrd="0" parTransId="{1C77868C-327A-4719-8990-81B4BA888C2A}" sibTransId="{5A79E413-0665-4213-8F54-3BFA15C44E56}"/>
    <dgm:cxn modelId="{51C43887-ED3A-4FBD-8289-466FE7FCF7DC}" srcId="{DCC8366E-A728-422D-B689-94FDF72B9940}" destId="{C616EBED-886F-4C8F-B857-DE0B094A48BB}" srcOrd="1" destOrd="0" parTransId="{99E7CF0E-DE62-4B55-87DD-9AB627F961D0}" sibTransId="{683CC457-A55C-47F7-B298-CFB826DEDE54}"/>
    <dgm:cxn modelId="{1D652A73-8948-4045-AFAD-E59C642E2D1B}" srcId="{9BCFCC28-84FA-422B-823E-5D4E429311CD}" destId="{50B53491-54AA-41F5-A787-216423D2A484}" srcOrd="0" destOrd="0" parTransId="{7C33B469-EC60-42FD-A8A3-488309B26C41}" sibTransId="{930BC1AC-46F5-4EA6-A4FB-1BE796D62678}"/>
    <dgm:cxn modelId="{F2DB3D8C-ED75-43E7-9E10-D02DD0F270E6}" type="presOf" srcId="{50B53491-54AA-41F5-A787-216423D2A484}" destId="{DB528E43-2118-4EE4-9FC6-96B3D52FCFC6}" srcOrd="0" destOrd="0" presId="urn:microsoft.com/office/officeart/2005/8/layout/chevron2"/>
    <dgm:cxn modelId="{FD73565C-6558-4461-8678-C0604D4783B4}" type="presOf" srcId="{C3DBD235-90B3-416D-86A4-1E3D188DD40F}" destId="{A31F2867-8E7D-48D0-8851-F651B900A72B}" srcOrd="0" destOrd="0" presId="urn:microsoft.com/office/officeart/2005/8/layout/chevron2"/>
    <dgm:cxn modelId="{92EA3BD3-8966-41C9-AECD-7DC5E00EDFDB}" type="presOf" srcId="{9BCFCC28-84FA-422B-823E-5D4E429311CD}" destId="{100EC1DA-EE6C-4720-B7DF-A07AFA700753}" srcOrd="0" destOrd="0" presId="urn:microsoft.com/office/officeart/2005/8/layout/chevron2"/>
    <dgm:cxn modelId="{9B24CB49-9959-4FE7-8D35-32A4933BCD90}" srcId="{DCC8366E-A728-422D-B689-94FDF72B9940}" destId="{9BCFCC28-84FA-422B-823E-5D4E429311CD}" srcOrd="0" destOrd="0" parTransId="{18886CA4-F378-4AD8-8BCC-12FCB013D70D}" sibTransId="{D4A9A85F-04B8-40C2-B092-9A574D7A8ECD}"/>
    <dgm:cxn modelId="{E0DD012B-B283-4B5E-A17B-91C08050313C}" type="presOf" srcId="{C616EBED-886F-4C8F-B857-DE0B094A48BB}" destId="{B16D1FD3-B74B-4E0C-8AED-C94EDEDFC859}" srcOrd="0" destOrd="0" presId="urn:microsoft.com/office/officeart/2005/8/layout/chevron2"/>
    <dgm:cxn modelId="{8E844D19-C0DE-4A2D-BFE4-360BC916DC0C}" srcId="{C616EBED-886F-4C8F-B857-DE0B094A48BB}" destId="{1F67201E-5D5D-46D9-B154-19C10E6B6480}" srcOrd="1" destOrd="0" parTransId="{070DCFA7-C895-4CCA-BE10-80A5F5844459}" sibTransId="{CCCAC1A5-49E9-4861-B160-83B3B37FC799}"/>
    <dgm:cxn modelId="{B02AA262-9C7C-49FC-B1F6-F7A894D4E7F1}" type="presOf" srcId="{C53AEA5A-E9A4-4607-8610-18A4C4B2315C}" destId="{A31F2867-8E7D-48D0-8851-F651B900A72B}" srcOrd="0" destOrd="2" presId="urn:microsoft.com/office/officeart/2005/8/layout/chevron2"/>
    <dgm:cxn modelId="{AF353D3D-6124-4A9D-ADE2-D40A7EE08A3A}" type="presOf" srcId="{DCC8366E-A728-422D-B689-94FDF72B9940}" destId="{A0E4D35D-509E-4338-B616-1E089ABC62EE}" srcOrd="0" destOrd="0" presId="urn:microsoft.com/office/officeart/2005/8/layout/chevron2"/>
    <dgm:cxn modelId="{C572DEDF-0CD1-4254-946F-C3575281FC43}" type="presParOf" srcId="{A0E4D35D-509E-4338-B616-1E089ABC62EE}" destId="{D59F85C7-AF32-41E4-AE1B-2F0FA694ACBD}" srcOrd="0" destOrd="0" presId="urn:microsoft.com/office/officeart/2005/8/layout/chevron2"/>
    <dgm:cxn modelId="{A8FCEC3D-AA35-4683-92D9-AF5EE17C2757}" type="presParOf" srcId="{D59F85C7-AF32-41E4-AE1B-2F0FA694ACBD}" destId="{100EC1DA-EE6C-4720-B7DF-A07AFA700753}" srcOrd="0" destOrd="0" presId="urn:microsoft.com/office/officeart/2005/8/layout/chevron2"/>
    <dgm:cxn modelId="{E96CA09F-2EED-4FEC-A79D-7062EA29DE48}" type="presParOf" srcId="{D59F85C7-AF32-41E4-AE1B-2F0FA694ACBD}" destId="{DB528E43-2118-4EE4-9FC6-96B3D52FCFC6}" srcOrd="1" destOrd="0" presId="urn:microsoft.com/office/officeart/2005/8/layout/chevron2"/>
    <dgm:cxn modelId="{74B0B5C9-FE26-45C5-A90F-BF1264DDF7F4}" type="presParOf" srcId="{A0E4D35D-509E-4338-B616-1E089ABC62EE}" destId="{A184E50B-337D-4818-AB96-A9DBC18B52F3}" srcOrd="1" destOrd="0" presId="urn:microsoft.com/office/officeart/2005/8/layout/chevron2"/>
    <dgm:cxn modelId="{C31A1ADA-8893-443E-A115-E8336F8C66CB}" type="presParOf" srcId="{A0E4D35D-509E-4338-B616-1E089ABC62EE}" destId="{277460BD-A12F-4768-B715-5EFD8FDF1BDF}" srcOrd="2" destOrd="0" presId="urn:microsoft.com/office/officeart/2005/8/layout/chevron2"/>
    <dgm:cxn modelId="{4719063F-FC9C-4188-8A07-04A1BB4D17AE}" type="presParOf" srcId="{277460BD-A12F-4768-B715-5EFD8FDF1BDF}" destId="{B16D1FD3-B74B-4E0C-8AED-C94EDEDFC859}" srcOrd="0" destOrd="0" presId="urn:microsoft.com/office/officeart/2005/8/layout/chevron2"/>
    <dgm:cxn modelId="{836C4781-3C07-4F69-8025-543713820EE6}" type="presParOf" srcId="{277460BD-A12F-4768-B715-5EFD8FDF1BDF}" destId="{A31F2867-8E7D-48D0-8851-F651B900A72B}"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6D0FC-A6D0-4049-A91F-C409E6E9CFD3}"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0BC99552-A1F3-4ADA-BE7F-43CECC622EF6}">
      <dgm:prSet phldrT="[Text]"/>
      <dgm:spPr/>
      <dgm:t>
        <a:bodyPr/>
        <a:lstStyle/>
        <a:p>
          <a:r>
            <a:rPr lang="en-US"/>
            <a:t>Multi-sensory	</a:t>
          </a:r>
        </a:p>
      </dgm:t>
    </dgm:pt>
    <dgm:pt modelId="{57E6C986-5080-48C7-A4E7-F45C78A4C9B4}" type="parTrans" cxnId="{B455A135-A33F-42D2-A78D-7A00E65E50E2}">
      <dgm:prSet/>
      <dgm:spPr/>
      <dgm:t>
        <a:bodyPr/>
        <a:lstStyle/>
        <a:p>
          <a:endParaRPr lang="en-US"/>
        </a:p>
      </dgm:t>
    </dgm:pt>
    <dgm:pt modelId="{F7BAE35F-15AE-4F6B-846A-84760A1E6748}" type="sibTrans" cxnId="{B455A135-A33F-42D2-A78D-7A00E65E50E2}">
      <dgm:prSet/>
      <dgm:spPr/>
      <dgm:t>
        <a:bodyPr/>
        <a:lstStyle/>
        <a:p>
          <a:endParaRPr lang="en-US"/>
        </a:p>
      </dgm:t>
    </dgm:pt>
    <dgm:pt modelId="{B3A7383B-DAA9-4C3A-8102-FA4CC07EA717}">
      <dgm:prSet phldrT="[Text]"/>
      <dgm:spPr/>
      <dgm:t>
        <a:bodyPr/>
        <a:lstStyle/>
        <a:p>
          <a:r>
            <a:rPr lang="en-US"/>
            <a:t>Knowledge</a:t>
          </a:r>
        </a:p>
      </dgm:t>
    </dgm:pt>
    <dgm:pt modelId="{6B652B92-031A-4121-A1F3-A957FA669FFE}" type="parTrans" cxnId="{A15ED43B-C5FC-4F48-BF02-D3BD7BACC6ED}">
      <dgm:prSet/>
      <dgm:spPr/>
      <dgm:t>
        <a:bodyPr/>
        <a:lstStyle/>
        <a:p>
          <a:endParaRPr lang="en-US"/>
        </a:p>
      </dgm:t>
    </dgm:pt>
    <dgm:pt modelId="{F522E793-FBAF-452D-B94E-AF1E9FDBAB1C}" type="sibTrans" cxnId="{A15ED43B-C5FC-4F48-BF02-D3BD7BACC6ED}">
      <dgm:prSet/>
      <dgm:spPr/>
      <dgm:t>
        <a:bodyPr/>
        <a:lstStyle/>
        <a:p>
          <a:endParaRPr lang="en-US"/>
        </a:p>
      </dgm:t>
    </dgm:pt>
    <dgm:pt modelId="{838D28BD-1A0D-456C-A484-128D20D142EF}">
      <dgm:prSet phldrT="[Text]"/>
      <dgm:spPr/>
      <dgm:t>
        <a:bodyPr/>
        <a:lstStyle/>
        <a:p>
          <a:r>
            <a:rPr lang="en-US"/>
            <a:t>Application/</a:t>
          </a:r>
          <a:br>
            <a:rPr lang="en-US"/>
          </a:br>
          <a:r>
            <a:rPr lang="en-US"/>
            <a:t>Automaticity</a:t>
          </a:r>
        </a:p>
        <a:p>
          <a:endParaRPr lang="en-US"/>
        </a:p>
      </dgm:t>
    </dgm:pt>
    <dgm:pt modelId="{56CE505D-DF5C-4F3D-9AB5-14056020F4E2}" type="parTrans" cxnId="{AAAB4C17-62C6-4D1D-810D-C0CBF1F4A757}">
      <dgm:prSet/>
      <dgm:spPr/>
      <dgm:t>
        <a:bodyPr/>
        <a:lstStyle/>
        <a:p>
          <a:endParaRPr lang="en-US"/>
        </a:p>
      </dgm:t>
    </dgm:pt>
    <dgm:pt modelId="{D885F74B-017C-4624-9D83-A57087ECB72C}" type="sibTrans" cxnId="{AAAB4C17-62C6-4D1D-810D-C0CBF1F4A757}">
      <dgm:prSet/>
      <dgm:spPr/>
      <dgm:t>
        <a:bodyPr/>
        <a:lstStyle/>
        <a:p>
          <a:endParaRPr lang="en-US"/>
        </a:p>
      </dgm:t>
    </dgm:pt>
    <dgm:pt modelId="{3729AC3E-EBB3-464B-B5C3-52F321021F21}">
      <dgm:prSet/>
      <dgm:spPr/>
      <dgm:t>
        <a:bodyPr/>
        <a:lstStyle/>
        <a:p>
          <a:r>
            <a:rPr lang="en-US"/>
            <a:t>Concrete</a:t>
          </a:r>
        </a:p>
      </dgm:t>
    </dgm:pt>
    <dgm:pt modelId="{139EE562-52E9-4A4F-B094-82505DEE57B2}" type="parTrans" cxnId="{28F29741-D2C6-46D7-8C4D-4D69A299243C}">
      <dgm:prSet/>
      <dgm:spPr/>
      <dgm:t>
        <a:bodyPr/>
        <a:lstStyle/>
        <a:p>
          <a:endParaRPr lang="en-US"/>
        </a:p>
      </dgm:t>
    </dgm:pt>
    <dgm:pt modelId="{58ACFC82-F611-499E-BC05-3BBA6FF344C2}" type="sibTrans" cxnId="{28F29741-D2C6-46D7-8C4D-4D69A299243C}">
      <dgm:prSet/>
      <dgm:spPr/>
      <dgm:t>
        <a:bodyPr/>
        <a:lstStyle/>
        <a:p>
          <a:endParaRPr lang="en-US"/>
        </a:p>
      </dgm:t>
    </dgm:pt>
    <dgm:pt modelId="{45E81FFD-2922-4188-96C6-5EE529978700}">
      <dgm:prSet/>
      <dgm:spPr/>
      <dgm:t>
        <a:bodyPr/>
        <a:lstStyle/>
        <a:p>
          <a:r>
            <a:rPr lang="en-US"/>
            <a:t>Pictorial/Representational</a:t>
          </a:r>
        </a:p>
      </dgm:t>
    </dgm:pt>
    <dgm:pt modelId="{D8775640-5249-45FC-B42E-262EE7479832}" type="parTrans" cxnId="{86D6536E-24DC-4E02-A2AA-BC9D3B9702DC}">
      <dgm:prSet/>
      <dgm:spPr/>
      <dgm:t>
        <a:bodyPr/>
        <a:lstStyle/>
        <a:p>
          <a:endParaRPr lang="en-US"/>
        </a:p>
      </dgm:t>
    </dgm:pt>
    <dgm:pt modelId="{C80903FF-66FB-4B86-AA86-B137A98E254C}" type="sibTrans" cxnId="{86D6536E-24DC-4E02-A2AA-BC9D3B9702DC}">
      <dgm:prSet/>
      <dgm:spPr/>
      <dgm:t>
        <a:bodyPr/>
        <a:lstStyle/>
        <a:p>
          <a:endParaRPr lang="en-US"/>
        </a:p>
      </dgm:t>
    </dgm:pt>
    <dgm:pt modelId="{D65FE453-E2D5-4708-A87A-6384A44EF0CB}">
      <dgm:prSet/>
      <dgm:spPr/>
      <dgm:t>
        <a:bodyPr/>
        <a:lstStyle/>
        <a:p>
          <a:r>
            <a:rPr lang="en-US"/>
            <a:t>Symbolic</a:t>
          </a:r>
        </a:p>
      </dgm:t>
    </dgm:pt>
    <dgm:pt modelId="{D9369F6F-D598-4733-80AF-FA55E195C091}" type="parTrans" cxnId="{C4170013-4BB6-4B37-AE5A-12A30B5E99F2}">
      <dgm:prSet/>
      <dgm:spPr/>
      <dgm:t>
        <a:bodyPr/>
        <a:lstStyle/>
        <a:p>
          <a:endParaRPr lang="en-US"/>
        </a:p>
      </dgm:t>
    </dgm:pt>
    <dgm:pt modelId="{21A057C9-181A-4946-8523-9B78571A9612}" type="sibTrans" cxnId="{C4170013-4BB6-4B37-AE5A-12A30B5E99F2}">
      <dgm:prSet/>
      <dgm:spPr/>
      <dgm:t>
        <a:bodyPr/>
        <a:lstStyle/>
        <a:p>
          <a:endParaRPr lang="en-US"/>
        </a:p>
      </dgm:t>
    </dgm:pt>
    <dgm:pt modelId="{CE28B271-DED2-41BF-AC1C-8DAFB7A05C40}" type="pres">
      <dgm:prSet presAssocID="{0716D0FC-A6D0-4049-A91F-C409E6E9CFD3}" presName="rootnode" presStyleCnt="0">
        <dgm:presLayoutVars>
          <dgm:chMax/>
          <dgm:chPref/>
          <dgm:dir/>
          <dgm:animLvl val="lvl"/>
        </dgm:presLayoutVars>
      </dgm:prSet>
      <dgm:spPr/>
      <dgm:t>
        <a:bodyPr/>
        <a:lstStyle/>
        <a:p>
          <a:endParaRPr lang="en-US"/>
        </a:p>
      </dgm:t>
    </dgm:pt>
    <dgm:pt modelId="{B74E45D3-23A5-40C7-897F-D7C6880944A4}" type="pres">
      <dgm:prSet presAssocID="{0BC99552-A1F3-4ADA-BE7F-43CECC622EF6}" presName="composite" presStyleCnt="0"/>
      <dgm:spPr/>
    </dgm:pt>
    <dgm:pt modelId="{5DD250A1-D768-42E0-947A-7FF3688B0C5C}" type="pres">
      <dgm:prSet presAssocID="{0BC99552-A1F3-4ADA-BE7F-43CECC622EF6}" presName="LShape" presStyleLbl="alignNode1" presStyleIdx="0" presStyleCnt="5"/>
      <dgm:spPr/>
    </dgm:pt>
    <dgm:pt modelId="{CB4D5E6C-C1E5-40FA-9F3B-D3AE831D7F22}" type="pres">
      <dgm:prSet presAssocID="{0BC99552-A1F3-4ADA-BE7F-43CECC622EF6}" presName="ParentText" presStyleLbl="revTx" presStyleIdx="0" presStyleCnt="3">
        <dgm:presLayoutVars>
          <dgm:chMax val="0"/>
          <dgm:chPref val="0"/>
          <dgm:bulletEnabled val="1"/>
        </dgm:presLayoutVars>
      </dgm:prSet>
      <dgm:spPr/>
      <dgm:t>
        <a:bodyPr/>
        <a:lstStyle/>
        <a:p>
          <a:endParaRPr lang="en-US"/>
        </a:p>
      </dgm:t>
    </dgm:pt>
    <dgm:pt modelId="{0E1F41FF-4066-44F9-9409-50E377776109}" type="pres">
      <dgm:prSet presAssocID="{0BC99552-A1F3-4ADA-BE7F-43CECC622EF6}" presName="Triangle" presStyleLbl="alignNode1" presStyleIdx="1" presStyleCnt="5"/>
      <dgm:spPr/>
    </dgm:pt>
    <dgm:pt modelId="{FE4D14D8-890E-4A5C-953A-7ECF7CB68A00}" type="pres">
      <dgm:prSet presAssocID="{F7BAE35F-15AE-4F6B-846A-84760A1E6748}" presName="sibTrans" presStyleCnt="0"/>
      <dgm:spPr/>
    </dgm:pt>
    <dgm:pt modelId="{4F1A4A29-F899-4582-B683-C54FA63DBADB}" type="pres">
      <dgm:prSet presAssocID="{F7BAE35F-15AE-4F6B-846A-84760A1E6748}" presName="space" presStyleCnt="0"/>
      <dgm:spPr/>
    </dgm:pt>
    <dgm:pt modelId="{6469AC82-432F-45AB-A98C-8273D6DD6DEE}" type="pres">
      <dgm:prSet presAssocID="{B3A7383B-DAA9-4C3A-8102-FA4CC07EA717}" presName="composite" presStyleCnt="0"/>
      <dgm:spPr/>
    </dgm:pt>
    <dgm:pt modelId="{0541D6AB-F83B-400E-A4C9-FB6C3E061895}" type="pres">
      <dgm:prSet presAssocID="{B3A7383B-DAA9-4C3A-8102-FA4CC07EA717}" presName="LShape" presStyleLbl="alignNode1" presStyleIdx="2" presStyleCnt="5"/>
      <dgm:spPr/>
    </dgm:pt>
    <dgm:pt modelId="{B1ECB92F-7DD4-47F4-890C-202F7BEA1B90}" type="pres">
      <dgm:prSet presAssocID="{B3A7383B-DAA9-4C3A-8102-FA4CC07EA717}" presName="ParentText" presStyleLbl="revTx" presStyleIdx="1" presStyleCnt="3">
        <dgm:presLayoutVars>
          <dgm:chMax val="0"/>
          <dgm:chPref val="0"/>
          <dgm:bulletEnabled val="1"/>
        </dgm:presLayoutVars>
      </dgm:prSet>
      <dgm:spPr/>
      <dgm:t>
        <a:bodyPr/>
        <a:lstStyle/>
        <a:p>
          <a:endParaRPr lang="en-US"/>
        </a:p>
      </dgm:t>
    </dgm:pt>
    <dgm:pt modelId="{680AB19E-E2A1-4407-A91B-CDC97003C883}" type="pres">
      <dgm:prSet presAssocID="{B3A7383B-DAA9-4C3A-8102-FA4CC07EA717}" presName="Triangle" presStyleLbl="alignNode1" presStyleIdx="3" presStyleCnt="5"/>
      <dgm:spPr/>
    </dgm:pt>
    <dgm:pt modelId="{D9B4DFDA-47E0-4C31-B857-C1D88DC30AE0}" type="pres">
      <dgm:prSet presAssocID="{F522E793-FBAF-452D-B94E-AF1E9FDBAB1C}" presName="sibTrans" presStyleCnt="0"/>
      <dgm:spPr/>
    </dgm:pt>
    <dgm:pt modelId="{D4CBDF74-8B47-4B72-B104-B7D6EFB702FB}" type="pres">
      <dgm:prSet presAssocID="{F522E793-FBAF-452D-B94E-AF1E9FDBAB1C}" presName="space" presStyleCnt="0"/>
      <dgm:spPr/>
    </dgm:pt>
    <dgm:pt modelId="{FD40B6B3-0A3B-4ED0-A487-34CDDF78AAA9}" type="pres">
      <dgm:prSet presAssocID="{838D28BD-1A0D-456C-A484-128D20D142EF}" presName="composite" presStyleCnt="0"/>
      <dgm:spPr/>
    </dgm:pt>
    <dgm:pt modelId="{C77BBA50-BB9B-4DC4-89D8-E923DD980295}" type="pres">
      <dgm:prSet presAssocID="{838D28BD-1A0D-456C-A484-128D20D142EF}" presName="LShape" presStyleLbl="alignNode1" presStyleIdx="4" presStyleCnt="5"/>
      <dgm:spPr/>
    </dgm:pt>
    <dgm:pt modelId="{6CB1854F-D392-44AB-80AC-7B55C5639466}" type="pres">
      <dgm:prSet presAssocID="{838D28BD-1A0D-456C-A484-128D20D142EF}" presName="ParentText" presStyleLbl="revTx" presStyleIdx="2" presStyleCnt="3">
        <dgm:presLayoutVars>
          <dgm:chMax val="0"/>
          <dgm:chPref val="0"/>
          <dgm:bulletEnabled val="1"/>
        </dgm:presLayoutVars>
      </dgm:prSet>
      <dgm:spPr/>
      <dgm:t>
        <a:bodyPr/>
        <a:lstStyle/>
        <a:p>
          <a:endParaRPr lang="en-US"/>
        </a:p>
      </dgm:t>
    </dgm:pt>
  </dgm:ptLst>
  <dgm:cxnLst>
    <dgm:cxn modelId="{0F93A842-88D4-4DC8-B0F3-9A261FF8130C}" type="presOf" srcId="{0BC99552-A1F3-4ADA-BE7F-43CECC622EF6}" destId="{CB4D5E6C-C1E5-40FA-9F3B-D3AE831D7F22}" srcOrd="0" destOrd="0" presId="urn:microsoft.com/office/officeart/2009/3/layout/StepUpProcess"/>
    <dgm:cxn modelId="{A823B32E-8306-458D-9FA6-10739845E84A}" type="presOf" srcId="{0716D0FC-A6D0-4049-A91F-C409E6E9CFD3}" destId="{CE28B271-DED2-41BF-AC1C-8DAFB7A05C40}" srcOrd="0" destOrd="0" presId="urn:microsoft.com/office/officeart/2009/3/layout/StepUpProcess"/>
    <dgm:cxn modelId="{FCC78E7D-D564-4AC5-A1B4-A1077B7AC977}" type="presOf" srcId="{838D28BD-1A0D-456C-A484-128D20D142EF}" destId="{6CB1854F-D392-44AB-80AC-7B55C5639466}" srcOrd="0" destOrd="0" presId="urn:microsoft.com/office/officeart/2009/3/layout/StepUpProcess"/>
    <dgm:cxn modelId="{28F29741-D2C6-46D7-8C4D-4D69A299243C}" srcId="{0BC99552-A1F3-4ADA-BE7F-43CECC622EF6}" destId="{3729AC3E-EBB3-464B-B5C3-52F321021F21}" srcOrd="0" destOrd="0" parTransId="{139EE562-52E9-4A4F-B094-82505DEE57B2}" sibTransId="{58ACFC82-F611-499E-BC05-3BBA6FF344C2}"/>
    <dgm:cxn modelId="{A15ED43B-C5FC-4F48-BF02-D3BD7BACC6ED}" srcId="{0716D0FC-A6D0-4049-A91F-C409E6E9CFD3}" destId="{B3A7383B-DAA9-4C3A-8102-FA4CC07EA717}" srcOrd="1" destOrd="0" parTransId="{6B652B92-031A-4121-A1F3-A957FA669FFE}" sibTransId="{F522E793-FBAF-452D-B94E-AF1E9FDBAB1C}"/>
    <dgm:cxn modelId="{9EDF956B-E9AD-45CF-BF15-8A71C2F674C8}" type="presOf" srcId="{B3A7383B-DAA9-4C3A-8102-FA4CC07EA717}" destId="{B1ECB92F-7DD4-47F4-890C-202F7BEA1B90}" srcOrd="0" destOrd="0" presId="urn:microsoft.com/office/officeart/2009/3/layout/StepUpProcess"/>
    <dgm:cxn modelId="{1554139F-C694-407B-BAC3-0864B99BC411}" type="presOf" srcId="{3729AC3E-EBB3-464B-B5C3-52F321021F21}" destId="{CB4D5E6C-C1E5-40FA-9F3B-D3AE831D7F22}" srcOrd="0" destOrd="1" presId="urn:microsoft.com/office/officeart/2009/3/layout/StepUpProcess"/>
    <dgm:cxn modelId="{870A22F8-AEAE-4F49-9167-D8337E0A1CAF}" type="presOf" srcId="{D65FE453-E2D5-4708-A87A-6384A44EF0CB}" destId="{CB4D5E6C-C1E5-40FA-9F3B-D3AE831D7F22}" srcOrd="0" destOrd="3" presId="urn:microsoft.com/office/officeart/2009/3/layout/StepUpProcess"/>
    <dgm:cxn modelId="{FACC0CB6-9346-42D0-A356-D73C00011F85}" type="presOf" srcId="{45E81FFD-2922-4188-96C6-5EE529978700}" destId="{CB4D5E6C-C1E5-40FA-9F3B-D3AE831D7F22}" srcOrd="0" destOrd="2" presId="urn:microsoft.com/office/officeart/2009/3/layout/StepUpProcess"/>
    <dgm:cxn modelId="{AAAB4C17-62C6-4D1D-810D-C0CBF1F4A757}" srcId="{0716D0FC-A6D0-4049-A91F-C409E6E9CFD3}" destId="{838D28BD-1A0D-456C-A484-128D20D142EF}" srcOrd="2" destOrd="0" parTransId="{56CE505D-DF5C-4F3D-9AB5-14056020F4E2}" sibTransId="{D885F74B-017C-4624-9D83-A57087ECB72C}"/>
    <dgm:cxn modelId="{C4170013-4BB6-4B37-AE5A-12A30B5E99F2}" srcId="{0BC99552-A1F3-4ADA-BE7F-43CECC622EF6}" destId="{D65FE453-E2D5-4708-A87A-6384A44EF0CB}" srcOrd="2" destOrd="0" parTransId="{D9369F6F-D598-4733-80AF-FA55E195C091}" sibTransId="{21A057C9-181A-4946-8523-9B78571A9612}"/>
    <dgm:cxn modelId="{B455A135-A33F-42D2-A78D-7A00E65E50E2}" srcId="{0716D0FC-A6D0-4049-A91F-C409E6E9CFD3}" destId="{0BC99552-A1F3-4ADA-BE7F-43CECC622EF6}" srcOrd="0" destOrd="0" parTransId="{57E6C986-5080-48C7-A4E7-F45C78A4C9B4}" sibTransId="{F7BAE35F-15AE-4F6B-846A-84760A1E6748}"/>
    <dgm:cxn modelId="{86D6536E-24DC-4E02-A2AA-BC9D3B9702DC}" srcId="{0BC99552-A1F3-4ADA-BE7F-43CECC622EF6}" destId="{45E81FFD-2922-4188-96C6-5EE529978700}" srcOrd="1" destOrd="0" parTransId="{D8775640-5249-45FC-B42E-262EE7479832}" sibTransId="{C80903FF-66FB-4B86-AA86-B137A98E254C}"/>
    <dgm:cxn modelId="{45325EA8-60D7-494B-B7F5-C74904E5642C}" type="presParOf" srcId="{CE28B271-DED2-41BF-AC1C-8DAFB7A05C40}" destId="{B74E45D3-23A5-40C7-897F-D7C6880944A4}" srcOrd="0" destOrd="0" presId="urn:microsoft.com/office/officeart/2009/3/layout/StepUpProcess"/>
    <dgm:cxn modelId="{1621900C-EAB5-43BD-A968-62C9B2875F4C}" type="presParOf" srcId="{B74E45D3-23A5-40C7-897F-D7C6880944A4}" destId="{5DD250A1-D768-42E0-947A-7FF3688B0C5C}" srcOrd="0" destOrd="0" presId="urn:microsoft.com/office/officeart/2009/3/layout/StepUpProcess"/>
    <dgm:cxn modelId="{2DBC9CCF-8487-4DB8-8E67-E2E3FBEDE6F8}" type="presParOf" srcId="{B74E45D3-23A5-40C7-897F-D7C6880944A4}" destId="{CB4D5E6C-C1E5-40FA-9F3B-D3AE831D7F22}" srcOrd="1" destOrd="0" presId="urn:microsoft.com/office/officeart/2009/3/layout/StepUpProcess"/>
    <dgm:cxn modelId="{E6B90D61-520F-4F2B-8446-FDD308286D6C}" type="presParOf" srcId="{B74E45D3-23A5-40C7-897F-D7C6880944A4}" destId="{0E1F41FF-4066-44F9-9409-50E377776109}" srcOrd="2" destOrd="0" presId="urn:microsoft.com/office/officeart/2009/3/layout/StepUpProcess"/>
    <dgm:cxn modelId="{479BE672-45FA-43FE-9E16-13E1F947C7DA}" type="presParOf" srcId="{CE28B271-DED2-41BF-AC1C-8DAFB7A05C40}" destId="{FE4D14D8-890E-4A5C-953A-7ECF7CB68A00}" srcOrd="1" destOrd="0" presId="urn:microsoft.com/office/officeart/2009/3/layout/StepUpProcess"/>
    <dgm:cxn modelId="{90A30FE6-F141-4241-A0E5-208B18664BC8}" type="presParOf" srcId="{FE4D14D8-890E-4A5C-953A-7ECF7CB68A00}" destId="{4F1A4A29-F899-4582-B683-C54FA63DBADB}" srcOrd="0" destOrd="0" presId="urn:microsoft.com/office/officeart/2009/3/layout/StepUpProcess"/>
    <dgm:cxn modelId="{66066D5B-A6F4-4446-AE22-D0DDCC9D2095}" type="presParOf" srcId="{CE28B271-DED2-41BF-AC1C-8DAFB7A05C40}" destId="{6469AC82-432F-45AB-A98C-8273D6DD6DEE}" srcOrd="2" destOrd="0" presId="urn:microsoft.com/office/officeart/2009/3/layout/StepUpProcess"/>
    <dgm:cxn modelId="{C00B8F06-ECB9-4819-B830-A0E3107400FB}" type="presParOf" srcId="{6469AC82-432F-45AB-A98C-8273D6DD6DEE}" destId="{0541D6AB-F83B-400E-A4C9-FB6C3E061895}" srcOrd="0" destOrd="0" presId="urn:microsoft.com/office/officeart/2009/3/layout/StepUpProcess"/>
    <dgm:cxn modelId="{F0C088C9-FE7B-4A91-9A82-CB4E6F4C6833}" type="presParOf" srcId="{6469AC82-432F-45AB-A98C-8273D6DD6DEE}" destId="{B1ECB92F-7DD4-47F4-890C-202F7BEA1B90}" srcOrd="1" destOrd="0" presId="urn:microsoft.com/office/officeart/2009/3/layout/StepUpProcess"/>
    <dgm:cxn modelId="{0C161C0D-AEFB-4FDA-84C3-214590FCBC2F}" type="presParOf" srcId="{6469AC82-432F-45AB-A98C-8273D6DD6DEE}" destId="{680AB19E-E2A1-4407-A91B-CDC97003C883}" srcOrd="2" destOrd="0" presId="urn:microsoft.com/office/officeart/2009/3/layout/StepUpProcess"/>
    <dgm:cxn modelId="{7AC12407-D816-408D-9275-125D7A012794}" type="presParOf" srcId="{CE28B271-DED2-41BF-AC1C-8DAFB7A05C40}" destId="{D9B4DFDA-47E0-4C31-B857-C1D88DC30AE0}" srcOrd="3" destOrd="0" presId="urn:microsoft.com/office/officeart/2009/3/layout/StepUpProcess"/>
    <dgm:cxn modelId="{EC96F5CB-D704-481C-8453-9C87E42FABBA}" type="presParOf" srcId="{D9B4DFDA-47E0-4C31-B857-C1D88DC30AE0}" destId="{D4CBDF74-8B47-4B72-B104-B7D6EFB702FB}" srcOrd="0" destOrd="0" presId="urn:microsoft.com/office/officeart/2009/3/layout/StepUpProcess"/>
    <dgm:cxn modelId="{F12F61AD-C327-4CC8-AF15-64EDAFF9B431}" type="presParOf" srcId="{CE28B271-DED2-41BF-AC1C-8DAFB7A05C40}" destId="{FD40B6B3-0A3B-4ED0-A487-34CDDF78AAA9}" srcOrd="4" destOrd="0" presId="urn:microsoft.com/office/officeart/2009/3/layout/StepUpProcess"/>
    <dgm:cxn modelId="{B05D35C4-BE1A-42BE-B939-65052A603D78}" type="presParOf" srcId="{FD40B6B3-0A3B-4ED0-A487-34CDDF78AAA9}" destId="{C77BBA50-BB9B-4DC4-89D8-E923DD980295}" srcOrd="0" destOrd="0" presId="urn:microsoft.com/office/officeart/2009/3/layout/StepUpProcess"/>
    <dgm:cxn modelId="{5656F1AB-E969-42C1-8EC6-C8E95FB97CA1}" type="presParOf" srcId="{FD40B6B3-0A3B-4ED0-A487-34CDDF78AAA9}" destId="{6CB1854F-D392-44AB-80AC-7B55C563946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D54C49-BC17-437B-B311-41C750CD8FE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E906561-15D1-40A7-89D6-F9BA0E267812}">
      <dgm:prSet phldrT="[Text]"/>
      <dgm:spPr/>
      <dgm:t>
        <a:bodyPr/>
        <a:lstStyle/>
        <a:p>
          <a:r>
            <a:rPr lang="en-US">
              <a:solidFill>
                <a:schemeClr val="tx2"/>
              </a:solidFill>
            </a:rPr>
            <a:t>Counting</a:t>
          </a:r>
          <a:endParaRPr lang="en-US" b="0" i="0" u="none" strike="noStrike" cap="none" baseline="0" noProof="0">
            <a:solidFill>
              <a:schemeClr val="tx2"/>
            </a:solidFill>
            <a:latin typeface="Calibri"/>
            <a:cs typeface="Calibri"/>
          </a:endParaRPr>
        </a:p>
      </dgm:t>
    </dgm:pt>
    <dgm:pt modelId="{76F65247-CB17-4C3E-BF84-106E057EE87F}" type="parTrans" cxnId="{82208E38-C68C-48DF-93DD-9198D7E8A8E9}">
      <dgm:prSet/>
      <dgm:spPr/>
      <dgm:t>
        <a:bodyPr/>
        <a:lstStyle/>
        <a:p>
          <a:endParaRPr lang="en-US"/>
        </a:p>
      </dgm:t>
    </dgm:pt>
    <dgm:pt modelId="{C32F83CE-03A4-455E-93C5-CBD7E738B9DF}" type="sibTrans" cxnId="{82208E38-C68C-48DF-93DD-9198D7E8A8E9}">
      <dgm:prSet/>
      <dgm:spPr/>
      <dgm:t>
        <a:bodyPr/>
        <a:lstStyle/>
        <a:p>
          <a:endParaRPr lang="en-US"/>
        </a:p>
      </dgm:t>
    </dgm:pt>
    <dgm:pt modelId="{C62F3623-2A1F-43DE-9C25-7AD8E842EA8A}">
      <dgm:prSet phldrT="[Text]"/>
      <dgm:spPr/>
      <dgm:t>
        <a:bodyPr/>
        <a:lstStyle/>
        <a:p>
          <a:r>
            <a:rPr lang="en-US"/>
            <a:t>Objects</a:t>
          </a:r>
        </a:p>
      </dgm:t>
    </dgm:pt>
    <dgm:pt modelId="{5CA0CD1A-1EED-4677-A623-164A892345E4}" type="parTrans" cxnId="{8FCD9DA9-6A71-45A2-99DC-B17C65B87ACB}">
      <dgm:prSet/>
      <dgm:spPr/>
      <dgm:t>
        <a:bodyPr/>
        <a:lstStyle/>
        <a:p>
          <a:endParaRPr lang="en-US"/>
        </a:p>
      </dgm:t>
    </dgm:pt>
    <dgm:pt modelId="{36D86128-1116-4EB9-85BD-9800F41E8C99}" type="sibTrans" cxnId="{8FCD9DA9-6A71-45A2-99DC-B17C65B87ACB}">
      <dgm:prSet/>
      <dgm:spPr/>
      <dgm:t>
        <a:bodyPr/>
        <a:lstStyle/>
        <a:p>
          <a:endParaRPr lang="en-US"/>
        </a:p>
      </dgm:t>
    </dgm:pt>
    <dgm:pt modelId="{6EA57A66-8AAC-47D8-AD77-DBA9C1AD0AEE}">
      <dgm:prSet phldrT="[Text]"/>
      <dgm:spPr/>
      <dgm:t>
        <a:bodyPr/>
        <a:lstStyle/>
        <a:p>
          <a:r>
            <a:rPr lang="en-US"/>
            <a:t>Mentally</a:t>
          </a:r>
        </a:p>
      </dgm:t>
    </dgm:pt>
    <dgm:pt modelId="{AAE9999E-4AF8-407A-B948-66C5F8596754}" type="parTrans" cxnId="{CE83B5DA-DC3A-44B7-8889-5D492CBD42CE}">
      <dgm:prSet/>
      <dgm:spPr/>
      <dgm:t>
        <a:bodyPr/>
        <a:lstStyle/>
        <a:p>
          <a:endParaRPr lang="en-US"/>
        </a:p>
      </dgm:t>
    </dgm:pt>
    <dgm:pt modelId="{008A385F-B2D9-4F4D-AC51-C4C76C5B39D5}" type="sibTrans" cxnId="{CE83B5DA-DC3A-44B7-8889-5D492CBD42CE}">
      <dgm:prSet/>
      <dgm:spPr/>
      <dgm:t>
        <a:bodyPr/>
        <a:lstStyle/>
        <a:p>
          <a:endParaRPr lang="en-US"/>
        </a:p>
      </dgm:t>
    </dgm:pt>
    <dgm:pt modelId="{E242FA53-EB49-4E09-A1A2-71A4D753E39D}">
      <dgm:prSet phldrT="[Text]"/>
      <dgm:spPr/>
      <dgm:t>
        <a:bodyPr/>
        <a:lstStyle/>
        <a:p>
          <a:r>
            <a:rPr lang="en-US">
              <a:solidFill>
                <a:schemeClr val="tx2"/>
              </a:solidFill>
            </a:rPr>
            <a:t>Deriving</a:t>
          </a:r>
        </a:p>
      </dgm:t>
    </dgm:pt>
    <dgm:pt modelId="{43C60BD0-6111-49E6-A2A1-CA2602251705}" type="parTrans" cxnId="{D0CEC7C2-EE35-4A65-81E4-9B5363F2FF6D}">
      <dgm:prSet/>
      <dgm:spPr/>
      <dgm:t>
        <a:bodyPr/>
        <a:lstStyle/>
        <a:p>
          <a:endParaRPr lang="en-US"/>
        </a:p>
      </dgm:t>
    </dgm:pt>
    <dgm:pt modelId="{6233F896-6D44-46A1-BCB5-C40FC9905E29}" type="sibTrans" cxnId="{D0CEC7C2-EE35-4A65-81E4-9B5363F2FF6D}">
      <dgm:prSet/>
      <dgm:spPr/>
      <dgm:t>
        <a:bodyPr/>
        <a:lstStyle/>
        <a:p>
          <a:endParaRPr lang="en-US"/>
        </a:p>
      </dgm:t>
    </dgm:pt>
    <dgm:pt modelId="{4FD2458B-EB83-4FFE-8ADF-7E8BA6E084B8}">
      <dgm:prSet phldrT="[Text]"/>
      <dgm:spPr/>
      <dgm:t>
        <a:bodyPr/>
        <a:lstStyle/>
        <a:p>
          <a:r>
            <a:rPr lang="en-US"/>
            <a:t>Reasoning based on known facts</a:t>
          </a:r>
        </a:p>
      </dgm:t>
    </dgm:pt>
    <dgm:pt modelId="{56D18235-E3F2-436C-BB94-75D7B2C261E5}" type="parTrans" cxnId="{078FF56C-A48D-4C71-BCD1-0AC7AE598FA3}">
      <dgm:prSet/>
      <dgm:spPr/>
      <dgm:t>
        <a:bodyPr/>
        <a:lstStyle/>
        <a:p>
          <a:endParaRPr lang="en-US"/>
        </a:p>
      </dgm:t>
    </dgm:pt>
    <dgm:pt modelId="{32F5A0AC-BC49-4353-8A53-2318DC83E336}" type="sibTrans" cxnId="{078FF56C-A48D-4C71-BCD1-0AC7AE598FA3}">
      <dgm:prSet/>
      <dgm:spPr/>
      <dgm:t>
        <a:bodyPr/>
        <a:lstStyle/>
        <a:p>
          <a:endParaRPr lang="en-US"/>
        </a:p>
      </dgm:t>
    </dgm:pt>
    <dgm:pt modelId="{6390B7DA-494F-4BB8-A91F-7EAFCFF1EF99}">
      <dgm:prSet phldrT="[Text]"/>
      <dgm:spPr/>
      <dgm:t>
        <a:bodyPr/>
        <a:lstStyle/>
        <a:p>
          <a:r>
            <a:rPr lang="en-US">
              <a:solidFill>
                <a:schemeClr val="tx2"/>
              </a:solidFill>
            </a:rPr>
            <a:t>Mastery</a:t>
          </a:r>
        </a:p>
      </dgm:t>
    </dgm:pt>
    <dgm:pt modelId="{C5CC89AF-8AB7-4DEA-AFE1-BABD0BFD132B}" type="parTrans" cxnId="{2F16F026-A813-41BA-B072-A2D98BB682C2}">
      <dgm:prSet/>
      <dgm:spPr/>
      <dgm:t>
        <a:bodyPr/>
        <a:lstStyle/>
        <a:p>
          <a:endParaRPr lang="en-US"/>
        </a:p>
      </dgm:t>
    </dgm:pt>
    <dgm:pt modelId="{7E151E6B-CDF5-4AE7-B7D3-7D7125897113}" type="sibTrans" cxnId="{2F16F026-A813-41BA-B072-A2D98BB682C2}">
      <dgm:prSet/>
      <dgm:spPr/>
      <dgm:t>
        <a:bodyPr/>
        <a:lstStyle/>
        <a:p>
          <a:endParaRPr lang="en-US"/>
        </a:p>
      </dgm:t>
    </dgm:pt>
    <dgm:pt modelId="{11561599-66A3-41D9-80D9-2D4251A76B9D}">
      <dgm:prSet phldrT="[Text]"/>
      <dgm:spPr/>
      <dgm:t>
        <a:bodyPr/>
        <a:lstStyle/>
        <a:p>
          <a:r>
            <a:rPr lang="en-US"/>
            <a:t>Efficiently produces answer</a:t>
          </a:r>
        </a:p>
      </dgm:t>
    </dgm:pt>
    <dgm:pt modelId="{4A78A712-0F07-4C9F-AEB0-B1A70E93C2B7}" type="parTrans" cxnId="{AD22D138-F8B4-4C1C-8D3E-4F06655827CD}">
      <dgm:prSet/>
      <dgm:spPr/>
      <dgm:t>
        <a:bodyPr/>
        <a:lstStyle/>
        <a:p>
          <a:endParaRPr lang="en-US"/>
        </a:p>
      </dgm:t>
    </dgm:pt>
    <dgm:pt modelId="{6ADEF848-17EE-4168-8C7A-A87D713BE99D}" type="sibTrans" cxnId="{AD22D138-F8B4-4C1C-8D3E-4F06655827CD}">
      <dgm:prSet/>
      <dgm:spPr/>
      <dgm:t>
        <a:bodyPr/>
        <a:lstStyle/>
        <a:p>
          <a:endParaRPr lang="en-US"/>
        </a:p>
      </dgm:t>
    </dgm:pt>
    <dgm:pt modelId="{AA6D6429-16DB-4DC1-9FEE-5C5438CFDAC1}" type="pres">
      <dgm:prSet presAssocID="{EED54C49-BC17-437B-B311-41C750CD8FEE}" presName="linearFlow" presStyleCnt="0">
        <dgm:presLayoutVars>
          <dgm:dir/>
          <dgm:animLvl val="lvl"/>
          <dgm:resizeHandles val="exact"/>
        </dgm:presLayoutVars>
      </dgm:prSet>
      <dgm:spPr/>
      <dgm:t>
        <a:bodyPr/>
        <a:lstStyle/>
        <a:p>
          <a:endParaRPr lang="en-US"/>
        </a:p>
      </dgm:t>
    </dgm:pt>
    <dgm:pt modelId="{B7D5238C-2F76-4997-8DA3-12CC74626EF7}" type="pres">
      <dgm:prSet presAssocID="{1E906561-15D1-40A7-89D6-F9BA0E267812}" presName="composite" presStyleCnt="0"/>
      <dgm:spPr/>
    </dgm:pt>
    <dgm:pt modelId="{5D7738CD-441E-46AF-A71B-470A759D22C8}" type="pres">
      <dgm:prSet presAssocID="{1E906561-15D1-40A7-89D6-F9BA0E267812}" presName="parentText" presStyleLbl="alignNode1" presStyleIdx="0" presStyleCnt="3">
        <dgm:presLayoutVars>
          <dgm:chMax val="1"/>
          <dgm:bulletEnabled val="1"/>
        </dgm:presLayoutVars>
      </dgm:prSet>
      <dgm:spPr/>
      <dgm:t>
        <a:bodyPr/>
        <a:lstStyle/>
        <a:p>
          <a:endParaRPr lang="en-US"/>
        </a:p>
      </dgm:t>
    </dgm:pt>
    <dgm:pt modelId="{B29CE99A-0EF0-4AB9-AA2E-3BC8FA932144}" type="pres">
      <dgm:prSet presAssocID="{1E906561-15D1-40A7-89D6-F9BA0E267812}" presName="descendantText" presStyleLbl="alignAcc1" presStyleIdx="0" presStyleCnt="3">
        <dgm:presLayoutVars>
          <dgm:bulletEnabled val="1"/>
        </dgm:presLayoutVars>
      </dgm:prSet>
      <dgm:spPr/>
      <dgm:t>
        <a:bodyPr/>
        <a:lstStyle/>
        <a:p>
          <a:endParaRPr lang="en-US"/>
        </a:p>
      </dgm:t>
    </dgm:pt>
    <dgm:pt modelId="{15298093-97EE-488E-9CC2-2F7A7DC8D90D}" type="pres">
      <dgm:prSet presAssocID="{C32F83CE-03A4-455E-93C5-CBD7E738B9DF}" presName="sp" presStyleCnt="0"/>
      <dgm:spPr/>
    </dgm:pt>
    <dgm:pt modelId="{5C2ABAF7-1BA3-4C82-824C-517546CF27B4}" type="pres">
      <dgm:prSet presAssocID="{E242FA53-EB49-4E09-A1A2-71A4D753E39D}" presName="composite" presStyleCnt="0"/>
      <dgm:spPr/>
    </dgm:pt>
    <dgm:pt modelId="{242DB1FF-DDEB-4814-A777-3F44C41EC114}" type="pres">
      <dgm:prSet presAssocID="{E242FA53-EB49-4E09-A1A2-71A4D753E39D}" presName="parentText" presStyleLbl="alignNode1" presStyleIdx="1" presStyleCnt="3">
        <dgm:presLayoutVars>
          <dgm:chMax val="1"/>
          <dgm:bulletEnabled val="1"/>
        </dgm:presLayoutVars>
      </dgm:prSet>
      <dgm:spPr/>
      <dgm:t>
        <a:bodyPr/>
        <a:lstStyle/>
        <a:p>
          <a:endParaRPr lang="en-US"/>
        </a:p>
      </dgm:t>
    </dgm:pt>
    <dgm:pt modelId="{77BCD2DF-5860-4421-BEEF-E0CC9DA18487}" type="pres">
      <dgm:prSet presAssocID="{E242FA53-EB49-4E09-A1A2-71A4D753E39D}" presName="descendantText" presStyleLbl="alignAcc1" presStyleIdx="1" presStyleCnt="3" custLinFactNeighborY="-5426">
        <dgm:presLayoutVars>
          <dgm:bulletEnabled val="1"/>
        </dgm:presLayoutVars>
      </dgm:prSet>
      <dgm:spPr/>
      <dgm:t>
        <a:bodyPr/>
        <a:lstStyle/>
        <a:p>
          <a:endParaRPr lang="en-US"/>
        </a:p>
      </dgm:t>
    </dgm:pt>
    <dgm:pt modelId="{3BAB812D-0C64-4EB8-846E-901C0108CA45}" type="pres">
      <dgm:prSet presAssocID="{6233F896-6D44-46A1-BCB5-C40FC9905E29}" presName="sp" presStyleCnt="0"/>
      <dgm:spPr/>
    </dgm:pt>
    <dgm:pt modelId="{FA6DA859-42F8-43E8-8057-43D12A1FD5A0}" type="pres">
      <dgm:prSet presAssocID="{6390B7DA-494F-4BB8-A91F-7EAFCFF1EF99}" presName="composite" presStyleCnt="0"/>
      <dgm:spPr/>
    </dgm:pt>
    <dgm:pt modelId="{689EF232-4AC1-42E2-8213-9A7ED3408611}" type="pres">
      <dgm:prSet presAssocID="{6390B7DA-494F-4BB8-A91F-7EAFCFF1EF99}" presName="parentText" presStyleLbl="alignNode1" presStyleIdx="2" presStyleCnt="3">
        <dgm:presLayoutVars>
          <dgm:chMax val="1"/>
          <dgm:bulletEnabled val="1"/>
        </dgm:presLayoutVars>
      </dgm:prSet>
      <dgm:spPr/>
      <dgm:t>
        <a:bodyPr/>
        <a:lstStyle/>
        <a:p>
          <a:endParaRPr lang="en-US"/>
        </a:p>
      </dgm:t>
    </dgm:pt>
    <dgm:pt modelId="{E1C41A18-E098-43BC-BD82-C7B05A9DDDE7}" type="pres">
      <dgm:prSet presAssocID="{6390B7DA-494F-4BB8-A91F-7EAFCFF1EF99}" presName="descendantText" presStyleLbl="alignAcc1" presStyleIdx="2" presStyleCnt="3">
        <dgm:presLayoutVars>
          <dgm:bulletEnabled val="1"/>
        </dgm:presLayoutVars>
      </dgm:prSet>
      <dgm:spPr/>
      <dgm:t>
        <a:bodyPr/>
        <a:lstStyle/>
        <a:p>
          <a:endParaRPr lang="en-US"/>
        </a:p>
      </dgm:t>
    </dgm:pt>
  </dgm:ptLst>
  <dgm:cxnLst>
    <dgm:cxn modelId="{A9B21D0A-B02E-4B4C-99CD-90D52BF7437C}" type="presOf" srcId="{EED54C49-BC17-437B-B311-41C750CD8FEE}" destId="{AA6D6429-16DB-4DC1-9FEE-5C5438CFDAC1}" srcOrd="0" destOrd="0" presId="urn:microsoft.com/office/officeart/2005/8/layout/chevron2"/>
    <dgm:cxn modelId="{2F16F026-A813-41BA-B072-A2D98BB682C2}" srcId="{EED54C49-BC17-437B-B311-41C750CD8FEE}" destId="{6390B7DA-494F-4BB8-A91F-7EAFCFF1EF99}" srcOrd="2" destOrd="0" parTransId="{C5CC89AF-8AB7-4DEA-AFE1-BABD0BFD132B}" sibTransId="{7E151E6B-CDF5-4AE7-B7D3-7D7125897113}"/>
    <dgm:cxn modelId="{8FCD9DA9-6A71-45A2-99DC-B17C65B87ACB}" srcId="{1E906561-15D1-40A7-89D6-F9BA0E267812}" destId="{C62F3623-2A1F-43DE-9C25-7AD8E842EA8A}" srcOrd="0" destOrd="0" parTransId="{5CA0CD1A-1EED-4677-A623-164A892345E4}" sibTransId="{36D86128-1116-4EB9-85BD-9800F41E8C99}"/>
    <dgm:cxn modelId="{078FF56C-A48D-4C71-BCD1-0AC7AE598FA3}" srcId="{E242FA53-EB49-4E09-A1A2-71A4D753E39D}" destId="{4FD2458B-EB83-4FFE-8ADF-7E8BA6E084B8}" srcOrd="0" destOrd="0" parTransId="{56D18235-E3F2-436C-BB94-75D7B2C261E5}" sibTransId="{32F5A0AC-BC49-4353-8A53-2318DC83E336}"/>
    <dgm:cxn modelId="{67F7BB2D-2D1E-4F93-8589-35DA12334928}" type="presOf" srcId="{11561599-66A3-41D9-80D9-2D4251A76B9D}" destId="{E1C41A18-E098-43BC-BD82-C7B05A9DDDE7}" srcOrd="0" destOrd="0" presId="urn:microsoft.com/office/officeart/2005/8/layout/chevron2"/>
    <dgm:cxn modelId="{8496FAED-C4DF-41DB-B15C-648708034799}" type="presOf" srcId="{E242FA53-EB49-4E09-A1A2-71A4D753E39D}" destId="{242DB1FF-DDEB-4814-A777-3F44C41EC114}" srcOrd="0" destOrd="0" presId="urn:microsoft.com/office/officeart/2005/8/layout/chevron2"/>
    <dgm:cxn modelId="{96F48A52-9EA3-490F-A731-137CB3045067}" type="presOf" srcId="{6390B7DA-494F-4BB8-A91F-7EAFCFF1EF99}" destId="{689EF232-4AC1-42E2-8213-9A7ED3408611}" srcOrd="0" destOrd="0" presId="urn:microsoft.com/office/officeart/2005/8/layout/chevron2"/>
    <dgm:cxn modelId="{82208E38-C68C-48DF-93DD-9198D7E8A8E9}" srcId="{EED54C49-BC17-437B-B311-41C750CD8FEE}" destId="{1E906561-15D1-40A7-89D6-F9BA0E267812}" srcOrd="0" destOrd="0" parTransId="{76F65247-CB17-4C3E-BF84-106E057EE87F}" sibTransId="{C32F83CE-03A4-455E-93C5-CBD7E738B9DF}"/>
    <dgm:cxn modelId="{CE83B5DA-DC3A-44B7-8889-5D492CBD42CE}" srcId="{1E906561-15D1-40A7-89D6-F9BA0E267812}" destId="{6EA57A66-8AAC-47D8-AD77-DBA9C1AD0AEE}" srcOrd="1" destOrd="0" parTransId="{AAE9999E-4AF8-407A-B948-66C5F8596754}" sibTransId="{008A385F-B2D9-4F4D-AC51-C4C76C5B39D5}"/>
    <dgm:cxn modelId="{B00A0C28-BC24-495E-ABBF-BFEC287DD735}" type="presOf" srcId="{6EA57A66-8AAC-47D8-AD77-DBA9C1AD0AEE}" destId="{B29CE99A-0EF0-4AB9-AA2E-3BC8FA932144}" srcOrd="0" destOrd="1" presId="urn:microsoft.com/office/officeart/2005/8/layout/chevron2"/>
    <dgm:cxn modelId="{AD22D138-F8B4-4C1C-8D3E-4F06655827CD}" srcId="{6390B7DA-494F-4BB8-A91F-7EAFCFF1EF99}" destId="{11561599-66A3-41D9-80D9-2D4251A76B9D}" srcOrd="0" destOrd="0" parTransId="{4A78A712-0F07-4C9F-AEB0-B1A70E93C2B7}" sibTransId="{6ADEF848-17EE-4168-8C7A-A87D713BE99D}"/>
    <dgm:cxn modelId="{187853CC-C834-491F-941E-6302A4A1A9A2}" type="presOf" srcId="{4FD2458B-EB83-4FFE-8ADF-7E8BA6E084B8}" destId="{77BCD2DF-5860-4421-BEEF-E0CC9DA18487}" srcOrd="0" destOrd="0" presId="urn:microsoft.com/office/officeart/2005/8/layout/chevron2"/>
    <dgm:cxn modelId="{78B489EF-4CFE-4848-9E60-D33AC3CF4DF1}" type="presOf" srcId="{C62F3623-2A1F-43DE-9C25-7AD8E842EA8A}" destId="{B29CE99A-0EF0-4AB9-AA2E-3BC8FA932144}" srcOrd="0" destOrd="0" presId="urn:microsoft.com/office/officeart/2005/8/layout/chevron2"/>
    <dgm:cxn modelId="{D0CEC7C2-EE35-4A65-81E4-9B5363F2FF6D}" srcId="{EED54C49-BC17-437B-B311-41C750CD8FEE}" destId="{E242FA53-EB49-4E09-A1A2-71A4D753E39D}" srcOrd="1" destOrd="0" parTransId="{43C60BD0-6111-49E6-A2A1-CA2602251705}" sibTransId="{6233F896-6D44-46A1-BCB5-C40FC9905E29}"/>
    <dgm:cxn modelId="{36446AEE-CA85-4D07-BD45-6B10884B5BFF}" type="presOf" srcId="{1E906561-15D1-40A7-89D6-F9BA0E267812}" destId="{5D7738CD-441E-46AF-A71B-470A759D22C8}" srcOrd="0" destOrd="0" presId="urn:microsoft.com/office/officeart/2005/8/layout/chevron2"/>
    <dgm:cxn modelId="{8BF82AD2-0C9E-42FC-A700-75E479301F93}" type="presParOf" srcId="{AA6D6429-16DB-4DC1-9FEE-5C5438CFDAC1}" destId="{B7D5238C-2F76-4997-8DA3-12CC74626EF7}" srcOrd="0" destOrd="0" presId="urn:microsoft.com/office/officeart/2005/8/layout/chevron2"/>
    <dgm:cxn modelId="{59B2B0C0-8F91-4F91-9A33-C5196F780B28}" type="presParOf" srcId="{B7D5238C-2F76-4997-8DA3-12CC74626EF7}" destId="{5D7738CD-441E-46AF-A71B-470A759D22C8}" srcOrd="0" destOrd="0" presId="urn:microsoft.com/office/officeart/2005/8/layout/chevron2"/>
    <dgm:cxn modelId="{3D1957E2-10EB-4ACD-A5EA-88D00190FEA8}" type="presParOf" srcId="{B7D5238C-2F76-4997-8DA3-12CC74626EF7}" destId="{B29CE99A-0EF0-4AB9-AA2E-3BC8FA932144}" srcOrd="1" destOrd="0" presId="urn:microsoft.com/office/officeart/2005/8/layout/chevron2"/>
    <dgm:cxn modelId="{BC8A4925-EA48-4673-847F-F8B1DBC9190B}" type="presParOf" srcId="{AA6D6429-16DB-4DC1-9FEE-5C5438CFDAC1}" destId="{15298093-97EE-488E-9CC2-2F7A7DC8D90D}" srcOrd="1" destOrd="0" presId="urn:microsoft.com/office/officeart/2005/8/layout/chevron2"/>
    <dgm:cxn modelId="{23DAE364-9A66-4103-BD87-0B58B9F606B5}" type="presParOf" srcId="{AA6D6429-16DB-4DC1-9FEE-5C5438CFDAC1}" destId="{5C2ABAF7-1BA3-4C82-824C-517546CF27B4}" srcOrd="2" destOrd="0" presId="urn:microsoft.com/office/officeart/2005/8/layout/chevron2"/>
    <dgm:cxn modelId="{FF41878F-7AC9-4E98-80C1-E855CD4B39C3}" type="presParOf" srcId="{5C2ABAF7-1BA3-4C82-824C-517546CF27B4}" destId="{242DB1FF-DDEB-4814-A777-3F44C41EC114}" srcOrd="0" destOrd="0" presId="urn:microsoft.com/office/officeart/2005/8/layout/chevron2"/>
    <dgm:cxn modelId="{334E3ECE-D97D-47CE-9CAD-3D3B67CF85CC}" type="presParOf" srcId="{5C2ABAF7-1BA3-4C82-824C-517546CF27B4}" destId="{77BCD2DF-5860-4421-BEEF-E0CC9DA18487}" srcOrd="1" destOrd="0" presId="urn:microsoft.com/office/officeart/2005/8/layout/chevron2"/>
    <dgm:cxn modelId="{128E5AB6-19ED-453B-B094-7EB277EF0BFC}" type="presParOf" srcId="{AA6D6429-16DB-4DC1-9FEE-5C5438CFDAC1}" destId="{3BAB812D-0C64-4EB8-846E-901C0108CA45}" srcOrd="3" destOrd="0" presId="urn:microsoft.com/office/officeart/2005/8/layout/chevron2"/>
    <dgm:cxn modelId="{2C6D77F0-6B43-437F-BE46-67294504344F}" type="presParOf" srcId="{AA6D6429-16DB-4DC1-9FEE-5C5438CFDAC1}" destId="{FA6DA859-42F8-43E8-8057-43D12A1FD5A0}" srcOrd="4" destOrd="0" presId="urn:microsoft.com/office/officeart/2005/8/layout/chevron2"/>
    <dgm:cxn modelId="{1D47134A-B434-431B-A7E5-9632567BD2CE}" type="presParOf" srcId="{FA6DA859-42F8-43E8-8057-43D12A1FD5A0}" destId="{689EF232-4AC1-42E2-8213-9A7ED3408611}" srcOrd="0" destOrd="0" presId="urn:microsoft.com/office/officeart/2005/8/layout/chevron2"/>
    <dgm:cxn modelId="{D8E5F553-A539-4C9E-A6C0-3E048F6023A7}" type="presParOf" srcId="{FA6DA859-42F8-43E8-8057-43D12A1FD5A0}" destId="{E1C41A18-E098-43BC-BD82-C7B05A9DDDE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061334-EC14-42F4-B3E5-EAA2C6386EC6}"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C928419-AEA2-454F-BF1E-D90CACE7ADF2}">
      <dgm:prSet phldrT="[Text]"/>
      <dgm:spPr/>
      <dgm:t>
        <a:bodyPr/>
        <a:lstStyle/>
        <a:p>
          <a:r>
            <a:rPr lang="en-US"/>
            <a:t>Timed</a:t>
          </a:r>
        </a:p>
      </dgm:t>
    </dgm:pt>
    <dgm:pt modelId="{09804416-5C82-40BF-BA1B-4B969F45C4E5}" type="parTrans" cxnId="{28B9D39F-0412-4358-AADE-7D00707776C2}">
      <dgm:prSet/>
      <dgm:spPr/>
      <dgm:t>
        <a:bodyPr/>
        <a:lstStyle/>
        <a:p>
          <a:endParaRPr lang="en-US"/>
        </a:p>
      </dgm:t>
    </dgm:pt>
    <dgm:pt modelId="{E46BC32A-9828-46A3-AF70-DDB06BCD9FB5}" type="sibTrans" cxnId="{28B9D39F-0412-4358-AADE-7D00707776C2}">
      <dgm:prSet/>
      <dgm:spPr/>
      <dgm:t>
        <a:bodyPr/>
        <a:lstStyle/>
        <a:p>
          <a:endParaRPr lang="en-US"/>
        </a:p>
      </dgm:t>
    </dgm:pt>
    <dgm:pt modelId="{06BAA3D2-7306-41AE-A59D-6E781F425761}">
      <dgm:prSet phldrT="[Text]"/>
      <dgm:spPr/>
      <dgm:t>
        <a:bodyPr/>
        <a:lstStyle/>
        <a:p>
          <a:r>
            <a:rPr lang="en-US" dirty="0"/>
            <a:t>Timed tests do not assess fluency</a:t>
          </a:r>
        </a:p>
      </dgm:t>
    </dgm:pt>
    <dgm:pt modelId="{098509EF-5999-4153-9060-7D7F17817BA4}" type="parTrans" cxnId="{4492A4EF-8C5B-4F01-884F-776267DA4C04}">
      <dgm:prSet/>
      <dgm:spPr/>
      <dgm:t>
        <a:bodyPr/>
        <a:lstStyle/>
        <a:p>
          <a:endParaRPr lang="en-US"/>
        </a:p>
      </dgm:t>
    </dgm:pt>
    <dgm:pt modelId="{9AC93587-769A-4658-A5F0-3942D0754D8F}" type="sibTrans" cxnId="{4492A4EF-8C5B-4F01-884F-776267DA4C04}">
      <dgm:prSet/>
      <dgm:spPr/>
      <dgm:t>
        <a:bodyPr/>
        <a:lstStyle/>
        <a:p>
          <a:endParaRPr lang="en-US"/>
        </a:p>
      </dgm:t>
    </dgm:pt>
    <dgm:pt modelId="{1D52E423-B2A3-4FA5-94B8-BD99C658CB12}">
      <dgm:prSet phldrT="[Text]"/>
      <dgm:spPr/>
      <dgm:t>
        <a:bodyPr/>
        <a:lstStyle/>
        <a:p>
          <a:r>
            <a:rPr lang="en-US"/>
            <a:t>Practice</a:t>
          </a:r>
        </a:p>
      </dgm:t>
    </dgm:pt>
    <dgm:pt modelId="{ACC5C0A6-EF81-45AA-9870-C6DFED2004FD}" type="parTrans" cxnId="{4274E273-84AC-44C7-88D4-492D66CE6081}">
      <dgm:prSet/>
      <dgm:spPr/>
      <dgm:t>
        <a:bodyPr/>
        <a:lstStyle/>
        <a:p>
          <a:endParaRPr lang="en-US"/>
        </a:p>
      </dgm:t>
    </dgm:pt>
    <dgm:pt modelId="{FA12A3F7-6015-4291-A01A-4C94CC4A5F5C}" type="sibTrans" cxnId="{4274E273-84AC-44C7-88D4-492D66CE6081}">
      <dgm:prSet/>
      <dgm:spPr/>
      <dgm:t>
        <a:bodyPr/>
        <a:lstStyle/>
        <a:p>
          <a:endParaRPr lang="en-US"/>
        </a:p>
      </dgm:t>
    </dgm:pt>
    <dgm:pt modelId="{9CC65A7F-C3C0-4DF0-AEEE-FF6AA28A71C4}">
      <dgm:prSet/>
      <dgm:spPr/>
      <dgm:t>
        <a:bodyPr/>
        <a:lstStyle/>
        <a:p>
          <a:pPr rtl="0"/>
          <a:r>
            <a:rPr lang="en-US"/>
            <a:t>Kids need substantial &amp; ENJOYABLE practice!</a:t>
          </a:r>
          <a:r>
            <a:rPr lang="en-US">
              <a:latin typeface="Calibri" panose="020F0502020204030204"/>
            </a:rPr>
            <a:t> </a:t>
          </a:r>
          <a:endParaRPr lang="en-US"/>
        </a:p>
      </dgm:t>
    </dgm:pt>
    <dgm:pt modelId="{9FF69828-090B-441B-A8AF-1AA9F756120C}" type="parTrans" cxnId="{789640B5-9F2D-4928-9FFE-7B6A25E4F7CF}">
      <dgm:prSet/>
      <dgm:spPr/>
      <dgm:t>
        <a:bodyPr/>
        <a:lstStyle/>
        <a:p>
          <a:endParaRPr lang="en-US"/>
        </a:p>
      </dgm:t>
    </dgm:pt>
    <dgm:pt modelId="{8EC9FE63-28B7-4239-8E9F-BD19918DDE68}" type="sibTrans" cxnId="{789640B5-9F2D-4928-9FFE-7B6A25E4F7CF}">
      <dgm:prSet/>
      <dgm:spPr/>
      <dgm:t>
        <a:bodyPr/>
        <a:lstStyle/>
        <a:p>
          <a:endParaRPr lang="en-US"/>
        </a:p>
      </dgm:t>
    </dgm:pt>
    <dgm:pt modelId="{0E9BC4A5-C53D-4EF1-8398-B56E1F4A803F}">
      <dgm:prSet phldrT="[Text]"/>
      <dgm:spPr/>
      <dgm:t>
        <a:bodyPr/>
        <a:lstStyle/>
        <a:p>
          <a:r>
            <a:rPr lang="en-US" dirty="0" smtClean="0"/>
            <a:t>Can cause anxiety! </a:t>
          </a:r>
          <a:endParaRPr lang="en-US" dirty="0"/>
        </a:p>
      </dgm:t>
    </dgm:pt>
    <dgm:pt modelId="{A6951030-CE71-43EE-8561-D0060C89E6A7}" type="parTrans" cxnId="{41F8FEF0-B445-4154-9362-B42B760E83CC}">
      <dgm:prSet/>
      <dgm:spPr/>
      <dgm:t>
        <a:bodyPr/>
        <a:lstStyle/>
        <a:p>
          <a:endParaRPr lang="en-US"/>
        </a:p>
      </dgm:t>
    </dgm:pt>
    <dgm:pt modelId="{3AF68544-B3CC-4222-B296-FBAFA7E58B15}" type="sibTrans" cxnId="{41F8FEF0-B445-4154-9362-B42B760E83CC}">
      <dgm:prSet/>
      <dgm:spPr/>
      <dgm:t>
        <a:bodyPr/>
        <a:lstStyle/>
        <a:p>
          <a:endParaRPr lang="en-US"/>
        </a:p>
      </dgm:t>
    </dgm:pt>
    <dgm:pt modelId="{7E15598C-2BAD-4503-8F14-8AF3240A8DB3}" type="pres">
      <dgm:prSet presAssocID="{04061334-EC14-42F4-B3E5-EAA2C6386EC6}" presName="linearFlow" presStyleCnt="0">
        <dgm:presLayoutVars>
          <dgm:dir/>
          <dgm:animLvl val="lvl"/>
          <dgm:resizeHandles val="exact"/>
        </dgm:presLayoutVars>
      </dgm:prSet>
      <dgm:spPr/>
      <dgm:t>
        <a:bodyPr/>
        <a:lstStyle/>
        <a:p>
          <a:endParaRPr lang="en-US"/>
        </a:p>
      </dgm:t>
    </dgm:pt>
    <dgm:pt modelId="{A311F217-8191-475B-8BA9-CF854024C8FF}" type="pres">
      <dgm:prSet presAssocID="{0C928419-AEA2-454F-BF1E-D90CACE7ADF2}" presName="composite" presStyleCnt="0"/>
      <dgm:spPr/>
    </dgm:pt>
    <dgm:pt modelId="{08E6F220-801A-41B7-9FD4-6D9CA71E79E3}" type="pres">
      <dgm:prSet presAssocID="{0C928419-AEA2-454F-BF1E-D90CACE7ADF2}" presName="parentText" presStyleLbl="alignNode1" presStyleIdx="0" presStyleCnt="2">
        <dgm:presLayoutVars>
          <dgm:chMax val="1"/>
          <dgm:bulletEnabled val="1"/>
        </dgm:presLayoutVars>
      </dgm:prSet>
      <dgm:spPr/>
      <dgm:t>
        <a:bodyPr/>
        <a:lstStyle/>
        <a:p>
          <a:endParaRPr lang="en-US"/>
        </a:p>
      </dgm:t>
    </dgm:pt>
    <dgm:pt modelId="{1BE44FED-BB63-4114-8E27-51CE4AB1E8A5}" type="pres">
      <dgm:prSet presAssocID="{0C928419-AEA2-454F-BF1E-D90CACE7ADF2}" presName="descendantText" presStyleLbl="alignAcc1" presStyleIdx="0" presStyleCnt="2">
        <dgm:presLayoutVars>
          <dgm:bulletEnabled val="1"/>
        </dgm:presLayoutVars>
      </dgm:prSet>
      <dgm:spPr/>
      <dgm:t>
        <a:bodyPr/>
        <a:lstStyle/>
        <a:p>
          <a:endParaRPr lang="en-US"/>
        </a:p>
      </dgm:t>
    </dgm:pt>
    <dgm:pt modelId="{9746FF2D-CE82-4C1B-84F5-FAF8ACC2BB79}" type="pres">
      <dgm:prSet presAssocID="{E46BC32A-9828-46A3-AF70-DDB06BCD9FB5}" presName="sp" presStyleCnt="0"/>
      <dgm:spPr/>
    </dgm:pt>
    <dgm:pt modelId="{2EF48503-ACDB-4EAF-98CA-CA70000DA0A3}" type="pres">
      <dgm:prSet presAssocID="{1D52E423-B2A3-4FA5-94B8-BD99C658CB12}" presName="composite" presStyleCnt="0"/>
      <dgm:spPr/>
    </dgm:pt>
    <dgm:pt modelId="{37365F4E-4434-49B3-8DCC-DDBFDA0ED31E}" type="pres">
      <dgm:prSet presAssocID="{1D52E423-B2A3-4FA5-94B8-BD99C658CB12}" presName="parentText" presStyleLbl="alignNode1" presStyleIdx="1" presStyleCnt="2">
        <dgm:presLayoutVars>
          <dgm:chMax val="1"/>
          <dgm:bulletEnabled val="1"/>
        </dgm:presLayoutVars>
      </dgm:prSet>
      <dgm:spPr/>
      <dgm:t>
        <a:bodyPr/>
        <a:lstStyle/>
        <a:p>
          <a:endParaRPr lang="en-US"/>
        </a:p>
      </dgm:t>
    </dgm:pt>
    <dgm:pt modelId="{908999D8-CD8E-495C-B930-86AAAFCA728E}" type="pres">
      <dgm:prSet presAssocID="{1D52E423-B2A3-4FA5-94B8-BD99C658CB12}" presName="descendantText" presStyleLbl="alignAcc1" presStyleIdx="1" presStyleCnt="2">
        <dgm:presLayoutVars>
          <dgm:bulletEnabled val="1"/>
        </dgm:presLayoutVars>
      </dgm:prSet>
      <dgm:spPr/>
      <dgm:t>
        <a:bodyPr/>
        <a:lstStyle/>
        <a:p>
          <a:endParaRPr lang="en-US"/>
        </a:p>
      </dgm:t>
    </dgm:pt>
  </dgm:ptLst>
  <dgm:cxnLst>
    <dgm:cxn modelId="{B837D508-3B93-4374-94A9-86D321C330A4}" type="presOf" srcId="{1D52E423-B2A3-4FA5-94B8-BD99C658CB12}" destId="{37365F4E-4434-49B3-8DCC-DDBFDA0ED31E}" srcOrd="0" destOrd="0" presId="urn:microsoft.com/office/officeart/2005/8/layout/chevron2"/>
    <dgm:cxn modelId="{DB455EA8-4BD7-4012-8AF4-A221EE246FC5}" type="presOf" srcId="{0E9BC4A5-C53D-4EF1-8398-B56E1F4A803F}" destId="{1BE44FED-BB63-4114-8E27-51CE4AB1E8A5}" srcOrd="0" destOrd="1" presId="urn:microsoft.com/office/officeart/2005/8/layout/chevron2"/>
    <dgm:cxn modelId="{C0DE9719-3E93-4EE0-8C31-F560E29EDB98}" type="presOf" srcId="{06BAA3D2-7306-41AE-A59D-6E781F425761}" destId="{1BE44FED-BB63-4114-8E27-51CE4AB1E8A5}" srcOrd="0" destOrd="0" presId="urn:microsoft.com/office/officeart/2005/8/layout/chevron2"/>
    <dgm:cxn modelId="{E2346339-9839-4170-A1A3-260189F972F9}" type="presOf" srcId="{9CC65A7F-C3C0-4DF0-AEEE-FF6AA28A71C4}" destId="{908999D8-CD8E-495C-B930-86AAAFCA728E}" srcOrd="0" destOrd="0" presId="urn:microsoft.com/office/officeart/2005/8/layout/chevron2"/>
    <dgm:cxn modelId="{4C27F266-7398-4DCF-A107-B9F2E5BD032C}" type="presOf" srcId="{0C928419-AEA2-454F-BF1E-D90CACE7ADF2}" destId="{08E6F220-801A-41B7-9FD4-6D9CA71E79E3}" srcOrd="0" destOrd="0" presId="urn:microsoft.com/office/officeart/2005/8/layout/chevron2"/>
    <dgm:cxn modelId="{28B9D39F-0412-4358-AADE-7D00707776C2}" srcId="{04061334-EC14-42F4-B3E5-EAA2C6386EC6}" destId="{0C928419-AEA2-454F-BF1E-D90CACE7ADF2}" srcOrd="0" destOrd="0" parTransId="{09804416-5C82-40BF-BA1B-4B969F45C4E5}" sibTransId="{E46BC32A-9828-46A3-AF70-DDB06BCD9FB5}"/>
    <dgm:cxn modelId="{4274E273-84AC-44C7-88D4-492D66CE6081}" srcId="{04061334-EC14-42F4-B3E5-EAA2C6386EC6}" destId="{1D52E423-B2A3-4FA5-94B8-BD99C658CB12}" srcOrd="1" destOrd="0" parTransId="{ACC5C0A6-EF81-45AA-9870-C6DFED2004FD}" sibTransId="{FA12A3F7-6015-4291-A01A-4C94CC4A5F5C}"/>
    <dgm:cxn modelId="{49BF693C-3453-42BD-8163-B2EEAF243576}" type="presOf" srcId="{04061334-EC14-42F4-B3E5-EAA2C6386EC6}" destId="{7E15598C-2BAD-4503-8F14-8AF3240A8DB3}" srcOrd="0" destOrd="0" presId="urn:microsoft.com/office/officeart/2005/8/layout/chevron2"/>
    <dgm:cxn modelId="{41F8FEF0-B445-4154-9362-B42B760E83CC}" srcId="{0C928419-AEA2-454F-BF1E-D90CACE7ADF2}" destId="{0E9BC4A5-C53D-4EF1-8398-B56E1F4A803F}" srcOrd="1" destOrd="0" parTransId="{A6951030-CE71-43EE-8561-D0060C89E6A7}" sibTransId="{3AF68544-B3CC-4222-B296-FBAFA7E58B15}"/>
    <dgm:cxn modelId="{789640B5-9F2D-4928-9FFE-7B6A25E4F7CF}" srcId="{1D52E423-B2A3-4FA5-94B8-BD99C658CB12}" destId="{9CC65A7F-C3C0-4DF0-AEEE-FF6AA28A71C4}" srcOrd="0" destOrd="0" parTransId="{9FF69828-090B-441B-A8AF-1AA9F756120C}" sibTransId="{8EC9FE63-28B7-4239-8E9F-BD19918DDE68}"/>
    <dgm:cxn modelId="{4492A4EF-8C5B-4F01-884F-776267DA4C04}" srcId="{0C928419-AEA2-454F-BF1E-D90CACE7ADF2}" destId="{06BAA3D2-7306-41AE-A59D-6E781F425761}" srcOrd="0" destOrd="0" parTransId="{098509EF-5999-4153-9060-7D7F17817BA4}" sibTransId="{9AC93587-769A-4658-A5F0-3942D0754D8F}"/>
    <dgm:cxn modelId="{3A4A2818-1F5B-4C0C-BE95-33D0A003C468}" type="presParOf" srcId="{7E15598C-2BAD-4503-8F14-8AF3240A8DB3}" destId="{A311F217-8191-475B-8BA9-CF854024C8FF}" srcOrd="0" destOrd="0" presId="urn:microsoft.com/office/officeart/2005/8/layout/chevron2"/>
    <dgm:cxn modelId="{57049862-2537-4095-90E8-3B4347C9A603}" type="presParOf" srcId="{A311F217-8191-475B-8BA9-CF854024C8FF}" destId="{08E6F220-801A-41B7-9FD4-6D9CA71E79E3}" srcOrd="0" destOrd="0" presId="urn:microsoft.com/office/officeart/2005/8/layout/chevron2"/>
    <dgm:cxn modelId="{632A26A3-E8F6-414E-8E3D-9095754CF06E}" type="presParOf" srcId="{A311F217-8191-475B-8BA9-CF854024C8FF}" destId="{1BE44FED-BB63-4114-8E27-51CE4AB1E8A5}" srcOrd="1" destOrd="0" presId="urn:microsoft.com/office/officeart/2005/8/layout/chevron2"/>
    <dgm:cxn modelId="{0F551745-36BA-40E1-B42D-3550CE93BC50}" type="presParOf" srcId="{7E15598C-2BAD-4503-8F14-8AF3240A8DB3}" destId="{9746FF2D-CE82-4C1B-84F5-FAF8ACC2BB79}" srcOrd="1" destOrd="0" presId="urn:microsoft.com/office/officeart/2005/8/layout/chevron2"/>
    <dgm:cxn modelId="{A10AC8DB-A39B-4412-9786-C13F7E37C710}" type="presParOf" srcId="{7E15598C-2BAD-4503-8F14-8AF3240A8DB3}" destId="{2EF48503-ACDB-4EAF-98CA-CA70000DA0A3}" srcOrd="2" destOrd="0" presId="urn:microsoft.com/office/officeart/2005/8/layout/chevron2"/>
    <dgm:cxn modelId="{4A48A259-8179-4832-BF1C-60A37704951B}" type="presParOf" srcId="{2EF48503-ACDB-4EAF-98CA-CA70000DA0A3}" destId="{37365F4E-4434-49B3-8DCC-DDBFDA0ED31E}" srcOrd="0" destOrd="0" presId="urn:microsoft.com/office/officeart/2005/8/layout/chevron2"/>
    <dgm:cxn modelId="{94B79632-027D-4A43-8948-D8A41EFF19C3}" type="presParOf" srcId="{2EF48503-ACDB-4EAF-98CA-CA70000DA0A3}" destId="{908999D8-CD8E-495C-B930-86AAAFCA728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1C9D89B-5433-4E96-803B-2D38D0DA31C3}"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3AC80F9-52C0-40D1-819D-924E27BBE8BB}">
      <dgm:prSet phldrT="[Text]" phldr="0"/>
      <dgm:spPr/>
      <dgm:t>
        <a:bodyPr/>
        <a:lstStyle/>
        <a:p>
          <a:pPr rtl="0"/>
          <a:r>
            <a:rPr lang="en-US">
              <a:solidFill>
                <a:srgbClr val="010000"/>
              </a:solidFill>
              <a:latin typeface="Calibri" panose="020F0502020204030204"/>
            </a:rPr>
            <a:t>Warm up</a:t>
          </a:r>
          <a:endParaRPr lang="en-US" b="0" i="0" u="none" strike="noStrike" cap="none" baseline="0" noProof="0">
            <a:solidFill>
              <a:srgbClr val="010000"/>
            </a:solidFill>
            <a:latin typeface="Calibri"/>
            <a:cs typeface="Calibri"/>
          </a:endParaRPr>
        </a:p>
      </dgm:t>
    </dgm:pt>
    <dgm:pt modelId="{11D30839-6F6C-4891-BC97-EF34C10A3EBD}" type="parTrans" cxnId="{36CC4D6C-F454-4B2C-A5C7-D4B836A90CB4}">
      <dgm:prSet/>
      <dgm:spPr/>
      <dgm:t>
        <a:bodyPr/>
        <a:lstStyle/>
        <a:p>
          <a:endParaRPr lang="en-US"/>
        </a:p>
      </dgm:t>
    </dgm:pt>
    <dgm:pt modelId="{4F492EF7-B883-44E0-BA63-A5851821D404}" type="sibTrans" cxnId="{36CC4D6C-F454-4B2C-A5C7-D4B836A90CB4}">
      <dgm:prSet/>
      <dgm:spPr/>
      <dgm:t>
        <a:bodyPr/>
        <a:lstStyle/>
        <a:p>
          <a:endParaRPr lang="en-US"/>
        </a:p>
      </dgm:t>
    </dgm:pt>
    <dgm:pt modelId="{21C8F7FF-32B7-47E5-85D0-45A6576F0D9F}">
      <dgm:prSet phldrT="[Text]" phldr="0"/>
      <dgm:spPr/>
      <dgm:t>
        <a:bodyPr/>
        <a:lstStyle/>
        <a:p>
          <a:pPr rtl="0"/>
          <a:r>
            <a:rPr lang="en-US">
              <a:latin typeface="Calibri" panose="020F0502020204030204"/>
            </a:rPr>
            <a:t>Mixed Practice</a:t>
          </a:r>
          <a:endParaRPr lang="en-US"/>
        </a:p>
      </dgm:t>
    </dgm:pt>
    <dgm:pt modelId="{49493149-970B-4713-B92A-CE62CF706F70}" type="parTrans" cxnId="{3D9A9859-00F1-4B92-B777-12B390656BD0}">
      <dgm:prSet/>
      <dgm:spPr/>
      <dgm:t>
        <a:bodyPr/>
        <a:lstStyle/>
        <a:p>
          <a:endParaRPr lang="en-US"/>
        </a:p>
      </dgm:t>
    </dgm:pt>
    <dgm:pt modelId="{FC02B279-1D6D-4DF3-9DB2-F046BB6BB2A7}" type="sibTrans" cxnId="{3D9A9859-00F1-4B92-B777-12B390656BD0}">
      <dgm:prSet/>
      <dgm:spPr/>
      <dgm:t>
        <a:bodyPr/>
        <a:lstStyle/>
        <a:p>
          <a:endParaRPr lang="en-US"/>
        </a:p>
      </dgm:t>
    </dgm:pt>
    <dgm:pt modelId="{1B491A61-B40D-4767-A48A-43A45B144E64}">
      <dgm:prSet phldrT="[Text]" phldr="0"/>
      <dgm:spPr/>
      <dgm:t>
        <a:bodyPr/>
        <a:lstStyle/>
        <a:p>
          <a:pPr rtl="0"/>
          <a:r>
            <a:rPr lang="en-US" dirty="0">
              <a:latin typeface="Calibri" panose="020F0502020204030204"/>
            </a:rPr>
            <a:t>Cumulative Review</a:t>
          </a:r>
          <a:endParaRPr lang="en-US" dirty="0"/>
        </a:p>
      </dgm:t>
    </dgm:pt>
    <dgm:pt modelId="{8E01C6AF-52AC-4CBA-B8CF-3C8827D74882}" type="parTrans" cxnId="{3A0720A8-92CA-4DEC-887B-262BA7B1F66E}">
      <dgm:prSet/>
      <dgm:spPr/>
      <dgm:t>
        <a:bodyPr/>
        <a:lstStyle/>
        <a:p>
          <a:endParaRPr lang="en-US"/>
        </a:p>
      </dgm:t>
    </dgm:pt>
    <dgm:pt modelId="{D676C65A-7F7F-4251-A3C7-95E8533709DC}" type="sibTrans" cxnId="{3A0720A8-92CA-4DEC-887B-262BA7B1F66E}">
      <dgm:prSet/>
      <dgm:spPr/>
      <dgm:t>
        <a:bodyPr/>
        <a:lstStyle/>
        <a:p>
          <a:endParaRPr lang="en-US"/>
        </a:p>
      </dgm:t>
    </dgm:pt>
    <dgm:pt modelId="{1A828ADC-8262-4994-A2EF-FC4391F22FD7}">
      <dgm:prSet phldrT="[Text]" phldr="0"/>
      <dgm:spPr/>
      <dgm:t>
        <a:bodyPr/>
        <a:lstStyle/>
        <a:p>
          <a:pPr rtl="0"/>
          <a:r>
            <a:rPr lang="en-US">
              <a:solidFill>
                <a:schemeClr val="tx2"/>
              </a:solidFill>
              <a:latin typeface="Calibri" panose="020F0502020204030204"/>
            </a:rPr>
            <a:t>Mental Math</a:t>
          </a:r>
          <a:endParaRPr lang="en-US">
            <a:solidFill>
              <a:schemeClr val="tx2"/>
            </a:solidFill>
          </a:endParaRPr>
        </a:p>
      </dgm:t>
    </dgm:pt>
    <dgm:pt modelId="{3947D18B-E6E9-41F8-9F97-BDE059B33330}" type="parTrans" cxnId="{81CC1381-BB91-4E96-A0F7-BF42DE01AAE8}">
      <dgm:prSet/>
      <dgm:spPr/>
      <dgm:t>
        <a:bodyPr/>
        <a:lstStyle/>
        <a:p>
          <a:endParaRPr lang="en-US"/>
        </a:p>
      </dgm:t>
    </dgm:pt>
    <dgm:pt modelId="{692FCA4D-FB31-4935-9C78-22FFFCA22E93}" type="sibTrans" cxnId="{81CC1381-BB91-4E96-A0F7-BF42DE01AAE8}">
      <dgm:prSet/>
      <dgm:spPr/>
      <dgm:t>
        <a:bodyPr/>
        <a:lstStyle/>
        <a:p>
          <a:endParaRPr lang="en-US"/>
        </a:p>
      </dgm:t>
    </dgm:pt>
    <dgm:pt modelId="{17FA9FD6-1232-4DCA-BDCF-28BE0129F4B4}">
      <dgm:prSet phldrT="[Text]" phldr="0"/>
      <dgm:spPr/>
      <dgm:t>
        <a:bodyPr/>
        <a:lstStyle/>
        <a:p>
          <a:r>
            <a:rPr lang="en-US">
              <a:latin typeface="Calibri" panose="020F0502020204030204"/>
            </a:rPr>
            <a:t>Games</a:t>
          </a:r>
          <a:endParaRPr lang="en-US"/>
        </a:p>
      </dgm:t>
    </dgm:pt>
    <dgm:pt modelId="{BFDDF9AD-C122-4EE1-B2CD-D4DD17DBA7AD}" type="parTrans" cxnId="{80257657-2FE3-46F1-9506-EE4BB8B5CA92}">
      <dgm:prSet/>
      <dgm:spPr/>
      <dgm:t>
        <a:bodyPr/>
        <a:lstStyle/>
        <a:p>
          <a:endParaRPr lang="en-US"/>
        </a:p>
      </dgm:t>
    </dgm:pt>
    <dgm:pt modelId="{D9A878ED-1962-4940-A6CC-161E131B5FFD}" type="sibTrans" cxnId="{80257657-2FE3-46F1-9506-EE4BB8B5CA92}">
      <dgm:prSet/>
      <dgm:spPr/>
      <dgm:t>
        <a:bodyPr/>
        <a:lstStyle/>
        <a:p>
          <a:endParaRPr lang="en-US"/>
        </a:p>
      </dgm:t>
    </dgm:pt>
    <dgm:pt modelId="{829E6298-38D1-41EC-86D4-031641BF99C6}">
      <dgm:prSet phldrT="[Text]" phldr="0"/>
      <dgm:spPr/>
      <dgm:t>
        <a:bodyPr/>
        <a:lstStyle/>
        <a:p>
          <a:pPr rtl="0"/>
          <a:r>
            <a:rPr lang="en-US">
              <a:latin typeface="Calibri" panose="020F0502020204030204"/>
            </a:rPr>
            <a:t>Number Talks</a:t>
          </a:r>
          <a:endParaRPr lang="en-US"/>
        </a:p>
      </dgm:t>
    </dgm:pt>
    <dgm:pt modelId="{F31C6ED5-E31C-487C-8F0F-8FC86470C6BA}" type="parTrans" cxnId="{BD1115DC-62E1-42BB-B0C5-78103A621795}">
      <dgm:prSet/>
      <dgm:spPr/>
      <dgm:t>
        <a:bodyPr/>
        <a:lstStyle/>
        <a:p>
          <a:endParaRPr lang="en-US"/>
        </a:p>
      </dgm:t>
    </dgm:pt>
    <dgm:pt modelId="{0B12E516-A77A-4BD7-9FC6-1F60DF65D5E6}" type="sibTrans" cxnId="{BD1115DC-62E1-42BB-B0C5-78103A621795}">
      <dgm:prSet/>
      <dgm:spPr/>
      <dgm:t>
        <a:bodyPr/>
        <a:lstStyle/>
        <a:p>
          <a:endParaRPr lang="en-US"/>
        </a:p>
      </dgm:t>
    </dgm:pt>
    <dgm:pt modelId="{D36182B0-3196-4848-9674-0F2667083F12}">
      <dgm:prSet phldrT="[Text]" phldr="0"/>
      <dgm:spPr/>
      <dgm:t>
        <a:bodyPr/>
        <a:lstStyle/>
        <a:p>
          <a:pPr rtl="0"/>
          <a:r>
            <a:rPr lang="en-US">
              <a:solidFill>
                <a:schemeClr val="tx2"/>
              </a:solidFill>
              <a:latin typeface="Calibri" panose="020F0502020204030204"/>
            </a:rPr>
            <a:t>New Concept</a:t>
          </a:r>
          <a:endParaRPr lang="en-US">
            <a:solidFill>
              <a:schemeClr val="tx2"/>
            </a:solidFill>
          </a:endParaRPr>
        </a:p>
      </dgm:t>
    </dgm:pt>
    <dgm:pt modelId="{A5B0C191-1FBA-44B6-8816-0D1171DAEDFB}" type="parTrans" cxnId="{0DBAD812-7602-45E9-A534-DD126C3C7DA4}">
      <dgm:prSet/>
      <dgm:spPr/>
      <dgm:t>
        <a:bodyPr/>
        <a:lstStyle/>
        <a:p>
          <a:endParaRPr lang="en-US"/>
        </a:p>
      </dgm:t>
    </dgm:pt>
    <dgm:pt modelId="{3B6797D1-B532-4781-A022-AAAC42D0A3A3}" type="sibTrans" cxnId="{0DBAD812-7602-45E9-A534-DD126C3C7DA4}">
      <dgm:prSet/>
      <dgm:spPr/>
      <dgm:t>
        <a:bodyPr/>
        <a:lstStyle/>
        <a:p>
          <a:endParaRPr lang="en-US"/>
        </a:p>
      </dgm:t>
    </dgm:pt>
    <dgm:pt modelId="{38A98A01-09FB-425E-9243-323A3668DEDE}">
      <dgm:prSet phldrT="[Text]" phldr="0"/>
      <dgm:spPr/>
      <dgm:t>
        <a:bodyPr/>
        <a:lstStyle/>
        <a:p>
          <a:r>
            <a:rPr lang="en-US" dirty="0">
              <a:latin typeface="Calibri" panose="020F0502020204030204"/>
            </a:rPr>
            <a:t>New</a:t>
          </a:r>
          <a:endParaRPr lang="en-US" dirty="0"/>
        </a:p>
      </dgm:t>
    </dgm:pt>
    <dgm:pt modelId="{CB488C1C-91BC-4490-9739-8D725C9A0490}" type="parTrans" cxnId="{78FE4AEF-B08B-47D3-B5E6-92DF3C5E6948}">
      <dgm:prSet/>
      <dgm:spPr/>
      <dgm:t>
        <a:bodyPr/>
        <a:lstStyle/>
        <a:p>
          <a:endParaRPr lang="en-US"/>
        </a:p>
      </dgm:t>
    </dgm:pt>
    <dgm:pt modelId="{42EEF099-78B7-4C92-9980-AAB8FB47D8EC}" type="sibTrans" cxnId="{78FE4AEF-B08B-47D3-B5E6-92DF3C5E6948}">
      <dgm:prSet/>
      <dgm:spPr/>
      <dgm:t>
        <a:bodyPr/>
        <a:lstStyle/>
        <a:p>
          <a:endParaRPr lang="en-US"/>
        </a:p>
      </dgm:t>
    </dgm:pt>
    <dgm:pt modelId="{4E2F801E-49AD-4BE2-B03D-7F55C2AD1CDD}">
      <dgm:prSet phldrT="[Text]" phldr="0"/>
      <dgm:spPr/>
      <dgm:t>
        <a:bodyPr/>
        <a:lstStyle/>
        <a:p>
          <a:r>
            <a:rPr lang="en-US">
              <a:latin typeface="Calibri" panose="020F0502020204030204"/>
            </a:rPr>
            <a:t>Reinforcement</a:t>
          </a:r>
          <a:endParaRPr lang="en-US"/>
        </a:p>
      </dgm:t>
    </dgm:pt>
    <dgm:pt modelId="{25C39FEF-7DF9-4497-B138-54141EC4A1B3}" type="parTrans" cxnId="{74E558B7-1CA7-4FF7-98B2-2C4C94F16DBB}">
      <dgm:prSet/>
      <dgm:spPr/>
      <dgm:t>
        <a:bodyPr/>
        <a:lstStyle/>
        <a:p>
          <a:endParaRPr lang="en-US"/>
        </a:p>
      </dgm:t>
    </dgm:pt>
    <dgm:pt modelId="{48DE9D51-655B-4BCA-8666-1E48D0EEC8CD}" type="sibTrans" cxnId="{74E558B7-1CA7-4FF7-98B2-2C4C94F16DBB}">
      <dgm:prSet/>
      <dgm:spPr/>
      <dgm:t>
        <a:bodyPr/>
        <a:lstStyle/>
        <a:p>
          <a:endParaRPr lang="en-US"/>
        </a:p>
      </dgm:t>
    </dgm:pt>
    <dgm:pt modelId="{68429AA7-2FC7-4E7A-B2A3-804CACEB20D8}">
      <dgm:prSet phldr="0"/>
      <dgm:spPr/>
      <dgm:t>
        <a:bodyPr/>
        <a:lstStyle/>
        <a:p>
          <a:pPr rtl="0"/>
          <a:r>
            <a:rPr lang="en-US">
              <a:latin typeface="Calibri" panose="020F0502020204030204"/>
            </a:rPr>
            <a:t>Full group or small group</a:t>
          </a:r>
        </a:p>
      </dgm:t>
    </dgm:pt>
    <dgm:pt modelId="{9A73D1D8-E91B-458C-90B3-8BCB234A4A63}" type="parTrans" cxnId="{905D06C2-D81F-48D5-BEE2-E9EB720FC762}">
      <dgm:prSet/>
      <dgm:spPr/>
      <dgm:t>
        <a:bodyPr/>
        <a:lstStyle/>
        <a:p>
          <a:endParaRPr lang="en-US"/>
        </a:p>
      </dgm:t>
    </dgm:pt>
    <dgm:pt modelId="{54687316-3067-4D95-AC9D-DADB5F7923D2}" type="sibTrans" cxnId="{905D06C2-D81F-48D5-BEE2-E9EB720FC762}">
      <dgm:prSet/>
      <dgm:spPr/>
      <dgm:t>
        <a:bodyPr/>
        <a:lstStyle/>
        <a:p>
          <a:endParaRPr lang="en-US"/>
        </a:p>
      </dgm:t>
    </dgm:pt>
    <dgm:pt modelId="{7EC6EB89-3F5E-4C68-9D3B-8BA1F29DA5D9}" type="pres">
      <dgm:prSet presAssocID="{41C9D89B-5433-4E96-803B-2D38D0DA31C3}" presName="linearFlow" presStyleCnt="0">
        <dgm:presLayoutVars>
          <dgm:dir/>
          <dgm:animLvl val="lvl"/>
          <dgm:resizeHandles val="exact"/>
        </dgm:presLayoutVars>
      </dgm:prSet>
      <dgm:spPr/>
      <dgm:t>
        <a:bodyPr/>
        <a:lstStyle/>
        <a:p>
          <a:endParaRPr lang="en-US"/>
        </a:p>
      </dgm:t>
    </dgm:pt>
    <dgm:pt modelId="{76CC40EA-FA8F-40D3-9053-6BCBDA81EA33}" type="pres">
      <dgm:prSet presAssocID="{03AC80F9-52C0-40D1-819D-924E27BBE8BB}" presName="composite" presStyleCnt="0"/>
      <dgm:spPr/>
    </dgm:pt>
    <dgm:pt modelId="{4BF36D88-59B1-4197-A6B4-66BBA62915DD}" type="pres">
      <dgm:prSet presAssocID="{03AC80F9-52C0-40D1-819D-924E27BBE8BB}" presName="parentText" presStyleLbl="alignNode1" presStyleIdx="0" presStyleCnt="3">
        <dgm:presLayoutVars>
          <dgm:chMax val="1"/>
          <dgm:bulletEnabled val="1"/>
        </dgm:presLayoutVars>
      </dgm:prSet>
      <dgm:spPr/>
      <dgm:t>
        <a:bodyPr/>
        <a:lstStyle/>
        <a:p>
          <a:endParaRPr lang="en-US"/>
        </a:p>
      </dgm:t>
    </dgm:pt>
    <dgm:pt modelId="{AF78CB60-B9BE-4B1C-BC01-36B7529D9904}" type="pres">
      <dgm:prSet presAssocID="{03AC80F9-52C0-40D1-819D-924E27BBE8BB}" presName="descendantText" presStyleLbl="alignAcc1" presStyleIdx="0" presStyleCnt="3">
        <dgm:presLayoutVars>
          <dgm:bulletEnabled val="1"/>
        </dgm:presLayoutVars>
      </dgm:prSet>
      <dgm:spPr/>
      <dgm:t>
        <a:bodyPr/>
        <a:lstStyle/>
        <a:p>
          <a:endParaRPr lang="en-US"/>
        </a:p>
      </dgm:t>
    </dgm:pt>
    <dgm:pt modelId="{B5BF3801-46BA-4CDC-81BA-33CF8F599885}" type="pres">
      <dgm:prSet presAssocID="{4F492EF7-B883-44E0-BA63-A5851821D404}" presName="sp" presStyleCnt="0"/>
      <dgm:spPr/>
    </dgm:pt>
    <dgm:pt modelId="{1C463A13-5A02-4C64-A78C-8560E4A46EA6}" type="pres">
      <dgm:prSet presAssocID="{1A828ADC-8262-4994-A2EF-FC4391F22FD7}" presName="composite" presStyleCnt="0"/>
      <dgm:spPr/>
    </dgm:pt>
    <dgm:pt modelId="{AE14C02B-0038-4F94-893E-CC1BCB7C0D1B}" type="pres">
      <dgm:prSet presAssocID="{1A828ADC-8262-4994-A2EF-FC4391F22FD7}" presName="parentText" presStyleLbl="alignNode1" presStyleIdx="1" presStyleCnt="3">
        <dgm:presLayoutVars>
          <dgm:chMax val="1"/>
          <dgm:bulletEnabled val="1"/>
        </dgm:presLayoutVars>
      </dgm:prSet>
      <dgm:spPr/>
      <dgm:t>
        <a:bodyPr/>
        <a:lstStyle/>
        <a:p>
          <a:endParaRPr lang="en-US"/>
        </a:p>
      </dgm:t>
    </dgm:pt>
    <dgm:pt modelId="{28B9A113-588B-4AE1-9A72-85EC60D7CB5D}" type="pres">
      <dgm:prSet presAssocID="{1A828ADC-8262-4994-A2EF-FC4391F22FD7}" presName="descendantText" presStyleLbl="alignAcc1" presStyleIdx="1" presStyleCnt="3">
        <dgm:presLayoutVars>
          <dgm:bulletEnabled val="1"/>
        </dgm:presLayoutVars>
      </dgm:prSet>
      <dgm:spPr/>
      <dgm:t>
        <a:bodyPr/>
        <a:lstStyle/>
        <a:p>
          <a:endParaRPr lang="en-US"/>
        </a:p>
      </dgm:t>
    </dgm:pt>
    <dgm:pt modelId="{25B82EE7-561D-452D-B2AA-F58859C51746}" type="pres">
      <dgm:prSet presAssocID="{692FCA4D-FB31-4935-9C78-22FFFCA22E93}" presName="sp" presStyleCnt="0"/>
      <dgm:spPr/>
    </dgm:pt>
    <dgm:pt modelId="{976ECD1F-367F-4689-BCE3-EB3E7DD62ADF}" type="pres">
      <dgm:prSet presAssocID="{D36182B0-3196-4848-9674-0F2667083F12}" presName="composite" presStyleCnt="0"/>
      <dgm:spPr/>
    </dgm:pt>
    <dgm:pt modelId="{7430A0C2-C09F-43B5-AB2C-9E0A0E621984}" type="pres">
      <dgm:prSet presAssocID="{D36182B0-3196-4848-9674-0F2667083F12}" presName="parentText" presStyleLbl="alignNode1" presStyleIdx="2" presStyleCnt="3">
        <dgm:presLayoutVars>
          <dgm:chMax val="1"/>
          <dgm:bulletEnabled val="1"/>
        </dgm:presLayoutVars>
      </dgm:prSet>
      <dgm:spPr/>
      <dgm:t>
        <a:bodyPr/>
        <a:lstStyle/>
        <a:p>
          <a:endParaRPr lang="en-US"/>
        </a:p>
      </dgm:t>
    </dgm:pt>
    <dgm:pt modelId="{845F035A-140B-4376-8AF0-59E5561C4528}" type="pres">
      <dgm:prSet presAssocID="{D36182B0-3196-4848-9674-0F2667083F12}" presName="descendantText" presStyleLbl="alignAcc1" presStyleIdx="2" presStyleCnt="3">
        <dgm:presLayoutVars>
          <dgm:bulletEnabled val="1"/>
        </dgm:presLayoutVars>
      </dgm:prSet>
      <dgm:spPr/>
      <dgm:t>
        <a:bodyPr/>
        <a:lstStyle/>
        <a:p>
          <a:endParaRPr lang="en-US"/>
        </a:p>
      </dgm:t>
    </dgm:pt>
  </dgm:ptLst>
  <dgm:cxnLst>
    <dgm:cxn modelId="{905D06C2-D81F-48D5-BEE2-E9EB720FC762}" srcId="{D36182B0-3196-4848-9674-0F2667083F12}" destId="{68429AA7-2FC7-4E7A-B2A3-804CACEB20D8}" srcOrd="2" destOrd="0" parTransId="{9A73D1D8-E91B-458C-90B3-8BCB234A4A63}" sibTransId="{54687316-3067-4D95-AC9D-DADB5F7923D2}"/>
    <dgm:cxn modelId="{11D6D60B-07B0-4CDD-8C04-B9B339C4D063}" type="presOf" srcId="{1B491A61-B40D-4767-A48A-43A45B144E64}" destId="{AF78CB60-B9BE-4B1C-BC01-36B7529D9904}" srcOrd="0" destOrd="1" presId="urn:microsoft.com/office/officeart/2005/8/layout/chevron2"/>
    <dgm:cxn modelId="{0DBAD812-7602-45E9-A534-DD126C3C7DA4}" srcId="{41C9D89B-5433-4E96-803B-2D38D0DA31C3}" destId="{D36182B0-3196-4848-9674-0F2667083F12}" srcOrd="2" destOrd="0" parTransId="{A5B0C191-1FBA-44B6-8816-0D1171DAEDFB}" sibTransId="{3B6797D1-B532-4781-A022-AAAC42D0A3A3}"/>
    <dgm:cxn modelId="{3D9A9859-00F1-4B92-B777-12B390656BD0}" srcId="{03AC80F9-52C0-40D1-819D-924E27BBE8BB}" destId="{21C8F7FF-32B7-47E5-85D0-45A6576F0D9F}" srcOrd="0" destOrd="0" parTransId="{49493149-970B-4713-B92A-CE62CF706F70}" sibTransId="{FC02B279-1D6D-4DF3-9DB2-F046BB6BB2A7}"/>
    <dgm:cxn modelId="{A4E81F91-7F28-4032-8271-E9C31C2033A6}" type="presOf" srcId="{17FA9FD6-1232-4DCA-BDCF-28BE0129F4B4}" destId="{28B9A113-588B-4AE1-9A72-85EC60D7CB5D}" srcOrd="0" destOrd="0" presId="urn:microsoft.com/office/officeart/2005/8/layout/chevron2"/>
    <dgm:cxn modelId="{2A95A9A1-D636-4E56-A928-3ABC404DC94F}" type="presOf" srcId="{D36182B0-3196-4848-9674-0F2667083F12}" destId="{7430A0C2-C09F-43B5-AB2C-9E0A0E621984}" srcOrd="0" destOrd="0" presId="urn:microsoft.com/office/officeart/2005/8/layout/chevron2"/>
    <dgm:cxn modelId="{F938472B-A5AA-4225-96D3-D02FBCF1AE3D}" type="presOf" srcId="{1A828ADC-8262-4994-A2EF-FC4391F22FD7}" destId="{AE14C02B-0038-4F94-893E-CC1BCB7C0D1B}" srcOrd="0" destOrd="0" presId="urn:microsoft.com/office/officeart/2005/8/layout/chevron2"/>
    <dgm:cxn modelId="{18118962-7A8E-4F0B-8868-F02019E8DE7C}" type="presOf" srcId="{4E2F801E-49AD-4BE2-B03D-7F55C2AD1CDD}" destId="{845F035A-140B-4376-8AF0-59E5561C4528}" srcOrd="0" destOrd="1" presId="urn:microsoft.com/office/officeart/2005/8/layout/chevron2"/>
    <dgm:cxn modelId="{80257657-2FE3-46F1-9506-EE4BB8B5CA92}" srcId="{1A828ADC-8262-4994-A2EF-FC4391F22FD7}" destId="{17FA9FD6-1232-4DCA-BDCF-28BE0129F4B4}" srcOrd="0" destOrd="0" parTransId="{BFDDF9AD-C122-4EE1-B2CD-D4DD17DBA7AD}" sibTransId="{D9A878ED-1962-4940-A6CC-161E131B5FFD}"/>
    <dgm:cxn modelId="{78FE4AEF-B08B-47D3-B5E6-92DF3C5E6948}" srcId="{D36182B0-3196-4848-9674-0F2667083F12}" destId="{38A98A01-09FB-425E-9243-323A3668DEDE}" srcOrd="0" destOrd="0" parTransId="{CB488C1C-91BC-4490-9739-8D725C9A0490}" sibTransId="{42EEF099-78B7-4C92-9980-AAB8FB47D8EC}"/>
    <dgm:cxn modelId="{E13D1FEA-44EC-47B6-877B-297C4E740F24}" type="presOf" srcId="{68429AA7-2FC7-4E7A-B2A3-804CACEB20D8}" destId="{845F035A-140B-4376-8AF0-59E5561C4528}" srcOrd="0" destOrd="2" presId="urn:microsoft.com/office/officeart/2005/8/layout/chevron2"/>
    <dgm:cxn modelId="{81CC1381-BB91-4E96-A0F7-BF42DE01AAE8}" srcId="{41C9D89B-5433-4E96-803B-2D38D0DA31C3}" destId="{1A828ADC-8262-4994-A2EF-FC4391F22FD7}" srcOrd="1" destOrd="0" parTransId="{3947D18B-E6E9-41F8-9F97-BDE059B33330}" sibTransId="{692FCA4D-FB31-4935-9C78-22FFFCA22E93}"/>
    <dgm:cxn modelId="{3A0720A8-92CA-4DEC-887B-262BA7B1F66E}" srcId="{03AC80F9-52C0-40D1-819D-924E27BBE8BB}" destId="{1B491A61-B40D-4767-A48A-43A45B144E64}" srcOrd="1" destOrd="0" parTransId="{8E01C6AF-52AC-4CBA-B8CF-3C8827D74882}" sibTransId="{D676C65A-7F7F-4251-A3C7-95E8533709DC}"/>
    <dgm:cxn modelId="{7407CD47-563B-4DCC-BCD4-B3AFCEA7572E}" type="presOf" srcId="{829E6298-38D1-41EC-86D4-031641BF99C6}" destId="{28B9A113-588B-4AE1-9A72-85EC60D7CB5D}" srcOrd="0" destOrd="1" presId="urn:microsoft.com/office/officeart/2005/8/layout/chevron2"/>
    <dgm:cxn modelId="{781FBD68-53AF-4630-AE37-8C4C6454CC3E}" type="presOf" srcId="{38A98A01-09FB-425E-9243-323A3668DEDE}" destId="{845F035A-140B-4376-8AF0-59E5561C4528}" srcOrd="0" destOrd="0" presId="urn:microsoft.com/office/officeart/2005/8/layout/chevron2"/>
    <dgm:cxn modelId="{955C2036-774B-4DB1-87BF-691491BB69A5}" type="presOf" srcId="{21C8F7FF-32B7-47E5-85D0-45A6576F0D9F}" destId="{AF78CB60-B9BE-4B1C-BC01-36B7529D9904}" srcOrd="0" destOrd="0" presId="urn:microsoft.com/office/officeart/2005/8/layout/chevron2"/>
    <dgm:cxn modelId="{076E71DC-2E72-4C12-93DB-7B3F8C7C9661}" type="presOf" srcId="{03AC80F9-52C0-40D1-819D-924E27BBE8BB}" destId="{4BF36D88-59B1-4197-A6B4-66BBA62915DD}" srcOrd="0" destOrd="0" presId="urn:microsoft.com/office/officeart/2005/8/layout/chevron2"/>
    <dgm:cxn modelId="{5EA010D6-48A9-459E-AC32-3604C20BC1B8}" type="presOf" srcId="{41C9D89B-5433-4E96-803B-2D38D0DA31C3}" destId="{7EC6EB89-3F5E-4C68-9D3B-8BA1F29DA5D9}" srcOrd="0" destOrd="0" presId="urn:microsoft.com/office/officeart/2005/8/layout/chevron2"/>
    <dgm:cxn modelId="{BD1115DC-62E1-42BB-B0C5-78103A621795}" srcId="{1A828ADC-8262-4994-A2EF-FC4391F22FD7}" destId="{829E6298-38D1-41EC-86D4-031641BF99C6}" srcOrd="1" destOrd="0" parTransId="{F31C6ED5-E31C-487C-8F0F-8FC86470C6BA}" sibTransId="{0B12E516-A77A-4BD7-9FC6-1F60DF65D5E6}"/>
    <dgm:cxn modelId="{74E558B7-1CA7-4FF7-98B2-2C4C94F16DBB}" srcId="{D36182B0-3196-4848-9674-0F2667083F12}" destId="{4E2F801E-49AD-4BE2-B03D-7F55C2AD1CDD}" srcOrd="1" destOrd="0" parTransId="{25C39FEF-7DF9-4497-B138-54141EC4A1B3}" sibTransId="{48DE9D51-655B-4BCA-8666-1E48D0EEC8CD}"/>
    <dgm:cxn modelId="{36CC4D6C-F454-4B2C-A5C7-D4B836A90CB4}" srcId="{41C9D89B-5433-4E96-803B-2D38D0DA31C3}" destId="{03AC80F9-52C0-40D1-819D-924E27BBE8BB}" srcOrd="0" destOrd="0" parTransId="{11D30839-6F6C-4891-BC97-EF34C10A3EBD}" sibTransId="{4F492EF7-B883-44E0-BA63-A5851821D404}"/>
    <dgm:cxn modelId="{5AC92A5E-145B-47F8-954F-6BD4E1A983E4}" type="presParOf" srcId="{7EC6EB89-3F5E-4C68-9D3B-8BA1F29DA5D9}" destId="{76CC40EA-FA8F-40D3-9053-6BCBDA81EA33}" srcOrd="0" destOrd="0" presId="urn:microsoft.com/office/officeart/2005/8/layout/chevron2"/>
    <dgm:cxn modelId="{2507DF7B-C281-483F-AC64-4496CB7E234B}" type="presParOf" srcId="{76CC40EA-FA8F-40D3-9053-6BCBDA81EA33}" destId="{4BF36D88-59B1-4197-A6B4-66BBA62915DD}" srcOrd="0" destOrd="0" presId="urn:microsoft.com/office/officeart/2005/8/layout/chevron2"/>
    <dgm:cxn modelId="{5F910004-2D4E-41F9-B0C7-3E1DD642B100}" type="presParOf" srcId="{76CC40EA-FA8F-40D3-9053-6BCBDA81EA33}" destId="{AF78CB60-B9BE-4B1C-BC01-36B7529D9904}" srcOrd="1" destOrd="0" presId="urn:microsoft.com/office/officeart/2005/8/layout/chevron2"/>
    <dgm:cxn modelId="{FBCDA322-5CB0-4C77-9ACD-C122CCD23DFB}" type="presParOf" srcId="{7EC6EB89-3F5E-4C68-9D3B-8BA1F29DA5D9}" destId="{B5BF3801-46BA-4CDC-81BA-33CF8F599885}" srcOrd="1" destOrd="0" presId="urn:microsoft.com/office/officeart/2005/8/layout/chevron2"/>
    <dgm:cxn modelId="{0501C601-8D9B-4478-A042-98A995CD5063}" type="presParOf" srcId="{7EC6EB89-3F5E-4C68-9D3B-8BA1F29DA5D9}" destId="{1C463A13-5A02-4C64-A78C-8560E4A46EA6}" srcOrd="2" destOrd="0" presId="urn:microsoft.com/office/officeart/2005/8/layout/chevron2"/>
    <dgm:cxn modelId="{4F44C1ED-C962-4B6A-B2C6-4683BF6166BA}" type="presParOf" srcId="{1C463A13-5A02-4C64-A78C-8560E4A46EA6}" destId="{AE14C02B-0038-4F94-893E-CC1BCB7C0D1B}" srcOrd="0" destOrd="0" presId="urn:microsoft.com/office/officeart/2005/8/layout/chevron2"/>
    <dgm:cxn modelId="{0AA79FB3-836B-4DFF-904D-F46DDBAF1105}" type="presParOf" srcId="{1C463A13-5A02-4C64-A78C-8560E4A46EA6}" destId="{28B9A113-588B-4AE1-9A72-85EC60D7CB5D}" srcOrd="1" destOrd="0" presId="urn:microsoft.com/office/officeart/2005/8/layout/chevron2"/>
    <dgm:cxn modelId="{7AA4E326-0045-436F-BEE1-664623ED9E4D}" type="presParOf" srcId="{7EC6EB89-3F5E-4C68-9D3B-8BA1F29DA5D9}" destId="{25B82EE7-561D-452D-B2AA-F58859C51746}" srcOrd="3" destOrd="0" presId="urn:microsoft.com/office/officeart/2005/8/layout/chevron2"/>
    <dgm:cxn modelId="{DEDEBA94-B61C-44D3-A515-28173FC6F7A6}" type="presParOf" srcId="{7EC6EB89-3F5E-4C68-9D3B-8BA1F29DA5D9}" destId="{976ECD1F-367F-4689-BCE3-EB3E7DD62ADF}" srcOrd="4" destOrd="0" presId="urn:microsoft.com/office/officeart/2005/8/layout/chevron2"/>
    <dgm:cxn modelId="{8418C56C-D550-4B28-8495-6E8946E9FE22}" type="presParOf" srcId="{976ECD1F-367F-4689-BCE3-EB3E7DD62ADF}" destId="{7430A0C2-C09F-43B5-AB2C-9E0A0E621984}" srcOrd="0" destOrd="0" presId="urn:microsoft.com/office/officeart/2005/8/layout/chevron2"/>
    <dgm:cxn modelId="{5A9C6DAB-5290-4340-AB2E-80AE3CB2F047}" type="presParOf" srcId="{976ECD1F-367F-4689-BCE3-EB3E7DD62ADF}" destId="{845F035A-140B-4376-8AF0-59E5561C452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CC8366E-A728-422D-B689-94FDF72B994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9BCFCC28-84FA-422B-823E-5D4E429311CD}">
      <dgm:prSet phldrT="[Text]" phldr="0"/>
      <dgm:spPr/>
      <dgm:t>
        <a:bodyPr/>
        <a:lstStyle/>
        <a:p>
          <a:pPr rtl="0"/>
          <a:r>
            <a:rPr lang="en-US">
              <a:solidFill>
                <a:schemeClr val="tx2"/>
              </a:solidFill>
              <a:latin typeface="Calibri" panose="020F0502020204030204"/>
            </a:rPr>
            <a:t>Outcome</a:t>
          </a:r>
          <a:r>
            <a:rPr lang="en-US" b="0" i="0" u="none" strike="noStrike" cap="none" baseline="0" noProof="0">
              <a:solidFill>
                <a:schemeClr val="tx2"/>
              </a:solidFill>
              <a:latin typeface="Calibri"/>
              <a:cs typeface="Calibri"/>
            </a:rPr>
            <a:t> Based</a:t>
          </a:r>
          <a:r>
            <a:rPr lang="en-US">
              <a:solidFill>
                <a:schemeClr val="tx2"/>
              </a:solidFill>
              <a:latin typeface="Calibri" panose="020F0502020204030204"/>
            </a:rPr>
            <a:t> Math</a:t>
          </a:r>
          <a:endParaRPr lang="en-US">
            <a:solidFill>
              <a:schemeClr val="tx2"/>
            </a:solidFill>
          </a:endParaRPr>
        </a:p>
      </dgm:t>
    </dgm:pt>
    <dgm:pt modelId="{18886CA4-F378-4AD8-8BCC-12FCB013D70D}" type="parTrans" cxnId="{9B24CB49-9959-4FE7-8D35-32A4933BCD90}">
      <dgm:prSet/>
      <dgm:spPr/>
      <dgm:t>
        <a:bodyPr/>
        <a:lstStyle/>
        <a:p>
          <a:endParaRPr lang="en-US"/>
        </a:p>
      </dgm:t>
    </dgm:pt>
    <dgm:pt modelId="{D4A9A85F-04B8-40C2-B092-9A574D7A8ECD}" type="sibTrans" cxnId="{9B24CB49-9959-4FE7-8D35-32A4933BCD90}">
      <dgm:prSet/>
      <dgm:spPr/>
      <dgm:t>
        <a:bodyPr/>
        <a:lstStyle/>
        <a:p>
          <a:endParaRPr lang="en-US"/>
        </a:p>
      </dgm:t>
    </dgm:pt>
    <dgm:pt modelId="{50B53491-54AA-41F5-A787-216423D2A484}">
      <dgm:prSet phldrT="[Text]" phldr="0"/>
      <dgm:spPr/>
      <dgm:t>
        <a:bodyPr/>
        <a:lstStyle/>
        <a:p>
          <a:pPr rtl="0"/>
          <a:r>
            <a:rPr lang="en-US">
              <a:latin typeface="Calibri" panose="020F0502020204030204"/>
            </a:rPr>
            <a:t>Student </a:t>
          </a:r>
          <a:r>
            <a:rPr lang="en-US" err="1">
              <a:latin typeface="Calibri" panose="020F0502020204030204"/>
            </a:rPr>
            <a:t>Centred</a:t>
          </a:r>
          <a:endParaRPr lang="en-US"/>
        </a:p>
      </dgm:t>
    </dgm:pt>
    <dgm:pt modelId="{7C33B469-EC60-42FD-A8A3-488309B26C41}" type="parTrans" cxnId="{1D652A73-8948-4045-AFAD-E59C642E2D1B}">
      <dgm:prSet/>
      <dgm:spPr/>
      <dgm:t>
        <a:bodyPr/>
        <a:lstStyle/>
        <a:p>
          <a:endParaRPr lang="en-US"/>
        </a:p>
      </dgm:t>
    </dgm:pt>
    <dgm:pt modelId="{930BC1AC-46F5-4EA6-A4FB-1BE796D62678}" type="sibTrans" cxnId="{1D652A73-8948-4045-AFAD-E59C642E2D1B}">
      <dgm:prSet/>
      <dgm:spPr/>
      <dgm:t>
        <a:bodyPr/>
        <a:lstStyle/>
        <a:p>
          <a:endParaRPr lang="en-US"/>
        </a:p>
      </dgm:t>
    </dgm:pt>
    <dgm:pt modelId="{D63B1087-A840-4FFC-93BC-6772F2A3A639}">
      <dgm:prSet phldrT="[Text]" phldr="0"/>
      <dgm:spPr/>
      <dgm:t>
        <a:bodyPr/>
        <a:lstStyle/>
        <a:p>
          <a:pPr rtl="0"/>
          <a:r>
            <a:rPr lang="en-US">
              <a:latin typeface="Calibri" panose="020F0502020204030204"/>
            </a:rPr>
            <a:t>Outcome </a:t>
          </a:r>
          <a:r>
            <a:rPr lang="en-US" err="1">
              <a:latin typeface="Calibri" panose="020F0502020204030204"/>
            </a:rPr>
            <a:t>focussed</a:t>
          </a:r>
          <a:endParaRPr lang="en-US"/>
        </a:p>
      </dgm:t>
    </dgm:pt>
    <dgm:pt modelId="{CBE65DF0-EC22-477D-8762-81CB53914124}" type="parTrans" cxnId="{0C88E538-DB8D-4C1E-854C-97FF82863204}">
      <dgm:prSet/>
      <dgm:spPr/>
      <dgm:t>
        <a:bodyPr/>
        <a:lstStyle/>
        <a:p>
          <a:endParaRPr lang="en-US"/>
        </a:p>
      </dgm:t>
    </dgm:pt>
    <dgm:pt modelId="{8D71330E-1389-4CB6-956A-8A69AEFC04CC}" type="sibTrans" cxnId="{0C88E538-DB8D-4C1E-854C-97FF82863204}">
      <dgm:prSet/>
      <dgm:spPr/>
      <dgm:t>
        <a:bodyPr/>
        <a:lstStyle/>
        <a:p>
          <a:endParaRPr lang="en-US"/>
        </a:p>
      </dgm:t>
    </dgm:pt>
    <dgm:pt modelId="{C616EBED-886F-4C8F-B857-DE0B094A48BB}">
      <dgm:prSet phldrT="[Text]" phldr="0"/>
      <dgm:spPr/>
      <dgm:t>
        <a:bodyPr/>
        <a:lstStyle/>
        <a:p>
          <a:pPr rtl="0"/>
          <a:r>
            <a:rPr lang="en-US">
              <a:solidFill>
                <a:schemeClr val="tx2"/>
              </a:solidFill>
              <a:latin typeface="Calibri" panose="020F0502020204030204"/>
            </a:rPr>
            <a:t>Reflection &amp; Assessment</a:t>
          </a:r>
          <a:endParaRPr lang="en-US">
            <a:solidFill>
              <a:schemeClr val="tx2"/>
            </a:solidFill>
          </a:endParaRPr>
        </a:p>
      </dgm:t>
    </dgm:pt>
    <dgm:pt modelId="{99E7CF0E-DE62-4B55-87DD-9AB627F961D0}" type="parTrans" cxnId="{51C43887-ED3A-4FBD-8289-466FE7FCF7DC}">
      <dgm:prSet/>
      <dgm:spPr/>
      <dgm:t>
        <a:bodyPr/>
        <a:lstStyle/>
        <a:p>
          <a:endParaRPr lang="en-US"/>
        </a:p>
      </dgm:t>
    </dgm:pt>
    <dgm:pt modelId="{683CC457-A55C-47F7-B298-CFB826DEDE54}" type="sibTrans" cxnId="{51C43887-ED3A-4FBD-8289-466FE7FCF7DC}">
      <dgm:prSet/>
      <dgm:spPr/>
      <dgm:t>
        <a:bodyPr/>
        <a:lstStyle/>
        <a:p>
          <a:endParaRPr lang="en-US"/>
        </a:p>
      </dgm:t>
    </dgm:pt>
    <dgm:pt modelId="{C3DBD235-90B3-416D-86A4-1E3D188DD40F}">
      <dgm:prSet phldrT="[Text]" phldr="0"/>
      <dgm:spPr/>
      <dgm:t>
        <a:bodyPr/>
        <a:lstStyle/>
        <a:p>
          <a:pPr rtl="0"/>
          <a:r>
            <a:rPr lang="en-US">
              <a:latin typeface="Calibri" panose="020F0502020204030204"/>
            </a:rPr>
            <a:t>Exit slips for concepts or skill</a:t>
          </a:r>
          <a:endParaRPr lang="en-US"/>
        </a:p>
      </dgm:t>
    </dgm:pt>
    <dgm:pt modelId="{5BC97C24-20B0-4E2C-B778-BCAAE53B0751}" type="parTrans" cxnId="{9517FD7E-3BF9-407C-B526-8F56E48ADF11}">
      <dgm:prSet/>
      <dgm:spPr/>
      <dgm:t>
        <a:bodyPr/>
        <a:lstStyle/>
        <a:p>
          <a:endParaRPr lang="en-US"/>
        </a:p>
      </dgm:t>
    </dgm:pt>
    <dgm:pt modelId="{26E0FA70-7845-4F98-9B59-75A02FF5E7FF}" type="sibTrans" cxnId="{9517FD7E-3BF9-407C-B526-8F56E48ADF11}">
      <dgm:prSet/>
      <dgm:spPr/>
      <dgm:t>
        <a:bodyPr/>
        <a:lstStyle/>
        <a:p>
          <a:endParaRPr lang="en-US"/>
        </a:p>
      </dgm:t>
    </dgm:pt>
    <dgm:pt modelId="{1F67201E-5D5D-46D9-B154-19C10E6B6480}">
      <dgm:prSet phldrT="[Text]" phldr="0"/>
      <dgm:spPr/>
      <dgm:t>
        <a:bodyPr/>
        <a:lstStyle/>
        <a:p>
          <a:pPr rtl="0"/>
          <a:r>
            <a:rPr lang="en-US">
              <a:latin typeface="Calibri" panose="020F0502020204030204"/>
            </a:rPr>
            <a:t>Inform instruction</a:t>
          </a:r>
          <a:endParaRPr lang="en-US"/>
        </a:p>
      </dgm:t>
    </dgm:pt>
    <dgm:pt modelId="{070DCFA7-C895-4CCA-BE10-80A5F5844459}" type="parTrans" cxnId="{8E844D19-C0DE-4A2D-BFE4-360BC916DC0C}">
      <dgm:prSet/>
      <dgm:spPr/>
      <dgm:t>
        <a:bodyPr/>
        <a:lstStyle/>
        <a:p>
          <a:endParaRPr lang="en-US"/>
        </a:p>
      </dgm:t>
    </dgm:pt>
    <dgm:pt modelId="{CCCAC1A5-49E9-4861-B160-83B3B37FC799}" type="sibTrans" cxnId="{8E844D19-C0DE-4A2D-BFE4-360BC916DC0C}">
      <dgm:prSet/>
      <dgm:spPr/>
      <dgm:t>
        <a:bodyPr/>
        <a:lstStyle/>
        <a:p>
          <a:endParaRPr lang="en-US"/>
        </a:p>
      </dgm:t>
    </dgm:pt>
    <dgm:pt modelId="{611C9E90-35E0-477F-BFAA-278989378F3F}">
      <dgm:prSet phldr="0"/>
      <dgm:spPr/>
      <dgm:t>
        <a:bodyPr/>
        <a:lstStyle/>
        <a:p>
          <a:pPr rtl="0"/>
          <a:endParaRPr lang="en-US">
            <a:latin typeface="Calibri" panose="020F0502020204030204"/>
          </a:endParaRPr>
        </a:p>
      </dgm:t>
    </dgm:pt>
    <dgm:pt modelId="{AD7EB9C7-A9FF-4E11-BC97-A3523E54A3DB}" type="parTrans" cxnId="{1FB347D4-50AA-42EA-B904-AD78EC98B94E}">
      <dgm:prSet/>
      <dgm:spPr/>
    </dgm:pt>
    <dgm:pt modelId="{59A78CC1-FD32-4994-B4EC-3C0EF7A752B5}" type="sibTrans" cxnId="{1FB347D4-50AA-42EA-B904-AD78EC98B94E}">
      <dgm:prSet/>
      <dgm:spPr/>
    </dgm:pt>
    <dgm:pt modelId="{C53AEA5A-E9A4-4607-8610-18A4C4B2315C}">
      <dgm:prSet phldr="0"/>
      <dgm:spPr/>
      <dgm:t>
        <a:bodyPr/>
        <a:lstStyle/>
        <a:p>
          <a:pPr rtl="0"/>
          <a:r>
            <a:rPr lang="en-US">
              <a:latin typeface="Calibri" panose="020F0502020204030204"/>
            </a:rPr>
            <a:t>Encourage Metacognition</a:t>
          </a:r>
        </a:p>
      </dgm:t>
    </dgm:pt>
    <dgm:pt modelId="{5C9F77C3-BCD0-4118-9B99-AF1572D9608E}" type="parTrans" cxnId="{6029BD7B-3E4F-4B08-8031-57BE9F6F247A}">
      <dgm:prSet/>
      <dgm:spPr/>
    </dgm:pt>
    <dgm:pt modelId="{070EA037-94CC-4C95-AD19-C8C370A8278E}" type="sibTrans" cxnId="{6029BD7B-3E4F-4B08-8031-57BE9F6F247A}">
      <dgm:prSet/>
      <dgm:spPr/>
    </dgm:pt>
    <dgm:pt modelId="{DE063CC4-1BF9-4026-89E8-68DDC3EF17A8}">
      <dgm:prSet phldr="0"/>
      <dgm:spPr/>
      <dgm:t>
        <a:bodyPr/>
        <a:lstStyle/>
        <a:p>
          <a:pPr rtl="0"/>
          <a:r>
            <a:rPr lang="en-US">
              <a:latin typeface="Calibri" panose="020F0502020204030204"/>
            </a:rPr>
            <a:t>Opportunities for surface, deep and transfer learning</a:t>
          </a:r>
        </a:p>
      </dgm:t>
    </dgm:pt>
    <dgm:pt modelId="{1C77868C-327A-4719-8990-81B4BA888C2A}" type="parTrans" cxnId="{3843D3C7-F4B1-46EA-89EE-DDF47EDF86D5}">
      <dgm:prSet/>
      <dgm:spPr/>
    </dgm:pt>
    <dgm:pt modelId="{5A79E413-0665-4213-8F54-3BFA15C44E56}" type="sibTrans" cxnId="{3843D3C7-F4B1-46EA-89EE-DDF47EDF86D5}">
      <dgm:prSet/>
      <dgm:spPr/>
    </dgm:pt>
    <dgm:pt modelId="{A0E4D35D-509E-4338-B616-1E089ABC62EE}" type="pres">
      <dgm:prSet presAssocID="{DCC8366E-A728-422D-B689-94FDF72B9940}" presName="linearFlow" presStyleCnt="0">
        <dgm:presLayoutVars>
          <dgm:dir/>
          <dgm:animLvl val="lvl"/>
          <dgm:resizeHandles val="exact"/>
        </dgm:presLayoutVars>
      </dgm:prSet>
      <dgm:spPr/>
      <dgm:t>
        <a:bodyPr/>
        <a:lstStyle/>
        <a:p>
          <a:endParaRPr lang="en-US"/>
        </a:p>
      </dgm:t>
    </dgm:pt>
    <dgm:pt modelId="{D59F85C7-AF32-41E4-AE1B-2F0FA694ACBD}" type="pres">
      <dgm:prSet presAssocID="{9BCFCC28-84FA-422B-823E-5D4E429311CD}" presName="composite" presStyleCnt="0"/>
      <dgm:spPr/>
    </dgm:pt>
    <dgm:pt modelId="{100EC1DA-EE6C-4720-B7DF-A07AFA700753}" type="pres">
      <dgm:prSet presAssocID="{9BCFCC28-84FA-422B-823E-5D4E429311CD}" presName="parentText" presStyleLbl="alignNode1" presStyleIdx="0" presStyleCnt="2">
        <dgm:presLayoutVars>
          <dgm:chMax val="1"/>
          <dgm:bulletEnabled val="1"/>
        </dgm:presLayoutVars>
      </dgm:prSet>
      <dgm:spPr/>
      <dgm:t>
        <a:bodyPr/>
        <a:lstStyle/>
        <a:p>
          <a:endParaRPr lang="en-US"/>
        </a:p>
      </dgm:t>
    </dgm:pt>
    <dgm:pt modelId="{DB528E43-2118-4EE4-9FC6-96B3D52FCFC6}" type="pres">
      <dgm:prSet presAssocID="{9BCFCC28-84FA-422B-823E-5D4E429311CD}" presName="descendantText" presStyleLbl="alignAcc1" presStyleIdx="0" presStyleCnt="2">
        <dgm:presLayoutVars>
          <dgm:bulletEnabled val="1"/>
        </dgm:presLayoutVars>
      </dgm:prSet>
      <dgm:spPr/>
      <dgm:t>
        <a:bodyPr/>
        <a:lstStyle/>
        <a:p>
          <a:endParaRPr lang="en-US"/>
        </a:p>
      </dgm:t>
    </dgm:pt>
    <dgm:pt modelId="{A184E50B-337D-4818-AB96-A9DBC18B52F3}" type="pres">
      <dgm:prSet presAssocID="{D4A9A85F-04B8-40C2-B092-9A574D7A8ECD}" presName="sp" presStyleCnt="0"/>
      <dgm:spPr/>
    </dgm:pt>
    <dgm:pt modelId="{277460BD-A12F-4768-B715-5EFD8FDF1BDF}" type="pres">
      <dgm:prSet presAssocID="{C616EBED-886F-4C8F-B857-DE0B094A48BB}" presName="composite" presStyleCnt="0"/>
      <dgm:spPr/>
    </dgm:pt>
    <dgm:pt modelId="{B16D1FD3-B74B-4E0C-8AED-C94EDEDFC859}" type="pres">
      <dgm:prSet presAssocID="{C616EBED-886F-4C8F-B857-DE0B094A48BB}" presName="parentText" presStyleLbl="alignNode1" presStyleIdx="1" presStyleCnt="2">
        <dgm:presLayoutVars>
          <dgm:chMax val="1"/>
          <dgm:bulletEnabled val="1"/>
        </dgm:presLayoutVars>
      </dgm:prSet>
      <dgm:spPr/>
      <dgm:t>
        <a:bodyPr/>
        <a:lstStyle/>
        <a:p>
          <a:endParaRPr lang="en-US"/>
        </a:p>
      </dgm:t>
    </dgm:pt>
    <dgm:pt modelId="{A31F2867-8E7D-48D0-8851-F651B900A72B}" type="pres">
      <dgm:prSet presAssocID="{C616EBED-886F-4C8F-B857-DE0B094A48BB}" presName="descendantText" presStyleLbl="alignAcc1" presStyleIdx="1" presStyleCnt="2">
        <dgm:presLayoutVars>
          <dgm:bulletEnabled val="1"/>
        </dgm:presLayoutVars>
      </dgm:prSet>
      <dgm:spPr/>
      <dgm:t>
        <a:bodyPr/>
        <a:lstStyle/>
        <a:p>
          <a:endParaRPr lang="en-US"/>
        </a:p>
      </dgm:t>
    </dgm:pt>
  </dgm:ptLst>
  <dgm:cxnLst>
    <dgm:cxn modelId="{6029BD7B-3E4F-4B08-8031-57BE9F6F247A}" srcId="{C616EBED-886F-4C8F-B857-DE0B094A48BB}" destId="{C53AEA5A-E9A4-4607-8610-18A4C4B2315C}" srcOrd="2" destOrd="0" parTransId="{5C9F77C3-BCD0-4118-9B99-AF1572D9608E}" sibTransId="{070EA037-94CC-4C95-AD19-C8C370A8278E}"/>
    <dgm:cxn modelId="{5BC3E3BD-2366-4497-A4DB-3319F98271E0}" type="presOf" srcId="{C3DBD235-90B3-416D-86A4-1E3D188DD40F}" destId="{A31F2867-8E7D-48D0-8851-F651B900A72B}" srcOrd="0" destOrd="0" presId="urn:microsoft.com/office/officeart/2005/8/layout/chevron2"/>
    <dgm:cxn modelId="{0C88E538-DB8D-4C1E-854C-97FF82863204}" srcId="{9BCFCC28-84FA-422B-823E-5D4E429311CD}" destId="{D63B1087-A840-4FFC-93BC-6772F2A3A639}" srcOrd="1" destOrd="0" parTransId="{CBE65DF0-EC22-477D-8762-81CB53914124}" sibTransId="{8D71330E-1389-4CB6-956A-8A69AEFC04CC}"/>
    <dgm:cxn modelId="{AE29ECF3-AE83-43D2-AC92-F9E939235ECB}" type="presOf" srcId="{50B53491-54AA-41F5-A787-216423D2A484}" destId="{DB528E43-2118-4EE4-9FC6-96B3D52FCFC6}" srcOrd="0" destOrd="0" presId="urn:microsoft.com/office/officeart/2005/8/layout/chevron2"/>
    <dgm:cxn modelId="{45B9EBAC-9CF7-4E17-B41C-B93D51A64E13}" type="presOf" srcId="{1F67201E-5D5D-46D9-B154-19C10E6B6480}" destId="{A31F2867-8E7D-48D0-8851-F651B900A72B}" srcOrd="0" destOrd="1" presId="urn:microsoft.com/office/officeart/2005/8/layout/chevron2"/>
    <dgm:cxn modelId="{A2FFB9EC-FE29-43C2-88A1-AAF6FDD269A9}" type="presOf" srcId="{DE063CC4-1BF9-4026-89E8-68DDC3EF17A8}" destId="{DB528E43-2118-4EE4-9FC6-96B3D52FCFC6}" srcOrd="0" destOrd="2" presId="urn:microsoft.com/office/officeart/2005/8/layout/chevron2"/>
    <dgm:cxn modelId="{1FB347D4-50AA-42EA-B904-AD78EC98B94E}" srcId="{C616EBED-886F-4C8F-B857-DE0B094A48BB}" destId="{611C9E90-35E0-477F-BFAA-278989378F3F}" srcOrd="3" destOrd="0" parTransId="{AD7EB9C7-A9FF-4E11-BC97-A3523E54A3DB}" sibTransId="{59A78CC1-FD32-4994-B4EC-3C0EF7A752B5}"/>
    <dgm:cxn modelId="{9517FD7E-3BF9-407C-B526-8F56E48ADF11}" srcId="{C616EBED-886F-4C8F-B857-DE0B094A48BB}" destId="{C3DBD235-90B3-416D-86A4-1E3D188DD40F}" srcOrd="0" destOrd="0" parTransId="{5BC97C24-20B0-4E2C-B778-BCAAE53B0751}" sibTransId="{26E0FA70-7845-4F98-9B59-75A02FF5E7FF}"/>
    <dgm:cxn modelId="{3843D3C7-F4B1-46EA-89EE-DDF47EDF86D5}" srcId="{9BCFCC28-84FA-422B-823E-5D4E429311CD}" destId="{DE063CC4-1BF9-4026-89E8-68DDC3EF17A8}" srcOrd="2" destOrd="0" parTransId="{1C77868C-327A-4719-8990-81B4BA888C2A}" sibTransId="{5A79E413-0665-4213-8F54-3BFA15C44E56}"/>
    <dgm:cxn modelId="{1725B5A8-6CFD-440E-954B-AF9A67EC68CE}" type="presOf" srcId="{C53AEA5A-E9A4-4607-8610-18A4C4B2315C}" destId="{A31F2867-8E7D-48D0-8851-F651B900A72B}" srcOrd="0" destOrd="2" presId="urn:microsoft.com/office/officeart/2005/8/layout/chevron2"/>
    <dgm:cxn modelId="{0A1C17D7-0992-4E41-B444-DCBBE945211E}" type="presOf" srcId="{C616EBED-886F-4C8F-B857-DE0B094A48BB}" destId="{B16D1FD3-B74B-4E0C-8AED-C94EDEDFC859}" srcOrd="0" destOrd="0" presId="urn:microsoft.com/office/officeart/2005/8/layout/chevron2"/>
    <dgm:cxn modelId="{B7AF543A-18C4-43DF-9B9C-901D9FC1304B}" type="presOf" srcId="{9BCFCC28-84FA-422B-823E-5D4E429311CD}" destId="{100EC1DA-EE6C-4720-B7DF-A07AFA700753}" srcOrd="0" destOrd="0" presId="urn:microsoft.com/office/officeart/2005/8/layout/chevron2"/>
    <dgm:cxn modelId="{51C43887-ED3A-4FBD-8289-466FE7FCF7DC}" srcId="{DCC8366E-A728-422D-B689-94FDF72B9940}" destId="{C616EBED-886F-4C8F-B857-DE0B094A48BB}" srcOrd="1" destOrd="0" parTransId="{99E7CF0E-DE62-4B55-87DD-9AB627F961D0}" sibTransId="{683CC457-A55C-47F7-B298-CFB826DEDE54}"/>
    <dgm:cxn modelId="{E8061D9E-0F20-4DD3-B56B-0E0435683D75}" type="presOf" srcId="{611C9E90-35E0-477F-BFAA-278989378F3F}" destId="{A31F2867-8E7D-48D0-8851-F651B900A72B}" srcOrd="0" destOrd="3" presId="urn:microsoft.com/office/officeart/2005/8/layout/chevron2"/>
    <dgm:cxn modelId="{1D652A73-8948-4045-AFAD-E59C642E2D1B}" srcId="{9BCFCC28-84FA-422B-823E-5D4E429311CD}" destId="{50B53491-54AA-41F5-A787-216423D2A484}" srcOrd="0" destOrd="0" parTransId="{7C33B469-EC60-42FD-A8A3-488309B26C41}" sibTransId="{930BC1AC-46F5-4EA6-A4FB-1BE796D62678}"/>
    <dgm:cxn modelId="{EA38CD71-9781-4702-A9B5-397488E38160}" type="presOf" srcId="{D63B1087-A840-4FFC-93BC-6772F2A3A639}" destId="{DB528E43-2118-4EE4-9FC6-96B3D52FCFC6}" srcOrd="0" destOrd="1" presId="urn:microsoft.com/office/officeart/2005/8/layout/chevron2"/>
    <dgm:cxn modelId="{9B24CB49-9959-4FE7-8D35-32A4933BCD90}" srcId="{DCC8366E-A728-422D-B689-94FDF72B9940}" destId="{9BCFCC28-84FA-422B-823E-5D4E429311CD}" srcOrd="0" destOrd="0" parTransId="{18886CA4-F378-4AD8-8BCC-12FCB013D70D}" sibTransId="{D4A9A85F-04B8-40C2-B092-9A574D7A8ECD}"/>
    <dgm:cxn modelId="{8E844D19-C0DE-4A2D-BFE4-360BC916DC0C}" srcId="{C616EBED-886F-4C8F-B857-DE0B094A48BB}" destId="{1F67201E-5D5D-46D9-B154-19C10E6B6480}" srcOrd="1" destOrd="0" parTransId="{070DCFA7-C895-4CCA-BE10-80A5F5844459}" sibTransId="{CCCAC1A5-49E9-4861-B160-83B3B37FC799}"/>
    <dgm:cxn modelId="{AF353D3D-6124-4A9D-ADE2-D40A7EE08A3A}" type="presOf" srcId="{DCC8366E-A728-422D-B689-94FDF72B9940}" destId="{A0E4D35D-509E-4338-B616-1E089ABC62EE}" srcOrd="0" destOrd="0" presId="urn:microsoft.com/office/officeart/2005/8/layout/chevron2"/>
    <dgm:cxn modelId="{C572DEDF-0CD1-4254-946F-C3575281FC43}" type="presParOf" srcId="{A0E4D35D-509E-4338-B616-1E089ABC62EE}" destId="{D59F85C7-AF32-41E4-AE1B-2F0FA694ACBD}" srcOrd="0" destOrd="0" presId="urn:microsoft.com/office/officeart/2005/8/layout/chevron2"/>
    <dgm:cxn modelId="{8C243A9C-BB0E-4CF8-8AA1-CE4A23E3B5C0}" type="presParOf" srcId="{D59F85C7-AF32-41E4-AE1B-2F0FA694ACBD}" destId="{100EC1DA-EE6C-4720-B7DF-A07AFA700753}" srcOrd="0" destOrd="0" presId="urn:microsoft.com/office/officeart/2005/8/layout/chevron2"/>
    <dgm:cxn modelId="{266FAB4F-AFCB-456B-AB15-94C89DB0FB5E}" type="presParOf" srcId="{D59F85C7-AF32-41E4-AE1B-2F0FA694ACBD}" destId="{DB528E43-2118-4EE4-9FC6-96B3D52FCFC6}" srcOrd="1" destOrd="0" presId="urn:microsoft.com/office/officeart/2005/8/layout/chevron2"/>
    <dgm:cxn modelId="{74B0B5C9-FE26-45C5-A90F-BF1264DDF7F4}" type="presParOf" srcId="{A0E4D35D-509E-4338-B616-1E089ABC62EE}" destId="{A184E50B-337D-4818-AB96-A9DBC18B52F3}" srcOrd="1" destOrd="0" presId="urn:microsoft.com/office/officeart/2005/8/layout/chevron2"/>
    <dgm:cxn modelId="{C31A1ADA-8893-443E-A115-E8336F8C66CB}" type="presParOf" srcId="{A0E4D35D-509E-4338-B616-1E089ABC62EE}" destId="{277460BD-A12F-4768-B715-5EFD8FDF1BDF}" srcOrd="2" destOrd="0" presId="urn:microsoft.com/office/officeart/2005/8/layout/chevron2"/>
    <dgm:cxn modelId="{0B439A21-A95B-4E30-907C-B382ED838CB5}" type="presParOf" srcId="{277460BD-A12F-4768-B715-5EFD8FDF1BDF}" destId="{B16D1FD3-B74B-4E0C-8AED-C94EDEDFC859}" srcOrd="0" destOrd="0" presId="urn:microsoft.com/office/officeart/2005/8/layout/chevron2"/>
    <dgm:cxn modelId="{DFB07E76-B3A4-4331-93D1-F54B70DBECEB}" type="presParOf" srcId="{277460BD-A12F-4768-B715-5EFD8FDF1BDF}" destId="{A31F2867-8E7D-48D0-8851-F651B900A72B}"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36D88-59B1-4197-A6B4-66BBA62915DD}">
      <dsp:nvSpPr>
        <dsp:cNvPr id="0" name=""/>
        <dsp:cNvSpPr/>
      </dsp:nvSpPr>
      <dsp:spPr>
        <a:xfrm rot="5400000">
          <a:off x="-225137" y="253638"/>
          <a:ext cx="1500917" cy="105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a:solidFill>
                <a:schemeClr val="tx2"/>
              </a:solidFill>
              <a:latin typeface="Calibri" panose="020F0502020204030204"/>
            </a:rPr>
            <a:t>Warm up</a:t>
          </a:r>
          <a:endParaRPr lang="en-US" sz="2000" b="0" i="0" u="none" strike="noStrike" kern="1200" cap="none" baseline="0" noProof="0">
            <a:solidFill>
              <a:schemeClr val="tx2"/>
            </a:solidFill>
            <a:latin typeface="Calibri" panose="020F0502020204030204"/>
            <a:cs typeface="Calibri"/>
          </a:endParaRPr>
        </a:p>
      </dsp:txBody>
      <dsp:txXfrm rot="-5400000">
        <a:off x="1" y="553821"/>
        <a:ext cx="1050642" cy="450275"/>
      </dsp:txXfrm>
    </dsp:sp>
    <dsp:sp modelId="{AF78CB60-B9BE-4B1C-BC01-36B7529D9904}">
      <dsp:nvSpPr>
        <dsp:cNvPr id="0" name=""/>
        <dsp:cNvSpPr/>
      </dsp:nvSpPr>
      <dsp:spPr>
        <a:xfrm rot="5400000">
          <a:off x="2726159" y="-1647015"/>
          <a:ext cx="975596" cy="43266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rtl="0">
            <a:lnSpc>
              <a:spcPct val="90000"/>
            </a:lnSpc>
            <a:spcBef>
              <a:spcPct val="0"/>
            </a:spcBef>
            <a:spcAft>
              <a:spcPct val="15000"/>
            </a:spcAft>
            <a:buChar char="••"/>
          </a:pPr>
          <a:r>
            <a:rPr lang="en-US" sz="2500" kern="1200">
              <a:latin typeface="Calibri" panose="020F0502020204030204"/>
            </a:rPr>
            <a:t>Mixed Practice</a:t>
          </a:r>
          <a:endParaRPr lang="en-US" sz="2500" kern="1200"/>
        </a:p>
        <a:p>
          <a:pPr marL="228600" lvl="1" indent="-228600" algn="l" defTabSz="1111250" rtl="0">
            <a:lnSpc>
              <a:spcPct val="90000"/>
            </a:lnSpc>
            <a:spcBef>
              <a:spcPct val="0"/>
            </a:spcBef>
            <a:spcAft>
              <a:spcPct val="15000"/>
            </a:spcAft>
            <a:buChar char="••"/>
          </a:pPr>
          <a:r>
            <a:rPr lang="en-US" sz="2500" kern="1200" dirty="0">
              <a:latin typeface="Calibri" panose="020F0502020204030204"/>
            </a:rPr>
            <a:t>Cumulative Review</a:t>
          </a:r>
          <a:endParaRPr lang="en-US" sz="2500" kern="1200" dirty="0"/>
        </a:p>
      </dsp:txBody>
      <dsp:txXfrm rot="-5400000">
        <a:off x="1050643" y="76126"/>
        <a:ext cx="4279005" cy="880346"/>
      </dsp:txXfrm>
    </dsp:sp>
    <dsp:sp modelId="{AE14C02B-0038-4F94-893E-CC1BCB7C0D1B}">
      <dsp:nvSpPr>
        <dsp:cNvPr id="0" name=""/>
        <dsp:cNvSpPr/>
      </dsp:nvSpPr>
      <dsp:spPr>
        <a:xfrm rot="5400000">
          <a:off x="-225137" y="1575038"/>
          <a:ext cx="1500917" cy="105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a:solidFill>
                <a:schemeClr val="tx2"/>
              </a:solidFill>
              <a:latin typeface="Calibri" panose="020F0502020204030204"/>
            </a:rPr>
            <a:t>Mental Math</a:t>
          </a:r>
          <a:endParaRPr lang="en-US" sz="2000" kern="1200">
            <a:solidFill>
              <a:schemeClr val="tx2"/>
            </a:solidFill>
          </a:endParaRPr>
        </a:p>
      </dsp:txBody>
      <dsp:txXfrm rot="-5400000">
        <a:off x="1" y="1875221"/>
        <a:ext cx="1050642" cy="450275"/>
      </dsp:txXfrm>
    </dsp:sp>
    <dsp:sp modelId="{28B9A113-588B-4AE1-9A72-85EC60D7CB5D}">
      <dsp:nvSpPr>
        <dsp:cNvPr id="0" name=""/>
        <dsp:cNvSpPr/>
      </dsp:nvSpPr>
      <dsp:spPr>
        <a:xfrm rot="5400000">
          <a:off x="2200838" y="199705"/>
          <a:ext cx="975596" cy="32759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a:latin typeface="Calibri" panose="020F0502020204030204"/>
            </a:rPr>
            <a:t>Games</a:t>
          </a:r>
          <a:endParaRPr lang="en-US" sz="2500" kern="1200"/>
        </a:p>
        <a:p>
          <a:pPr marL="228600" lvl="1" indent="-228600" algn="l" defTabSz="1111250" rtl="0">
            <a:lnSpc>
              <a:spcPct val="90000"/>
            </a:lnSpc>
            <a:spcBef>
              <a:spcPct val="0"/>
            </a:spcBef>
            <a:spcAft>
              <a:spcPct val="15000"/>
            </a:spcAft>
            <a:buChar char="••"/>
          </a:pPr>
          <a:r>
            <a:rPr lang="en-US" sz="2500" kern="1200">
              <a:latin typeface="Calibri" panose="020F0502020204030204"/>
            </a:rPr>
            <a:t>Number Talks</a:t>
          </a:r>
          <a:endParaRPr lang="en-US" sz="2500" kern="1200"/>
        </a:p>
      </dsp:txBody>
      <dsp:txXfrm rot="-5400000">
        <a:off x="1050643" y="1397526"/>
        <a:ext cx="3228362" cy="880346"/>
      </dsp:txXfrm>
    </dsp:sp>
    <dsp:sp modelId="{7430A0C2-C09F-43B5-AB2C-9E0A0E621984}">
      <dsp:nvSpPr>
        <dsp:cNvPr id="0" name=""/>
        <dsp:cNvSpPr/>
      </dsp:nvSpPr>
      <dsp:spPr>
        <a:xfrm rot="5400000">
          <a:off x="-225137" y="3174444"/>
          <a:ext cx="1500917" cy="105064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en-US" sz="2000" kern="1200">
              <a:solidFill>
                <a:schemeClr val="tx2"/>
              </a:solidFill>
              <a:latin typeface="Calibri" panose="020F0502020204030204"/>
            </a:rPr>
            <a:t>New Concept</a:t>
          </a:r>
          <a:endParaRPr lang="en-US" sz="2000" kern="1200">
            <a:solidFill>
              <a:schemeClr val="tx2"/>
            </a:solidFill>
          </a:endParaRPr>
        </a:p>
      </dsp:txBody>
      <dsp:txXfrm rot="-5400000">
        <a:off x="1" y="3474627"/>
        <a:ext cx="1050642" cy="450275"/>
      </dsp:txXfrm>
    </dsp:sp>
    <dsp:sp modelId="{845F035A-140B-4376-8AF0-59E5561C4528}">
      <dsp:nvSpPr>
        <dsp:cNvPr id="0" name=""/>
        <dsp:cNvSpPr/>
      </dsp:nvSpPr>
      <dsp:spPr>
        <a:xfrm rot="5400000">
          <a:off x="2448153" y="1273790"/>
          <a:ext cx="1531608" cy="432663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15875" rIns="15875" bIns="15875" numCol="1" spcCol="1270" anchor="ctr" anchorCtr="0">
          <a:noAutofit/>
        </a:bodyPr>
        <a:lstStyle/>
        <a:p>
          <a:pPr marL="228600" lvl="1" indent="-228600" algn="l" defTabSz="1111250">
            <a:lnSpc>
              <a:spcPct val="90000"/>
            </a:lnSpc>
            <a:spcBef>
              <a:spcPct val="0"/>
            </a:spcBef>
            <a:spcAft>
              <a:spcPct val="15000"/>
            </a:spcAft>
            <a:buChar char="••"/>
          </a:pPr>
          <a:r>
            <a:rPr lang="en-US" sz="2500" kern="1200">
              <a:latin typeface="Calibri" panose="020F0502020204030204"/>
            </a:rPr>
            <a:t>New</a:t>
          </a:r>
          <a:endParaRPr lang="en-US" sz="2500" kern="1200"/>
        </a:p>
        <a:p>
          <a:pPr marL="228600" lvl="1" indent="-228600" algn="l" defTabSz="1111250">
            <a:lnSpc>
              <a:spcPct val="90000"/>
            </a:lnSpc>
            <a:spcBef>
              <a:spcPct val="0"/>
            </a:spcBef>
            <a:spcAft>
              <a:spcPct val="15000"/>
            </a:spcAft>
            <a:buChar char="••"/>
          </a:pPr>
          <a:r>
            <a:rPr lang="en-US" sz="2500" kern="1200" dirty="0">
              <a:latin typeface="Calibri" panose="020F0502020204030204"/>
            </a:rPr>
            <a:t>Reinforcement</a:t>
          </a:r>
          <a:endParaRPr lang="en-US" sz="2500" kern="1200" dirty="0"/>
        </a:p>
        <a:p>
          <a:pPr marL="228600" lvl="1" indent="-228600" algn="l" defTabSz="1111250">
            <a:lnSpc>
              <a:spcPct val="90000"/>
            </a:lnSpc>
            <a:spcBef>
              <a:spcPct val="0"/>
            </a:spcBef>
            <a:spcAft>
              <a:spcPct val="15000"/>
            </a:spcAft>
            <a:buChar char="••"/>
          </a:pPr>
          <a:r>
            <a:rPr lang="en-US" sz="2500" kern="1200" dirty="0" smtClean="0"/>
            <a:t>WHY</a:t>
          </a:r>
          <a:endParaRPr lang="en-US" sz="2500" kern="1200" dirty="0"/>
        </a:p>
      </dsp:txBody>
      <dsp:txXfrm rot="-5400000">
        <a:off x="1050643" y="2746068"/>
        <a:ext cx="4251863" cy="13820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EC1DA-EE6C-4720-B7DF-A07AFA700753}">
      <dsp:nvSpPr>
        <dsp:cNvPr id="0" name=""/>
        <dsp:cNvSpPr/>
      </dsp:nvSpPr>
      <dsp:spPr>
        <a:xfrm rot="5400000">
          <a:off x="-325044" y="347095"/>
          <a:ext cx="2166961" cy="15168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n-US" sz="2200" kern="1200">
              <a:solidFill>
                <a:schemeClr val="tx2"/>
              </a:solidFill>
              <a:latin typeface="Calibri" panose="020F0502020204030204"/>
            </a:rPr>
            <a:t>Outcome</a:t>
          </a:r>
          <a:r>
            <a:rPr lang="en-US" sz="2200" b="0" i="0" u="none" strike="noStrike" kern="1200" cap="none" baseline="0" noProof="0">
              <a:solidFill>
                <a:schemeClr val="tx2"/>
              </a:solidFill>
              <a:latin typeface="Calibri"/>
              <a:cs typeface="Calibri"/>
            </a:rPr>
            <a:t> Based</a:t>
          </a:r>
          <a:r>
            <a:rPr lang="en-US" sz="2200" kern="1200">
              <a:solidFill>
                <a:schemeClr val="tx2"/>
              </a:solidFill>
              <a:latin typeface="Calibri" panose="020F0502020204030204"/>
            </a:rPr>
            <a:t> Math</a:t>
          </a:r>
          <a:endParaRPr lang="en-US" sz="2200" b="0" i="0" u="none" strike="noStrike" kern="1200" cap="none" baseline="0" noProof="0">
            <a:solidFill>
              <a:schemeClr val="tx2"/>
            </a:solidFill>
            <a:latin typeface="Calibri"/>
            <a:cs typeface="Calibri"/>
          </a:endParaRPr>
        </a:p>
      </dsp:txBody>
      <dsp:txXfrm rot="-5400000">
        <a:off x="1" y="780488"/>
        <a:ext cx="1516873" cy="650088"/>
      </dsp:txXfrm>
    </dsp:sp>
    <dsp:sp modelId="{DB528E43-2118-4EE4-9FC6-96B3D52FCFC6}">
      <dsp:nvSpPr>
        <dsp:cNvPr id="0" name=""/>
        <dsp:cNvSpPr/>
      </dsp:nvSpPr>
      <dsp:spPr>
        <a:xfrm rot="5400000">
          <a:off x="2806966" y="-1271055"/>
          <a:ext cx="1408525" cy="39887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a:latin typeface="Calibri" panose="020F0502020204030204"/>
            </a:rPr>
            <a:t>Student </a:t>
          </a:r>
          <a:r>
            <a:rPr lang="en-US" sz="2400" kern="1200" err="1">
              <a:latin typeface="Calibri" panose="020F0502020204030204"/>
            </a:rPr>
            <a:t>Centred</a:t>
          </a:r>
          <a:endParaRPr lang="en-US" sz="2400" kern="1200"/>
        </a:p>
        <a:p>
          <a:pPr marL="228600" lvl="1" indent="-228600" algn="l" defTabSz="1066800" rtl="0">
            <a:lnSpc>
              <a:spcPct val="90000"/>
            </a:lnSpc>
            <a:spcBef>
              <a:spcPct val="0"/>
            </a:spcBef>
            <a:spcAft>
              <a:spcPct val="15000"/>
            </a:spcAft>
            <a:buChar char="••"/>
          </a:pPr>
          <a:r>
            <a:rPr lang="en-US" sz="2400" kern="1200">
              <a:latin typeface="Calibri" panose="020F0502020204030204"/>
            </a:rPr>
            <a:t>Outcome focused</a:t>
          </a:r>
          <a:endParaRPr lang="en-US" sz="2400" kern="1200"/>
        </a:p>
        <a:p>
          <a:pPr marL="228600" lvl="1" indent="-228600" algn="l" defTabSz="1066800" rtl="0">
            <a:lnSpc>
              <a:spcPct val="90000"/>
            </a:lnSpc>
            <a:spcBef>
              <a:spcPct val="0"/>
            </a:spcBef>
            <a:spcAft>
              <a:spcPct val="15000"/>
            </a:spcAft>
            <a:buChar char="••"/>
          </a:pPr>
          <a:r>
            <a:rPr lang="en-US" sz="2400" kern="1200">
              <a:latin typeface="Calibri" panose="020F0502020204030204"/>
            </a:rPr>
            <a:t>Opportunities for surface, deep and transfer learning</a:t>
          </a:r>
        </a:p>
      </dsp:txBody>
      <dsp:txXfrm rot="-5400000">
        <a:off x="1516874" y="87796"/>
        <a:ext cx="3919951" cy="1271007"/>
      </dsp:txXfrm>
    </dsp:sp>
    <dsp:sp modelId="{B16D1FD3-B74B-4E0C-8AED-C94EDEDFC859}">
      <dsp:nvSpPr>
        <dsp:cNvPr id="0" name=""/>
        <dsp:cNvSpPr/>
      </dsp:nvSpPr>
      <dsp:spPr>
        <a:xfrm rot="5400000">
          <a:off x="-297118" y="2421777"/>
          <a:ext cx="2166961" cy="15168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rtl="0">
            <a:lnSpc>
              <a:spcPct val="90000"/>
            </a:lnSpc>
            <a:spcBef>
              <a:spcPct val="0"/>
            </a:spcBef>
            <a:spcAft>
              <a:spcPct val="35000"/>
            </a:spcAft>
          </a:pPr>
          <a:r>
            <a:rPr lang="en-US" sz="2200" kern="1200">
              <a:solidFill>
                <a:schemeClr val="tx2"/>
              </a:solidFill>
              <a:latin typeface="Calibri" panose="020F0502020204030204"/>
            </a:rPr>
            <a:t>Reflection &amp; Assessment</a:t>
          </a:r>
          <a:endParaRPr lang="en-US" sz="2200" kern="1200">
            <a:solidFill>
              <a:schemeClr val="tx2"/>
            </a:solidFill>
          </a:endParaRPr>
        </a:p>
      </dsp:txBody>
      <dsp:txXfrm rot="-5400000">
        <a:off x="27927" y="2855170"/>
        <a:ext cx="1516873" cy="650088"/>
      </dsp:txXfrm>
    </dsp:sp>
    <dsp:sp modelId="{A31F2867-8E7D-48D0-8851-F651B900A72B}">
      <dsp:nvSpPr>
        <dsp:cNvPr id="0" name=""/>
        <dsp:cNvSpPr/>
      </dsp:nvSpPr>
      <dsp:spPr>
        <a:xfrm rot="5400000">
          <a:off x="2554687" y="1246172"/>
          <a:ext cx="1887874" cy="39887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rtl="0">
            <a:lnSpc>
              <a:spcPct val="90000"/>
            </a:lnSpc>
            <a:spcBef>
              <a:spcPct val="0"/>
            </a:spcBef>
            <a:spcAft>
              <a:spcPct val="15000"/>
            </a:spcAft>
            <a:buChar char="••"/>
          </a:pPr>
          <a:r>
            <a:rPr lang="en-US" sz="2400" kern="1200">
              <a:latin typeface="Calibri" panose="020F0502020204030204"/>
            </a:rPr>
            <a:t>Exit slips for concepts or skill</a:t>
          </a:r>
          <a:endParaRPr lang="en-US" sz="2400" kern="1200"/>
        </a:p>
        <a:p>
          <a:pPr marL="228600" lvl="1" indent="-228600" algn="l" defTabSz="1066800" rtl="0">
            <a:lnSpc>
              <a:spcPct val="90000"/>
            </a:lnSpc>
            <a:spcBef>
              <a:spcPct val="0"/>
            </a:spcBef>
            <a:spcAft>
              <a:spcPct val="15000"/>
            </a:spcAft>
            <a:buChar char="••"/>
          </a:pPr>
          <a:r>
            <a:rPr lang="en-US" sz="2400" kern="1200">
              <a:latin typeface="Calibri" panose="020F0502020204030204"/>
            </a:rPr>
            <a:t>Inform instruction</a:t>
          </a:r>
          <a:endParaRPr lang="en-US" sz="2400" kern="1200"/>
        </a:p>
        <a:p>
          <a:pPr marL="228600" lvl="1" indent="-228600" algn="l" defTabSz="1066800" rtl="0">
            <a:lnSpc>
              <a:spcPct val="90000"/>
            </a:lnSpc>
            <a:spcBef>
              <a:spcPct val="0"/>
            </a:spcBef>
            <a:spcAft>
              <a:spcPct val="15000"/>
            </a:spcAft>
            <a:buChar char="••"/>
          </a:pPr>
          <a:r>
            <a:rPr lang="en-US" sz="2400" kern="1200">
              <a:latin typeface="Calibri" panose="020F0502020204030204"/>
            </a:rPr>
            <a:t>Encourage Metacognition</a:t>
          </a:r>
        </a:p>
        <a:p>
          <a:pPr marL="228600" lvl="1" indent="-228600" algn="l" defTabSz="889000" rtl="0">
            <a:lnSpc>
              <a:spcPct val="90000"/>
            </a:lnSpc>
            <a:spcBef>
              <a:spcPct val="0"/>
            </a:spcBef>
            <a:spcAft>
              <a:spcPct val="15000"/>
            </a:spcAft>
            <a:buChar char="••"/>
          </a:pPr>
          <a:endParaRPr lang="en-US" sz="2000" kern="1200">
            <a:latin typeface="Calibri" panose="020F0502020204030204"/>
          </a:endParaRPr>
        </a:p>
      </dsp:txBody>
      <dsp:txXfrm rot="-5400000">
        <a:off x="1504269" y="2388748"/>
        <a:ext cx="3896552" cy="17035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D250A1-D768-42E0-947A-7FF3688B0C5C}">
      <dsp:nvSpPr>
        <dsp:cNvPr id="0" name=""/>
        <dsp:cNvSpPr/>
      </dsp:nvSpPr>
      <dsp:spPr>
        <a:xfrm rot="5400000">
          <a:off x="916408" y="1015025"/>
          <a:ext cx="1751467" cy="29144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4D5E6C-C1E5-40FA-9F3B-D3AE831D7F22}">
      <dsp:nvSpPr>
        <dsp:cNvPr id="0" name=""/>
        <dsp:cNvSpPr/>
      </dsp:nvSpPr>
      <dsp:spPr>
        <a:xfrm>
          <a:off x="624044" y="1885803"/>
          <a:ext cx="2631139" cy="2306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Multi-sensory	</a:t>
          </a:r>
        </a:p>
        <a:p>
          <a:pPr marL="171450" lvl="1" indent="-171450" algn="l" defTabSz="755650">
            <a:lnSpc>
              <a:spcPct val="90000"/>
            </a:lnSpc>
            <a:spcBef>
              <a:spcPct val="0"/>
            </a:spcBef>
            <a:spcAft>
              <a:spcPct val="15000"/>
            </a:spcAft>
            <a:buChar char="••"/>
          </a:pPr>
          <a:r>
            <a:rPr lang="en-US" sz="1700" kern="1200"/>
            <a:t>Concrete</a:t>
          </a:r>
        </a:p>
        <a:p>
          <a:pPr marL="171450" lvl="1" indent="-171450" algn="l" defTabSz="755650">
            <a:lnSpc>
              <a:spcPct val="90000"/>
            </a:lnSpc>
            <a:spcBef>
              <a:spcPct val="0"/>
            </a:spcBef>
            <a:spcAft>
              <a:spcPct val="15000"/>
            </a:spcAft>
            <a:buChar char="••"/>
          </a:pPr>
          <a:r>
            <a:rPr lang="en-US" sz="1700" kern="1200"/>
            <a:t>Pictorial/Representational</a:t>
          </a:r>
        </a:p>
        <a:p>
          <a:pPr marL="171450" lvl="1" indent="-171450" algn="l" defTabSz="755650">
            <a:lnSpc>
              <a:spcPct val="90000"/>
            </a:lnSpc>
            <a:spcBef>
              <a:spcPct val="0"/>
            </a:spcBef>
            <a:spcAft>
              <a:spcPct val="15000"/>
            </a:spcAft>
            <a:buChar char="••"/>
          </a:pPr>
          <a:r>
            <a:rPr lang="en-US" sz="1700" kern="1200"/>
            <a:t>Symbolic</a:t>
          </a:r>
        </a:p>
      </dsp:txBody>
      <dsp:txXfrm>
        <a:off x="624044" y="1885803"/>
        <a:ext cx="2631139" cy="2306347"/>
      </dsp:txXfrm>
    </dsp:sp>
    <dsp:sp modelId="{0E1F41FF-4066-44F9-9409-50E377776109}">
      <dsp:nvSpPr>
        <dsp:cNvPr id="0" name=""/>
        <dsp:cNvSpPr/>
      </dsp:nvSpPr>
      <dsp:spPr>
        <a:xfrm>
          <a:off x="2758742" y="800463"/>
          <a:ext cx="496441" cy="49644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41D6AB-F83B-400E-A4C9-FB6C3E061895}">
      <dsp:nvSpPr>
        <dsp:cNvPr id="0" name=""/>
        <dsp:cNvSpPr/>
      </dsp:nvSpPr>
      <dsp:spPr>
        <a:xfrm rot="5400000">
          <a:off x="4137436" y="217978"/>
          <a:ext cx="1751467" cy="29144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ECB92F-7DD4-47F4-890C-202F7BEA1B90}">
      <dsp:nvSpPr>
        <dsp:cNvPr id="0" name=""/>
        <dsp:cNvSpPr/>
      </dsp:nvSpPr>
      <dsp:spPr>
        <a:xfrm>
          <a:off x="3845073" y="1088757"/>
          <a:ext cx="2631139" cy="2306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Knowledge</a:t>
          </a:r>
        </a:p>
      </dsp:txBody>
      <dsp:txXfrm>
        <a:off x="3845073" y="1088757"/>
        <a:ext cx="2631139" cy="2306347"/>
      </dsp:txXfrm>
    </dsp:sp>
    <dsp:sp modelId="{680AB19E-E2A1-4407-A91B-CDC97003C883}">
      <dsp:nvSpPr>
        <dsp:cNvPr id="0" name=""/>
        <dsp:cNvSpPr/>
      </dsp:nvSpPr>
      <dsp:spPr>
        <a:xfrm>
          <a:off x="5979770" y="3417"/>
          <a:ext cx="496441" cy="49644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7BBA50-BB9B-4DC4-89D8-E923DD980295}">
      <dsp:nvSpPr>
        <dsp:cNvPr id="0" name=""/>
        <dsp:cNvSpPr/>
      </dsp:nvSpPr>
      <dsp:spPr>
        <a:xfrm rot="5400000">
          <a:off x="7358464" y="-579067"/>
          <a:ext cx="1751467" cy="2914402"/>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B1854F-D392-44AB-80AC-7B55C5639466}">
      <dsp:nvSpPr>
        <dsp:cNvPr id="0" name=""/>
        <dsp:cNvSpPr/>
      </dsp:nvSpPr>
      <dsp:spPr>
        <a:xfrm>
          <a:off x="7066101" y="291710"/>
          <a:ext cx="2631139" cy="2306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lvl="0" algn="l" defTabSz="977900">
            <a:lnSpc>
              <a:spcPct val="90000"/>
            </a:lnSpc>
            <a:spcBef>
              <a:spcPct val="0"/>
            </a:spcBef>
            <a:spcAft>
              <a:spcPct val="35000"/>
            </a:spcAft>
          </a:pPr>
          <a:r>
            <a:rPr lang="en-US" sz="2200" kern="1200"/>
            <a:t>Application/</a:t>
          </a:r>
          <a:br>
            <a:rPr lang="en-US" sz="2200" kern="1200"/>
          </a:br>
          <a:r>
            <a:rPr lang="en-US" sz="2200" kern="1200"/>
            <a:t>Automaticity</a:t>
          </a:r>
        </a:p>
        <a:p>
          <a:pPr lvl="0" algn="l" defTabSz="977900">
            <a:lnSpc>
              <a:spcPct val="90000"/>
            </a:lnSpc>
            <a:spcBef>
              <a:spcPct val="0"/>
            </a:spcBef>
            <a:spcAft>
              <a:spcPct val="35000"/>
            </a:spcAft>
          </a:pPr>
          <a:endParaRPr lang="en-US" sz="2200" kern="1200"/>
        </a:p>
      </dsp:txBody>
      <dsp:txXfrm>
        <a:off x="7066101" y="291710"/>
        <a:ext cx="2631139" cy="23063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738CD-441E-46AF-A71B-470A759D22C8}">
      <dsp:nvSpPr>
        <dsp:cNvPr id="0" name=""/>
        <dsp:cNvSpPr/>
      </dsp:nvSpPr>
      <dsp:spPr>
        <a:xfrm rot="5400000">
          <a:off x="-262772" y="264867"/>
          <a:ext cx="1751818" cy="12262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solidFill>
                <a:schemeClr val="tx2"/>
              </a:solidFill>
            </a:rPr>
            <a:t>Counting</a:t>
          </a:r>
          <a:endParaRPr lang="en-US" sz="2500" b="0" i="0" u="none" strike="noStrike" kern="1200" cap="none" baseline="0" noProof="0">
            <a:solidFill>
              <a:schemeClr val="tx2"/>
            </a:solidFill>
            <a:latin typeface="Calibri"/>
            <a:cs typeface="Calibri"/>
          </a:endParaRPr>
        </a:p>
      </dsp:txBody>
      <dsp:txXfrm rot="-5400000">
        <a:off x="1" y="615232"/>
        <a:ext cx="1226273" cy="525545"/>
      </dsp:txXfrm>
    </dsp:sp>
    <dsp:sp modelId="{B29CE99A-0EF0-4AB9-AA2E-3BC8FA932144}">
      <dsp:nvSpPr>
        <dsp:cNvPr id="0" name=""/>
        <dsp:cNvSpPr/>
      </dsp:nvSpPr>
      <dsp:spPr>
        <a:xfrm rot="5400000">
          <a:off x="4001389" y="-2773021"/>
          <a:ext cx="1138682" cy="668891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a:t>Objects</a:t>
          </a:r>
        </a:p>
        <a:p>
          <a:pPr marL="285750" lvl="1" indent="-285750" algn="l" defTabSz="1422400">
            <a:lnSpc>
              <a:spcPct val="90000"/>
            </a:lnSpc>
            <a:spcBef>
              <a:spcPct val="0"/>
            </a:spcBef>
            <a:spcAft>
              <a:spcPct val="15000"/>
            </a:spcAft>
            <a:buChar char="••"/>
          </a:pPr>
          <a:r>
            <a:rPr lang="en-US" sz="3200" kern="1200"/>
            <a:t>Mentally</a:t>
          </a:r>
        </a:p>
      </dsp:txBody>
      <dsp:txXfrm rot="-5400000">
        <a:off x="1226273" y="57681"/>
        <a:ext cx="6633329" cy="1027510"/>
      </dsp:txXfrm>
    </dsp:sp>
    <dsp:sp modelId="{242DB1FF-DDEB-4814-A777-3F44C41EC114}">
      <dsp:nvSpPr>
        <dsp:cNvPr id="0" name=""/>
        <dsp:cNvSpPr/>
      </dsp:nvSpPr>
      <dsp:spPr>
        <a:xfrm rot="5400000">
          <a:off x="-262772" y="1824176"/>
          <a:ext cx="1751818" cy="12262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solidFill>
                <a:schemeClr val="tx2"/>
              </a:solidFill>
            </a:rPr>
            <a:t>Deriving</a:t>
          </a:r>
        </a:p>
      </dsp:txBody>
      <dsp:txXfrm rot="-5400000">
        <a:off x="1" y="2174541"/>
        <a:ext cx="1226273" cy="525545"/>
      </dsp:txXfrm>
    </dsp:sp>
    <dsp:sp modelId="{77BCD2DF-5860-4421-BEEF-E0CC9DA18487}">
      <dsp:nvSpPr>
        <dsp:cNvPr id="0" name=""/>
        <dsp:cNvSpPr/>
      </dsp:nvSpPr>
      <dsp:spPr>
        <a:xfrm rot="5400000">
          <a:off x="4001389" y="-1275498"/>
          <a:ext cx="1138682" cy="668891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a:t>Reasoning based on known facts</a:t>
          </a:r>
        </a:p>
      </dsp:txBody>
      <dsp:txXfrm rot="-5400000">
        <a:off x="1226273" y="1555204"/>
        <a:ext cx="6633329" cy="1027510"/>
      </dsp:txXfrm>
    </dsp:sp>
    <dsp:sp modelId="{689EF232-4AC1-42E2-8213-9A7ED3408611}">
      <dsp:nvSpPr>
        <dsp:cNvPr id="0" name=""/>
        <dsp:cNvSpPr/>
      </dsp:nvSpPr>
      <dsp:spPr>
        <a:xfrm rot="5400000">
          <a:off x="-262772" y="3383485"/>
          <a:ext cx="1751818" cy="122627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lvl="0" algn="ctr" defTabSz="1111250">
            <a:lnSpc>
              <a:spcPct val="90000"/>
            </a:lnSpc>
            <a:spcBef>
              <a:spcPct val="0"/>
            </a:spcBef>
            <a:spcAft>
              <a:spcPct val="35000"/>
            </a:spcAft>
          </a:pPr>
          <a:r>
            <a:rPr lang="en-US" sz="2500" kern="1200">
              <a:solidFill>
                <a:schemeClr val="tx2"/>
              </a:solidFill>
            </a:rPr>
            <a:t>Mastery</a:t>
          </a:r>
        </a:p>
      </dsp:txBody>
      <dsp:txXfrm rot="-5400000">
        <a:off x="1" y="3733850"/>
        <a:ext cx="1226273" cy="525545"/>
      </dsp:txXfrm>
    </dsp:sp>
    <dsp:sp modelId="{E1C41A18-E098-43BC-BD82-C7B05A9DDDE7}">
      <dsp:nvSpPr>
        <dsp:cNvPr id="0" name=""/>
        <dsp:cNvSpPr/>
      </dsp:nvSpPr>
      <dsp:spPr>
        <a:xfrm rot="5400000">
          <a:off x="4001389" y="345595"/>
          <a:ext cx="1138682" cy="668891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a:t>Efficiently produces answer</a:t>
          </a:r>
        </a:p>
      </dsp:txBody>
      <dsp:txXfrm rot="-5400000">
        <a:off x="1226273" y="3176297"/>
        <a:ext cx="6633329" cy="10275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E6F220-801A-41B7-9FD4-6D9CA71E79E3}">
      <dsp:nvSpPr>
        <dsp:cNvPr id="0" name=""/>
        <dsp:cNvSpPr/>
      </dsp:nvSpPr>
      <dsp:spPr>
        <a:xfrm rot="5400000">
          <a:off x="-377734" y="380116"/>
          <a:ext cx="2518233" cy="17627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a:t>Timed</a:t>
          </a:r>
        </a:p>
      </dsp:txBody>
      <dsp:txXfrm rot="-5400000">
        <a:off x="2" y="883763"/>
        <a:ext cx="1762763" cy="755470"/>
      </dsp:txXfrm>
    </dsp:sp>
    <dsp:sp modelId="{1BE44FED-BB63-4114-8E27-51CE4AB1E8A5}">
      <dsp:nvSpPr>
        <dsp:cNvPr id="0" name=""/>
        <dsp:cNvSpPr/>
      </dsp:nvSpPr>
      <dsp:spPr>
        <a:xfrm rot="5400000">
          <a:off x="3107930" y="-1342786"/>
          <a:ext cx="1636851" cy="43271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Timed tests do not assess fluency</a:t>
          </a:r>
        </a:p>
        <a:p>
          <a:pPr marL="285750" lvl="1" indent="-285750" algn="l" defTabSz="1422400">
            <a:lnSpc>
              <a:spcPct val="90000"/>
            </a:lnSpc>
            <a:spcBef>
              <a:spcPct val="0"/>
            </a:spcBef>
            <a:spcAft>
              <a:spcPct val="15000"/>
            </a:spcAft>
            <a:buChar char="••"/>
          </a:pPr>
          <a:r>
            <a:rPr lang="en-US" sz="3200" kern="1200" dirty="0" smtClean="0"/>
            <a:t>Can cause anxiety! </a:t>
          </a:r>
          <a:endParaRPr lang="en-US" sz="3200" kern="1200" dirty="0"/>
        </a:p>
      </dsp:txBody>
      <dsp:txXfrm rot="-5400000">
        <a:off x="1762763" y="82285"/>
        <a:ext cx="4247282" cy="1477043"/>
      </dsp:txXfrm>
    </dsp:sp>
    <dsp:sp modelId="{37365F4E-4434-49B3-8DCC-DDBFDA0ED31E}">
      <dsp:nvSpPr>
        <dsp:cNvPr id="0" name=""/>
        <dsp:cNvSpPr/>
      </dsp:nvSpPr>
      <dsp:spPr>
        <a:xfrm rot="5400000">
          <a:off x="-377734" y="2614815"/>
          <a:ext cx="2518233" cy="176276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lvl="0" algn="ctr" defTabSz="1822450">
            <a:lnSpc>
              <a:spcPct val="90000"/>
            </a:lnSpc>
            <a:spcBef>
              <a:spcPct val="0"/>
            </a:spcBef>
            <a:spcAft>
              <a:spcPct val="35000"/>
            </a:spcAft>
          </a:pPr>
          <a:r>
            <a:rPr lang="en-US" sz="4100" kern="1200"/>
            <a:t>Practice</a:t>
          </a:r>
        </a:p>
      </dsp:txBody>
      <dsp:txXfrm rot="-5400000">
        <a:off x="2" y="3118462"/>
        <a:ext cx="1762763" cy="755470"/>
      </dsp:txXfrm>
    </dsp:sp>
    <dsp:sp modelId="{908999D8-CD8E-495C-B930-86AAAFCA728E}">
      <dsp:nvSpPr>
        <dsp:cNvPr id="0" name=""/>
        <dsp:cNvSpPr/>
      </dsp:nvSpPr>
      <dsp:spPr>
        <a:xfrm rot="5400000">
          <a:off x="3107930" y="891912"/>
          <a:ext cx="1636851" cy="43271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rtl="0">
            <a:lnSpc>
              <a:spcPct val="90000"/>
            </a:lnSpc>
            <a:spcBef>
              <a:spcPct val="0"/>
            </a:spcBef>
            <a:spcAft>
              <a:spcPct val="15000"/>
            </a:spcAft>
            <a:buChar char="••"/>
          </a:pPr>
          <a:r>
            <a:rPr lang="en-US" sz="3200" kern="1200"/>
            <a:t>Kids need substantial &amp; ENJOYABLE practice!</a:t>
          </a:r>
          <a:r>
            <a:rPr lang="en-US" sz="3200" kern="1200">
              <a:latin typeface="Calibri" panose="020F0502020204030204"/>
            </a:rPr>
            <a:t> </a:t>
          </a:r>
          <a:endParaRPr lang="en-US" sz="3200" kern="1200"/>
        </a:p>
      </dsp:txBody>
      <dsp:txXfrm rot="-5400000">
        <a:off x="1762763" y="2316983"/>
        <a:ext cx="4247282" cy="14770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36D88-59B1-4197-A6B4-66BBA62915DD}">
      <dsp:nvSpPr>
        <dsp:cNvPr id="0" name=""/>
        <dsp:cNvSpPr/>
      </dsp:nvSpPr>
      <dsp:spPr>
        <a:xfrm rot="5400000">
          <a:off x="-263113" y="264961"/>
          <a:ext cx="1754092" cy="12278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solidFill>
                <a:srgbClr val="010000"/>
              </a:solidFill>
              <a:latin typeface="Calibri" panose="020F0502020204030204"/>
            </a:rPr>
            <a:t>Warm up</a:t>
          </a:r>
          <a:endParaRPr lang="en-US" sz="1800" b="0" i="0" u="none" strike="noStrike" kern="1200" cap="none" baseline="0" noProof="0">
            <a:solidFill>
              <a:srgbClr val="010000"/>
            </a:solidFill>
            <a:latin typeface="Calibri"/>
            <a:cs typeface="Calibri"/>
          </a:endParaRPr>
        </a:p>
      </dsp:txBody>
      <dsp:txXfrm rot="-5400000">
        <a:off x="1" y="615779"/>
        <a:ext cx="1227864" cy="526228"/>
      </dsp:txXfrm>
    </dsp:sp>
    <dsp:sp modelId="{AF78CB60-B9BE-4B1C-BC01-36B7529D9904}">
      <dsp:nvSpPr>
        <dsp:cNvPr id="0" name=""/>
        <dsp:cNvSpPr/>
      </dsp:nvSpPr>
      <dsp:spPr>
        <a:xfrm rot="5400000">
          <a:off x="2372877" y="-1143165"/>
          <a:ext cx="1140160" cy="34301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n-US" sz="2100" kern="1200">
              <a:latin typeface="Calibri" panose="020F0502020204030204"/>
            </a:rPr>
            <a:t>Mixed Practice</a:t>
          </a:r>
          <a:endParaRPr lang="en-US" sz="2100" kern="1200"/>
        </a:p>
        <a:p>
          <a:pPr marL="228600" lvl="1" indent="-228600" algn="l" defTabSz="933450" rtl="0">
            <a:lnSpc>
              <a:spcPct val="90000"/>
            </a:lnSpc>
            <a:spcBef>
              <a:spcPct val="0"/>
            </a:spcBef>
            <a:spcAft>
              <a:spcPct val="15000"/>
            </a:spcAft>
            <a:buChar char="••"/>
          </a:pPr>
          <a:r>
            <a:rPr lang="en-US" sz="2100" kern="1200" dirty="0">
              <a:latin typeface="Calibri" panose="020F0502020204030204"/>
            </a:rPr>
            <a:t>Cumulative Review</a:t>
          </a:r>
          <a:endParaRPr lang="en-US" sz="2100" kern="1200" dirty="0"/>
        </a:p>
      </dsp:txBody>
      <dsp:txXfrm rot="-5400000">
        <a:off x="1227864" y="57506"/>
        <a:ext cx="3374528" cy="1028844"/>
      </dsp:txXfrm>
    </dsp:sp>
    <dsp:sp modelId="{AE14C02B-0038-4F94-893E-CC1BCB7C0D1B}">
      <dsp:nvSpPr>
        <dsp:cNvPr id="0" name=""/>
        <dsp:cNvSpPr/>
      </dsp:nvSpPr>
      <dsp:spPr>
        <a:xfrm rot="5400000">
          <a:off x="-263113" y="1826544"/>
          <a:ext cx="1754092" cy="12278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solidFill>
                <a:schemeClr val="tx2"/>
              </a:solidFill>
              <a:latin typeface="Calibri" panose="020F0502020204030204"/>
            </a:rPr>
            <a:t>Mental Math</a:t>
          </a:r>
          <a:endParaRPr lang="en-US" sz="1800" kern="1200">
            <a:solidFill>
              <a:schemeClr val="tx2"/>
            </a:solidFill>
          </a:endParaRPr>
        </a:p>
      </dsp:txBody>
      <dsp:txXfrm rot="-5400000">
        <a:off x="1" y="2177362"/>
        <a:ext cx="1227864" cy="526228"/>
      </dsp:txXfrm>
    </dsp:sp>
    <dsp:sp modelId="{28B9A113-588B-4AE1-9A72-85EC60D7CB5D}">
      <dsp:nvSpPr>
        <dsp:cNvPr id="0" name=""/>
        <dsp:cNvSpPr/>
      </dsp:nvSpPr>
      <dsp:spPr>
        <a:xfrm rot="5400000">
          <a:off x="2372877" y="418417"/>
          <a:ext cx="1140160" cy="34301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a:latin typeface="Calibri" panose="020F0502020204030204"/>
            </a:rPr>
            <a:t>Games</a:t>
          </a:r>
          <a:endParaRPr lang="en-US" sz="2100" kern="1200"/>
        </a:p>
        <a:p>
          <a:pPr marL="228600" lvl="1" indent="-228600" algn="l" defTabSz="933450" rtl="0">
            <a:lnSpc>
              <a:spcPct val="90000"/>
            </a:lnSpc>
            <a:spcBef>
              <a:spcPct val="0"/>
            </a:spcBef>
            <a:spcAft>
              <a:spcPct val="15000"/>
            </a:spcAft>
            <a:buChar char="••"/>
          </a:pPr>
          <a:r>
            <a:rPr lang="en-US" sz="2100" kern="1200">
              <a:latin typeface="Calibri" panose="020F0502020204030204"/>
            </a:rPr>
            <a:t>Number Talks</a:t>
          </a:r>
          <a:endParaRPr lang="en-US" sz="2100" kern="1200"/>
        </a:p>
      </dsp:txBody>
      <dsp:txXfrm rot="-5400000">
        <a:off x="1227864" y="1619088"/>
        <a:ext cx="3374528" cy="1028844"/>
      </dsp:txXfrm>
    </dsp:sp>
    <dsp:sp modelId="{7430A0C2-C09F-43B5-AB2C-9E0A0E621984}">
      <dsp:nvSpPr>
        <dsp:cNvPr id="0" name=""/>
        <dsp:cNvSpPr/>
      </dsp:nvSpPr>
      <dsp:spPr>
        <a:xfrm rot="5400000">
          <a:off x="-263113" y="3388126"/>
          <a:ext cx="1754092" cy="122786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kern="1200">
              <a:solidFill>
                <a:schemeClr val="tx2"/>
              </a:solidFill>
              <a:latin typeface="Calibri" panose="020F0502020204030204"/>
            </a:rPr>
            <a:t>New Concept</a:t>
          </a:r>
          <a:endParaRPr lang="en-US" sz="1800" kern="1200">
            <a:solidFill>
              <a:schemeClr val="tx2"/>
            </a:solidFill>
          </a:endParaRPr>
        </a:p>
      </dsp:txBody>
      <dsp:txXfrm rot="-5400000">
        <a:off x="1" y="3738944"/>
        <a:ext cx="1227864" cy="526228"/>
      </dsp:txXfrm>
    </dsp:sp>
    <dsp:sp modelId="{845F035A-140B-4376-8AF0-59E5561C4528}">
      <dsp:nvSpPr>
        <dsp:cNvPr id="0" name=""/>
        <dsp:cNvSpPr/>
      </dsp:nvSpPr>
      <dsp:spPr>
        <a:xfrm rot="5400000">
          <a:off x="2372877" y="1979999"/>
          <a:ext cx="1140160" cy="343018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latin typeface="Calibri" panose="020F0502020204030204"/>
            </a:rPr>
            <a:t>New</a:t>
          </a:r>
          <a:endParaRPr lang="en-US" sz="2100" kern="1200" dirty="0"/>
        </a:p>
        <a:p>
          <a:pPr marL="228600" lvl="1" indent="-228600" algn="l" defTabSz="933450">
            <a:lnSpc>
              <a:spcPct val="90000"/>
            </a:lnSpc>
            <a:spcBef>
              <a:spcPct val="0"/>
            </a:spcBef>
            <a:spcAft>
              <a:spcPct val="15000"/>
            </a:spcAft>
            <a:buChar char="••"/>
          </a:pPr>
          <a:r>
            <a:rPr lang="en-US" sz="2100" kern="1200">
              <a:latin typeface="Calibri" panose="020F0502020204030204"/>
            </a:rPr>
            <a:t>Reinforcement</a:t>
          </a:r>
          <a:endParaRPr lang="en-US" sz="2100" kern="1200"/>
        </a:p>
        <a:p>
          <a:pPr marL="228600" lvl="1" indent="-228600" algn="l" defTabSz="933450" rtl="0">
            <a:lnSpc>
              <a:spcPct val="90000"/>
            </a:lnSpc>
            <a:spcBef>
              <a:spcPct val="0"/>
            </a:spcBef>
            <a:spcAft>
              <a:spcPct val="15000"/>
            </a:spcAft>
            <a:buChar char="••"/>
          </a:pPr>
          <a:r>
            <a:rPr lang="en-US" sz="2100" kern="1200">
              <a:latin typeface="Calibri" panose="020F0502020204030204"/>
            </a:rPr>
            <a:t>Full group or small group</a:t>
          </a:r>
        </a:p>
      </dsp:txBody>
      <dsp:txXfrm rot="-5400000">
        <a:off x="1227864" y="3180670"/>
        <a:ext cx="3374528" cy="1028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EC1DA-EE6C-4720-B7DF-A07AFA700753}">
      <dsp:nvSpPr>
        <dsp:cNvPr id="0" name=""/>
        <dsp:cNvSpPr/>
      </dsp:nvSpPr>
      <dsp:spPr>
        <a:xfrm rot="5400000">
          <a:off x="-313143" y="316045"/>
          <a:ext cx="2087623" cy="146133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kern="1200">
              <a:solidFill>
                <a:schemeClr val="tx2"/>
              </a:solidFill>
              <a:latin typeface="Calibri" panose="020F0502020204030204"/>
            </a:rPr>
            <a:t>Outcome</a:t>
          </a:r>
          <a:r>
            <a:rPr lang="en-US" sz="2100" b="0" i="0" u="none" strike="noStrike" kern="1200" cap="none" baseline="0" noProof="0">
              <a:solidFill>
                <a:schemeClr val="tx2"/>
              </a:solidFill>
              <a:latin typeface="Calibri"/>
              <a:cs typeface="Calibri"/>
            </a:rPr>
            <a:t> Based</a:t>
          </a:r>
          <a:r>
            <a:rPr lang="en-US" sz="2100" kern="1200">
              <a:solidFill>
                <a:schemeClr val="tx2"/>
              </a:solidFill>
              <a:latin typeface="Calibri" panose="020F0502020204030204"/>
            </a:rPr>
            <a:t> Math</a:t>
          </a:r>
          <a:endParaRPr lang="en-US" sz="2100" kern="1200">
            <a:solidFill>
              <a:schemeClr val="tx2"/>
            </a:solidFill>
          </a:endParaRPr>
        </a:p>
      </dsp:txBody>
      <dsp:txXfrm rot="-5400000">
        <a:off x="1" y="733569"/>
        <a:ext cx="1461336" cy="626287"/>
      </dsp:txXfrm>
    </dsp:sp>
    <dsp:sp modelId="{DB528E43-2118-4EE4-9FC6-96B3D52FCFC6}">
      <dsp:nvSpPr>
        <dsp:cNvPr id="0" name=""/>
        <dsp:cNvSpPr/>
      </dsp:nvSpPr>
      <dsp:spPr>
        <a:xfrm rot="5400000">
          <a:off x="2377584" y="-913345"/>
          <a:ext cx="1356955" cy="31894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Calibri" panose="020F0502020204030204"/>
            </a:rPr>
            <a:t>Student </a:t>
          </a:r>
          <a:r>
            <a:rPr lang="en-US" sz="1900" kern="1200" err="1">
              <a:latin typeface="Calibri" panose="020F0502020204030204"/>
            </a:rPr>
            <a:t>Centred</a:t>
          </a:r>
          <a:endParaRPr lang="en-US" sz="1900" kern="1200"/>
        </a:p>
        <a:p>
          <a:pPr marL="171450" lvl="1" indent="-171450" algn="l" defTabSz="844550" rtl="0">
            <a:lnSpc>
              <a:spcPct val="90000"/>
            </a:lnSpc>
            <a:spcBef>
              <a:spcPct val="0"/>
            </a:spcBef>
            <a:spcAft>
              <a:spcPct val="15000"/>
            </a:spcAft>
            <a:buChar char="••"/>
          </a:pPr>
          <a:r>
            <a:rPr lang="en-US" sz="1900" kern="1200">
              <a:latin typeface="Calibri" panose="020F0502020204030204"/>
            </a:rPr>
            <a:t>Outcome </a:t>
          </a:r>
          <a:r>
            <a:rPr lang="en-US" sz="1900" kern="1200" err="1">
              <a:latin typeface="Calibri" panose="020F0502020204030204"/>
            </a:rPr>
            <a:t>focussed</a:t>
          </a:r>
          <a:endParaRPr lang="en-US" sz="1900" kern="1200"/>
        </a:p>
        <a:p>
          <a:pPr marL="171450" lvl="1" indent="-171450" algn="l" defTabSz="844550" rtl="0">
            <a:lnSpc>
              <a:spcPct val="90000"/>
            </a:lnSpc>
            <a:spcBef>
              <a:spcPct val="0"/>
            </a:spcBef>
            <a:spcAft>
              <a:spcPct val="15000"/>
            </a:spcAft>
            <a:buChar char="••"/>
          </a:pPr>
          <a:r>
            <a:rPr lang="en-US" sz="1900" kern="1200">
              <a:latin typeface="Calibri" panose="020F0502020204030204"/>
            </a:rPr>
            <a:t>Opportunities for surface, deep and transfer learning</a:t>
          </a:r>
        </a:p>
      </dsp:txBody>
      <dsp:txXfrm rot="-5400000">
        <a:off x="1461337" y="69143"/>
        <a:ext cx="3123209" cy="1224473"/>
      </dsp:txXfrm>
    </dsp:sp>
    <dsp:sp modelId="{B16D1FD3-B74B-4E0C-8AED-C94EDEDFC859}">
      <dsp:nvSpPr>
        <dsp:cNvPr id="0" name=""/>
        <dsp:cNvSpPr/>
      </dsp:nvSpPr>
      <dsp:spPr>
        <a:xfrm rot="5400000">
          <a:off x="-313143" y="2116473"/>
          <a:ext cx="2087623" cy="146133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lvl="0" algn="ctr" defTabSz="933450" rtl="0">
            <a:lnSpc>
              <a:spcPct val="90000"/>
            </a:lnSpc>
            <a:spcBef>
              <a:spcPct val="0"/>
            </a:spcBef>
            <a:spcAft>
              <a:spcPct val="35000"/>
            </a:spcAft>
          </a:pPr>
          <a:r>
            <a:rPr lang="en-US" sz="2100" kern="1200">
              <a:solidFill>
                <a:schemeClr val="tx2"/>
              </a:solidFill>
              <a:latin typeface="Calibri" panose="020F0502020204030204"/>
            </a:rPr>
            <a:t>Reflection &amp; Assessment</a:t>
          </a:r>
          <a:endParaRPr lang="en-US" sz="2100" kern="1200">
            <a:solidFill>
              <a:schemeClr val="tx2"/>
            </a:solidFill>
          </a:endParaRPr>
        </a:p>
      </dsp:txBody>
      <dsp:txXfrm rot="-5400000">
        <a:off x="1" y="2533997"/>
        <a:ext cx="1461336" cy="626287"/>
      </dsp:txXfrm>
    </dsp:sp>
    <dsp:sp modelId="{A31F2867-8E7D-48D0-8851-F651B900A72B}">
      <dsp:nvSpPr>
        <dsp:cNvPr id="0" name=""/>
        <dsp:cNvSpPr/>
      </dsp:nvSpPr>
      <dsp:spPr>
        <a:xfrm rot="5400000">
          <a:off x="2377584" y="887082"/>
          <a:ext cx="1356955" cy="318945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rtl="0">
            <a:lnSpc>
              <a:spcPct val="90000"/>
            </a:lnSpc>
            <a:spcBef>
              <a:spcPct val="0"/>
            </a:spcBef>
            <a:spcAft>
              <a:spcPct val="15000"/>
            </a:spcAft>
            <a:buChar char="••"/>
          </a:pPr>
          <a:r>
            <a:rPr lang="en-US" sz="1900" kern="1200">
              <a:latin typeface="Calibri" panose="020F0502020204030204"/>
            </a:rPr>
            <a:t>Exit slips for concepts or skill</a:t>
          </a:r>
          <a:endParaRPr lang="en-US" sz="1900" kern="1200"/>
        </a:p>
        <a:p>
          <a:pPr marL="171450" lvl="1" indent="-171450" algn="l" defTabSz="844550" rtl="0">
            <a:lnSpc>
              <a:spcPct val="90000"/>
            </a:lnSpc>
            <a:spcBef>
              <a:spcPct val="0"/>
            </a:spcBef>
            <a:spcAft>
              <a:spcPct val="15000"/>
            </a:spcAft>
            <a:buChar char="••"/>
          </a:pPr>
          <a:r>
            <a:rPr lang="en-US" sz="1900" kern="1200">
              <a:latin typeface="Calibri" panose="020F0502020204030204"/>
            </a:rPr>
            <a:t>Inform instruction</a:t>
          </a:r>
          <a:endParaRPr lang="en-US" sz="1900" kern="1200"/>
        </a:p>
        <a:p>
          <a:pPr marL="171450" lvl="1" indent="-171450" algn="l" defTabSz="844550" rtl="0">
            <a:lnSpc>
              <a:spcPct val="90000"/>
            </a:lnSpc>
            <a:spcBef>
              <a:spcPct val="0"/>
            </a:spcBef>
            <a:spcAft>
              <a:spcPct val="15000"/>
            </a:spcAft>
            <a:buChar char="••"/>
          </a:pPr>
          <a:r>
            <a:rPr lang="en-US" sz="1900" kern="1200">
              <a:latin typeface="Calibri" panose="020F0502020204030204"/>
            </a:rPr>
            <a:t>Encourage Metacognition</a:t>
          </a:r>
        </a:p>
        <a:p>
          <a:pPr marL="171450" lvl="1" indent="-171450" algn="l" defTabSz="844550" rtl="0">
            <a:lnSpc>
              <a:spcPct val="90000"/>
            </a:lnSpc>
            <a:spcBef>
              <a:spcPct val="0"/>
            </a:spcBef>
            <a:spcAft>
              <a:spcPct val="15000"/>
            </a:spcAft>
            <a:buChar char="••"/>
          </a:pPr>
          <a:endParaRPr lang="en-US" sz="1900" kern="1200">
            <a:latin typeface="Calibri" panose="020F0502020204030204"/>
          </a:endParaRPr>
        </a:p>
      </dsp:txBody>
      <dsp:txXfrm rot="-5400000">
        <a:off x="1461337" y="1869571"/>
        <a:ext cx="3123209" cy="12244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EBDA6D-DC69-4DCE-BAF7-6763517D3376}" type="datetimeFigureOut">
              <a:rPr lang="en-US"/>
              <a:t>2/3/2020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77E94-A6AB-4E02-8E43-E89F9CF4757F}" type="slidenum">
              <a:rPr/>
              <a:t>‹#›</a:t>
            </a:fld>
            <a:endParaRPr/>
          </a:p>
        </p:txBody>
      </p:sp>
    </p:spTree>
    <p:extLst>
      <p:ext uri="{BB962C8B-B14F-4D97-AF65-F5344CB8AC3E}">
        <p14:creationId xmlns:p14="http://schemas.microsoft.com/office/powerpoint/2010/main" val="21542583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7F6C43-988E-4257-9A1C-C162EF036D58}" type="datetimeFigureOut">
              <a:rPr lang="en-US"/>
              <a:t>2/3/2020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491D0-8E1B-49C7-849B-A28568D94497}" type="slidenum">
              <a:rPr/>
              <a:t>‹#›</a:t>
            </a:fld>
            <a:endParaRPr/>
          </a:p>
        </p:txBody>
      </p:sp>
    </p:spTree>
    <p:extLst>
      <p:ext uri="{BB962C8B-B14F-4D97-AF65-F5344CB8AC3E}">
        <p14:creationId xmlns:p14="http://schemas.microsoft.com/office/powerpoint/2010/main" val="172632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housekeeping and welcome and talk communication</a:t>
            </a:r>
          </a:p>
        </p:txBody>
      </p:sp>
      <p:sp>
        <p:nvSpPr>
          <p:cNvPr id="4" name="Slide Number Placeholder 3"/>
          <p:cNvSpPr>
            <a:spLocks noGrp="1"/>
          </p:cNvSpPr>
          <p:nvPr>
            <p:ph type="sldNum" sz="quarter" idx="5"/>
          </p:nvPr>
        </p:nvSpPr>
        <p:spPr/>
        <p:txBody>
          <a:bodyPr/>
          <a:lstStyle/>
          <a:p>
            <a:fld id="{DED491D0-8E1B-49C7-849B-A28568D94497}" type="slidenum">
              <a:rPr lang="en-US"/>
              <a:t>1</a:t>
            </a:fld>
            <a:endParaRPr lang="en-US"/>
          </a:p>
        </p:txBody>
      </p:sp>
    </p:spTree>
    <p:extLst>
      <p:ext uri="{BB962C8B-B14F-4D97-AF65-F5344CB8AC3E}">
        <p14:creationId xmlns:p14="http://schemas.microsoft.com/office/powerpoint/2010/main" val="4191738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Melissa</a:t>
            </a:r>
          </a:p>
          <a:p>
            <a:r>
              <a:rPr lang="en-US">
                <a:cs typeface="Calibri"/>
              </a:rPr>
              <a:t>Introduce Work time in afternoon</a:t>
            </a:r>
            <a:endParaRPr lang="en-US"/>
          </a:p>
          <a:p>
            <a:r>
              <a:rPr lang="en-US"/>
              <a:t>Jot your thoughts for X min – answer in the PM</a:t>
            </a:r>
          </a:p>
          <a:p>
            <a:r>
              <a:rPr lang="en-US" b="1"/>
              <a:t>Consider</a:t>
            </a:r>
            <a:r>
              <a:rPr lang="en-US" b="1" baseline="0"/>
              <a:t> your collective agreements in you building about integration of learner profiles.</a:t>
            </a:r>
            <a:endParaRPr lang="en-US" b="1"/>
          </a:p>
        </p:txBody>
      </p:sp>
      <p:sp>
        <p:nvSpPr>
          <p:cNvPr id="4" name="Slide Number Placeholder 3"/>
          <p:cNvSpPr>
            <a:spLocks noGrp="1"/>
          </p:cNvSpPr>
          <p:nvPr>
            <p:ph type="sldNum" sz="quarter" idx="10"/>
          </p:nvPr>
        </p:nvSpPr>
        <p:spPr/>
        <p:txBody>
          <a:bodyPr/>
          <a:lstStyle/>
          <a:p>
            <a:fld id="{DED491D0-8E1B-49C7-849B-A28568D94497}" type="slidenum">
              <a:rPr lang="en-US" smtClean="0"/>
              <a:t>12</a:t>
            </a:fld>
            <a:endParaRPr lang="en-US"/>
          </a:p>
        </p:txBody>
      </p:sp>
    </p:spTree>
    <p:extLst>
      <p:ext uri="{BB962C8B-B14F-4D97-AF65-F5344CB8AC3E}">
        <p14:creationId xmlns:p14="http://schemas.microsoft.com/office/powerpoint/2010/main" val="957044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Calibri"/>
              </a:rPr>
              <a:t>Show site and how to respond! </a:t>
            </a:r>
          </a:p>
          <a:p>
            <a:r>
              <a:rPr lang="en-US" dirty="0" smtClean="0">
                <a:cs typeface="Calibri"/>
              </a:rPr>
              <a:t>Melissa </a:t>
            </a:r>
            <a:r>
              <a:rPr lang="en-US" dirty="0">
                <a:cs typeface="Calibri"/>
              </a:rPr>
              <a:t>10</a:t>
            </a:r>
          </a:p>
        </p:txBody>
      </p:sp>
      <p:sp>
        <p:nvSpPr>
          <p:cNvPr id="4" name="Slide Number Placeholder 3"/>
          <p:cNvSpPr>
            <a:spLocks noGrp="1"/>
          </p:cNvSpPr>
          <p:nvPr>
            <p:ph type="sldNum" sz="quarter" idx="5"/>
          </p:nvPr>
        </p:nvSpPr>
        <p:spPr/>
        <p:txBody>
          <a:bodyPr/>
          <a:lstStyle/>
          <a:p>
            <a:fld id="{DED491D0-8E1B-49C7-849B-A28568D94497}" type="slidenum">
              <a:rPr lang="en-US"/>
              <a:t>13</a:t>
            </a:fld>
            <a:endParaRPr lang="en-US"/>
          </a:p>
        </p:txBody>
      </p:sp>
    </p:spTree>
    <p:extLst>
      <p:ext uri="{BB962C8B-B14F-4D97-AF65-F5344CB8AC3E}">
        <p14:creationId xmlns:p14="http://schemas.microsoft.com/office/powerpoint/2010/main" val="2517750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DED491D0-8E1B-49C7-849B-A28568D94497}" type="slidenum">
              <a:rPr lang="en-US" smtClean="0"/>
              <a:t>15</a:t>
            </a:fld>
            <a:endParaRPr lang="en-US"/>
          </a:p>
        </p:txBody>
      </p:sp>
    </p:spTree>
    <p:extLst>
      <p:ext uri="{BB962C8B-B14F-4D97-AF65-F5344CB8AC3E}">
        <p14:creationId xmlns:p14="http://schemas.microsoft.com/office/powerpoint/2010/main" val="3606753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700"/>
              </a:spcBef>
              <a:buClr>
                <a:srgbClr val="FEB80A"/>
              </a:buClr>
              <a:buSzPct val="60000"/>
              <a:buFont typeface="Wingdings"/>
              <a:defRPr/>
            </a:pPr>
            <a:r>
              <a:rPr lang="en-US" sz="2700" b="1">
                <a:solidFill>
                  <a:srgbClr val="3891A7">
                    <a:lumMod val="75000"/>
                  </a:srgbClr>
                </a:solidFill>
                <a:latin typeface="Arial"/>
                <a:cs typeface="Arial"/>
              </a:rPr>
              <a:t>Anne</a:t>
            </a:r>
            <a:endParaRPr lang="en-US" sz="2700" i="1" u="sng">
              <a:solidFill>
                <a:srgbClr val="000000"/>
              </a:solidFill>
              <a:latin typeface="Arial" charset="0"/>
              <a:cs typeface="Arial" charset="0"/>
            </a:endParaRPr>
          </a:p>
          <a:p>
            <a:pPr>
              <a:spcBef>
                <a:spcPts val="700"/>
              </a:spcBef>
              <a:buClr>
                <a:srgbClr val="FEB80A"/>
              </a:buClr>
              <a:buSzPct val="60000"/>
              <a:buFont typeface="Wingdings"/>
              <a:defRPr/>
            </a:pPr>
            <a:r>
              <a:rPr lang="en-US" sz="2700" b="1">
                <a:solidFill>
                  <a:srgbClr val="3891A7">
                    <a:lumMod val="75000"/>
                  </a:srgbClr>
                </a:solidFill>
                <a:latin typeface="Arial"/>
                <a:cs typeface="Arial"/>
              </a:rPr>
              <a:t>1</a:t>
            </a:r>
            <a:r>
              <a:rPr kumimoji="0" lang="en-US" sz="2700" b="1" i="0" u="none" strike="noStrike" kern="1200" cap="none" spc="0" normalizeH="0" baseline="0" noProof="0">
                <a:ln>
                  <a:noFill/>
                </a:ln>
                <a:solidFill>
                  <a:srgbClr val="3891A7">
                    <a:lumMod val="75000"/>
                  </a:srgbClr>
                </a:solidFill>
                <a:effectLst/>
                <a:uLnTx/>
                <a:uFillTx/>
                <a:latin typeface="Arial"/>
                <a:cs typeface="Arial"/>
              </a:rPr>
              <a:t>)</a:t>
            </a:r>
            <a:r>
              <a:rPr lang="en-US" sz="2700" b="1">
                <a:solidFill>
                  <a:srgbClr val="3891A7">
                    <a:lumMod val="75000"/>
                  </a:srgbClr>
                </a:solidFill>
                <a:latin typeface="Arial"/>
                <a:cs typeface="Arial"/>
              </a:rPr>
              <a:t> </a:t>
            </a:r>
            <a:r>
              <a:rPr kumimoji="0" lang="en-US" sz="2700" b="1" i="0" u="none" strike="noStrike" kern="1200" cap="none" spc="0" normalizeH="0" baseline="0" noProof="0">
                <a:ln>
                  <a:noFill/>
                </a:ln>
                <a:solidFill>
                  <a:srgbClr val="3891A7">
                    <a:lumMod val="75000"/>
                  </a:srgbClr>
                </a:solidFill>
                <a:effectLst/>
                <a:uLnTx/>
                <a:uFillTx/>
                <a:latin typeface="Arial"/>
                <a:cs typeface="Arial"/>
              </a:rPr>
              <a:t> </a:t>
            </a:r>
            <a:r>
              <a:rPr kumimoji="0" lang="en-US" sz="2700" b="1" i="1" u="sng" strike="noStrike" kern="1200" cap="none" spc="0" normalizeH="0" baseline="0" noProof="0">
                <a:ln>
                  <a:noFill/>
                </a:ln>
                <a:solidFill>
                  <a:srgbClr val="3891A7">
                    <a:lumMod val="75000"/>
                  </a:srgbClr>
                </a:solidFill>
                <a:effectLst/>
                <a:uLnTx/>
                <a:uFillTx/>
                <a:latin typeface="Arial"/>
                <a:cs typeface="Arial"/>
              </a:rPr>
              <a:t>Verbal Code</a:t>
            </a:r>
            <a:r>
              <a:rPr kumimoji="0" lang="en-US" sz="2700" b="1" i="0" u="none" strike="noStrike" kern="1200" cap="none" spc="0" normalizeH="0" baseline="0" noProof="0">
                <a:ln>
                  <a:noFill/>
                </a:ln>
                <a:solidFill>
                  <a:srgbClr val="3891A7">
                    <a:lumMod val="75000"/>
                  </a:srgbClr>
                </a:solidFill>
                <a:effectLst/>
                <a:uLnTx/>
                <a:uFillTx/>
                <a:latin typeface="Arial"/>
                <a:cs typeface="Arial"/>
              </a:rPr>
              <a:t> </a:t>
            </a:r>
            <a:r>
              <a:rPr kumimoji="0" lang="en-US" sz="2700" b="0" i="0" u="none" strike="noStrike" kern="1200" cap="none" spc="0" normalizeH="0" baseline="0" noProof="0">
                <a:ln>
                  <a:noFill/>
                </a:ln>
                <a:solidFill>
                  <a:prstClr val="black"/>
                </a:solidFill>
                <a:effectLst/>
                <a:uLnTx/>
                <a:uFillTx/>
                <a:latin typeface="Arial"/>
                <a:cs typeface="Arial"/>
              </a:rPr>
              <a:t>- numbers are encoded as sequences of words (</a:t>
            </a:r>
            <a:r>
              <a:rPr kumimoji="0" lang="en-US" sz="2700" b="0" i="1" u="none" strike="noStrike" kern="1200" cap="none" spc="0" normalizeH="0" baseline="0" noProof="0">
                <a:ln>
                  <a:noFill/>
                </a:ln>
                <a:solidFill>
                  <a:prstClr val="black"/>
                </a:solidFill>
                <a:effectLst/>
                <a:uLnTx/>
                <a:uFillTx/>
                <a:latin typeface="Arial"/>
                <a:cs typeface="Arial"/>
              </a:rPr>
              <a:t>twenty-four </a:t>
            </a:r>
            <a:r>
              <a:rPr kumimoji="0" lang="en-US" sz="2700" b="0" i="0" u="none" strike="noStrike" kern="1200" cap="none" spc="0" normalizeH="0" baseline="0" noProof="0">
                <a:ln>
                  <a:noFill/>
                </a:ln>
                <a:solidFill>
                  <a:prstClr val="black"/>
                </a:solidFill>
                <a:effectLst/>
                <a:uLnTx/>
                <a:uFillTx/>
                <a:latin typeface="Arial"/>
                <a:cs typeface="Arial"/>
              </a:rPr>
              <a:t>instead of 24).</a:t>
            </a:r>
            <a:r>
              <a:rPr lang="en-US" sz="2700">
                <a:solidFill>
                  <a:prstClr val="black"/>
                </a:solidFill>
                <a:latin typeface="Arial"/>
                <a:cs typeface="Arial"/>
              </a:rPr>
              <a:t> </a:t>
            </a:r>
            <a:r>
              <a:rPr kumimoji="0" lang="en-US" sz="2700" b="0" i="0" u="none" strike="noStrike" kern="1200" cap="none" spc="0" normalizeH="0" baseline="0" noProof="0">
                <a:ln>
                  <a:noFill/>
                </a:ln>
                <a:solidFill>
                  <a:prstClr val="black"/>
                </a:solidFill>
                <a:effectLst/>
                <a:uLnTx/>
                <a:uFillTx/>
                <a:latin typeface="Arial"/>
                <a:cs typeface="Arial"/>
              </a:rPr>
              <a:t> - </a:t>
            </a:r>
            <a:r>
              <a:rPr kumimoji="0" lang="en-US" sz="2700" b="0" i="0" u="none" strike="noStrike" kern="1200" cap="none" spc="0" normalizeH="0" baseline="0" noProof="0" err="1">
                <a:ln>
                  <a:noFill/>
                </a:ln>
                <a:solidFill>
                  <a:prstClr val="black"/>
                </a:solidFill>
                <a:effectLst/>
                <a:uLnTx/>
                <a:uFillTx/>
                <a:latin typeface="Arial"/>
                <a:cs typeface="Arial"/>
              </a:rPr>
              <a:t>Dehaene</a:t>
            </a:r>
            <a:r>
              <a:rPr kumimoji="0" lang="en-US" sz="2700" b="0" i="0" u="none" strike="noStrike" kern="1200" cap="none" spc="0" normalizeH="0" baseline="0" noProof="0">
                <a:ln>
                  <a:noFill/>
                </a:ln>
                <a:solidFill>
                  <a:prstClr val="black"/>
                </a:solidFill>
                <a:effectLst/>
                <a:uLnTx/>
                <a:uFillTx/>
                <a:latin typeface="Arial"/>
                <a:cs typeface="Arial"/>
              </a:rPr>
              <a:t> &amp; Cohen, 1997</a:t>
            </a:r>
            <a:endParaRPr lang="en-US" sz="2700" b="0" i="1" u="sng" strike="noStrike" kern="1200" cap="none" spc="0" normalizeH="0" baseline="0" noProof="0">
              <a:ln>
                <a:noFill/>
              </a:ln>
              <a:solidFill>
                <a:prstClr val="black"/>
              </a:solidFill>
              <a:effectLst/>
              <a:uLnTx/>
              <a:uFillTx/>
              <a:latin typeface="Arial"/>
              <a:cs typeface="Arial"/>
            </a:endParaRPr>
          </a:p>
          <a:p>
            <a:pPr marL="320040" marR="0" lvl="0" indent="-320040" algn="l" defTabSz="914400" rtl="0" eaLnBrk="1" fontAlgn="auto" latinLnBrk="0" hangingPunct="1">
              <a:lnSpc>
                <a:spcPct val="65000"/>
              </a:lnSpc>
              <a:spcBef>
                <a:spcPct val="50000"/>
              </a:spcBef>
              <a:spcAft>
                <a:spcPts val="0"/>
              </a:spcAft>
              <a:buClr>
                <a:srgbClr val="FEB80A"/>
              </a:buClr>
              <a:buSzPct val="60000"/>
              <a:buFont typeface="Wingdings"/>
              <a:buChar char=""/>
              <a:tabLst/>
              <a:defRPr/>
            </a:pPr>
            <a:r>
              <a:rPr kumimoji="0" lang="en-US" sz="3000" b="0" i="0" u="none" strike="noStrike" kern="1200" cap="none" spc="0" normalizeH="0" baseline="0" noProof="0">
                <a:ln>
                  <a:noFill/>
                </a:ln>
                <a:solidFill>
                  <a:prstClr val="black"/>
                </a:solidFill>
                <a:effectLst/>
                <a:uLnTx/>
                <a:uFillTx/>
                <a:latin typeface="Arial" charset="0"/>
                <a:ea typeface="+mn-ea"/>
                <a:cs typeface="+mn-cs"/>
              </a:rPr>
              <a:t>Left </a:t>
            </a:r>
            <a:r>
              <a:rPr kumimoji="0" lang="en-US" sz="3000" b="0" i="0" u="none" strike="noStrike" kern="1200" cap="none" spc="0" normalizeH="0" baseline="0" noProof="0" err="1">
                <a:ln>
                  <a:noFill/>
                </a:ln>
                <a:solidFill>
                  <a:prstClr val="black"/>
                </a:solidFill>
                <a:effectLst/>
                <a:uLnTx/>
                <a:uFillTx/>
                <a:latin typeface="Arial" charset="0"/>
                <a:ea typeface="+mn-ea"/>
                <a:cs typeface="+mn-cs"/>
              </a:rPr>
              <a:t>perisylvan</a:t>
            </a:r>
            <a:r>
              <a:rPr kumimoji="0" lang="en-US" sz="3000" b="0" i="0" u="none" strike="noStrike" kern="1200" cap="none" spc="0" normalizeH="0" baseline="0" noProof="0">
                <a:ln>
                  <a:noFill/>
                </a:ln>
                <a:solidFill>
                  <a:prstClr val="black"/>
                </a:solidFill>
                <a:effectLst/>
                <a:uLnTx/>
                <a:uFillTx/>
                <a:latin typeface="Arial" charset="0"/>
                <a:ea typeface="+mn-ea"/>
                <a:cs typeface="+mn-cs"/>
              </a:rPr>
              <a:t> region of temporal lobes.</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3000" b="0" i="0" u="none" strike="noStrike" kern="1200" cap="none" spc="0" normalizeH="0" baseline="0" noProof="0">
                <a:ln>
                  <a:noFill/>
                </a:ln>
                <a:solidFill>
                  <a:prstClr val="black"/>
                </a:solidFill>
                <a:effectLst/>
                <a:uLnTx/>
                <a:uFillTx/>
                <a:latin typeface="Arial" charset="0"/>
                <a:ea typeface="+mn-ea"/>
                <a:cs typeface="+mn-cs"/>
              </a:rPr>
              <a:t>No need to understand quantitative concept.</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3000" b="0" i="0" u="none" strike="noStrike" kern="1200" cap="none" spc="0" normalizeH="0" baseline="0" noProof="0">
                <a:ln>
                  <a:noFill/>
                </a:ln>
                <a:solidFill>
                  <a:prstClr val="black"/>
                </a:solidFill>
                <a:effectLst/>
                <a:uLnTx/>
                <a:uFillTx/>
                <a:latin typeface="Arial" charset="0"/>
                <a:ea typeface="+mn-ea"/>
                <a:cs typeface="+mn-cs"/>
              </a:rPr>
              <a:t>Main strategy used by younger children learning basic math facts  (</a:t>
            </a:r>
            <a:r>
              <a:rPr kumimoji="0" lang="en-US" sz="3000" b="0" i="1" u="none" strike="noStrike" kern="1200" cap="none" spc="0" normalizeH="0" baseline="0" noProof="0">
                <a:ln>
                  <a:noFill/>
                </a:ln>
                <a:solidFill>
                  <a:prstClr val="black"/>
                </a:solidFill>
                <a:effectLst/>
                <a:uLnTx/>
                <a:uFillTx/>
                <a:latin typeface="Arial" charset="0"/>
                <a:ea typeface="+mn-ea"/>
                <a:cs typeface="+mn-cs"/>
              </a:rPr>
              <a:t>two plus two equals four)</a:t>
            </a:r>
            <a:endParaRPr kumimoji="0" lang="en-US" sz="3000" b="0" i="0" u="none" strike="noStrike" kern="1200" cap="none" spc="0" normalizeH="0" baseline="0" noProof="0">
              <a:ln>
                <a:noFill/>
              </a:ln>
              <a:solidFill>
                <a:prstClr val="black"/>
              </a:solidFill>
              <a:effectLst/>
              <a:uLnTx/>
              <a:uFillTx/>
              <a:latin typeface="Arial" charset="0"/>
              <a:ea typeface="+mn-ea"/>
              <a:cs typeface="+mn-cs"/>
            </a:endParaRP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3000" b="0" i="0" u="none" strike="noStrike" kern="1200" cap="none" spc="0" normalizeH="0" baseline="0" noProof="0">
                <a:ln>
                  <a:noFill/>
                </a:ln>
                <a:solidFill>
                  <a:prstClr val="black"/>
                </a:solidFill>
                <a:effectLst/>
                <a:uLnTx/>
                <a:uFillTx/>
                <a:latin typeface="Arial" charset="0"/>
                <a:ea typeface="+mn-ea"/>
                <a:cs typeface="+mn-cs"/>
              </a:rPr>
              <a:t>Critical for memorization of over-learned facts, such as multiplication facts (</a:t>
            </a:r>
            <a:r>
              <a:rPr kumimoji="0" lang="en-US" sz="3000" b="0" i="1" u="none" strike="noStrike" kern="1200" cap="none" spc="0" normalizeH="0" baseline="0" noProof="0">
                <a:ln>
                  <a:noFill/>
                </a:ln>
                <a:solidFill>
                  <a:prstClr val="black"/>
                </a:solidFill>
                <a:effectLst/>
                <a:uLnTx/>
                <a:uFillTx/>
                <a:latin typeface="Arial" charset="0"/>
                <a:ea typeface="+mn-ea"/>
                <a:cs typeface="+mn-cs"/>
              </a:rPr>
              <a:t>nine times nine equals eighty-one)</a:t>
            </a:r>
            <a:r>
              <a:rPr kumimoji="0" lang="en-US" sz="3000" b="0" i="0" u="none" strike="noStrike" kern="1200" cap="none" spc="0" normalizeH="0" baseline="0" noProof="0">
                <a:ln>
                  <a:noFill/>
                </a:ln>
                <a:solidFill>
                  <a:prstClr val="black"/>
                </a:solidFill>
                <a:effectLst/>
                <a:uLnTx/>
                <a:uFillTx/>
                <a:latin typeface="Arial" charset="0"/>
                <a:ea typeface="+mn-ea"/>
                <a:cs typeface="+mn-cs"/>
              </a:rPr>
              <a:t>.</a:t>
            </a:r>
          </a:p>
          <a:p>
            <a:pPr marL="0" marR="0" lvl="0" indent="0" algn="l" defTabSz="914400" rtl="0" eaLnBrk="1" fontAlgn="auto" latinLnBrk="0" hangingPunct="1">
              <a:lnSpc>
                <a:spcPct val="100000"/>
              </a:lnSpc>
              <a:spcBef>
                <a:spcPts val="700"/>
              </a:spcBef>
              <a:spcAft>
                <a:spcPts val="0"/>
              </a:spcAft>
              <a:buClr>
                <a:srgbClr val="FEB80A"/>
              </a:buClr>
              <a:buSzPct val="60000"/>
              <a:buFont typeface="Wingdings"/>
              <a:buNone/>
              <a:tabLst/>
              <a:defRPr/>
            </a:pPr>
            <a:endParaRPr kumimoji="0" lang="en-US" sz="2200" b="1" i="0" u="none" strike="noStrike" kern="1200" cap="none" spc="0" normalizeH="0" baseline="0" noProof="0">
              <a:ln>
                <a:noFill/>
              </a:ln>
              <a:solidFill>
                <a:srgbClr val="3891A7">
                  <a:lumMod val="75000"/>
                </a:srgbClr>
              </a:solidFill>
              <a:effectLst/>
              <a:uLnTx/>
              <a:uFillTx/>
              <a:latin typeface="Arial" charset="0"/>
              <a:ea typeface="+mn-ea"/>
              <a:cs typeface="+mn-cs"/>
            </a:endParaRPr>
          </a:p>
          <a:p>
            <a:pPr marL="0" marR="0" lvl="0" indent="0" algn="l" defTabSz="914400" rtl="0" eaLnBrk="1" fontAlgn="auto" latinLnBrk="0" hangingPunct="1">
              <a:lnSpc>
                <a:spcPct val="100000"/>
              </a:lnSpc>
              <a:spcBef>
                <a:spcPts val="700"/>
              </a:spcBef>
              <a:spcAft>
                <a:spcPts val="0"/>
              </a:spcAft>
              <a:buClr>
                <a:srgbClr val="FEB80A"/>
              </a:buClr>
              <a:buSzPct val="60000"/>
              <a:buFont typeface="Wingdings"/>
              <a:buNone/>
              <a:tabLst/>
              <a:defRPr/>
            </a:pPr>
            <a:r>
              <a:rPr kumimoji="0" lang="en-US" sz="2200" b="1" i="0" u="none" strike="noStrike" kern="1200" cap="none" spc="0" normalizeH="0" baseline="0" noProof="0">
                <a:ln>
                  <a:noFill/>
                </a:ln>
                <a:solidFill>
                  <a:srgbClr val="3891A7">
                    <a:lumMod val="75000"/>
                  </a:srgbClr>
                </a:solidFill>
                <a:effectLst/>
                <a:uLnTx/>
                <a:uFillTx/>
                <a:latin typeface="Arial" charset="0"/>
                <a:ea typeface="+mn-ea"/>
                <a:cs typeface="+mn-cs"/>
              </a:rPr>
              <a:t>(2)  </a:t>
            </a:r>
            <a:r>
              <a:rPr kumimoji="0" lang="en-US" sz="2200" b="1" i="1" u="sng" strike="noStrike" kern="1200" cap="none" spc="0" normalizeH="0" baseline="0" noProof="0">
                <a:ln>
                  <a:noFill/>
                </a:ln>
                <a:solidFill>
                  <a:srgbClr val="3891A7">
                    <a:lumMod val="75000"/>
                  </a:srgbClr>
                </a:solidFill>
                <a:effectLst/>
                <a:uLnTx/>
                <a:uFillTx/>
                <a:latin typeface="Arial" charset="0"/>
                <a:ea typeface="+mn-ea"/>
                <a:cs typeface="+mn-cs"/>
              </a:rPr>
              <a:t>Magnitude Code</a:t>
            </a:r>
            <a:r>
              <a:rPr kumimoji="0" lang="en-US" sz="2200" b="1" i="0" u="none" strike="noStrike" kern="1200" cap="none" spc="0" normalizeH="0" baseline="0" noProof="0">
                <a:ln>
                  <a:noFill/>
                </a:ln>
                <a:solidFill>
                  <a:srgbClr val="3891A7">
                    <a:lumMod val="75000"/>
                  </a:srgbClr>
                </a:solidFill>
                <a:effectLst/>
                <a:uLnTx/>
                <a:uFillTx/>
                <a:latin typeface="Arial" charset="0"/>
                <a:ea typeface="+mn-ea"/>
                <a:cs typeface="+mn-cs"/>
              </a:rPr>
              <a:t> </a:t>
            </a:r>
            <a:r>
              <a:rPr kumimoji="0" lang="en-US" sz="2200" b="0" i="0" u="none" strike="noStrike" kern="1200" cap="none" spc="0" normalizeH="0" baseline="0" noProof="0">
                <a:ln>
                  <a:noFill/>
                </a:ln>
                <a:solidFill>
                  <a:prstClr val="black"/>
                </a:solidFill>
                <a:effectLst/>
                <a:uLnTx/>
                <a:uFillTx/>
                <a:latin typeface="Arial" charset="0"/>
                <a:ea typeface="+mn-ea"/>
                <a:cs typeface="+mn-cs"/>
              </a:rPr>
              <a:t>- numbers are encoded as analog quantities.  Allows for value judgements, such as </a:t>
            </a:r>
            <a:r>
              <a:rPr kumimoji="0" lang="en-US" sz="2200" b="0" i="1" u="none" strike="noStrike" kern="1200" cap="none" spc="0" normalizeH="0" baseline="0" noProof="0">
                <a:ln>
                  <a:noFill/>
                </a:ln>
                <a:solidFill>
                  <a:prstClr val="black"/>
                </a:solidFill>
                <a:effectLst/>
                <a:uLnTx/>
                <a:uFillTx/>
                <a:latin typeface="Arial" charset="0"/>
                <a:ea typeface="+mn-ea"/>
                <a:cs typeface="+mn-cs"/>
              </a:rPr>
              <a:t>“9” </a:t>
            </a:r>
            <a:r>
              <a:rPr kumimoji="0" lang="en-US" sz="2200" b="0" i="0" u="none" strike="noStrike" kern="1200" cap="none" spc="0" normalizeH="0" baseline="0" noProof="0">
                <a:ln>
                  <a:noFill/>
                </a:ln>
                <a:solidFill>
                  <a:prstClr val="black"/>
                </a:solidFill>
                <a:effectLst/>
                <a:uLnTx/>
                <a:uFillTx/>
                <a:latin typeface="Arial" charset="0"/>
                <a:ea typeface="+mn-ea"/>
                <a:cs typeface="+mn-cs"/>
              </a:rPr>
              <a:t>is bigger than </a:t>
            </a:r>
            <a:r>
              <a:rPr kumimoji="0" lang="en-US" sz="2200" b="0" i="1" u="none" strike="noStrike" kern="1200" cap="none" spc="0" normalizeH="0" baseline="0" noProof="0">
                <a:ln>
                  <a:noFill/>
                </a:ln>
                <a:solidFill>
                  <a:prstClr val="black"/>
                </a:solidFill>
                <a:effectLst/>
                <a:uLnTx/>
                <a:uFillTx/>
                <a:latin typeface="Arial" charset="0"/>
                <a:ea typeface="+mn-ea"/>
                <a:cs typeface="+mn-cs"/>
              </a:rPr>
              <a:t>“4”. (</a:t>
            </a:r>
            <a:r>
              <a:rPr kumimoji="0" lang="en-US" sz="2200" b="0" i="0" u="none" strike="noStrike" kern="1200" cap="none" spc="0" normalizeH="0" baseline="0" noProof="0" err="1">
                <a:ln>
                  <a:noFill/>
                </a:ln>
                <a:solidFill>
                  <a:prstClr val="black"/>
                </a:solidFill>
                <a:effectLst/>
                <a:uLnTx/>
                <a:uFillTx/>
                <a:latin typeface="Arial" charset="0"/>
                <a:ea typeface="+mn-ea"/>
                <a:cs typeface="+mn-cs"/>
              </a:rPr>
              <a:t>Chocon</a:t>
            </a:r>
            <a:r>
              <a:rPr kumimoji="0" lang="en-US" sz="2200" b="0" i="0" u="none" strike="noStrike" kern="1200" cap="none" spc="0" normalizeH="0" baseline="0" noProof="0">
                <a:ln>
                  <a:noFill/>
                </a:ln>
                <a:solidFill>
                  <a:prstClr val="black"/>
                </a:solidFill>
                <a:effectLst/>
                <a:uLnTx/>
                <a:uFillTx/>
                <a:latin typeface="Arial" charset="0"/>
                <a:ea typeface="+mn-ea"/>
                <a:cs typeface="+mn-cs"/>
              </a:rPr>
              <a:t>, et al, 1999)</a:t>
            </a:r>
            <a:endParaRPr kumimoji="0" lang="en-US" sz="2200" b="0" i="1" u="sng" strike="noStrike" kern="1200" cap="none" spc="0" normalizeH="0" baseline="0" noProof="0">
              <a:ln>
                <a:noFill/>
              </a:ln>
              <a:solidFill>
                <a:prstClr val="black"/>
              </a:solidFill>
              <a:effectLst/>
              <a:uLnTx/>
              <a:uFillTx/>
              <a:latin typeface="Arial" charset="0"/>
              <a:ea typeface="+mn-ea"/>
              <a:cs typeface="+mn-cs"/>
            </a:endParaRPr>
          </a:p>
          <a:p>
            <a:pPr marL="320040" marR="0" lvl="0" indent="-320040" algn="l" defTabSz="914400" rtl="0" eaLnBrk="1" fontAlgn="auto" latinLnBrk="0" hangingPunct="1">
              <a:lnSpc>
                <a:spcPct val="65000"/>
              </a:lnSpc>
              <a:spcBef>
                <a:spcPct val="50000"/>
              </a:spcBef>
              <a:spcAft>
                <a:spcPts val="0"/>
              </a:spcAft>
              <a:buClr>
                <a:srgbClr val="FEB80A"/>
              </a:buClr>
              <a:buSzPct val="6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 Bi-lateral inferior parietal lobes.</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Allows for semantic understanding of math concepts and procedures.</a:t>
            </a:r>
            <a:endParaRPr kumimoji="0" lang="en-US" sz="2200" b="0" i="1" u="none" strike="noStrike" kern="1200" cap="none" spc="0" normalizeH="0" baseline="0" noProof="0">
              <a:ln>
                <a:noFill/>
              </a:ln>
              <a:solidFill>
                <a:prstClr val="black"/>
              </a:solidFill>
              <a:effectLst/>
              <a:uLnTx/>
              <a:uFillTx/>
              <a:latin typeface="Arial" charset="0"/>
              <a:ea typeface="+mn-ea"/>
              <a:cs typeface="+mn-cs"/>
            </a:endParaRP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Allows for the evaluation of the plausibility of a response. </a:t>
            </a:r>
          </a:p>
          <a:p>
            <a:pPr marL="640080" marR="0" lvl="1" indent="-274320" algn="l" defTabSz="914400" rtl="0" eaLnBrk="1" fontAlgn="auto" latinLnBrk="0" hangingPunct="1">
              <a:lnSpc>
                <a:spcPct val="100000"/>
              </a:lnSpc>
              <a:spcBef>
                <a:spcPct val="50000"/>
              </a:spcBef>
              <a:spcAft>
                <a:spcPts val="0"/>
              </a:spcAft>
              <a:buClr>
                <a:srgbClr val="3891A7"/>
              </a:buClr>
              <a:buSzPct val="7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(9 X 4 = 94)</a:t>
            </a:r>
            <a:endParaRPr kumimoji="0" lang="en-US" sz="2200" b="0" i="1" u="none" strike="noStrike" kern="1200" cap="none" spc="0" normalizeH="0" baseline="0" noProof="0">
              <a:ln>
                <a:noFill/>
              </a:ln>
              <a:solidFill>
                <a:prstClr val="black"/>
              </a:solidFill>
              <a:effectLst/>
              <a:uLnTx/>
              <a:uFillTx/>
              <a:latin typeface="Arial" charset="0"/>
              <a:ea typeface="+mn-ea"/>
              <a:cs typeface="+mn-cs"/>
            </a:endParaRP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Allows for the transcoding of more challenging tasks into palatable forms of operations.</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panose="05000000000000000000" pitchFamily="2" charset="2"/>
              <a:buChar char="q"/>
              <a:tabLst/>
              <a:defRPr/>
            </a:pPr>
            <a:r>
              <a:rPr kumimoji="0" lang="en-US" sz="2200" b="0" i="0" u="none" strike="noStrike" kern="1200" cap="none" spc="0" normalizeH="0" baseline="0" noProof="0">
                <a:ln>
                  <a:noFill/>
                </a:ln>
                <a:solidFill>
                  <a:prstClr val="black"/>
                </a:solidFill>
                <a:effectLst/>
                <a:uLnTx/>
                <a:uFillTx/>
                <a:latin typeface="Arial" charset="0"/>
                <a:ea typeface="+mn-ea"/>
                <a:cs typeface="+mn-cs"/>
              </a:rPr>
              <a:t>(15 percent of 80  becomes 10 percent of 80 plus half the value)</a:t>
            </a:r>
          </a:p>
          <a:p>
            <a:pPr>
              <a:spcBef>
                <a:spcPct val="50000"/>
              </a:spcBef>
            </a:pPr>
            <a:endParaRPr lang="en-US" sz="1200">
              <a:latin typeface="Arial" charset="0"/>
            </a:endParaRPr>
          </a:p>
          <a:p>
            <a:pPr marL="0" marR="0" lvl="0" indent="0" algn="l" defTabSz="914400" rtl="0" eaLnBrk="1" fontAlgn="auto" latinLnBrk="0" hangingPunct="1">
              <a:lnSpc>
                <a:spcPct val="100000"/>
              </a:lnSpc>
              <a:spcBef>
                <a:spcPts val="700"/>
              </a:spcBef>
              <a:spcAft>
                <a:spcPts val="0"/>
              </a:spcAft>
              <a:buClr>
                <a:srgbClr val="FEB80A"/>
              </a:buClr>
              <a:buSzPct val="60000"/>
              <a:buFont typeface="Wingdings"/>
              <a:buNone/>
              <a:tabLst/>
              <a:defRPr/>
            </a:pPr>
            <a:r>
              <a:rPr kumimoji="0" lang="en-US" sz="2500" b="1" i="1" u="sng" strike="noStrike" kern="1200" cap="none" spc="0" normalizeH="0" baseline="0" noProof="0">
                <a:ln>
                  <a:noFill/>
                </a:ln>
                <a:solidFill>
                  <a:srgbClr val="3891A7">
                    <a:lumMod val="75000"/>
                  </a:srgbClr>
                </a:solidFill>
                <a:effectLst/>
                <a:uLnTx/>
                <a:uFillTx/>
                <a:latin typeface="Arial" charset="0"/>
                <a:ea typeface="+mn-ea"/>
                <a:cs typeface="+mn-cs"/>
              </a:rPr>
              <a:t>(3) Procedural Code</a:t>
            </a:r>
            <a:r>
              <a:rPr kumimoji="0" lang="en-US" sz="2500" b="1" i="0" u="none" strike="noStrike" kern="1200" cap="none" spc="0" normalizeH="0" baseline="0" noProof="0">
                <a:ln>
                  <a:noFill/>
                </a:ln>
                <a:solidFill>
                  <a:srgbClr val="3891A7">
                    <a:lumMod val="75000"/>
                  </a:srgbClr>
                </a:solidFill>
                <a:effectLst/>
                <a:uLnTx/>
                <a:uFillTx/>
                <a:latin typeface="Arial" charset="0"/>
                <a:ea typeface="+mn-ea"/>
                <a:cs typeface="+mn-cs"/>
              </a:rPr>
              <a:t> </a:t>
            </a:r>
            <a:r>
              <a:rPr kumimoji="0" lang="en-US" sz="2500" b="0" i="0" u="none" strike="noStrike" kern="1200" cap="none" spc="0" normalizeH="0" baseline="0" noProof="0">
                <a:ln>
                  <a:noFill/>
                </a:ln>
                <a:solidFill>
                  <a:prstClr val="black"/>
                </a:solidFill>
                <a:effectLst/>
                <a:uLnTx/>
                <a:uFillTx/>
                <a:latin typeface="Arial" charset="0"/>
                <a:ea typeface="+mn-ea"/>
                <a:cs typeface="+mn-cs"/>
              </a:rPr>
              <a:t>- numbers are encoded as fixed symbols representing a quantity of some sort, and sequenced in a particular order. ( </a:t>
            </a:r>
            <a:r>
              <a:rPr kumimoji="0" lang="en-US" sz="2500" b="0" i="1" u="none" strike="noStrike" kern="1200" cap="none" spc="0" normalizeH="0" baseline="0" noProof="0">
                <a:ln>
                  <a:noFill/>
                </a:ln>
                <a:solidFill>
                  <a:prstClr val="black"/>
                </a:solidFill>
                <a:effectLst/>
                <a:uLnTx/>
                <a:uFillTx/>
                <a:latin typeface="Arial" charset="0"/>
                <a:ea typeface="+mn-ea"/>
                <a:cs typeface="+mn-cs"/>
              </a:rPr>
              <a:t>24 instead of twenty-four</a:t>
            </a:r>
            <a:r>
              <a:rPr kumimoji="0" lang="en-US" sz="2500" b="0" i="0" u="none" strike="noStrike" kern="1200" cap="none" spc="0" normalizeH="0" baseline="0" noProof="0">
                <a:ln>
                  <a:noFill/>
                </a:ln>
                <a:solidFill>
                  <a:prstClr val="black"/>
                </a:solidFill>
                <a:effectLst/>
                <a:uLnTx/>
                <a:uFillTx/>
                <a:latin typeface="Arial" charset="0"/>
                <a:ea typeface="+mn-ea"/>
                <a:cs typeface="+mn-cs"/>
              </a:rPr>
              <a:t>).  - Von Aster, 2000</a:t>
            </a:r>
          </a:p>
          <a:p>
            <a:pPr marL="320040" marR="0" lvl="0" indent="-320040" algn="l" defTabSz="914400" rtl="0" eaLnBrk="1" fontAlgn="auto" latinLnBrk="0" hangingPunct="1">
              <a:lnSpc>
                <a:spcPct val="100000"/>
              </a:lnSpc>
              <a:spcBef>
                <a:spcPts val="700"/>
              </a:spcBef>
              <a:spcAft>
                <a:spcPts val="0"/>
              </a:spcAft>
              <a:buClr>
                <a:srgbClr val="FEB80A"/>
              </a:buClr>
              <a:buSzPct val="60000"/>
              <a:buFont typeface="Wingdings"/>
              <a:buChar char=""/>
              <a:tabLst/>
              <a:defRPr/>
            </a:pPr>
            <a:endParaRPr kumimoji="0" lang="en-US" sz="2500" b="0" i="1" u="sng" strike="noStrike" kern="1200" cap="none" spc="0" normalizeH="0" baseline="0" noProof="0">
              <a:ln>
                <a:noFill/>
              </a:ln>
              <a:solidFill>
                <a:prstClr val="black"/>
              </a:solidFill>
              <a:effectLst/>
              <a:uLnTx/>
              <a:uFillTx/>
              <a:latin typeface="Arial" charset="0"/>
              <a:ea typeface="+mn-ea"/>
              <a:cs typeface="+mn-cs"/>
            </a:endParaRPr>
          </a:p>
          <a:p>
            <a:pPr marL="320040" marR="0" lvl="0" indent="-320040" algn="l" defTabSz="914400" rtl="0" eaLnBrk="1" fontAlgn="auto" latinLnBrk="0" hangingPunct="1">
              <a:lnSpc>
                <a:spcPct val="65000"/>
              </a:lnSpc>
              <a:spcBef>
                <a:spcPct val="50000"/>
              </a:spcBef>
              <a:spcAft>
                <a:spcPts val="0"/>
              </a:spcAft>
              <a:buClr>
                <a:srgbClr val="FEB80A"/>
              </a:buClr>
              <a:buSzPct val="60000"/>
              <a:buFont typeface="Wingdings"/>
              <a:buChar char=""/>
              <a:tabLst/>
              <a:defRPr/>
            </a:pPr>
            <a:r>
              <a:rPr kumimoji="0" lang="en-US" sz="2500" b="0" i="0" u="none" strike="noStrike" kern="1200" cap="none" spc="0" normalizeH="0" baseline="0" noProof="0">
                <a:ln>
                  <a:noFill/>
                </a:ln>
                <a:solidFill>
                  <a:prstClr val="black"/>
                </a:solidFill>
                <a:effectLst/>
                <a:uLnTx/>
                <a:uFillTx/>
                <a:latin typeface="Arial" charset="0"/>
                <a:ea typeface="+mn-ea"/>
                <a:cs typeface="+mn-cs"/>
              </a:rPr>
              <a:t>Bi-lateral occipital-temporal lobes.</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2500" b="0" i="0" u="none" strike="noStrike" kern="1200" cap="none" spc="0" normalizeH="0" baseline="0" noProof="0">
                <a:ln>
                  <a:noFill/>
                </a:ln>
                <a:solidFill>
                  <a:prstClr val="black"/>
                </a:solidFill>
                <a:effectLst/>
                <a:uLnTx/>
                <a:uFillTx/>
                <a:latin typeface="Arial" charset="0"/>
                <a:ea typeface="+mn-ea"/>
                <a:cs typeface="+mn-cs"/>
              </a:rPr>
              <a:t>Critical for number identification skills.</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2500" b="0" i="0" u="none" strike="noStrike" kern="1200" cap="none" spc="0" normalizeH="0" baseline="0" noProof="0">
                <a:ln>
                  <a:noFill/>
                </a:ln>
                <a:solidFill>
                  <a:prstClr val="black"/>
                </a:solidFill>
                <a:effectLst/>
                <a:uLnTx/>
                <a:uFillTx/>
                <a:latin typeface="Arial" charset="0"/>
                <a:ea typeface="+mn-ea"/>
                <a:cs typeface="+mn-cs"/>
              </a:rPr>
              <a:t>Circuitry involves the syntactical arrangement of numerals.  Our internal number line.</a:t>
            </a:r>
          </a:p>
          <a:p>
            <a:pPr marL="320040" marR="0" lvl="0" indent="-320040" algn="l" defTabSz="914400" rtl="0" eaLnBrk="1" fontAlgn="auto" latinLnBrk="0" hangingPunct="1">
              <a:lnSpc>
                <a:spcPct val="100000"/>
              </a:lnSpc>
              <a:spcBef>
                <a:spcPct val="50000"/>
              </a:spcBef>
              <a:spcAft>
                <a:spcPts val="0"/>
              </a:spcAft>
              <a:buClr>
                <a:srgbClr val="FEB80A"/>
              </a:buClr>
              <a:buSzPct val="60000"/>
              <a:buFont typeface="Wingdings"/>
              <a:buChar char=""/>
              <a:tabLst/>
              <a:defRPr/>
            </a:pPr>
            <a:r>
              <a:rPr kumimoji="0" lang="en-US" sz="2500" b="0" i="0" u="none" strike="noStrike" kern="1200" cap="none" spc="0" normalizeH="0" baseline="0" noProof="0">
                <a:ln>
                  <a:noFill/>
                </a:ln>
                <a:solidFill>
                  <a:prstClr val="black"/>
                </a:solidFill>
                <a:effectLst/>
                <a:uLnTx/>
                <a:uFillTx/>
                <a:latin typeface="Arial" charset="0"/>
                <a:ea typeface="+mn-ea"/>
                <a:cs typeface="+mn-cs"/>
              </a:rPr>
              <a:t>Critical in the execution of mathematical procedures for equations not committed to rote memory (e.g. subtraction with regrouping).</a:t>
            </a:r>
            <a:endParaRPr kumimoji="0" lang="en-US" sz="2200" b="0" i="0" u="none" strike="noStrike" kern="1200" cap="none" spc="0" normalizeH="0" baseline="0" noProof="0">
              <a:ln>
                <a:noFill/>
              </a:ln>
              <a:solidFill>
                <a:prstClr val="black"/>
              </a:solidFill>
              <a:effectLst/>
              <a:uLnTx/>
              <a:uFillTx/>
              <a:latin typeface="Tw Cen MT"/>
              <a:ea typeface="+mn-ea"/>
              <a:cs typeface="+mn-cs"/>
            </a:endParaRPr>
          </a:p>
          <a:p>
            <a:pPr>
              <a:spcBef>
                <a:spcPct val="50000"/>
              </a:spcBef>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DED491D0-8E1B-49C7-849B-A28568D94497}" type="slidenum">
              <a:rPr lang="en-US" smtClean="0"/>
              <a:t>16</a:t>
            </a:fld>
            <a:endParaRPr lang="en-US"/>
          </a:p>
        </p:txBody>
      </p:sp>
    </p:spTree>
    <p:extLst>
      <p:ext uri="{BB962C8B-B14F-4D97-AF65-F5344CB8AC3E}">
        <p14:creationId xmlns:p14="http://schemas.microsoft.com/office/powerpoint/2010/main" val="4086391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a:t>
            </a:r>
          </a:p>
        </p:txBody>
      </p:sp>
      <p:sp>
        <p:nvSpPr>
          <p:cNvPr id="4" name="Slide Number Placeholder 3"/>
          <p:cNvSpPr>
            <a:spLocks noGrp="1"/>
          </p:cNvSpPr>
          <p:nvPr>
            <p:ph type="sldNum" sz="quarter" idx="10"/>
          </p:nvPr>
        </p:nvSpPr>
        <p:spPr/>
        <p:txBody>
          <a:bodyPr/>
          <a:lstStyle/>
          <a:p>
            <a:fld id="{DED491D0-8E1B-49C7-849B-A28568D94497}" type="slidenum">
              <a:rPr lang="en-US" smtClean="0"/>
              <a:t>17</a:t>
            </a:fld>
            <a:endParaRPr lang="en-US"/>
          </a:p>
        </p:txBody>
      </p:sp>
    </p:spTree>
    <p:extLst>
      <p:ext uri="{BB962C8B-B14F-4D97-AF65-F5344CB8AC3E}">
        <p14:creationId xmlns:p14="http://schemas.microsoft.com/office/powerpoint/2010/main" val="1778548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Anne 6</a:t>
            </a:r>
          </a:p>
        </p:txBody>
      </p:sp>
      <p:sp>
        <p:nvSpPr>
          <p:cNvPr id="4" name="Slide Number Placeholder 3"/>
          <p:cNvSpPr>
            <a:spLocks noGrp="1"/>
          </p:cNvSpPr>
          <p:nvPr>
            <p:ph type="sldNum" sz="quarter" idx="10"/>
          </p:nvPr>
        </p:nvSpPr>
        <p:spPr/>
        <p:txBody>
          <a:bodyPr/>
          <a:lstStyle/>
          <a:p>
            <a:fld id="{DED491D0-8E1B-49C7-849B-A28568D94497}" type="slidenum">
              <a:rPr lang="en-US" smtClean="0"/>
              <a:t>18</a:t>
            </a:fld>
            <a:endParaRPr lang="en-US"/>
          </a:p>
        </p:txBody>
      </p:sp>
    </p:spTree>
    <p:extLst>
      <p:ext uri="{BB962C8B-B14F-4D97-AF65-F5344CB8AC3E}">
        <p14:creationId xmlns:p14="http://schemas.microsoft.com/office/powerpoint/2010/main" val="548624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 5:12 – We are going to ask you how to squash math anxiety.  Consider this as you watch. </a:t>
            </a:r>
          </a:p>
          <a:p>
            <a:r>
              <a:rPr lang="en-US">
                <a:cs typeface="Calibri"/>
              </a:rPr>
              <a:t>6 minutes</a:t>
            </a:r>
          </a:p>
        </p:txBody>
      </p:sp>
      <p:sp>
        <p:nvSpPr>
          <p:cNvPr id="4" name="Slide Number Placeholder 3"/>
          <p:cNvSpPr>
            <a:spLocks noGrp="1"/>
          </p:cNvSpPr>
          <p:nvPr>
            <p:ph type="sldNum" sz="quarter" idx="5"/>
          </p:nvPr>
        </p:nvSpPr>
        <p:spPr/>
        <p:txBody>
          <a:bodyPr/>
          <a:lstStyle/>
          <a:p>
            <a:fld id="{DED491D0-8E1B-49C7-849B-A28568D94497}" type="slidenum">
              <a:rPr lang="en-US"/>
              <a:t>19</a:t>
            </a:fld>
            <a:endParaRPr lang="en-US"/>
          </a:p>
        </p:txBody>
      </p:sp>
    </p:spTree>
    <p:extLst>
      <p:ext uri="{BB962C8B-B14F-4D97-AF65-F5344CB8AC3E}">
        <p14:creationId xmlns:p14="http://schemas.microsoft.com/office/powerpoint/2010/main" val="4033328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a:t>
            </a:r>
          </a:p>
        </p:txBody>
      </p:sp>
      <p:sp>
        <p:nvSpPr>
          <p:cNvPr id="4" name="Slide Number Placeholder 3"/>
          <p:cNvSpPr>
            <a:spLocks noGrp="1"/>
          </p:cNvSpPr>
          <p:nvPr>
            <p:ph type="sldNum" sz="quarter" idx="5"/>
          </p:nvPr>
        </p:nvSpPr>
        <p:spPr/>
        <p:txBody>
          <a:bodyPr/>
          <a:lstStyle/>
          <a:p>
            <a:fld id="{DED491D0-8E1B-49C7-849B-A28568D94497}" type="slidenum">
              <a:rPr lang="en-US"/>
              <a:t>20</a:t>
            </a:fld>
            <a:endParaRPr lang="en-US"/>
          </a:p>
        </p:txBody>
      </p:sp>
    </p:spTree>
    <p:extLst>
      <p:ext uri="{BB962C8B-B14F-4D97-AF65-F5344CB8AC3E}">
        <p14:creationId xmlns:p14="http://schemas.microsoft.com/office/powerpoint/2010/main" val="2204251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Vanessa</a:t>
            </a:r>
          </a:p>
          <a:p>
            <a:r>
              <a:rPr lang="en-US" dirty="0"/>
              <a:t>5</a:t>
            </a:r>
            <a:endParaRPr lang="en-US" dirty="0">
              <a:cs typeface="Calibri"/>
            </a:endParaRPr>
          </a:p>
          <a:p>
            <a:r>
              <a:rPr lang="en-US" dirty="0"/>
              <a:t>+</a:t>
            </a:r>
            <a:endParaRPr lang="en-US" dirty="0">
              <a:cs typeface="Calibri"/>
            </a:endParaRPr>
          </a:p>
          <a:p>
            <a:r>
              <a:rPr lang="en-US" b="1" dirty="0"/>
              <a:t>5 minute break</a:t>
            </a:r>
            <a:endParaRPr lang="en-US" b="1" dirty="0">
              <a:cs typeface="Calibri"/>
            </a:endParaRPr>
          </a:p>
          <a:p>
            <a:r>
              <a:rPr lang="en-US" dirty="0"/>
              <a:t>5 to share</a:t>
            </a:r>
            <a:endParaRPr lang="en-US" dirty="0">
              <a:cs typeface="Calibri"/>
            </a:endParaRPr>
          </a:p>
          <a:p>
            <a:r>
              <a:rPr lang="en-US" b="1" dirty="0"/>
              <a:t>Each</a:t>
            </a:r>
            <a:r>
              <a:rPr lang="en-US" b="1" baseline="0" dirty="0"/>
              <a:t> table shares one idea</a:t>
            </a:r>
            <a:endParaRPr lang="en-US" b="1" dirty="0">
              <a:cs typeface="Calibri"/>
            </a:endParaRPr>
          </a:p>
          <a:p>
            <a:r>
              <a:rPr lang="en-US" b="1" dirty="0">
                <a:cs typeface="Calibri"/>
              </a:rPr>
              <a:t>10 am should be done this section</a:t>
            </a:r>
          </a:p>
        </p:txBody>
      </p:sp>
      <p:sp>
        <p:nvSpPr>
          <p:cNvPr id="4" name="Slide Number Placeholder 3"/>
          <p:cNvSpPr>
            <a:spLocks noGrp="1"/>
          </p:cNvSpPr>
          <p:nvPr>
            <p:ph type="sldNum" sz="quarter" idx="10"/>
          </p:nvPr>
        </p:nvSpPr>
        <p:spPr/>
        <p:txBody>
          <a:bodyPr/>
          <a:lstStyle/>
          <a:p>
            <a:fld id="{DED491D0-8E1B-49C7-849B-A28568D94497}" type="slidenum">
              <a:rPr lang="en-US" smtClean="0"/>
              <a:t>21</a:t>
            </a:fld>
            <a:endParaRPr lang="en-US"/>
          </a:p>
        </p:txBody>
      </p:sp>
    </p:spTree>
    <p:extLst>
      <p:ext uri="{BB962C8B-B14F-4D97-AF65-F5344CB8AC3E}">
        <p14:creationId xmlns:p14="http://schemas.microsoft.com/office/powerpoint/2010/main" val="3583776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22</a:t>
            </a:fld>
            <a:endParaRPr lang="en-US"/>
          </a:p>
        </p:txBody>
      </p:sp>
    </p:spTree>
    <p:extLst>
      <p:ext uri="{BB962C8B-B14F-4D97-AF65-F5344CB8AC3E}">
        <p14:creationId xmlns:p14="http://schemas.microsoft.com/office/powerpoint/2010/main" val="382762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5</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3</a:t>
            </a:fld>
            <a:endParaRPr lang="en-US"/>
          </a:p>
        </p:txBody>
      </p:sp>
    </p:spTree>
    <p:extLst>
      <p:ext uri="{BB962C8B-B14F-4D97-AF65-F5344CB8AC3E}">
        <p14:creationId xmlns:p14="http://schemas.microsoft.com/office/powerpoint/2010/main" val="1416658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 2</a:t>
            </a:r>
          </a:p>
        </p:txBody>
      </p:sp>
      <p:sp>
        <p:nvSpPr>
          <p:cNvPr id="4" name="Slide Number Placeholder 3"/>
          <p:cNvSpPr>
            <a:spLocks noGrp="1"/>
          </p:cNvSpPr>
          <p:nvPr>
            <p:ph type="sldNum" sz="quarter" idx="5"/>
          </p:nvPr>
        </p:nvSpPr>
        <p:spPr/>
        <p:txBody>
          <a:bodyPr/>
          <a:lstStyle/>
          <a:p>
            <a:fld id="{DED491D0-8E1B-49C7-849B-A28568D94497}" type="slidenum">
              <a:rPr lang="en-US"/>
              <a:t>23</a:t>
            </a:fld>
            <a:endParaRPr lang="en-US"/>
          </a:p>
        </p:txBody>
      </p:sp>
    </p:spTree>
    <p:extLst>
      <p:ext uri="{BB962C8B-B14F-4D97-AF65-F5344CB8AC3E}">
        <p14:creationId xmlns:p14="http://schemas.microsoft.com/office/powerpoint/2010/main" val="4091140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24</a:t>
            </a:fld>
            <a:endParaRPr lang="en-US"/>
          </a:p>
        </p:txBody>
      </p:sp>
    </p:spTree>
    <p:extLst>
      <p:ext uri="{BB962C8B-B14F-4D97-AF65-F5344CB8AC3E}">
        <p14:creationId xmlns:p14="http://schemas.microsoft.com/office/powerpoint/2010/main" val="1898559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1</a:t>
            </a:r>
            <a:endParaRPr lang="en-US"/>
          </a:p>
          <a:p>
            <a:r>
              <a:rPr lang="en-US"/>
              <a:t>#¾ can math rotations</a:t>
            </a:r>
          </a:p>
        </p:txBody>
      </p:sp>
      <p:sp>
        <p:nvSpPr>
          <p:cNvPr id="4" name="Slide Number Placeholder 3"/>
          <p:cNvSpPr>
            <a:spLocks noGrp="1"/>
          </p:cNvSpPr>
          <p:nvPr>
            <p:ph type="sldNum" sz="quarter" idx="10"/>
          </p:nvPr>
        </p:nvSpPr>
        <p:spPr/>
        <p:txBody>
          <a:bodyPr/>
          <a:lstStyle/>
          <a:p>
            <a:fld id="{DED491D0-8E1B-49C7-849B-A28568D94497}" type="slidenum">
              <a:rPr lang="en-US" smtClean="0"/>
              <a:t>25</a:t>
            </a:fld>
            <a:endParaRPr lang="en-US"/>
          </a:p>
        </p:txBody>
      </p:sp>
    </p:spTree>
    <p:extLst>
      <p:ext uri="{BB962C8B-B14F-4D97-AF65-F5344CB8AC3E}">
        <p14:creationId xmlns:p14="http://schemas.microsoft.com/office/powerpoint/2010/main" val="557615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5</a:t>
            </a:r>
            <a:r>
              <a:rPr lang="en-US" baseline="0" dirty="0" smtClean="0"/>
              <a:t> poster</a:t>
            </a:r>
            <a:endParaRPr lang="en-US" dirty="0" smtClean="0"/>
          </a:p>
          <a:p>
            <a:r>
              <a:rPr lang="en-US" dirty="0" smtClean="0"/>
              <a:t>M </a:t>
            </a:r>
            <a:r>
              <a:rPr lang="en-US" dirty="0"/>
              <a:t>2</a:t>
            </a:r>
          </a:p>
          <a:p>
            <a:r>
              <a:rPr lang="en-US" dirty="0"/>
              <a:t>New concept/outcome</a:t>
            </a:r>
            <a:r>
              <a:rPr lang="en-US" baseline="0" dirty="0"/>
              <a:t> based – can be part of rotations</a:t>
            </a:r>
            <a:endParaRPr lang="en-US" dirty="0"/>
          </a:p>
          <a:p>
            <a:r>
              <a:rPr lang="en-US" baseline="0" dirty="0"/>
              <a:t>Whole class or small group.</a:t>
            </a:r>
            <a:endParaRPr lang="en-US" dirty="0">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26</a:t>
            </a:fld>
            <a:endParaRPr lang="en-US"/>
          </a:p>
        </p:txBody>
      </p:sp>
    </p:spTree>
    <p:extLst>
      <p:ext uri="{BB962C8B-B14F-4D97-AF65-F5344CB8AC3E}">
        <p14:creationId xmlns:p14="http://schemas.microsoft.com/office/powerpoint/2010/main" val="3749125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5</a:t>
            </a:r>
          </a:p>
        </p:txBody>
      </p:sp>
      <p:sp>
        <p:nvSpPr>
          <p:cNvPr id="4" name="Slide Number Placeholder 3"/>
          <p:cNvSpPr>
            <a:spLocks noGrp="1"/>
          </p:cNvSpPr>
          <p:nvPr>
            <p:ph type="sldNum" sz="quarter" idx="5"/>
          </p:nvPr>
        </p:nvSpPr>
        <p:spPr/>
        <p:txBody>
          <a:bodyPr/>
          <a:lstStyle/>
          <a:p>
            <a:fld id="{DED491D0-8E1B-49C7-849B-A28568D94497}" type="slidenum">
              <a:rPr lang="en-US"/>
              <a:t>27</a:t>
            </a:fld>
            <a:endParaRPr lang="en-US"/>
          </a:p>
        </p:txBody>
      </p:sp>
    </p:spTree>
    <p:extLst>
      <p:ext uri="{BB962C8B-B14F-4D97-AF65-F5344CB8AC3E}">
        <p14:creationId xmlns:p14="http://schemas.microsoft.com/office/powerpoint/2010/main" val="632983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12 for entire section</a:t>
            </a:r>
          </a:p>
          <a:p>
            <a:r>
              <a:rPr lang="en-US">
                <a:cs typeface="Calibri"/>
              </a:rPr>
              <a:t>Put this up as they discuss schedule</a:t>
            </a:r>
          </a:p>
        </p:txBody>
      </p:sp>
      <p:sp>
        <p:nvSpPr>
          <p:cNvPr id="4" name="Slide Number Placeholder 3"/>
          <p:cNvSpPr>
            <a:spLocks noGrp="1"/>
          </p:cNvSpPr>
          <p:nvPr>
            <p:ph type="sldNum" sz="quarter" idx="5"/>
          </p:nvPr>
        </p:nvSpPr>
        <p:spPr/>
        <p:txBody>
          <a:bodyPr/>
          <a:lstStyle/>
          <a:p>
            <a:fld id="{DED491D0-8E1B-49C7-849B-A28568D94497}" type="slidenum">
              <a:rPr lang="en-US"/>
              <a:t>28</a:t>
            </a:fld>
            <a:endParaRPr lang="en-US"/>
          </a:p>
        </p:txBody>
      </p:sp>
    </p:spTree>
    <p:extLst>
      <p:ext uri="{BB962C8B-B14F-4D97-AF65-F5344CB8AC3E}">
        <p14:creationId xmlns:p14="http://schemas.microsoft.com/office/powerpoint/2010/main" val="2906461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29</a:t>
            </a:fld>
            <a:endParaRPr lang="en-US"/>
          </a:p>
        </p:txBody>
      </p:sp>
    </p:spTree>
    <p:extLst>
      <p:ext uri="{BB962C8B-B14F-4D97-AF65-F5344CB8AC3E}">
        <p14:creationId xmlns:p14="http://schemas.microsoft.com/office/powerpoint/2010/main" val="2557322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30</a:t>
            </a:fld>
            <a:endParaRPr lang="en-US"/>
          </a:p>
        </p:txBody>
      </p:sp>
    </p:spTree>
    <p:extLst>
      <p:ext uri="{BB962C8B-B14F-4D97-AF65-F5344CB8AC3E}">
        <p14:creationId xmlns:p14="http://schemas.microsoft.com/office/powerpoint/2010/main" val="399004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31</a:t>
            </a:fld>
            <a:endParaRPr lang="en-US"/>
          </a:p>
        </p:txBody>
      </p:sp>
    </p:spTree>
    <p:extLst>
      <p:ext uri="{BB962C8B-B14F-4D97-AF65-F5344CB8AC3E}">
        <p14:creationId xmlns:p14="http://schemas.microsoft.com/office/powerpoint/2010/main" val="2674974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 Struggling kids – first three</a:t>
            </a:r>
            <a:r>
              <a:rPr lang="en-US" baseline="0"/>
              <a:t> questions easy and they do those.</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32</a:t>
            </a:fld>
            <a:endParaRPr lang="en-US"/>
          </a:p>
        </p:txBody>
      </p:sp>
    </p:spTree>
    <p:extLst>
      <p:ext uri="{BB962C8B-B14F-4D97-AF65-F5344CB8AC3E}">
        <p14:creationId xmlns:p14="http://schemas.microsoft.com/office/powerpoint/2010/main" val="3948238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2 mins</a:t>
            </a:r>
          </a:p>
        </p:txBody>
      </p:sp>
      <p:sp>
        <p:nvSpPr>
          <p:cNvPr id="4" name="Slide Number Placeholder 3"/>
          <p:cNvSpPr>
            <a:spLocks noGrp="1"/>
          </p:cNvSpPr>
          <p:nvPr>
            <p:ph type="sldNum" sz="quarter" idx="5"/>
          </p:nvPr>
        </p:nvSpPr>
        <p:spPr/>
        <p:txBody>
          <a:bodyPr/>
          <a:lstStyle/>
          <a:p>
            <a:fld id="{DED491D0-8E1B-49C7-849B-A28568D94497}" type="slidenum">
              <a:rPr lang="en-US"/>
              <a:t>4</a:t>
            </a:fld>
            <a:endParaRPr lang="en-US"/>
          </a:p>
        </p:txBody>
      </p:sp>
    </p:spTree>
    <p:extLst>
      <p:ext uri="{BB962C8B-B14F-4D97-AF65-F5344CB8AC3E}">
        <p14:creationId xmlns:p14="http://schemas.microsoft.com/office/powerpoint/2010/main" val="3731898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33</a:t>
            </a:fld>
            <a:endParaRPr lang="en-US"/>
          </a:p>
        </p:txBody>
      </p:sp>
    </p:spTree>
    <p:extLst>
      <p:ext uri="{BB962C8B-B14F-4D97-AF65-F5344CB8AC3E}">
        <p14:creationId xmlns:p14="http://schemas.microsoft.com/office/powerpoint/2010/main" val="2592987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34</a:t>
            </a:fld>
            <a:endParaRPr lang="en-US"/>
          </a:p>
        </p:txBody>
      </p:sp>
    </p:spTree>
    <p:extLst>
      <p:ext uri="{BB962C8B-B14F-4D97-AF65-F5344CB8AC3E}">
        <p14:creationId xmlns:p14="http://schemas.microsoft.com/office/powerpoint/2010/main" val="26277098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35</a:t>
            </a:fld>
            <a:endParaRPr lang="en-US"/>
          </a:p>
        </p:txBody>
      </p:sp>
    </p:spTree>
    <p:extLst>
      <p:ext uri="{BB962C8B-B14F-4D97-AF65-F5344CB8AC3E}">
        <p14:creationId xmlns:p14="http://schemas.microsoft.com/office/powerpoint/2010/main" val="84076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10</a:t>
            </a:r>
          </a:p>
        </p:txBody>
      </p:sp>
      <p:sp>
        <p:nvSpPr>
          <p:cNvPr id="4" name="Slide Number Placeholder 3"/>
          <p:cNvSpPr>
            <a:spLocks noGrp="1"/>
          </p:cNvSpPr>
          <p:nvPr>
            <p:ph type="sldNum" sz="quarter" idx="5"/>
          </p:nvPr>
        </p:nvSpPr>
        <p:spPr/>
        <p:txBody>
          <a:bodyPr/>
          <a:lstStyle/>
          <a:p>
            <a:fld id="{DED491D0-8E1B-49C7-849B-A28568D94497}" type="slidenum">
              <a:rPr lang="en-US"/>
              <a:t>36</a:t>
            </a:fld>
            <a:endParaRPr lang="en-US"/>
          </a:p>
        </p:txBody>
      </p:sp>
    </p:spTree>
    <p:extLst>
      <p:ext uri="{BB962C8B-B14F-4D97-AF65-F5344CB8AC3E}">
        <p14:creationId xmlns:p14="http://schemas.microsoft.com/office/powerpoint/2010/main" val="4201360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a:t>
            </a:r>
          </a:p>
        </p:txBody>
      </p:sp>
      <p:sp>
        <p:nvSpPr>
          <p:cNvPr id="4" name="Slide Number Placeholder 3"/>
          <p:cNvSpPr>
            <a:spLocks noGrp="1"/>
          </p:cNvSpPr>
          <p:nvPr>
            <p:ph type="sldNum" sz="quarter" idx="5"/>
          </p:nvPr>
        </p:nvSpPr>
        <p:spPr/>
        <p:txBody>
          <a:bodyPr/>
          <a:lstStyle/>
          <a:p>
            <a:fld id="{DED491D0-8E1B-49C7-849B-A28568D94497}" type="slidenum">
              <a:rPr lang="en-US"/>
              <a:t>37</a:t>
            </a:fld>
            <a:endParaRPr lang="en-US"/>
          </a:p>
        </p:txBody>
      </p:sp>
    </p:spTree>
    <p:extLst>
      <p:ext uri="{BB962C8B-B14F-4D97-AF65-F5344CB8AC3E}">
        <p14:creationId xmlns:p14="http://schemas.microsoft.com/office/powerpoint/2010/main" val="2485705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Carole 5</a:t>
            </a:r>
          </a:p>
        </p:txBody>
      </p:sp>
      <p:sp>
        <p:nvSpPr>
          <p:cNvPr id="4" name="Slide Number Placeholder 3"/>
          <p:cNvSpPr>
            <a:spLocks noGrp="1"/>
          </p:cNvSpPr>
          <p:nvPr>
            <p:ph type="sldNum" sz="quarter" idx="5"/>
          </p:nvPr>
        </p:nvSpPr>
        <p:spPr/>
        <p:txBody>
          <a:bodyPr/>
          <a:lstStyle/>
          <a:p>
            <a:fld id="{DED491D0-8E1B-49C7-849B-A28568D94497}" type="slidenum">
              <a:rPr lang="en-US"/>
              <a:t>38</a:t>
            </a:fld>
            <a:endParaRPr lang="en-US"/>
          </a:p>
        </p:txBody>
      </p:sp>
    </p:spTree>
    <p:extLst>
      <p:ext uri="{BB962C8B-B14F-4D97-AF65-F5344CB8AC3E}">
        <p14:creationId xmlns:p14="http://schemas.microsoft.com/office/powerpoint/2010/main" val="1333181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Carole &amp; Melissa 10</a:t>
            </a:r>
            <a:endParaRPr lang="en-US">
              <a:cs typeface="Calibri"/>
            </a:endParaRPr>
          </a:p>
          <a:p>
            <a:r>
              <a:rPr lang="en-US"/>
              <a:t> Chart </a:t>
            </a:r>
            <a:r>
              <a:rPr lang="en-US" baseline="0"/>
              <a:t>Paper &amp; Markers - </a:t>
            </a:r>
            <a:r>
              <a:rPr lang="en-US"/>
              <a:t>Group leaders</a:t>
            </a:r>
            <a:r>
              <a:rPr lang="en-US" baseline="0"/>
              <a:t> self identify, once in a group focus in on a grade.</a:t>
            </a:r>
            <a:r>
              <a:rPr lang="en-US"/>
              <a:t> </a:t>
            </a:r>
            <a:r>
              <a:rPr lang="en-US" baseline="0"/>
              <a:t> Sharing – pick one item and share why you included</a:t>
            </a:r>
            <a:endParaRPr lang="en-US">
              <a:cs typeface="Calibri"/>
            </a:endParaRPr>
          </a:p>
          <a:p>
            <a:r>
              <a:rPr lang="en-US" b="1" baseline="0"/>
              <a:t>Mike &amp; Ashley to create video with examples.</a:t>
            </a:r>
            <a:r>
              <a:rPr lang="en-US" b="1"/>
              <a:t>  Ensure there are high school examples.  </a:t>
            </a:r>
            <a:endParaRPr lang="en-US" b="1">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39</a:t>
            </a:fld>
            <a:endParaRPr lang="en-US"/>
          </a:p>
        </p:txBody>
      </p:sp>
    </p:spTree>
    <p:extLst>
      <p:ext uri="{BB962C8B-B14F-4D97-AF65-F5344CB8AC3E}">
        <p14:creationId xmlns:p14="http://schemas.microsoft.com/office/powerpoint/2010/main" val="6085879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Melissa 1</a:t>
            </a:r>
          </a:p>
          <a:p>
            <a:r>
              <a:rPr lang="en-US"/>
              <a:t>Introduce this as an afternoon activity</a:t>
            </a:r>
            <a:endParaRPr lang="en-US">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40</a:t>
            </a:fld>
            <a:endParaRPr lang="en-US"/>
          </a:p>
        </p:txBody>
      </p:sp>
    </p:spTree>
    <p:extLst>
      <p:ext uri="{BB962C8B-B14F-4D97-AF65-F5344CB8AC3E}">
        <p14:creationId xmlns:p14="http://schemas.microsoft.com/office/powerpoint/2010/main" val="14924557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41</a:t>
            </a:fld>
            <a:endParaRPr lang="en-US"/>
          </a:p>
        </p:txBody>
      </p:sp>
    </p:spTree>
    <p:extLst>
      <p:ext uri="{BB962C8B-B14F-4D97-AF65-F5344CB8AC3E}">
        <p14:creationId xmlns:p14="http://schemas.microsoft.com/office/powerpoint/2010/main" val="11145172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42</a:t>
            </a:fld>
            <a:endParaRPr lang="en-US"/>
          </a:p>
        </p:txBody>
      </p:sp>
    </p:spTree>
    <p:extLst>
      <p:ext uri="{BB962C8B-B14F-4D97-AF65-F5344CB8AC3E}">
        <p14:creationId xmlns:p14="http://schemas.microsoft.com/office/powerpoint/2010/main" val="1575409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2 mins</a:t>
            </a:r>
          </a:p>
        </p:txBody>
      </p:sp>
      <p:sp>
        <p:nvSpPr>
          <p:cNvPr id="4" name="Slide Number Placeholder 3"/>
          <p:cNvSpPr>
            <a:spLocks noGrp="1"/>
          </p:cNvSpPr>
          <p:nvPr>
            <p:ph type="sldNum" sz="quarter" idx="5"/>
          </p:nvPr>
        </p:nvSpPr>
        <p:spPr/>
        <p:txBody>
          <a:bodyPr/>
          <a:lstStyle/>
          <a:p>
            <a:fld id="{DED491D0-8E1B-49C7-849B-A28568D94497}" type="slidenum">
              <a:rPr lang="en-US"/>
              <a:t>6</a:t>
            </a:fld>
            <a:endParaRPr lang="en-US"/>
          </a:p>
        </p:txBody>
      </p:sp>
    </p:spTree>
    <p:extLst>
      <p:ext uri="{BB962C8B-B14F-4D97-AF65-F5344CB8AC3E}">
        <p14:creationId xmlns:p14="http://schemas.microsoft.com/office/powerpoint/2010/main" val="3460537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Tammy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Knowledge of facts with </a:t>
            </a:r>
            <a:r>
              <a:rPr lang="en-US" b="1"/>
              <a:t>conceptual understanding </a:t>
            </a:r>
            <a:r>
              <a:rPr lang="en-US"/>
              <a:t>as well as </a:t>
            </a:r>
            <a:r>
              <a:rPr lang="en-US" b="1"/>
              <a:t>rapid recall/automaticity</a:t>
            </a:r>
            <a:r>
              <a:rPr lang="en-US" baseline="0"/>
              <a:t> – NOT memorized facts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Working memory – can do many automatic tasks at one time but only ONE non-automatic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Symptoms of weak conceptual understanding: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 Student ‘has it one day, gone the next’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 student limited to strategy that is not efficient and may not be consistently accurate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 student ‘going through the motions’ but not making connections to other mathematical concepts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 behavioural symptoms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43</a:t>
            </a:fld>
            <a:endParaRPr lang="en-US"/>
          </a:p>
        </p:txBody>
      </p:sp>
    </p:spTree>
    <p:extLst>
      <p:ext uri="{BB962C8B-B14F-4D97-AF65-F5344CB8AC3E}">
        <p14:creationId xmlns:p14="http://schemas.microsoft.com/office/powerpoint/2010/main" val="209366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p:txBody>
      </p:sp>
      <p:sp>
        <p:nvSpPr>
          <p:cNvPr id="4" name="Slide Number Placeholder 3"/>
          <p:cNvSpPr>
            <a:spLocks noGrp="1"/>
          </p:cNvSpPr>
          <p:nvPr>
            <p:ph type="sldNum" sz="quarter" idx="10"/>
          </p:nvPr>
        </p:nvSpPr>
        <p:spPr/>
        <p:txBody>
          <a:bodyPr/>
          <a:lstStyle/>
          <a:p>
            <a:fld id="{DED491D0-8E1B-49C7-849B-A28568D94497}" type="slidenum">
              <a:rPr lang="en-US" smtClean="0"/>
              <a:t>44</a:t>
            </a:fld>
            <a:endParaRPr lang="en-US"/>
          </a:p>
        </p:txBody>
      </p:sp>
    </p:spTree>
    <p:extLst>
      <p:ext uri="{BB962C8B-B14F-4D97-AF65-F5344CB8AC3E}">
        <p14:creationId xmlns:p14="http://schemas.microsoft.com/office/powerpoint/2010/main" val="39557294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p:txBody>
      </p:sp>
      <p:sp>
        <p:nvSpPr>
          <p:cNvPr id="4" name="Slide Number Placeholder 3"/>
          <p:cNvSpPr>
            <a:spLocks noGrp="1"/>
          </p:cNvSpPr>
          <p:nvPr>
            <p:ph type="sldNum" sz="quarter" idx="10"/>
          </p:nvPr>
        </p:nvSpPr>
        <p:spPr/>
        <p:txBody>
          <a:bodyPr/>
          <a:lstStyle/>
          <a:p>
            <a:fld id="{DED491D0-8E1B-49C7-849B-A28568D94497}" type="slidenum">
              <a:rPr lang="en-US" smtClean="0"/>
              <a:t>45</a:t>
            </a:fld>
            <a:endParaRPr lang="en-US"/>
          </a:p>
        </p:txBody>
      </p:sp>
    </p:spTree>
    <p:extLst>
      <p:ext uri="{BB962C8B-B14F-4D97-AF65-F5344CB8AC3E}">
        <p14:creationId xmlns:p14="http://schemas.microsoft.com/office/powerpoint/2010/main" val="39386160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a:t>
            </a:r>
          </a:p>
        </p:txBody>
      </p:sp>
      <p:sp>
        <p:nvSpPr>
          <p:cNvPr id="4" name="Slide Number Placeholder 3"/>
          <p:cNvSpPr>
            <a:spLocks noGrp="1"/>
          </p:cNvSpPr>
          <p:nvPr>
            <p:ph type="sldNum" sz="quarter" idx="10"/>
          </p:nvPr>
        </p:nvSpPr>
        <p:spPr/>
        <p:txBody>
          <a:bodyPr/>
          <a:lstStyle/>
          <a:p>
            <a:fld id="{DED491D0-8E1B-49C7-849B-A28568D94497}" type="slidenum">
              <a:rPr lang="en-US" smtClean="0"/>
              <a:t>46</a:t>
            </a:fld>
            <a:endParaRPr lang="en-US"/>
          </a:p>
        </p:txBody>
      </p:sp>
    </p:spTree>
    <p:extLst>
      <p:ext uri="{BB962C8B-B14F-4D97-AF65-F5344CB8AC3E}">
        <p14:creationId xmlns:p14="http://schemas.microsoft.com/office/powerpoint/2010/main" val="1207646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Tammy 7</a:t>
            </a:r>
          </a:p>
        </p:txBody>
      </p:sp>
      <p:sp>
        <p:nvSpPr>
          <p:cNvPr id="4" name="Slide Number Placeholder 3"/>
          <p:cNvSpPr>
            <a:spLocks noGrp="1"/>
          </p:cNvSpPr>
          <p:nvPr>
            <p:ph type="sldNum" sz="quarter" idx="10"/>
          </p:nvPr>
        </p:nvSpPr>
        <p:spPr/>
        <p:txBody>
          <a:bodyPr/>
          <a:lstStyle/>
          <a:p>
            <a:fld id="{DED491D0-8E1B-49C7-849B-A28568D94497}" type="slidenum">
              <a:rPr lang="en-US" smtClean="0"/>
              <a:t>47</a:t>
            </a:fld>
            <a:endParaRPr lang="en-US"/>
          </a:p>
        </p:txBody>
      </p:sp>
    </p:spTree>
    <p:extLst>
      <p:ext uri="{BB962C8B-B14F-4D97-AF65-F5344CB8AC3E}">
        <p14:creationId xmlns:p14="http://schemas.microsoft.com/office/powerpoint/2010/main" val="1287280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48</a:t>
            </a:fld>
            <a:endParaRPr lang="en-US"/>
          </a:p>
        </p:txBody>
      </p:sp>
    </p:spTree>
    <p:extLst>
      <p:ext uri="{BB962C8B-B14F-4D97-AF65-F5344CB8AC3E}">
        <p14:creationId xmlns:p14="http://schemas.microsoft.com/office/powerpoint/2010/main" val="4204743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49</a:t>
            </a:fld>
            <a:endParaRPr lang="en-US"/>
          </a:p>
        </p:txBody>
      </p:sp>
    </p:spTree>
    <p:extLst>
      <p:ext uri="{BB962C8B-B14F-4D97-AF65-F5344CB8AC3E}">
        <p14:creationId xmlns:p14="http://schemas.microsoft.com/office/powerpoint/2010/main" val="3854080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in RB PD </a:t>
            </a:r>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50</a:t>
            </a:fld>
            <a:endParaRPr lang="en-US"/>
          </a:p>
        </p:txBody>
      </p:sp>
    </p:spTree>
    <p:extLst>
      <p:ext uri="{BB962C8B-B14F-4D97-AF65-F5344CB8AC3E}">
        <p14:creationId xmlns:p14="http://schemas.microsoft.com/office/powerpoint/2010/main" val="3992862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Addition – one more/less facts –</a:t>
            </a:r>
            <a:r>
              <a:rPr lang="en-US" baseline="0"/>
              <a:t> connect to counting and number lines </a:t>
            </a:r>
            <a:r>
              <a:rPr lang="en-US" baseline="0" err="1"/>
              <a:t>etc</a:t>
            </a:r>
            <a:endParaRPr lang="en-US">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51</a:t>
            </a:fld>
            <a:endParaRPr lang="en-US"/>
          </a:p>
        </p:txBody>
      </p:sp>
    </p:spTree>
    <p:extLst>
      <p:ext uri="{BB962C8B-B14F-4D97-AF65-F5344CB8AC3E}">
        <p14:creationId xmlns:p14="http://schemas.microsoft.com/office/powerpoint/2010/main" val="197425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Addition – one more/less facts –</a:t>
            </a:r>
            <a:r>
              <a:rPr lang="en-US" baseline="0"/>
              <a:t> connect to counting and number lines </a:t>
            </a:r>
            <a:r>
              <a:rPr lang="en-US" baseline="0" err="1"/>
              <a:t>etc</a:t>
            </a:r>
            <a:endParaRPr lang="en-US">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52</a:t>
            </a:fld>
            <a:endParaRPr lang="en-US"/>
          </a:p>
        </p:txBody>
      </p:sp>
    </p:spTree>
    <p:extLst>
      <p:ext uri="{BB962C8B-B14F-4D97-AF65-F5344CB8AC3E}">
        <p14:creationId xmlns:p14="http://schemas.microsoft.com/office/powerpoint/2010/main" val="2635387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Vanessa(Vanessa will find and print out school specific Math result charts to lead into the table talk on the next slide – JAN 24 PM – DONE!)</a:t>
            </a:r>
            <a:endParaRPr lang="en-US"/>
          </a:p>
          <a:p>
            <a:endParaRPr lang="en-US"/>
          </a:p>
          <a:p>
            <a:r>
              <a:rPr lang="en-US"/>
              <a:t>Last year when we presented, the Math results were “coming soon”.  We have since participated in the Provincial Math Assessment and have some initial data to share with you.</a:t>
            </a:r>
            <a:r>
              <a:rPr lang="en-US">
                <a:cs typeface="+mn-lt"/>
              </a:rPr>
              <a:t/>
            </a:r>
            <a:br>
              <a:rPr lang="en-US">
                <a:cs typeface="+mn-lt"/>
              </a:rPr>
            </a:br>
            <a:r>
              <a:rPr lang="en-US"/>
              <a:t>The Mathematics Number strand is a key measure identified in the ESSP Reading, Writing and Math at Grade Level Outcome.  The goal is for at least 80% of Grade 2, 5, and 8 students to be at or above grade level as determined by provincial rubrics by June 2020.</a:t>
            </a:r>
            <a:r>
              <a:rPr lang="en-US">
                <a:cs typeface="+mn-lt"/>
              </a:rPr>
              <a:t/>
            </a:r>
            <a:br>
              <a:rPr lang="en-US">
                <a:cs typeface="+mn-lt"/>
              </a:rPr>
            </a:br>
            <a:r>
              <a:rPr lang="en-US"/>
              <a:t>Students with an understanding of the </a:t>
            </a:r>
            <a:r>
              <a:rPr lang="en-US" b="1"/>
              <a:t>number strand outcomes</a:t>
            </a:r>
            <a:r>
              <a:rPr lang="en-US"/>
              <a:t> become flexible and confident with numbers and can transfer abilities to more abstract problems.  </a:t>
            </a:r>
            <a:r>
              <a:rPr lang="en-US">
                <a:cs typeface="+mn-lt"/>
              </a:rPr>
              <a:t/>
            </a:r>
            <a:br>
              <a:rPr lang="en-US">
                <a:cs typeface="+mn-lt"/>
              </a:rPr>
            </a:br>
            <a:r>
              <a:rPr lang="en-US"/>
              <a:t>In general, Sun West students exceeded the math benchmarks as compared to grade level cohorts across the province.  Grade 2's – 82.5%, Grade 5's at 81.1% and Grade 8's at 75.5%.</a:t>
            </a:r>
            <a:r>
              <a:rPr lang="en-US">
                <a:cs typeface="+mn-lt"/>
              </a:rPr>
              <a:t/>
            </a:r>
            <a:br>
              <a:rPr lang="en-US">
                <a:cs typeface="+mn-lt"/>
              </a:rPr>
            </a:br>
            <a:r>
              <a:rPr lang="en-US">
                <a:cs typeface="+mn-lt"/>
              </a:rPr>
              <a:t/>
            </a:r>
            <a:br>
              <a:rPr lang="en-US">
                <a:cs typeface="+mn-lt"/>
              </a:rPr>
            </a:br>
            <a:r>
              <a:rPr lang="en-US"/>
              <a:t>Our division continues to look into trends and supports for math data in order to support individual student achievement in our classrooms.  This school year, there is a focus on Math Professional Learning (starting in December) in the areas of outcome based math, number talks and math alignment planning.  </a:t>
            </a:r>
            <a:r>
              <a:rPr lang="en-US">
                <a:cs typeface="+mn-lt"/>
              </a:rPr>
              <a:t/>
            </a:r>
            <a:br>
              <a:rPr lang="en-US">
                <a:cs typeface="+mn-lt"/>
              </a:rPr>
            </a:br>
            <a:r>
              <a:rPr lang="en-US">
                <a:cs typeface="+mn-lt"/>
              </a:rPr>
              <a:t/>
            </a:r>
            <a:br>
              <a:rPr lang="en-US">
                <a:cs typeface="+mn-lt"/>
              </a:rPr>
            </a:br>
            <a:r>
              <a:rPr lang="en-US"/>
              <a:t>First year of data but are excited to see that Grade 2's and Grade 5's have already achieved the provincial goal – hopefully trend continues this school year.  </a:t>
            </a:r>
            <a:r>
              <a:rPr lang="en-US">
                <a:cs typeface="+mn-lt"/>
              </a:rPr>
              <a:t/>
            </a:r>
            <a:br>
              <a:rPr lang="en-US">
                <a:cs typeface="+mn-lt"/>
              </a:rPr>
            </a:br>
            <a:endParaRPr lang="en-US">
              <a:cs typeface="Calibri"/>
            </a:endParaRPr>
          </a:p>
          <a:p>
            <a:endParaRPr lang="en-US">
              <a:cs typeface="+mn-lt"/>
            </a:endParaRPr>
          </a:p>
          <a:p>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7</a:t>
            </a:fld>
            <a:endParaRPr lang="en-US"/>
          </a:p>
        </p:txBody>
      </p:sp>
    </p:spTree>
    <p:extLst>
      <p:ext uri="{BB962C8B-B14F-4D97-AF65-F5344CB8AC3E}">
        <p14:creationId xmlns:p14="http://schemas.microsoft.com/office/powerpoint/2010/main" val="35725148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Addition – one more/less facts –</a:t>
            </a:r>
            <a:r>
              <a:rPr lang="en-US" baseline="0"/>
              <a:t> connect to counting and number lines </a:t>
            </a:r>
            <a:r>
              <a:rPr lang="en-US" baseline="0" err="1"/>
              <a:t>etc</a:t>
            </a:r>
            <a:endParaRPr lang="en-US">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53</a:t>
            </a:fld>
            <a:endParaRPr lang="en-US"/>
          </a:p>
        </p:txBody>
      </p:sp>
    </p:spTree>
    <p:extLst>
      <p:ext uri="{BB962C8B-B14F-4D97-AF65-F5344CB8AC3E}">
        <p14:creationId xmlns:p14="http://schemas.microsoft.com/office/powerpoint/2010/main" val="427027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Start this activity –finish</a:t>
            </a:r>
            <a:r>
              <a:rPr lang="en-US" baseline="0"/>
              <a:t> in the afternoon.</a:t>
            </a:r>
            <a:endParaRPr lang="en-US">
              <a:cs typeface="Calibri"/>
            </a:endParaRPr>
          </a:p>
          <a:p>
            <a:r>
              <a:rPr lang="en-US"/>
              <a:t>Addition – one more/less facts –</a:t>
            </a:r>
            <a:r>
              <a:rPr lang="en-US" baseline="0"/>
              <a:t> connect to counting and number lines </a:t>
            </a:r>
            <a:r>
              <a:rPr lang="en-US" baseline="0" err="1"/>
              <a:t>etc</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55</a:t>
            </a:fld>
            <a:endParaRPr lang="en-US"/>
          </a:p>
        </p:txBody>
      </p:sp>
    </p:spTree>
    <p:extLst>
      <p:ext uri="{BB962C8B-B14F-4D97-AF65-F5344CB8AC3E}">
        <p14:creationId xmlns:p14="http://schemas.microsoft.com/office/powerpoint/2010/main" val="411287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endParaRPr lang="en-US"/>
          </a:p>
          <a:p>
            <a:r>
              <a:rPr lang="en-US"/>
              <a:t>Connects to anxiety movie</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56</a:t>
            </a:fld>
            <a:endParaRPr lang="en-US"/>
          </a:p>
        </p:txBody>
      </p:sp>
    </p:spTree>
    <p:extLst>
      <p:ext uri="{BB962C8B-B14F-4D97-AF65-F5344CB8AC3E}">
        <p14:creationId xmlns:p14="http://schemas.microsoft.com/office/powerpoint/2010/main" val="27157299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Vanessa or Melissa</a:t>
            </a:r>
          </a:p>
          <a:p>
            <a:r>
              <a:rPr lang="en-US"/>
              <a:t>30 second conference</a:t>
            </a:r>
            <a:r>
              <a:rPr lang="en-US" baseline="0"/>
              <a:t> – </a:t>
            </a:r>
            <a:r>
              <a:rPr lang="en-US" baseline="0" err="1"/>
              <a:t>Eg.</a:t>
            </a:r>
            <a:r>
              <a:rPr lang="en-US" baseline="0"/>
              <a:t> X 2 – ask 3 questions, move on.</a:t>
            </a:r>
          </a:p>
          <a:p>
            <a:r>
              <a:rPr lang="en-US">
                <a:cs typeface="Calibri"/>
              </a:rPr>
              <a:t>Copies of fluency rubrics in notes</a:t>
            </a:r>
          </a:p>
        </p:txBody>
      </p:sp>
      <p:sp>
        <p:nvSpPr>
          <p:cNvPr id="4" name="Slide Number Placeholder 3"/>
          <p:cNvSpPr>
            <a:spLocks noGrp="1"/>
          </p:cNvSpPr>
          <p:nvPr>
            <p:ph type="sldNum" sz="quarter" idx="10"/>
          </p:nvPr>
        </p:nvSpPr>
        <p:spPr/>
        <p:txBody>
          <a:bodyPr/>
          <a:lstStyle/>
          <a:p>
            <a:fld id="{DED491D0-8E1B-49C7-849B-A28568D94497}" type="slidenum">
              <a:rPr lang="en-US" smtClean="0"/>
              <a:t>57</a:t>
            </a:fld>
            <a:endParaRPr lang="en-US"/>
          </a:p>
        </p:txBody>
      </p:sp>
    </p:spTree>
    <p:extLst>
      <p:ext uri="{BB962C8B-B14F-4D97-AF65-F5344CB8AC3E}">
        <p14:creationId xmlns:p14="http://schemas.microsoft.com/office/powerpoint/2010/main" val="25438995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Fractions-can</a:t>
            </a:r>
            <a:r>
              <a:rPr lang="en-US" baseline="0"/>
              <a:t> be any skill</a:t>
            </a:r>
          </a:p>
          <a:p>
            <a:r>
              <a:rPr lang="en-US">
                <a:cs typeface="Calibri"/>
              </a:rPr>
              <a:t>Activity 5</a:t>
            </a:r>
          </a:p>
          <a:p>
            <a:r>
              <a:rPr lang="en-US">
                <a:cs typeface="Calibri"/>
              </a:rPr>
              <a:t> 10 for the talking</a:t>
            </a:r>
          </a:p>
        </p:txBody>
      </p:sp>
      <p:sp>
        <p:nvSpPr>
          <p:cNvPr id="4" name="Slide Number Placeholder 3"/>
          <p:cNvSpPr>
            <a:spLocks noGrp="1"/>
          </p:cNvSpPr>
          <p:nvPr>
            <p:ph type="sldNum" sz="quarter" idx="10"/>
          </p:nvPr>
        </p:nvSpPr>
        <p:spPr/>
        <p:txBody>
          <a:bodyPr/>
          <a:lstStyle/>
          <a:p>
            <a:fld id="{DED491D0-8E1B-49C7-849B-A28568D94497}" type="slidenum">
              <a:rPr lang="en-US" smtClean="0"/>
              <a:t>58</a:t>
            </a:fld>
            <a:endParaRPr lang="en-US"/>
          </a:p>
        </p:txBody>
      </p:sp>
    </p:spTree>
    <p:extLst>
      <p:ext uri="{BB962C8B-B14F-4D97-AF65-F5344CB8AC3E}">
        <p14:creationId xmlns:p14="http://schemas.microsoft.com/office/powerpoint/2010/main" val="27544698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t>
            </a:r>
          </a:p>
          <a:p>
            <a:r>
              <a:rPr lang="en-US"/>
              <a:t>2 tables get together- stand and share.</a:t>
            </a:r>
            <a:endParaRPr lang="en-US">
              <a:cs typeface="Calibri" panose="020F0502020204030204"/>
            </a:endParaRPr>
          </a:p>
          <a:p>
            <a:r>
              <a:rPr lang="en-US">
                <a:cs typeface="Calibri" panose="020F0502020204030204"/>
              </a:rPr>
              <a:t>5 minutes</a:t>
            </a:r>
          </a:p>
          <a:p>
            <a:endParaRPr lang="en-US">
              <a:cs typeface="Calibri" panose="020F0502020204030204"/>
            </a:endParaRPr>
          </a:p>
          <a:p>
            <a:r>
              <a:rPr lang="en-US">
                <a:cs typeface="Calibri" panose="020F0502020204030204"/>
              </a:rPr>
              <a:t>11 AM</a:t>
            </a: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59</a:t>
            </a:fld>
            <a:endParaRPr lang="en-US"/>
          </a:p>
        </p:txBody>
      </p:sp>
    </p:spTree>
    <p:extLst>
      <p:ext uri="{BB962C8B-B14F-4D97-AF65-F5344CB8AC3E}">
        <p14:creationId xmlns:p14="http://schemas.microsoft.com/office/powerpoint/2010/main" val="348281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 to introduce </a:t>
            </a:r>
          </a:p>
          <a:p>
            <a:r>
              <a:rPr lang="en-US"/>
              <a:t>15</a:t>
            </a:r>
            <a:r>
              <a:rPr lang="en-US" baseline="0"/>
              <a:t> minutes</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60</a:t>
            </a:fld>
            <a:endParaRPr lang="en-US"/>
          </a:p>
        </p:txBody>
      </p:sp>
    </p:spTree>
    <p:extLst>
      <p:ext uri="{BB962C8B-B14F-4D97-AF65-F5344CB8AC3E}">
        <p14:creationId xmlns:p14="http://schemas.microsoft.com/office/powerpoint/2010/main" val="12898198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62</a:t>
            </a:fld>
            <a:endParaRPr lang="en-US"/>
          </a:p>
        </p:txBody>
      </p:sp>
    </p:spTree>
    <p:extLst>
      <p:ext uri="{BB962C8B-B14F-4D97-AF65-F5344CB8AC3E}">
        <p14:creationId xmlns:p14="http://schemas.microsoft.com/office/powerpoint/2010/main" val="4277124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 </a:t>
            </a:r>
          </a:p>
          <a:p>
            <a:r>
              <a:rPr lang="en-US"/>
              <a:t>Show them with a toilet paper roll and some string! </a:t>
            </a:r>
          </a:p>
          <a:p>
            <a:r>
              <a:rPr lang="en-US" b="1">
                <a:cs typeface="Calibri"/>
              </a:rPr>
              <a:t>Give Melissa toilet paper roll and string</a:t>
            </a:r>
          </a:p>
        </p:txBody>
      </p:sp>
      <p:sp>
        <p:nvSpPr>
          <p:cNvPr id="4" name="Slide Number Placeholder 3"/>
          <p:cNvSpPr>
            <a:spLocks noGrp="1"/>
          </p:cNvSpPr>
          <p:nvPr>
            <p:ph type="sldNum" sz="quarter" idx="10"/>
          </p:nvPr>
        </p:nvSpPr>
        <p:spPr/>
        <p:txBody>
          <a:bodyPr/>
          <a:lstStyle/>
          <a:p>
            <a:fld id="{DED491D0-8E1B-49C7-849B-A28568D94497}" type="slidenum">
              <a:rPr lang="en-US" smtClean="0"/>
              <a:t>63</a:t>
            </a:fld>
            <a:endParaRPr lang="en-US"/>
          </a:p>
        </p:txBody>
      </p:sp>
    </p:spTree>
    <p:extLst>
      <p:ext uri="{BB962C8B-B14F-4D97-AF65-F5344CB8AC3E}">
        <p14:creationId xmlns:p14="http://schemas.microsoft.com/office/powerpoint/2010/main" val="11192344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a:t>
            </a:r>
          </a:p>
          <a:p>
            <a:r>
              <a:rPr lang="en-US">
                <a:cs typeface="Calibri"/>
              </a:rPr>
              <a:t>Chart Paper</a:t>
            </a:r>
          </a:p>
        </p:txBody>
      </p:sp>
      <p:sp>
        <p:nvSpPr>
          <p:cNvPr id="4" name="Slide Number Placeholder 3"/>
          <p:cNvSpPr>
            <a:spLocks noGrp="1"/>
          </p:cNvSpPr>
          <p:nvPr>
            <p:ph type="sldNum" sz="quarter" idx="5"/>
          </p:nvPr>
        </p:nvSpPr>
        <p:spPr/>
        <p:txBody>
          <a:bodyPr/>
          <a:lstStyle/>
          <a:p>
            <a:fld id="{DED491D0-8E1B-49C7-849B-A28568D94497}" type="slidenum">
              <a:rPr lang="en-US"/>
              <a:t>64</a:t>
            </a:fld>
            <a:endParaRPr lang="en-US"/>
          </a:p>
        </p:txBody>
      </p:sp>
    </p:spTree>
    <p:extLst>
      <p:ext uri="{BB962C8B-B14F-4D97-AF65-F5344CB8AC3E}">
        <p14:creationId xmlns:p14="http://schemas.microsoft.com/office/powerpoint/2010/main" val="186603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mn-lt"/>
              </a:rPr>
              <a:t>Vanessa</a:t>
            </a:r>
            <a:br>
              <a:rPr lang="en-US">
                <a:cs typeface="+mn-lt"/>
              </a:rPr>
            </a:br>
            <a:r>
              <a:rPr lang="en-US">
                <a:cs typeface="Calibri"/>
              </a:rPr>
              <a:t>7 minutes</a:t>
            </a:r>
          </a:p>
        </p:txBody>
      </p:sp>
      <p:sp>
        <p:nvSpPr>
          <p:cNvPr id="4" name="Slide Number Placeholder 3"/>
          <p:cNvSpPr>
            <a:spLocks noGrp="1"/>
          </p:cNvSpPr>
          <p:nvPr>
            <p:ph type="sldNum" sz="quarter" idx="5"/>
          </p:nvPr>
        </p:nvSpPr>
        <p:spPr/>
        <p:txBody>
          <a:bodyPr/>
          <a:lstStyle/>
          <a:p>
            <a:fld id="{DED491D0-8E1B-49C7-849B-A28568D94497}" type="slidenum">
              <a:rPr lang="en-US"/>
              <a:t>8</a:t>
            </a:fld>
            <a:endParaRPr lang="en-US"/>
          </a:p>
        </p:txBody>
      </p:sp>
    </p:spTree>
    <p:extLst>
      <p:ext uri="{BB962C8B-B14F-4D97-AF65-F5344CB8AC3E}">
        <p14:creationId xmlns:p14="http://schemas.microsoft.com/office/powerpoint/2010/main" val="2709674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 10</a:t>
            </a:r>
          </a:p>
          <a:p>
            <a:r>
              <a:rPr lang="en-US"/>
              <a:t>Example – why Pythagorean</a:t>
            </a:r>
            <a:r>
              <a:rPr lang="en-US" baseline="0"/>
              <a:t> theorem works – draw right angled triangle the size of post it notes….4 by 3….make the squares out using post its….the hypotenuse will be 25 post its!</a:t>
            </a:r>
            <a:r>
              <a:rPr lang="en-US"/>
              <a:t> </a:t>
            </a:r>
          </a:p>
          <a:p>
            <a:endParaRPr lang="en-US">
              <a:cs typeface="Calibri" panose="020F0502020204030204"/>
            </a:endParaRPr>
          </a:p>
          <a:p>
            <a:r>
              <a:rPr lang="en-US">
                <a:cs typeface="Calibri" panose="020F0502020204030204"/>
              </a:rPr>
              <a:t>Different groups would be given different levels of information</a:t>
            </a:r>
          </a:p>
          <a:p>
            <a:r>
              <a:rPr lang="en-US">
                <a:cs typeface="Calibri" panose="020F0502020204030204"/>
              </a:rPr>
              <a:t>Scaffold  supports</a:t>
            </a:r>
          </a:p>
        </p:txBody>
      </p:sp>
      <p:sp>
        <p:nvSpPr>
          <p:cNvPr id="4" name="Slide Number Placeholder 3"/>
          <p:cNvSpPr>
            <a:spLocks noGrp="1"/>
          </p:cNvSpPr>
          <p:nvPr>
            <p:ph type="sldNum" sz="quarter" idx="10"/>
          </p:nvPr>
        </p:nvSpPr>
        <p:spPr/>
        <p:txBody>
          <a:bodyPr/>
          <a:lstStyle/>
          <a:p>
            <a:fld id="{DED491D0-8E1B-49C7-849B-A28568D94497}" type="slidenum">
              <a:rPr lang="en-US" smtClean="0"/>
              <a:t>65</a:t>
            </a:fld>
            <a:endParaRPr lang="en-US"/>
          </a:p>
        </p:txBody>
      </p:sp>
    </p:spTree>
    <p:extLst>
      <p:ext uri="{BB962C8B-B14F-4D97-AF65-F5344CB8AC3E}">
        <p14:creationId xmlns:p14="http://schemas.microsoft.com/office/powerpoint/2010/main" val="4271945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endParaRPr lang="en-US"/>
          </a:p>
          <a:p>
            <a:r>
              <a:rPr lang="en-US"/>
              <a:t>Mike &amp; Ashley record</a:t>
            </a:r>
            <a:endParaRPr lang="en-US">
              <a:cs typeface="Calibri" panose="020F0502020204030204"/>
            </a:endParaRPr>
          </a:p>
          <a:p>
            <a:r>
              <a:rPr lang="en-US"/>
              <a:t>-time</a:t>
            </a:r>
            <a:r>
              <a:rPr lang="en-US" baseline="0"/>
              <a:t> at tables to pick one and try it – share a few examples with the group</a:t>
            </a:r>
          </a:p>
          <a:p>
            <a:r>
              <a:rPr lang="en-US" baseline="0"/>
              <a:t>-bring toilet paper rolls, scissors – rulers</a:t>
            </a:r>
          </a:p>
          <a:p>
            <a:r>
              <a:rPr lang="en-US">
                <a:cs typeface="Calibri"/>
              </a:rPr>
              <a:t>15minutes</a:t>
            </a:r>
          </a:p>
        </p:txBody>
      </p:sp>
      <p:sp>
        <p:nvSpPr>
          <p:cNvPr id="4" name="Slide Number Placeholder 3"/>
          <p:cNvSpPr>
            <a:spLocks noGrp="1"/>
          </p:cNvSpPr>
          <p:nvPr>
            <p:ph type="sldNum" sz="quarter" idx="10"/>
          </p:nvPr>
        </p:nvSpPr>
        <p:spPr/>
        <p:txBody>
          <a:bodyPr/>
          <a:lstStyle/>
          <a:p>
            <a:fld id="{DED491D0-8E1B-49C7-849B-A28568D94497}" type="slidenum">
              <a:rPr lang="en-US" smtClean="0"/>
              <a:t>66</a:t>
            </a:fld>
            <a:endParaRPr lang="en-US"/>
          </a:p>
        </p:txBody>
      </p:sp>
    </p:spTree>
    <p:extLst>
      <p:ext uri="{BB962C8B-B14F-4D97-AF65-F5344CB8AC3E}">
        <p14:creationId xmlns:p14="http://schemas.microsoft.com/office/powerpoint/2010/main" val="7888167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67</a:t>
            </a:fld>
            <a:endParaRPr lang="en-US"/>
          </a:p>
        </p:txBody>
      </p:sp>
    </p:spTree>
    <p:extLst>
      <p:ext uri="{BB962C8B-B14F-4D97-AF65-F5344CB8AC3E}">
        <p14:creationId xmlns:p14="http://schemas.microsoft.com/office/powerpoint/2010/main" val="5092873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68</a:t>
            </a:fld>
            <a:endParaRPr lang="en-US"/>
          </a:p>
        </p:txBody>
      </p:sp>
    </p:spTree>
    <p:extLst>
      <p:ext uri="{BB962C8B-B14F-4D97-AF65-F5344CB8AC3E}">
        <p14:creationId xmlns:p14="http://schemas.microsoft.com/office/powerpoint/2010/main" val="909273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Kelli</a:t>
            </a:r>
          </a:p>
          <a:p>
            <a:r>
              <a:rPr lang="en-US" dirty="0">
                <a:cs typeface="Calibri"/>
              </a:rPr>
              <a:t>Review graphic (follow along)</a:t>
            </a:r>
          </a:p>
        </p:txBody>
      </p:sp>
      <p:sp>
        <p:nvSpPr>
          <p:cNvPr id="4" name="Slide Number Placeholder 3"/>
          <p:cNvSpPr>
            <a:spLocks noGrp="1"/>
          </p:cNvSpPr>
          <p:nvPr>
            <p:ph type="sldNum" sz="quarter" idx="5"/>
          </p:nvPr>
        </p:nvSpPr>
        <p:spPr/>
        <p:txBody>
          <a:bodyPr/>
          <a:lstStyle/>
          <a:p>
            <a:fld id="{DED491D0-8E1B-49C7-849B-A28568D94497}" type="slidenum">
              <a:rPr lang="en-US"/>
              <a:t>69</a:t>
            </a:fld>
            <a:endParaRPr lang="en-US"/>
          </a:p>
        </p:txBody>
      </p:sp>
    </p:spTree>
    <p:extLst>
      <p:ext uri="{BB962C8B-B14F-4D97-AF65-F5344CB8AC3E}">
        <p14:creationId xmlns:p14="http://schemas.microsoft.com/office/powerpoint/2010/main" val="8479657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70</a:t>
            </a:fld>
            <a:endParaRPr lang="en-US"/>
          </a:p>
        </p:txBody>
      </p:sp>
    </p:spTree>
    <p:extLst>
      <p:ext uri="{BB962C8B-B14F-4D97-AF65-F5344CB8AC3E}">
        <p14:creationId xmlns:p14="http://schemas.microsoft.com/office/powerpoint/2010/main" val="3408618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t>
            </a:r>
          </a:p>
        </p:txBody>
      </p:sp>
      <p:sp>
        <p:nvSpPr>
          <p:cNvPr id="4" name="Slide Number Placeholder 3"/>
          <p:cNvSpPr>
            <a:spLocks noGrp="1"/>
          </p:cNvSpPr>
          <p:nvPr>
            <p:ph type="sldNum" sz="quarter" idx="5"/>
          </p:nvPr>
        </p:nvSpPr>
        <p:spPr/>
        <p:txBody>
          <a:bodyPr/>
          <a:lstStyle/>
          <a:p>
            <a:fld id="{DED491D0-8E1B-49C7-849B-A28568D94497}" type="slidenum">
              <a:rPr lang="en-US"/>
              <a:t>71</a:t>
            </a:fld>
            <a:endParaRPr lang="en-US"/>
          </a:p>
        </p:txBody>
      </p:sp>
    </p:spTree>
    <p:extLst>
      <p:ext uri="{BB962C8B-B14F-4D97-AF65-F5344CB8AC3E}">
        <p14:creationId xmlns:p14="http://schemas.microsoft.com/office/powerpoint/2010/main" val="8203720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5</a:t>
            </a:r>
          </a:p>
        </p:txBody>
      </p:sp>
      <p:sp>
        <p:nvSpPr>
          <p:cNvPr id="4" name="Slide Number Placeholder 3"/>
          <p:cNvSpPr>
            <a:spLocks noGrp="1"/>
          </p:cNvSpPr>
          <p:nvPr>
            <p:ph type="sldNum" sz="quarter" idx="5"/>
          </p:nvPr>
        </p:nvSpPr>
        <p:spPr/>
        <p:txBody>
          <a:bodyPr/>
          <a:lstStyle/>
          <a:p>
            <a:fld id="{DED491D0-8E1B-49C7-849B-A28568D94497}" type="slidenum">
              <a:rPr lang="en-US"/>
              <a:t>72</a:t>
            </a:fld>
            <a:endParaRPr lang="en-US"/>
          </a:p>
        </p:txBody>
      </p:sp>
    </p:spTree>
    <p:extLst>
      <p:ext uri="{BB962C8B-B14F-4D97-AF65-F5344CB8AC3E}">
        <p14:creationId xmlns:p14="http://schemas.microsoft.com/office/powerpoint/2010/main" val="135021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endParaRPr lang="en-US"/>
          </a:p>
          <a:p>
            <a:r>
              <a:rPr lang="en-US"/>
              <a:t>If</a:t>
            </a:r>
            <a:r>
              <a:rPr lang="en-US" baseline="0"/>
              <a:t> your school isn’t doing this, it needs to be discussed with your triad.</a:t>
            </a:r>
          </a:p>
          <a:p>
            <a:r>
              <a:rPr lang="en-US">
                <a:cs typeface="Calibri"/>
              </a:rPr>
              <a:t>5</a:t>
            </a:r>
          </a:p>
          <a:p>
            <a:r>
              <a:rPr lang="en-US">
                <a:cs typeface="Calibri"/>
              </a:rPr>
              <a:t>Share with table</a:t>
            </a:r>
          </a:p>
          <a:p>
            <a:r>
              <a:rPr lang="en-US">
                <a:cs typeface="Calibri"/>
              </a:rPr>
              <a:t>Discuss in afternoon</a:t>
            </a:r>
          </a:p>
        </p:txBody>
      </p:sp>
      <p:sp>
        <p:nvSpPr>
          <p:cNvPr id="4" name="Slide Number Placeholder 3"/>
          <p:cNvSpPr>
            <a:spLocks noGrp="1"/>
          </p:cNvSpPr>
          <p:nvPr>
            <p:ph type="sldNum" sz="quarter" idx="10"/>
          </p:nvPr>
        </p:nvSpPr>
        <p:spPr/>
        <p:txBody>
          <a:bodyPr/>
          <a:lstStyle/>
          <a:p>
            <a:fld id="{DED491D0-8E1B-49C7-849B-A28568D94497}" type="slidenum">
              <a:rPr lang="en-US" smtClean="0"/>
              <a:t>73</a:t>
            </a:fld>
            <a:endParaRPr lang="en-US"/>
          </a:p>
        </p:txBody>
      </p:sp>
    </p:spTree>
    <p:extLst>
      <p:ext uri="{BB962C8B-B14F-4D97-AF65-F5344CB8AC3E}">
        <p14:creationId xmlns:p14="http://schemas.microsoft.com/office/powerpoint/2010/main" val="8935600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a:t>
            </a:r>
          </a:p>
          <a:p>
            <a:endParaRPr lang="en-US">
              <a:cs typeface="Calibri"/>
            </a:endParaRPr>
          </a:p>
        </p:txBody>
      </p:sp>
      <p:sp>
        <p:nvSpPr>
          <p:cNvPr id="4" name="Slide Number Placeholder 3"/>
          <p:cNvSpPr>
            <a:spLocks noGrp="1"/>
          </p:cNvSpPr>
          <p:nvPr>
            <p:ph type="sldNum" sz="quarter" idx="10"/>
          </p:nvPr>
        </p:nvSpPr>
        <p:spPr/>
        <p:txBody>
          <a:bodyPr/>
          <a:lstStyle/>
          <a:p>
            <a:fld id="{DED491D0-8E1B-49C7-849B-A28568D94497}" type="slidenum">
              <a:rPr lang="en-US" smtClean="0"/>
              <a:t>74</a:t>
            </a:fld>
            <a:endParaRPr lang="en-US"/>
          </a:p>
        </p:txBody>
      </p:sp>
    </p:spTree>
    <p:extLst>
      <p:ext uri="{BB962C8B-B14F-4D97-AF65-F5344CB8AC3E}">
        <p14:creationId xmlns:p14="http://schemas.microsoft.com/office/powerpoint/2010/main" val="1898340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 connect back Readiness assessments 1 minute</a:t>
            </a:r>
          </a:p>
        </p:txBody>
      </p:sp>
      <p:sp>
        <p:nvSpPr>
          <p:cNvPr id="4" name="Slide Number Placeholder 3"/>
          <p:cNvSpPr>
            <a:spLocks noGrp="1"/>
          </p:cNvSpPr>
          <p:nvPr>
            <p:ph type="sldNum" sz="quarter" idx="5"/>
          </p:nvPr>
        </p:nvSpPr>
        <p:spPr/>
        <p:txBody>
          <a:bodyPr/>
          <a:lstStyle/>
          <a:p>
            <a:fld id="{DED491D0-8E1B-49C7-849B-A28568D94497}" type="slidenum">
              <a:rPr lang="en-US"/>
              <a:t>9</a:t>
            </a:fld>
            <a:endParaRPr lang="en-US"/>
          </a:p>
        </p:txBody>
      </p:sp>
    </p:spTree>
    <p:extLst>
      <p:ext uri="{BB962C8B-B14F-4D97-AF65-F5344CB8AC3E}">
        <p14:creationId xmlns:p14="http://schemas.microsoft.com/office/powerpoint/2010/main" val="23672545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 or V</a:t>
            </a:r>
          </a:p>
        </p:txBody>
      </p:sp>
      <p:sp>
        <p:nvSpPr>
          <p:cNvPr id="4" name="Slide Number Placeholder 3"/>
          <p:cNvSpPr>
            <a:spLocks noGrp="1"/>
          </p:cNvSpPr>
          <p:nvPr>
            <p:ph type="sldNum" sz="quarter" idx="5"/>
          </p:nvPr>
        </p:nvSpPr>
        <p:spPr/>
        <p:txBody>
          <a:bodyPr/>
          <a:lstStyle/>
          <a:p>
            <a:fld id="{DED491D0-8E1B-49C7-849B-A28568D94497}" type="slidenum">
              <a:rPr lang="en-US"/>
              <a:t>75</a:t>
            </a:fld>
            <a:endParaRPr lang="en-US"/>
          </a:p>
        </p:txBody>
      </p:sp>
    </p:spTree>
    <p:extLst>
      <p:ext uri="{BB962C8B-B14F-4D97-AF65-F5344CB8AC3E}">
        <p14:creationId xmlns:p14="http://schemas.microsoft.com/office/powerpoint/2010/main" val="42486177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a:t>
            </a:r>
          </a:p>
          <a:p>
            <a:r>
              <a:rPr lang="en-US"/>
              <a:t>Entire PD built this graphic</a:t>
            </a:r>
            <a:r>
              <a:rPr lang="en-US" baseline="0"/>
              <a:t> you could use with your staff</a:t>
            </a:r>
            <a:r>
              <a:rPr lang="en-US"/>
              <a:t> </a:t>
            </a:r>
          </a:p>
        </p:txBody>
      </p:sp>
      <p:sp>
        <p:nvSpPr>
          <p:cNvPr id="4" name="Slide Number Placeholder 3"/>
          <p:cNvSpPr>
            <a:spLocks noGrp="1"/>
          </p:cNvSpPr>
          <p:nvPr>
            <p:ph type="sldNum" sz="quarter" idx="10"/>
          </p:nvPr>
        </p:nvSpPr>
        <p:spPr/>
        <p:txBody>
          <a:bodyPr/>
          <a:lstStyle/>
          <a:p>
            <a:fld id="{DED491D0-8E1B-49C7-849B-A28568D94497}" type="slidenum">
              <a:rPr lang="en-US" smtClean="0"/>
              <a:t>76</a:t>
            </a:fld>
            <a:endParaRPr lang="en-US"/>
          </a:p>
        </p:txBody>
      </p:sp>
    </p:spTree>
    <p:extLst>
      <p:ext uri="{BB962C8B-B14F-4D97-AF65-F5344CB8AC3E}">
        <p14:creationId xmlns:p14="http://schemas.microsoft.com/office/powerpoint/2010/main" val="21182022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77</a:t>
            </a:fld>
            <a:endParaRPr lang="en-US"/>
          </a:p>
        </p:txBody>
      </p:sp>
    </p:spTree>
    <p:extLst>
      <p:ext uri="{BB962C8B-B14F-4D97-AF65-F5344CB8AC3E}">
        <p14:creationId xmlns:p14="http://schemas.microsoft.com/office/powerpoint/2010/main" val="42399669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a:t>
            </a:r>
          </a:p>
        </p:txBody>
      </p:sp>
      <p:sp>
        <p:nvSpPr>
          <p:cNvPr id="4" name="Slide Number Placeholder 3"/>
          <p:cNvSpPr>
            <a:spLocks noGrp="1"/>
          </p:cNvSpPr>
          <p:nvPr>
            <p:ph type="sldNum" sz="quarter" idx="5"/>
          </p:nvPr>
        </p:nvSpPr>
        <p:spPr/>
        <p:txBody>
          <a:bodyPr/>
          <a:lstStyle/>
          <a:p>
            <a:fld id="{DED491D0-8E1B-49C7-849B-A28568D94497}" type="slidenum">
              <a:rPr lang="en-US"/>
              <a:t>78</a:t>
            </a:fld>
            <a:endParaRPr lang="en-US"/>
          </a:p>
        </p:txBody>
      </p:sp>
    </p:spTree>
    <p:extLst>
      <p:ext uri="{BB962C8B-B14F-4D97-AF65-F5344CB8AC3E}">
        <p14:creationId xmlns:p14="http://schemas.microsoft.com/office/powerpoint/2010/main" val="325435192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read this – skip to</a:t>
            </a:r>
            <a:r>
              <a:rPr lang="en-US" baseline="0"/>
              <a:t> next</a:t>
            </a:r>
          </a:p>
          <a:p>
            <a:r>
              <a:rPr lang="en-US" baseline="0"/>
              <a:t>Created by </a:t>
            </a:r>
            <a:r>
              <a:rPr lang="en-US" baseline="0" err="1"/>
              <a:t>PeBL</a:t>
            </a:r>
            <a:r>
              <a:rPr lang="en-US" baseline="0"/>
              <a:t> outcome based math team last year</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79</a:t>
            </a:fld>
            <a:endParaRPr lang="en-US"/>
          </a:p>
        </p:txBody>
      </p:sp>
    </p:spTree>
    <p:extLst>
      <p:ext uri="{BB962C8B-B14F-4D97-AF65-F5344CB8AC3E}">
        <p14:creationId xmlns:p14="http://schemas.microsoft.com/office/powerpoint/2010/main" val="16093190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a:t>
            </a:r>
          </a:p>
        </p:txBody>
      </p:sp>
      <p:sp>
        <p:nvSpPr>
          <p:cNvPr id="4" name="Slide Number Placeholder 3"/>
          <p:cNvSpPr>
            <a:spLocks noGrp="1"/>
          </p:cNvSpPr>
          <p:nvPr>
            <p:ph type="sldNum" sz="quarter" idx="5"/>
          </p:nvPr>
        </p:nvSpPr>
        <p:spPr/>
        <p:txBody>
          <a:bodyPr/>
          <a:lstStyle/>
          <a:p>
            <a:fld id="{DED491D0-8E1B-49C7-849B-A28568D94497}" type="slidenum">
              <a:rPr lang="en-US"/>
              <a:t>80</a:t>
            </a:fld>
            <a:endParaRPr lang="en-US"/>
          </a:p>
        </p:txBody>
      </p:sp>
    </p:spTree>
    <p:extLst>
      <p:ext uri="{BB962C8B-B14F-4D97-AF65-F5344CB8AC3E}">
        <p14:creationId xmlns:p14="http://schemas.microsoft.com/office/powerpoint/2010/main" val="24470253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Kelli</a:t>
            </a:r>
          </a:p>
        </p:txBody>
      </p:sp>
      <p:sp>
        <p:nvSpPr>
          <p:cNvPr id="4" name="Slide Number Placeholder 3"/>
          <p:cNvSpPr>
            <a:spLocks noGrp="1"/>
          </p:cNvSpPr>
          <p:nvPr>
            <p:ph type="sldNum" sz="quarter" idx="5"/>
          </p:nvPr>
        </p:nvSpPr>
        <p:spPr/>
        <p:txBody>
          <a:bodyPr/>
          <a:lstStyle/>
          <a:p>
            <a:fld id="{DED491D0-8E1B-49C7-849B-A28568D94497}" type="slidenum">
              <a:rPr lang="en-US"/>
              <a:t>81</a:t>
            </a:fld>
            <a:endParaRPr lang="en-US"/>
          </a:p>
        </p:txBody>
      </p:sp>
    </p:spTree>
    <p:extLst>
      <p:ext uri="{BB962C8B-B14F-4D97-AF65-F5344CB8AC3E}">
        <p14:creationId xmlns:p14="http://schemas.microsoft.com/office/powerpoint/2010/main" val="30494868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 </a:t>
            </a:r>
          </a:p>
          <a:p>
            <a:r>
              <a:rPr lang="en-US"/>
              <a:t>Introduce </a:t>
            </a:r>
          </a:p>
        </p:txBody>
      </p:sp>
      <p:sp>
        <p:nvSpPr>
          <p:cNvPr id="4" name="Slide Number Placeholder 3"/>
          <p:cNvSpPr>
            <a:spLocks noGrp="1"/>
          </p:cNvSpPr>
          <p:nvPr>
            <p:ph type="sldNum" sz="quarter" idx="10"/>
          </p:nvPr>
        </p:nvSpPr>
        <p:spPr/>
        <p:txBody>
          <a:bodyPr/>
          <a:lstStyle/>
          <a:p>
            <a:fld id="{DED491D0-8E1B-49C7-849B-A28568D94497}" type="slidenum">
              <a:rPr lang="en-US" smtClean="0"/>
              <a:t>82</a:t>
            </a:fld>
            <a:endParaRPr lang="en-US"/>
          </a:p>
        </p:txBody>
      </p:sp>
    </p:spTree>
    <p:extLst>
      <p:ext uri="{BB962C8B-B14F-4D97-AF65-F5344CB8AC3E}">
        <p14:creationId xmlns:p14="http://schemas.microsoft.com/office/powerpoint/2010/main" val="1645930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12-12:45</a:t>
            </a:r>
          </a:p>
          <a:p>
            <a:r>
              <a:rPr lang="en-US">
                <a:cs typeface="Calibri"/>
              </a:rPr>
              <a:t>Feel free to start working whenever</a:t>
            </a:r>
          </a:p>
        </p:txBody>
      </p:sp>
      <p:sp>
        <p:nvSpPr>
          <p:cNvPr id="4" name="Slide Number Placeholder 3"/>
          <p:cNvSpPr>
            <a:spLocks noGrp="1"/>
          </p:cNvSpPr>
          <p:nvPr>
            <p:ph type="sldNum" sz="quarter" idx="5"/>
          </p:nvPr>
        </p:nvSpPr>
        <p:spPr/>
        <p:txBody>
          <a:bodyPr/>
          <a:lstStyle/>
          <a:p>
            <a:fld id="{DED491D0-8E1B-49C7-849B-A28568D94497}" type="slidenum">
              <a:rPr lang="en-US"/>
              <a:t>83</a:t>
            </a:fld>
            <a:endParaRPr lang="en-US"/>
          </a:p>
        </p:txBody>
      </p:sp>
    </p:spTree>
    <p:extLst>
      <p:ext uri="{BB962C8B-B14F-4D97-AF65-F5344CB8AC3E}">
        <p14:creationId xmlns:p14="http://schemas.microsoft.com/office/powerpoint/2010/main" val="321570659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cs typeface="Calibri"/>
              </a:rPr>
              <a:t>KElli</a:t>
            </a:r>
            <a:r>
              <a:rPr lang="en-US">
                <a:cs typeface="Calibri"/>
              </a:rPr>
              <a:t> 5</a:t>
            </a:r>
          </a:p>
        </p:txBody>
      </p:sp>
      <p:sp>
        <p:nvSpPr>
          <p:cNvPr id="4" name="Slide Number Placeholder 3"/>
          <p:cNvSpPr>
            <a:spLocks noGrp="1"/>
          </p:cNvSpPr>
          <p:nvPr>
            <p:ph type="sldNum" sz="quarter" idx="5"/>
          </p:nvPr>
        </p:nvSpPr>
        <p:spPr/>
        <p:txBody>
          <a:bodyPr/>
          <a:lstStyle/>
          <a:p>
            <a:fld id="{DED491D0-8E1B-49C7-849B-A28568D94497}" type="slidenum">
              <a:rPr lang="en-US"/>
              <a:t>84</a:t>
            </a:fld>
            <a:endParaRPr lang="en-US"/>
          </a:p>
        </p:txBody>
      </p:sp>
    </p:spTree>
    <p:extLst>
      <p:ext uri="{BB962C8B-B14F-4D97-AF65-F5344CB8AC3E}">
        <p14:creationId xmlns:p14="http://schemas.microsoft.com/office/powerpoint/2010/main" val="284120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Marion </a:t>
            </a:r>
          </a:p>
        </p:txBody>
      </p:sp>
      <p:sp>
        <p:nvSpPr>
          <p:cNvPr id="4" name="Slide Number Placeholder 3"/>
          <p:cNvSpPr>
            <a:spLocks noGrp="1"/>
          </p:cNvSpPr>
          <p:nvPr>
            <p:ph type="sldNum" sz="quarter" idx="5"/>
          </p:nvPr>
        </p:nvSpPr>
        <p:spPr/>
        <p:txBody>
          <a:bodyPr/>
          <a:lstStyle/>
          <a:p>
            <a:fld id="{DED491D0-8E1B-49C7-849B-A28568D94497}" type="slidenum">
              <a:rPr lang="en-US"/>
              <a:t>10</a:t>
            </a:fld>
            <a:endParaRPr lang="en-US"/>
          </a:p>
        </p:txBody>
      </p:sp>
    </p:spTree>
    <p:extLst>
      <p:ext uri="{BB962C8B-B14F-4D97-AF65-F5344CB8AC3E}">
        <p14:creationId xmlns:p14="http://schemas.microsoft.com/office/powerpoint/2010/main" val="25898276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30</a:t>
            </a:r>
          </a:p>
          <a:p>
            <a:r>
              <a:rPr lang="en-US">
                <a:cs typeface="Calibri"/>
              </a:rPr>
              <a:t>Prepare and hand carousel charts</a:t>
            </a:r>
          </a:p>
        </p:txBody>
      </p:sp>
      <p:sp>
        <p:nvSpPr>
          <p:cNvPr id="4" name="Slide Number Placeholder 3"/>
          <p:cNvSpPr>
            <a:spLocks noGrp="1"/>
          </p:cNvSpPr>
          <p:nvPr>
            <p:ph type="sldNum" sz="quarter" idx="5"/>
          </p:nvPr>
        </p:nvSpPr>
        <p:spPr/>
        <p:txBody>
          <a:bodyPr/>
          <a:lstStyle/>
          <a:p>
            <a:fld id="{DED491D0-8E1B-49C7-849B-A28568D94497}" type="slidenum">
              <a:rPr lang="en-US"/>
              <a:t>85</a:t>
            </a:fld>
            <a:endParaRPr lang="en-US"/>
          </a:p>
        </p:txBody>
      </p:sp>
    </p:spTree>
    <p:extLst>
      <p:ext uri="{BB962C8B-B14F-4D97-AF65-F5344CB8AC3E}">
        <p14:creationId xmlns:p14="http://schemas.microsoft.com/office/powerpoint/2010/main" val="4222710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Kelli explains 15 - 3 minutes per bullet</a:t>
            </a:r>
          </a:p>
          <a:p>
            <a:endParaRPr lang="en-US">
              <a:cs typeface="Calibri"/>
            </a:endParaRPr>
          </a:p>
          <a:p>
            <a:r>
              <a:rPr lang="en-US">
                <a:cs typeface="Calibri"/>
              </a:rPr>
              <a:t>1, 3 , 5 bullets will have two table groups working together</a:t>
            </a:r>
          </a:p>
          <a:p>
            <a:r>
              <a:rPr lang="en-US">
                <a:cs typeface="Calibri"/>
              </a:rPr>
              <a:t>Check marks if your idea is already there</a:t>
            </a:r>
          </a:p>
          <a:p>
            <a:r>
              <a:rPr lang="en-US">
                <a:cs typeface="Calibri"/>
              </a:rPr>
              <a:t>Add timer</a:t>
            </a:r>
          </a:p>
        </p:txBody>
      </p:sp>
      <p:sp>
        <p:nvSpPr>
          <p:cNvPr id="4" name="Slide Number Placeholder 3"/>
          <p:cNvSpPr>
            <a:spLocks noGrp="1"/>
          </p:cNvSpPr>
          <p:nvPr>
            <p:ph type="sldNum" sz="quarter" idx="10"/>
          </p:nvPr>
        </p:nvSpPr>
        <p:spPr/>
        <p:txBody>
          <a:bodyPr/>
          <a:lstStyle/>
          <a:p>
            <a:fld id="{DED491D0-8E1B-49C7-849B-A28568D94497}" type="slidenum">
              <a:rPr lang="en-US" smtClean="0"/>
              <a:t>86</a:t>
            </a:fld>
            <a:endParaRPr lang="en-US"/>
          </a:p>
        </p:txBody>
      </p:sp>
    </p:spTree>
    <p:extLst>
      <p:ext uri="{BB962C8B-B14F-4D97-AF65-F5344CB8AC3E}">
        <p14:creationId xmlns:p14="http://schemas.microsoft.com/office/powerpoint/2010/main" val="40630122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 until 2</a:t>
            </a:r>
          </a:p>
        </p:txBody>
      </p:sp>
      <p:sp>
        <p:nvSpPr>
          <p:cNvPr id="4" name="Slide Number Placeholder 3"/>
          <p:cNvSpPr>
            <a:spLocks noGrp="1"/>
          </p:cNvSpPr>
          <p:nvPr>
            <p:ph type="sldNum" sz="quarter" idx="5"/>
          </p:nvPr>
        </p:nvSpPr>
        <p:spPr/>
        <p:txBody>
          <a:bodyPr/>
          <a:lstStyle/>
          <a:p>
            <a:fld id="{DED491D0-8E1B-49C7-849B-A28568D94497}" type="slidenum">
              <a:rPr lang="en-US"/>
              <a:t>87</a:t>
            </a:fld>
            <a:endParaRPr lang="en-US"/>
          </a:p>
        </p:txBody>
      </p:sp>
    </p:spTree>
    <p:extLst>
      <p:ext uri="{BB962C8B-B14F-4D97-AF65-F5344CB8AC3E}">
        <p14:creationId xmlns:p14="http://schemas.microsoft.com/office/powerpoint/2010/main" val="25238261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Melissa</a:t>
            </a:r>
            <a:endParaRPr lang="en-US"/>
          </a:p>
          <a:p>
            <a:r>
              <a:rPr lang="en-US">
                <a:cs typeface="Calibri"/>
              </a:rPr>
              <a:t>2:15</a:t>
            </a:r>
            <a:endParaRPr lang="en-US"/>
          </a:p>
        </p:txBody>
      </p:sp>
      <p:sp>
        <p:nvSpPr>
          <p:cNvPr id="4" name="Slide Number Placeholder 3"/>
          <p:cNvSpPr>
            <a:spLocks noGrp="1"/>
          </p:cNvSpPr>
          <p:nvPr>
            <p:ph type="sldNum" sz="quarter" idx="5"/>
          </p:nvPr>
        </p:nvSpPr>
        <p:spPr/>
        <p:txBody>
          <a:bodyPr/>
          <a:lstStyle/>
          <a:p>
            <a:fld id="{DED491D0-8E1B-49C7-849B-A28568D94497}" type="slidenum">
              <a:rPr lang="en-US"/>
              <a:t>88</a:t>
            </a:fld>
            <a:endParaRPr lang="en-US"/>
          </a:p>
        </p:txBody>
      </p:sp>
    </p:spTree>
    <p:extLst>
      <p:ext uri="{BB962C8B-B14F-4D97-AF65-F5344CB8AC3E}">
        <p14:creationId xmlns:p14="http://schemas.microsoft.com/office/powerpoint/2010/main" val="42686534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D491D0-8E1B-49C7-849B-A28568D94497}" type="slidenum">
              <a:rPr lang="en-US" smtClean="0"/>
              <a:t>89</a:t>
            </a:fld>
            <a:endParaRPr lang="en-US"/>
          </a:p>
        </p:txBody>
      </p:sp>
    </p:spTree>
    <p:extLst>
      <p:ext uri="{BB962C8B-B14F-4D97-AF65-F5344CB8AC3E}">
        <p14:creationId xmlns:p14="http://schemas.microsoft.com/office/powerpoint/2010/main" val="8220255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111, 111,</a:t>
            </a:r>
            <a:r>
              <a:rPr lang="en-US" baseline="0"/>
              <a:t> 111 is the goal!</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90</a:t>
            </a:fld>
            <a:endParaRPr lang="en-US"/>
          </a:p>
        </p:txBody>
      </p:sp>
    </p:spTree>
    <p:extLst>
      <p:ext uri="{BB962C8B-B14F-4D97-AF65-F5344CB8AC3E}">
        <p14:creationId xmlns:p14="http://schemas.microsoft.com/office/powerpoint/2010/main" val="26034350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111, 111,</a:t>
            </a:r>
            <a:r>
              <a:rPr lang="en-US" baseline="0"/>
              <a:t> 111 is the goal!</a:t>
            </a:r>
            <a:endParaRPr lang="en-US"/>
          </a:p>
        </p:txBody>
      </p:sp>
      <p:sp>
        <p:nvSpPr>
          <p:cNvPr id="4" name="Slide Number Placeholder 3"/>
          <p:cNvSpPr>
            <a:spLocks noGrp="1"/>
          </p:cNvSpPr>
          <p:nvPr>
            <p:ph type="sldNum" sz="quarter" idx="10"/>
          </p:nvPr>
        </p:nvSpPr>
        <p:spPr/>
        <p:txBody>
          <a:bodyPr/>
          <a:lstStyle/>
          <a:p>
            <a:fld id="{DED491D0-8E1B-49C7-849B-A28568D94497}" type="slidenum">
              <a:rPr lang="en-US" smtClean="0"/>
              <a:t>91</a:t>
            </a:fld>
            <a:endParaRPr lang="en-US"/>
          </a:p>
        </p:txBody>
      </p:sp>
    </p:spTree>
    <p:extLst>
      <p:ext uri="{BB962C8B-B14F-4D97-AF65-F5344CB8AC3E}">
        <p14:creationId xmlns:p14="http://schemas.microsoft.com/office/powerpoint/2010/main" val="34434854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ED491D0-8E1B-49C7-849B-A28568D94497}" type="slidenum">
              <a:rPr lang="en-US"/>
              <a:t>92</a:t>
            </a:fld>
            <a:endParaRPr lang="en-US"/>
          </a:p>
        </p:txBody>
      </p:sp>
    </p:spTree>
    <p:extLst>
      <p:ext uri="{BB962C8B-B14F-4D97-AF65-F5344CB8AC3E}">
        <p14:creationId xmlns:p14="http://schemas.microsoft.com/office/powerpoint/2010/main" val="4294655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3:05</a:t>
            </a:r>
          </a:p>
        </p:txBody>
      </p:sp>
      <p:sp>
        <p:nvSpPr>
          <p:cNvPr id="4" name="Slide Number Placeholder 3"/>
          <p:cNvSpPr>
            <a:spLocks noGrp="1"/>
          </p:cNvSpPr>
          <p:nvPr>
            <p:ph type="sldNum" sz="quarter" idx="5"/>
          </p:nvPr>
        </p:nvSpPr>
        <p:spPr/>
        <p:txBody>
          <a:bodyPr/>
          <a:lstStyle/>
          <a:p>
            <a:fld id="{DED491D0-8E1B-49C7-849B-A28568D94497}" type="slidenum">
              <a:rPr lang="en-US"/>
              <a:t>93</a:t>
            </a:fld>
            <a:endParaRPr lang="en-US"/>
          </a:p>
        </p:txBody>
      </p:sp>
    </p:spTree>
    <p:extLst>
      <p:ext uri="{BB962C8B-B14F-4D97-AF65-F5344CB8AC3E}">
        <p14:creationId xmlns:p14="http://schemas.microsoft.com/office/powerpoint/2010/main" val="36341742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3:15</a:t>
            </a:r>
          </a:p>
        </p:txBody>
      </p:sp>
      <p:sp>
        <p:nvSpPr>
          <p:cNvPr id="4" name="Slide Number Placeholder 3"/>
          <p:cNvSpPr>
            <a:spLocks noGrp="1"/>
          </p:cNvSpPr>
          <p:nvPr>
            <p:ph type="sldNum" sz="quarter" idx="5"/>
          </p:nvPr>
        </p:nvSpPr>
        <p:spPr/>
        <p:txBody>
          <a:bodyPr/>
          <a:lstStyle/>
          <a:p>
            <a:fld id="{DED491D0-8E1B-49C7-849B-A28568D94497}" type="slidenum">
              <a:rPr lang="en-US"/>
              <a:t>94</a:t>
            </a:fld>
            <a:endParaRPr lang="en-US"/>
          </a:p>
        </p:txBody>
      </p:sp>
    </p:spTree>
    <p:extLst>
      <p:ext uri="{BB962C8B-B14F-4D97-AF65-F5344CB8AC3E}">
        <p14:creationId xmlns:p14="http://schemas.microsoft.com/office/powerpoint/2010/main" val="32542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Marion 5</a:t>
            </a:r>
          </a:p>
        </p:txBody>
      </p:sp>
      <p:sp>
        <p:nvSpPr>
          <p:cNvPr id="4" name="Slide Number Placeholder 3"/>
          <p:cNvSpPr>
            <a:spLocks noGrp="1"/>
          </p:cNvSpPr>
          <p:nvPr>
            <p:ph type="sldNum" sz="quarter" idx="5"/>
          </p:nvPr>
        </p:nvSpPr>
        <p:spPr/>
        <p:txBody>
          <a:bodyPr/>
          <a:lstStyle/>
          <a:p>
            <a:fld id="{DED491D0-8E1B-49C7-849B-A28568D94497}" type="slidenum">
              <a:rPr lang="en-US"/>
              <a:t>11</a:t>
            </a:fld>
            <a:endParaRPr lang="en-US"/>
          </a:p>
        </p:txBody>
      </p:sp>
    </p:spTree>
    <p:extLst>
      <p:ext uri="{BB962C8B-B14F-4D97-AF65-F5344CB8AC3E}">
        <p14:creationId xmlns:p14="http://schemas.microsoft.com/office/powerpoint/2010/main" val="2637869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2832533" y="1371600"/>
            <a:ext cx="9359467"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2832533" y="4462272"/>
            <a:ext cx="9359467"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bwMode="black">
          <a:xfrm>
            <a:off x="3175199" y="1943842"/>
            <a:ext cx="8500062" cy="2387600"/>
          </a:xfrm>
        </p:spPr>
        <p:txBody>
          <a:bodyPr anchor="b"/>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3175199" y="4538659"/>
            <a:ext cx="8500062" cy="865321"/>
          </a:xfrm>
        </p:spPr>
        <p:txBody>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2/3/2020</a:t>
            </a:fld>
            <a:endParaRPr lang="en-US"/>
          </a:p>
        </p:txBody>
      </p:sp>
      <p:sp>
        <p:nvSpPr>
          <p:cNvPr id="12"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13"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6440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0" name="Rectangle 9"/>
          <p:cNvSpPr/>
          <p:nvPr/>
        </p:nvSpPr>
        <p:spPr>
          <a:xfrm rot="5400000">
            <a:off x="8267671" y="3370131"/>
            <a:ext cx="6858000"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rot="5400000">
            <a:off x="7523375" y="2743540"/>
            <a:ext cx="6857433" cy="1371487"/>
          </a:xfrm>
          <a:prstGeom prst="rect">
            <a:avLst/>
          </a:prstGeom>
        </p:spPr>
      </p:pic>
      <p:sp>
        <p:nvSpPr>
          <p:cNvPr id="2" name="Vertical Title 1"/>
          <p:cNvSpPr>
            <a:spLocks noGrp="1"/>
          </p:cNvSpPr>
          <p:nvPr>
            <p:ph type="title" orient="vert"/>
          </p:nvPr>
        </p:nvSpPr>
        <p:spPr>
          <a:xfrm>
            <a:off x="10266348" y="462249"/>
            <a:ext cx="1370886" cy="571471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378199" y="462249"/>
            <a:ext cx="9693088" cy="57147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378199" y="6356350"/>
            <a:ext cx="1971947" cy="365125"/>
          </a:xfrm>
        </p:spPr>
        <p:txBody>
          <a:bodyPr/>
          <a:lstStyle/>
          <a:p>
            <a:fld id="{2CCFE9AC-F15C-4FA0-A6F1-298829FA691D}" type="datetimeFigureOut">
              <a:rPr lang="en-US"/>
              <a:t>2/3/2020</a:t>
            </a:fld>
            <a:endParaRPr/>
          </a:p>
        </p:txBody>
      </p:sp>
      <p:sp>
        <p:nvSpPr>
          <p:cNvPr id="5" name="Footer Placeholder 4"/>
          <p:cNvSpPr>
            <a:spLocks noGrp="1"/>
          </p:cNvSpPr>
          <p:nvPr>
            <p:ph type="ftr" sz="quarter" idx="11"/>
          </p:nvPr>
        </p:nvSpPr>
        <p:spPr>
          <a:xfrm>
            <a:off x="2382374" y="6356350"/>
            <a:ext cx="5687786" cy="365125"/>
          </a:xfrm>
        </p:spPr>
        <p:txBody>
          <a:bodyPr/>
          <a:lstStyle/>
          <a:p>
            <a:endParaRPr/>
          </a:p>
        </p:txBody>
      </p:sp>
      <p:sp>
        <p:nvSpPr>
          <p:cNvPr id="6" name="Slide Number Placeholder 5"/>
          <p:cNvSpPr>
            <a:spLocks noGrp="1"/>
          </p:cNvSpPr>
          <p:nvPr>
            <p:ph type="sldNum" sz="quarter" idx="12"/>
          </p:nvPr>
        </p:nvSpPr>
        <p:spPr>
          <a:xfrm>
            <a:off x="8102389" y="6356350"/>
            <a:ext cx="1968898" cy="365125"/>
          </a:xfrm>
        </p:spPr>
        <p:txBody>
          <a:bodyPr/>
          <a:lstStyle/>
          <a:p>
            <a:fld id="{BD266BE7-899D-4075-917F-DBDE33B6B692}" type="slidenum">
              <a:rPr/>
              <a:t>‹#›</a:t>
            </a:fld>
            <a:endParaRPr/>
          </a:p>
        </p:txBody>
      </p:sp>
    </p:spTree>
    <p:extLst>
      <p:ext uri="{BB962C8B-B14F-4D97-AF65-F5344CB8AC3E}">
        <p14:creationId xmlns:p14="http://schemas.microsoft.com/office/powerpoint/2010/main" val="30294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31592" b="48871"/>
          <a:stretch/>
        </p:blipFill>
        <p:spPr>
          <a:xfrm>
            <a:off x="5419" y="-12357"/>
            <a:ext cx="12178343" cy="1784438"/>
          </a:xfrm>
          <a:prstGeom prst="rect">
            <a:avLst/>
          </a:prstGeom>
        </p:spPr>
      </p:pic>
      <p:sp>
        <p:nvSpPr>
          <p:cNvPr id="2" name="Title 1"/>
          <p:cNvSpPr>
            <a:spLocks noGrp="1"/>
          </p:cNvSpPr>
          <p:nvPr>
            <p:ph type="title"/>
          </p:nvPr>
        </p:nvSpPr>
        <p:spPr>
          <a:xfrm>
            <a:off x="838200" y="696098"/>
            <a:ext cx="10515600" cy="961167"/>
          </a:xfrm>
        </p:spPr>
        <p:txBody>
          <a:bodyPr>
            <a:normAutofit/>
          </a:bodyPr>
          <a:lstStyle>
            <a:lvl1pPr>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p:cNvSpPr>
            <a:spLocks noGrp="1"/>
          </p:cNvSpPr>
          <p:nvPr>
            <p:ph sz="half" idx="1"/>
          </p:nvPr>
        </p:nvSpPr>
        <p:spPr>
          <a:xfrm>
            <a:off x="838200" y="2026121"/>
            <a:ext cx="10515600" cy="3905122"/>
          </a:xfrm>
        </p:spPr>
        <p:txBody>
          <a:bodyPr/>
          <a:lstStyle>
            <a:lvl1pPr>
              <a:defRPr>
                <a:solidFill>
                  <a:schemeClr val="tx1">
                    <a:lumMod val="75000"/>
                    <a:lumOff val="25000"/>
                  </a:schemeClr>
                </a:solidFill>
                <a:latin typeface="Roboto" panose="02000000000000000000" pitchFamily="2" charset="0"/>
                <a:ea typeface="Roboto" panose="02000000000000000000" pitchFamily="2" charset="0"/>
              </a:defRPr>
            </a:lvl1pPr>
            <a:lvl2pPr>
              <a:defRPr>
                <a:solidFill>
                  <a:schemeClr val="tx1">
                    <a:lumMod val="75000"/>
                    <a:lumOff val="25000"/>
                  </a:schemeClr>
                </a:solidFill>
                <a:latin typeface="Roboto" panose="02000000000000000000" pitchFamily="2" charset="0"/>
                <a:ea typeface="Roboto" panose="02000000000000000000" pitchFamily="2" charset="0"/>
              </a:defRPr>
            </a:lvl2pPr>
            <a:lvl3pPr>
              <a:defRPr>
                <a:solidFill>
                  <a:schemeClr val="tx1">
                    <a:lumMod val="75000"/>
                    <a:lumOff val="25000"/>
                  </a:schemeClr>
                </a:solidFill>
                <a:latin typeface="Roboto" panose="02000000000000000000" pitchFamily="2" charset="0"/>
                <a:ea typeface="Roboto" panose="02000000000000000000" pitchFamily="2" charset="0"/>
              </a:defRPr>
            </a:lvl3pPr>
            <a:lvl4pPr>
              <a:defRPr>
                <a:solidFill>
                  <a:schemeClr val="tx1">
                    <a:lumMod val="75000"/>
                    <a:lumOff val="25000"/>
                  </a:schemeClr>
                </a:solidFill>
                <a:latin typeface="Roboto" panose="02000000000000000000" pitchFamily="2" charset="0"/>
                <a:ea typeface="Roboto" panose="02000000000000000000" pitchFamily="2" charset="0"/>
              </a:defRPr>
            </a:lvl4pPr>
            <a:lvl5pPr>
              <a:defRPr>
                <a:solidFill>
                  <a:schemeClr val="tx1">
                    <a:lumMod val="75000"/>
                    <a:lumOff val="25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r="36931" b="2792"/>
          <a:stretch/>
        </p:blipFill>
        <p:spPr>
          <a:xfrm>
            <a:off x="777569" y="6348412"/>
            <a:ext cx="1270306" cy="381986"/>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50781" b="309"/>
          <a:stretch/>
        </p:blipFill>
        <p:spPr>
          <a:xfrm>
            <a:off x="10020300" y="6272344"/>
            <a:ext cx="1372104" cy="534122"/>
          </a:xfrm>
          <a:prstGeom prst="rect">
            <a:avLst/>
          </a:prstGeom>
        </p:spPr>
      </p:pic>
    </p:spTree>
    <p:extLst>
      <p:ext uri="{BB962C8B-B14F-4D97-AF65-F5344CB8AC3E}">
        <p14:creationId xmlns:p14="http://schemas.microsoft.com/office/powerpoint/2010/main" val="392891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CCFE9AC-F15C-4FA0-A6F1-298829FA691D}" type="datetimeFigureOut">
              <a:rPr lang="en-US"/>
              <a:t>2/3/2020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3502152" y="-20637"/>
            <a:ext cx="73152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3502152" y="4462272"/>
            <a:ext cx="7315200" cy="1719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bwMode="black">
          <a:xfrm>
            <a:off x="3838015" y="658346"/>
            <a:ext cx="6597464" cy="3664417"/>
          </a:xfrm>
        </p:spPr>
        <p:txBody>
          <a:bodyPr anchor="b">
            <a:normAutofit/>
          </a:bodyPr>
          <a:lstStyle>
            <a:lvl1pPr>
              <a:lnSpc>
                <a:spcPct val="90000"/>
              </a:lnSpc>
              <a:defRPr sz="5000" b="1">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3838014" y="4589463"/>
            <a:ext cx="6597465" cy="1500187"/>
          </a:xfrm>
        </p:spPr>
        <p:txBody>
          <a:bodyPr/>
          <a:lstStyle>
            <a:lvl1pPr marL="0" indent="0">
              <a:spcBef>
                <a:spcPts val="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2"/>
                </a:solidFill>
              </a:defRPr>
            </a:lvl1pPr>
          </a:lstStyle>
          <a:p>
            <a:fld id="{2CCFE9AC-F15C-4FA0-A6F1-298829FA691D}" type="datetimeFigureOut">
              <a:rPr lang="en-US" smtClean="0"/>
              <a:pPr/>
              <a:t>2/3/2020</a:t>
            </a:fld>
            <a:endParaRPr lang="en-US"/>
          </a:p>
        </p:txBody>
      </p:sp>
      <p:sp>
        <p:nvSpPr>
          <p:cNvPr id="5" name="Footer Placeholder 4"/>
          <p:cNvSpPr>
            <a:spLocks noGrp="1"/>
          </p:cNvSpPr>
          <p:nvPr>
            <p:ph type="ftr" sz="quarter" idx="11"/>
          </p:nvPr>
        </p:nvSpPr>
        <p:spPr/>
        <p:txBody>
          <a:bodyPr/>
          <a:lstStyle>
            <a:lvl1pPr>
              <a:defRPr>
                <a:solidFill>
                  <a:schemeClr val="bg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428245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80160" y="2194560"/>
            <a:ext cx="448970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15368" y="2194560"/>
            <a:ext cx="4493424" cy="39867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280160"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80160"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19088" y="1828456"/>
            <a:ext cx="4489704" cy="83069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9088" y="2743194"/>
            <a:ext cx="4489704" cy="343376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CCFE9AC-F15C-4FA0-A6F1-298829FA691D}" type="datetimeFigureOut">
              <a:rPr lang="en-US"/>
              <a:t>2/3/2020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CCFE9AC-F15C-4FA0-A6F1-298829FA691D}" type="datetimeFigureOut">
              <a:rPr lang="en-US"/>
              <a:t>2/3/2020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CFE9AC-F15C-4FA0-A6F1-298829FA691D}" type="datetimeFigureOut">
              <a:rPr lang="en-US"/>
              <a:t>2/3/2020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2"/>
          <p:cNvSpPr>
            <a:spLocks noGrp="1"/>
          </p:cNvSpPr>
          <p:nvPr>
            <p:ph type="body" sz="half" idx="2"/>
          </p:nvPr>
        </p:nvSpPr>
        <p:spPr>
          <a:xfrm>
            <a:off x="1291818" y="2465294"/>
            <a:ext cx="3834874" cy="3711669"/>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Content Placeholder 3"/>
          <p:cNvSpPr>
            <a:spLocks noGrp="1"/>
          </p:cNvSpPr>
          <p:nvPr>
            <p:ph idx="1"/>
          </p:nvPr>
        </p:nvSpPr>
        <p:spPr>
          <a:xfrm>
            <a:off x="5518897" y="2465294"/>
            <a:ext cx="5174504" cy="3711669"/>
          </a:xfrm>
        </p:spPr>
        <p:txBody>
          <a:bodyPr>
            <a:normAutofit/>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CCFE9AC-F15C-4FA0-A6F1-298829FA691D}" type="datetimeFigureOut">
              <a:rPr lang="en-US"/>
              <a:t>2/3/2020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3000"/>
            </a:lvl1pPr>
          </a:lstStyle>
          <a:p>
            <a:r>
              <a:rPr lang="en-US"/>
              <a:t>Click to edit Master title style</a:t>
            </a:r>
            <a:endParaRPr/>
          </a:p>
        </p:txBody>
      </p:sp>
      <p:sp>
        <p:nvSpPr>
          <p:cNvPr id="4" name="Text Placeholder 3"/>
          <p:cNvSpPr>
            <a:spLocks noGrp="1"/>
          </p:cNvSpPr>
          <p:nvPr>
            <p:ph type="body" sz="half" idx="2"/>
          </p:nvPr>
        </p:nvSpPr>
        <p:spPr>
          <a:xfrm>
            <a:off x="1291819" y="2465293"/>
            <a:ext cx="3834874" cy="371166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5518896" y="1828456"/>
            <a:ext cx="5389895" cy="5029544"/>
          </a:xfrm>
        </p:spPr>
        <p:txBody>
          <a:bodyPr tIns="13716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fld id="{2CCFE9AC-F15C-4FA0-A6F1-298829FA691D}" type="datetimeFigureOut">
              <a:rPr lang="en-US"/>
              <a:t>2/3/2020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BD266BE7-899D-4075-917F-DBDE33B6B692}" type="slidenum">
              <a:rPr/>
              <a:t>‹#›</a:t>
            </a:fld>
            <a:endParaRPr/>
          </a:p>
        </p:txBody>
      </p:sp>
    </p:spTree>
    <p:extLst>
      <p:ext uri="{BB962C8B-B14F-4D97-AF65-F5344CB8AC3E}">
        <p14:creationId xmlns:p14="http://schemas.microsoft.com/office/powerpoint/2010/main" val="416136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347472"/>
            <a:ext cx="12188952" cy="1188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invGray">
          <a:xfrm>
            <a:off x="0" y="457200"/>
            <a:ext cx="12188952" cy="1371257"/>
          </a:xfrm>
          <a:prstGeom prst="rect">
            <a:avLst/>
          </a:prstGeom>
        </p:spPr>
      </p:pic>
      <p:sp>
        <p:nvSpPr>
          <p:cNvPr id="2" name="Title Placeholder 1"/>
          <p:cNvSpPr>
            <a:spLocks noGrp="1"/>
          </p:cNvSpPr>
          <p:nvPr>
            <p:ph type="title"/>
          </p:nvPr>
        </p:nvSpPr>
        <p:spPr bwMode="black">
          <a:xfrm>
            <a:off x="1280160" y="466343"/>
            <a:ext cx="9628632" cy="1362113"/>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280160" y="2190749"/>
            <a:ext cx="9628632" cy="39862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1280160" y="6356350"/>
            <a:ext cx="1971947" cy="365125"/>
          </a:xfrm>
          <a:prstGeom prst="rect">
            <a:avLst/>
          </a:prstGeom>
        </p:spPr>
        <p:txBody>
          <a:bodyPr vert="horz" lIns="91440" tIns="45720" rIns="91440" bIns="45720" rtlCol="0" anchor="ctr"/>
          <a:lstStyle>
            <a:lvl1pPr algn="l">
              <a:defRPr sz="1200" baseline="0">
                <a:solidFill>
                  <a:schemeClr val="tx1"/>
                </a:solidFill>
              </a:defRPr>
            </a:lvl1pPr>
          </a:lstStyle>
          <a:p>
            <a:fld id="{2CCFE9AC-F15C-4FA0-A6F1-298829FA691D}" type="datetimeFigureOut">
              <a:rPr lang="en-US" smtClean="0"/>
              <a:pPr/>
              <a:t>2/3/2020</a:t>
            </a:fld>
            <a:endParaRPr lang="en-US"/>
          </a:p>
        </p:txBody>
      </p:sp>
      <p:sp>
        <p:nvSpPr>
          <p:cNvPr id="5" name="Footer Placeholder 4"/>
          <p:cNvSpPr>
            <a:spLocks noGrp="1"/>
          </p:cNvSpPr>
          <p:nvPr>
            <p:ph type="ftr" sz="quarter" idx="3"/>
          </p:nvPr>
        </p:nvSpPr>
        <p:spPr>
          <a:xfrm>
            <a:off x="3252107" y="6356350"/>
            <a:ext cx="5687786" cy="365125"/>
          </a:xfrm>
          <a:prstGeom prst="rect">
            <a:avLst/>
          </a:prstGeom>
        </p:spPr>
        <p:txBody>
          <a:bodyPr vert="horz" lIns="91440" tIns="45720" rIns="91440" bIns="45720" rtlCol="0" anchor="ctr"/>
          <a:lstStyle>
            <a:lvl1pPr algn="ctr">
              <a:defRPr sz="1200" baseline="0">
                <a:solidFill>
                  <a:schemeClr val="tx1"/>
                </a:solidFill>
              </a:defRPr>
            </a:lvl1pPr>
          </a:lstStyle>
          <a:p>
            <a:endParaRPr lang="en-US"/>
          </a:p>
        </p:txBody>
      </p:sp>
      <p:sp>
        <p:nvSpPr>
          <p:cNvPr id="6" name="Slide Number Placeholder 5"/>
          <p:cNvSpPr>
            <a:spLocks noGrp="1"/>
          </p:cNvSpPr>
          <p:nvPr>
            <p:ph type="sldNum" sz="quarter" idx="4"/>
          </p:nvPr>
        </p:nvSpPr>
        <p:spPr>
          <a:xfrm>
            <a:off x="8939894" y="6356350"/>
            <a:ext cx="1968898" cy="365125"/>
          </a:xfrm>
          <a:prstGeom prst="rect">
            <a:avLst/>
          </a:prstGeom>
        </p:spPr>
        <p:txBody>
          <a:bodyPr vert="horz" lIns="91440" tIns="45720" rIns="91440" bIns="45720" rtlCol="0" anchor="ctr"/>
          <a:lstStyle>
            <a:lvl1pPr algn="r">
              <a:defRPr sz="1200" baseline="0">
                <a:solidFill>
                  <a:schemeClr val="tx1"/>
                </a:solidFill>
              </a:defRPr>
            </a:lvl1pPr>
          </a:lstStyle>
          <a:p>
            <a:fld id="{BD266BE7-899D-4075-917F-DBDE33B6B692}" type="slidenum">
              <a:rPr lang="en-US" smtClean="0"/>
              <a:pPr/>
              <a:t>‹#›</a:t>
            </a:fld>
            <a:endParaRPr lang="en-US"/>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5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briancookeducator.wordpress.com/2016/10/17/mystery-flip-gri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briancookeducator.wordpress.com/2016/10/17/mystery-flip-grid/"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hyperlink" Target="http://prozacmonologues.blogspot.com/2011/10/mental-health-day-funner-version-of.html" TargetMode="Externa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hyperlink" Target="http://regardingnannies.com/tag/nannypreneur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regardingnannies.com/tag/nannypreneur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hyperlink" Target="http://www.estimation180.com/store/c1/Featured_Product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hyperlink" Target="https://www.flickr.com/photos/john/477686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www.thecryptocrew.com/2013/03/a-list-of-questionable-publishers.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tinyurl.com/MathPDFluency" TargetMode="External"/><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53.gif"/></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hyperlink" Target="http://afiftabsh.com/2012/01/07/lessons-learned-from-working-in-i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hyperlink" Target="https://en.wikipedia.org/wiki/File:Canada_-_Parking_Permitted.svg" TargetMode="Externa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hyperlink" Target="http://inmyownterms.com/"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hyperlink" Target="https://resourcebank.ca/courses/two-minute-breathing-bubble/view"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creativecommons.org/licenses/by-sa/3.0/" TargetMode="External"/><Relationship Id="rId5" Type="http://schemas.openxmlformats.org/officeDocument/2006/relationships/hyperlink" Target="https://www.flickr.com/photos/gorillasushi/3164059182" TargetMode="External"/><Relationship Id="rId4" Type="http://schemas.openxmlformats.org/officeDocument/2006/relationships/image" Target="../media/image60.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image" Target="../media/image62.png"/><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hyperlink" Target="https://en.wikipedia.org/wiki/File:Checkmark_green.svg"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hyperlink" Target="https://creativecommons.org/licenses/by-nc-nd/3.0/"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hyperlink" Target="https://creativecommons.org/licenses/by-nc-sa/3.0/" TargetMode="External"/><Relationship Id="rId4" Type="http://schemas.openxmlformats.org/officeDocument/2006/relationships/hyperlink" Target="http://heidicohen.com/how-to-pay-for-the-free-lunch-consumers-want/"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hyperlink" Target="http://www.phantomsandmonsters.com/2013/12/daily-2-cents-time-travel-is-possible.html"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tinyurl.com/tdptas8"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hyperlink" Target="http://911uk.com/viewtopic.php?t=97898" TargetMode="Externa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Mathematics at Sun West</a:t>
            </a:r>
          </a:p>
        </p:txBody>
      </p:sp>
      <p:sp>
        <p:nvSpPr>
          <p:cNvPr id="3" name="Subtitle 2"/>
          <p:cNvSpPr>
            <a:spLocks noGrp="1"/>
          </p:cNvSpPr>
          <p:nvPr>
            <p:ph type="subTitle" idx="1"/>
          </p:nvPr>
        </p:nvSpPr>
        <p:spPr/>
        <p:txBody>
          <a:bodyPr>
            <a:noAutofit/>
          </a:bodyPr>
          <a:lstStyle/>
          <a:p>
            <a:r>
              <a:rPr lang="en-US" sz="6000" b="1"/>
              <a:t>The BIG Picture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866" y="5508759"/>
            <a:ext cx="1432134" cy="1440659"/>
          </a:xfrm>
          <a:prstGeom prst="rect">
            <a:avLst/>
          </a:prstGeom>
        </p:spPr>
      </p:pic>
    </p:spTree>
    <p:extLst>
      <p:ext uri="{BB962C8B-B14F-4D97-AF65-F5344CB8AC3E}">
        <p14:creationId xmlns:p14="http://schemas.microsoft.com/office/powerpoint/2010/main" val="173269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55FEB-63FD-4D35-A228-63A537D08421}"/>
              </a:ext>
            </a:extLst>
          </p:cNvPr>
          <p:cNvSpPr>
            <a:spLocks noGrp="1"/>
          </p:cNvSpPr>
          <p:nvPr>
            <p:ph type="title"/>
          </p:nvPr>
        </p:nvSpPr>
        <p:spPr/>
        <p:txBody>
          <a:bodyPr>
            <a:normAutofit/>
          </a:bodyPr>
          <a:lstStyle/>
          <a:p>
            <a:r>
              <a:rPr lang="en-US" sz="3200">
                <a:ea typeface="+mj-lt"/>
                <a:cs typeface="+mj-lt"/>
              </a:rPr>
              <a:t>Teaching Math Using the Big Ideas</a:t>
            </a:r>
            <a:endParaRPr lang="en-US" sz="3200"/>
          </a:p>
        </p:txBody>
      </p:sp>
      <p:sp>
        <p:nvSpPr>
          <p:cNvPr id="7" name="Content Placeholder 6">
            <a:extLst>
              <a:ext uri="{FF2B5EF4-FFF2-40B4-BE49-F238E27FC236}">
                <a16:creationId xmlns:a16="http://schemas.microsoft.com/office/drawing/2014/main" id="{15FDC604-804B-499D-9866-0A5B69EF3C7B}"/>
              </a:ext>
            </a:extLst>
          </p:cNvPr>
          <p:cNvSpPr>
            <a:spLocks noGrp="1"/>
          </p:cNvSpPr>
          <p:nvPr>
            <p:ph idx="1"/>
          </p:nvPr>
        </p:nvSpPr>
        <p:spPr>
          <a:xfrm>
            <a:off x="3408009" y="2003843"/>
            <a:ext cx="8449688" cy="4331269"/>
          </a:xfrm>
        </p:spPr>
        <p:txBody>
          <a:bodyPr vert="horz" lIns="91440" tIns="45720" rIns="91440" bIns="45720" rtlCol="0" anchor="t">
            <a:noAutofit/>
          </a:bodyPr>
          <a:lstStyle/>
          <a:p>
            <a:r>
              <a:rPr lang="en-US" sz="2800">
                <a:ea typeface="+mn-lt"/>
                <a:cs typeface="+mn-lt"/>
              </a:rPr>
              <a:t>helps students gain a deeper understanding of math concepts</a:t>
            </a:r>
            <a:endParaRPr lang="en-US" sz="2800">
              <a:cs typeface="Calibri" panose="020F0502020204030204"/>
            </a:endParaRPr>
          </a:p>
          <a:p>
            <a:r>
              <a:rPr lang="en-US" sz="2800">
                <a:ea typeface="+mn-lt"/>
                <a:cs typeface="+mn-lt"/>
              </a:rPr>
              <a:t>helps students build connections that allow them to use math more effectively in their daily lives</a:t>
            </a:r>
            <a:endParaRPr lang="en-US" sz="2800">
              <a:cs typeface="Calibri"/>
            </a:endParaRPr>
          </a:p>
          <a:p>
            <a:r>
              <a:rPr lang="en-US" sz="2800">
                <a:ea typeface="+mn-lt"/>
                <a:cs typeface="+mn-lt"/>
              </a:rPr>
              <a:t>helps the student build a resource bank and a growth mindset</a:t>
            </a:r>
            <a:endParaRPr lang="en-US" sz="2800">
              <a:cs typeface="Calibri"/>
            </a:endParaRPr>
          </a:p>
          <a:p>
            <a:r>
              <a:rPr lang="en-US" sz="2800">
                <a:ea typeface="+mn-lt"/>
                <a:cs typeface="+mn-lt"/>
              </a:rPr>
              <a:t>helps the teacher to be more aware of the strategies each individual student uses and then allows the teacher to guide the student to deeper understanding </a:t>
            </a:r>
            <a:endParaRPr lang="en-US" sz="2800">
              <a:cs typeface="Calibri"/>
            </a:endParaRPr>
          </a:p>
          <a:p>
            <a:endParaRPr lang="en-US" sz="2800">
              <a:cs typeface="Calibri"/>
            </a:endParaRPr>
          </a:p>
        </p:txBody>
      </p:sp>
      <p:pic>
        <p:nvPicPr>
          <p:cNvPr id="8" name="Picture 8" descr="A picture containing clock, table, drawing&#10;&#10;Description generated with very high confidence">
            <a:extLst>
              <a:ext uri="{FF2B5EF4-FFF2-40B4-BE49-F238E27FC236}">
                <a16:creationId xmlns:a16="http://schemas.microsoft.com/office/drawing/2014/main" id="{A5312F95-0DE3-4DF1-8ABC-F2167E912480}"/>
              </a:ext>
            </a:extLst>
          </p:cNvPr>
          <p:cNvPicPr>
            <a:picLocks noChangeAspect="1"/>
          </p:cNvPicPr>
          <p:nvPr/>
        </p:nvPicPr>
        <p:blipFill>
          <a:blip r:embed="rId3"/>
          <a:stretch>
            <a:fillRect/>
          </a:stretch>
        </p:blipFill>
        <p:spPr>
          <a:xfrm>
            <a:off x="840806" y="2185898"/>
            <a:ext cx="2200275" cy="3981450"/>
          </a:xfrm>
          <a:prstGeom prst="rect">
            <a:avLst/>
          </a:prstGeom>
        </p:spPr>
      </p:pic>
    </p:spTree>
    <p:extLst>
      <p:ext uri="{BB962C8B-B14F-4D97-AF65-F5344CB8AC3E}">
        <p14:creationId xmlns:p14="http://schemas.microsoft.com/office/powerpoint/2010/main" val="300021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B0F89-082A-4BAB-B945-2D5FF3A0A198}"/>
              </a:ext>
            </a:extLst>
          </p:cNvPr>
          <p:cNvSpPr>
            <a:spLocks noGrp="1"/>
          </p:cNvSpPr>
          <p:nvPr>
            <p:ph type="title"/>
          </p:nvPr>
        </p:nvSpPr>
        <p:spPr>
          <a:xfrm>
            <a:off x="489405" y="624494"/>
            <a:ext cx="9628632" cy="1362113"/>
          </a:xfrm>
        </p:spPr>
        <p:txBody>
          <a:bodyPr>
            <a:normAutofit/>
          </a:bodyPr>
          <a:lstStyle/>
          <a:p>
            <a:r>
              <a:rPr lang="en-US" sz="3200">
                <a:cs typeface="Calibri"/>
              </a:rPr>
              <a:t>Know Your Students</a:t>
            </a:r>
          </a:p>
        </p:txBody>
      </p:sp>
      <p:sp>
        <p:nvSpPr>
          <p:cNvPr id="3" name="Content Placeholder 2">
            <a:extLst>
              <a:ext uri="{FF2B5EF4-FFF2-40B4-BE49-F238E27FC236}">
                <a16:creationId xmlns:a16="http://schemas.microsoft.com/office/drawing/2014/main" id="{0E4E3902-D99B-42E0-AF72-A94CA479A546}"/>
              </a:ext>
            </a:extLst>
          </p:cNvPr>
          <p:cNvSpPr>
            <a:spLocks noGrp="1"/>
          </p:cNvSpPr>
          <p:nvPr>
            <p:ph idx="1"/>
          </p:nvPr>
        </p:nvSpPr>
        <p:spPr>
          <a:xfrm>
            <a:off x="244990" y="1989466"/>
            <a:ext cx="8262783" cy="3986213"/>
          </a:xfrm>
        </p:spPr>
        <p:txBody>
          <a:bodyPr vert="horz" lIns="91440" tIns="45720" rIns="91440" bIns="45720" rtlCol="0" anchor="t">
            <a:noAutofit/>
          </a:bodyPr>
          <a:lstStyle/>
          <a:p>
            <a:r>
              <a:rPr lang="en-US" sz="2600">
                <a:ea typeface="+mn-lt"/>
                <a:cs typeface="+mn-lt"/>
              </a:rPr>
              <a:t>What are the student’s strengths and needs?</a:t>
            </a:r>
            <a:endParaRPr lang="en-US" sz="2600">
              <a:cs typeface="Calibri" panose="020F0502020204030204"/>
            </a:endParaRPr>
          </a:p>
          <a:p>
            <a:r>
              <a:rPr lang="en-US" sz="2600">
                <a:ea typeface="+mn-lt"/>
                <a:cs typeface="+mn-lt"/>
              </a:rPr>
              <a:t>What level of “deeper understanding” are they able to achieve?</a:t>
            </a:r>
            <a:endParaRPr lang="en-US" sz="2600">
              <a:cs typeface="Calibri" panose="020F0502020204030204"/>
            </a:endParaRPr>
          </a:p>
          <a:p>
            <a:r>
              <a:rPr lang="en-US" sz="2600">
                <a:ea typeface="+mn-lt"/>
                <a:cs typeface="+mn-lt"/>
              </a:rPr>
              <a:t>Based on their cognitive/language abilities, what will they actually use in their daily lives? </a:t>
            </a:r>
            <a:endParaRPr lang="en-US" sz="2600">
              <a:cs typeface="Calibri"/>
            </a:endParaRPr>
          </a:p>
          <a:p>
            <a:r>
              <a:rPr lang="en-US" sz="2600">
                <a:ea typeface="+mn-lt"/>
                <a:cs typeface="+mn-lt"/>
              </a:rPr>
              <a:t>Where are they, and what level can they reach, in the continuum from concrete to abstract?</a:t>
            </a:r>
            <a:endParaRPr lang="en-US" sz="2600">
              <a:cs typeface="Calibri" panose="020F0502020204030204"/>
            </a:endParaRPr>
          </a:p>
          <a:p>
            <a:r>
              <a:rPr lang="en-US" sz="2600">
                <a:ea typeface="+mn-lt"/>
                <a:cs typeface="+mn-lt"/>
              </a:rPr>
              <a:t>So… what supports will they always need? </a:t>
            </a:r>
            <a:endParaRPr lang="en-US" sz="2600">
              <a:cs typeface="Calibri"/>
            </a:endParaRPr>
          </a:p>
          <a:p>
            <a:endParaRPr lang="en-US" sz="2400">
              <a:cs typeface="Calibri"/>
            </a:endParaRPr>
          </a:p>
          <a:p>
            <a:endParaRPr lang="en-US">
              <a:cs typeface="Calibri"/>
            </a:endParaRPr>
          </a:p>
        </p:txBody>
      </p:sp>
      <p:pic>
        <p:nvPicPr>
          <p:cNvPr id="6" name="Picture 6" descr="A close up of a sign&#10;&#10;Description generated with very high confidence">
            <a:extLst>
              <a:ext uri="{FF2B5EF4-FFF2-40B4-BE49-F238E27FC236}">
                <a16:creationId xmlns:a16="http://schemas.microsoft.com/office/drawing/2014/main" id="{D4646E5B-CE2D-4BF8-AFB6-D567D40A38D6}"/>
              </a:ext>
            </a:extLst>
          </p:cNvPr>
          <p:cNvPicPr>
            <a:picLocks noChangeAspect="1"/>
          </p:cNvPicPr>
          <p:nvPr/>
        </p:nvPicPr>
        <p:blipFill>
          <a:blip r:embed="rId3"/>
          <a:stretch>
            <a:fillRect/>
          </a:stretch>
        </p:blipFill>
        <p:spPr>
          <a:xfrm>
            <a:off x="8649419" y="4710495"/>
            <a:ext cx="3145766" cy="1750219"/>
          </a:xfrm>
          <a:prstGeom prst="rect">
            <a:avLst/>
          </a:prstGeom>
        </p:spPr>
      </p:pic>
      <p:pic>
        <p:nvPicPr>
          <p:cNvPr id="10" name="Picture 10" descr="A close up of a logo&#10;&#10;Description generated with high confidence">
            <a:extLst>
              <a:ext uri="{FF2B5EF4-FFF2-40B4-BE49-F238E27FC236}">
                <a16:creationId xmlns:a16="http://schemas.microsoft.com/office/drawing/2014/main" id="{036CD3BA-C63B-4BE6-A3FC-4E507AAA863A}"/>
              </a:ext>
            </a:extLst>
          </p:cNvPr>
          <p:cNvPicPr>
            <a:picLocks noChangeAspect="1"/>
          </p:cNvPicPr>
          <p:nvPr/>
        </p:nvPicPr>
        <p:blipFill>
          <a:blip r:embed="rId4"/>
          <a:stretch>
            <a:fillRect/>
          </a:stretch>
        </p:blipFill>
        <p:spPr>
          <a:xfrm rot="1800000">
            <a:off x="8912682" y="1685856"/>
            <a:ext cx="2757577" cy="2321169"/>
          </a:xfrm>
          <a:prstGeom prst="rect">
            <a:avLst/>
          </a:prstGeom>
        </p:spPr>
      </p:pic>
    </p:spTree>
    <p:extLst>
      <p:ext uri="{BB962C8B-B14F-4D97-AF65-F5344CB8AC3E}">
        <p14:creationId xmlns:p14="http://schemas.microsoft.com/office/powerpoint/2010/main" val="172624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5371-46D9-4564-940A-0BF048B0D377}"/>
              </a:ext>
            </a:extLst>
          </p:cNvPr>
          <p:cNvSpPr>
            <a:spLocks noGrp="1"/>
          </p:cNvSpPr>
          <p:nvPr>
            <p:ph type="title"/>
          </p:nvPr>
        </p:nvSpPr>
        <p:spPr bwMode="black">
          <a:xfrm>
            <a:off x="1280160" y="466343"/>
            <a:ext cx="10559965" cy="1362113"/>
          </a:xfrm>
          <a:prstGeom prst="rect">
            <a:avLst/>
          </a:prstGeom>
        </p:spPr>
        <p:txBody>
          <a:bodyPr vert="horz" lIns="91440" tIns="45720" rIns="91440" bIns="45720" rtlCol="0" anchor="ctr">
            <a:normAutofit/>
          </a:bodyPr>
          <a:lstStyle/>
          <a:p>
            <a:r>
              <a:rPr lang="en-US"/>
              <a:t>The Importance of Knowing your Students    </a:t>
            </a:r>
            <a:r>
              <a:rPr lang="en-US" sz="3600" b="1"/>
              <a:t> CODE cc573b49</a:t>
            </a:r>
            <a:endParaRPr lang="en-US" sz="3600" b="1">
              <a:cs typeface="Calibri"/>
            </a:endParaRPr>
          </a:p>
        </p:txBody>
      </p:sp>
      <p:pic>
        <p:nvPicPr>
          <p:cNvPr id="4" name="Picture 4" descr="A close up of a sign&#10;&#10;Description generated with high confidence">
            <a:extLst>
              <a:ext uri="{FF2B5EF4-FFF2-40B4-BE49-F238E27FC236}">
                <a16:creationId xmlns:a16="http://schemas.microsoft.com/office/drawing/2014/main" id="{6B787243-A2E8-4B06-859D-5E97E4330B4D}"/>
              </a:ext>
            </a:extLst>
          </p:cNvPr>
          <p:cNvPicPr>
            <a:picLocks noGrp="1" noChangeAspect="1"/>
          </p:cNvPicPr>
          <p:nvPr>
            <p:ph sz="half" idx="1"/>
          </p:nvPr>
        </p:nvPicPr>
        <p:blipFill>
          <a:blip r:embed="rId3">
            <a:extLst>
              <a:ext uri="{837473B0-CC2E-450A-ABE3-18F120FF3D39}">
                <a1611:picAttrSrcUrl xmlns="" xmlns:a1611="http://schemas.microsoft.com/office/drawing/2016/11/main" r:id="rId4"/>
              </a:ext>
            </a:extLst>
          </a:blip>
          <a:stretch>
            <a:fillRect/>
          </a:stretch>
        </p:blipFill>
        <p:spPr>
          <a:xfrm rot="-5400000">
            <a:off x="-427284" y="3008811"/>
            <a:ext cx="4489704" cy="2471172"/>
          </a:xfrm>
          <a:prstGeom prst="rect">
            <a:avLst/>
          </a:prstGeom>
          <a:noFill/>
        </p:spPr>
      </p:pic>
      <p:sp>
        <p:nvSpPr>
          <p:cNvPr id="8" name="TextBox 7">
            <a:extLst>
              <a:ext uri="{FF2B5EF4-FFF2-40B4-BE49-F238E27FC236}">
                <a16:creationId xmlns:a16="http://schemas.microsoft.com/office/drawing/2014/main" id="{3861DEF5-6E15-4617-B05F-99B2F1886719}"/>
              </a:ext>
            </a:extLst>
          </p:cNvPr>
          <p:cNvSpPr txBox="1"/>
          <p:nvPr/>
        </p:nvSpPr>
        <p:spPr>
          <a:xfrm>
            <a:off x="2901704" y="2011114"/>
            <a:ext cx="9065421" cy="383156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indent="-228600">
              <a:spcAft>
                <a:spcPts val="600"/>
              </a:spcAft>
              <a:buFont typeface="Wingdings" panose="05000000000000000000" pitchFamily="2" charset="2"/>
              <a:buChar char="§"/>
            </a:pPr>
            <a:r>
              <a:rPr lang="en-US" sz="3200">
                <a:ea typeface="+mn-lt"/>
                <a:cs typeface="+mn-lt"/>
              </a:rPr>
              <a:t>Explain the importance of why we must know our students, and have our students know themselves to your staff before we can teach effectively.  How would you appeal to staff to ensure they take the time needed to do this?     </a:t>
            </a:r>
            <a:endParaRPr lang="en-US" sz="3200">
              <a:cs typeface="Calibri"/>
            </a:endParaRPr>
          </a:p>
          <a:p>
            <a:pPr>
              <a:spcAft>
                <a:spcPts val="600"/>
              </a:spcAft>
            </a:pPr>
            <a:r>
              <a:rPr lang="en-US" sz="3200">
                <a:cs typeface="Calibri"/>
              </a:rPr>
              <a:t>                                           or</a:t>
            </a:r>
          </a:p>
          <a:p>
            <a:pPr indent="-228600">
              <a:spcAft>
                <a:spcPts val="600"/>
              </a:spcAft>
              <a:buFont typeface="Wingdings" panose="05000000000000000000" pitchFamily="2" charset="2"/>
              <a:buChar char="§"/>
            </a:pPr>
            <a:r>
              <a:rPr lang="en-US" sz="3200"/>
              <a:t>What information do you need to know about students in order to teach them best? Why is this so important?</a:t>
            </a:r>
            <a:endParaRPr lang="en-US" sz="3200">
              <a:cs typeface="Calibri"/>
            </a:endParaRPr>
          </a:p>
        </p:txBody>
      </p:sp>
    </p:spTree>
    <p:extLst>
      <p:ext uri="{BB962C8B-B14F-4D97-AF65-F5344CB8AC3E}">
        <p14:creationId xmlns:p14="http://schemas.microsoft.com/office/powerpoint/2010/main" val="295249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rawing&#10;&#10;Description generated with very high confidence">
            <a:extLst>
              <a:ext uri="{FF2B5EF4-FFF2-40B4-BE49-F238E27FC236}">
                <a16:creationId xmlns:a16="http://schemas.microsoft.com/office/drawing/2014/main" id="{9B8279E5-1334-4CB8-B33B-FA507DBDFF6E}"/>
              </a:ext>
            </a:extLst>
          </p:cNvPr>
          <p:cNvPicPr>
            <a:picLocks noGrp="1" noChangeAspect="1"/>
          </p:cNvPicPr>
          <p:nvPr>
            <p:ph sz="half" idx="1"/>
          </p:nvPr>
        </p:nvPicPr>
        <p:blipFill>
          <a:blip r:embed="rId3"/>
          <a:stretch>
            <a:fillRect/>
          </a:stretch>
        </p:blipFill>
        <p:spPr>
          <a:xfrm>
            <a:off x="545799" y="2702560"/>
            <a:ext cx="4349760" cy="3986784"/>
          </a:xfrm>
        </p:spPr>
      </p:pic>
      <p:sp>
        <p:nvSpPr>
          <p:cNvPr id="4" name="Content Placeholder 3">
            <a:extLst>
              <a:ext uri="{FF2B5EF4-FFF2-40B4-BE49-F238E27FC236}">
                <a16:creationId xmlns:a16="http://schemas.microsoft.com/office/drawing/2014/main" id="{1B461742-88C6-4B27-90A1-24ABA68F185D}"/>
              </a:ext>
            </a:extLst>
          </p:cNvPr>
          <p:cNvSpPr>
            <a:spLocks noGrp="1"/>
          </p:cNvSpPr>
          <p:nvPr>
            <p:ph sz="half" idx="2"/>
          </p:nvPr>
        </p:nvSpPr>
        <p:spPr>
          <a:xfrm>
            <a:off x="5681590" y="2773116"/>
            <a:ext cx="6991090" cy="3845673"/>
          </a:xfrm>
        </p:spPr>
        <p:txBody>
          <a:bodyPr vert="horz" lIns="91440" tIns="45720" rIns="91440" bIns="45720" rtlCol="0" anchor="t">
            <a:normAutofit lnSpcReduction="10000"/>
          </a:bodyPr>
          <a:lstStyle/>
          <a:p>
            <a:r>
              <a:rPr lang="en-US" sz="4000" dirty="0">
                <a:cs typeface="Calibri"/>
              </a:rPr>
              <a:t>Website or App</a:t>
            </a:r>
          </a:p>
          <a:p>
            <a:r>
              <a:rPr lang="en-US" sz="4000" dirty="0">
                <a:cs typeface="Calibri"/>
              </a:rPr>
              <a:t>Use Sun West credentials</a:t>
            </a:r>
          </a:p>
          <a:p>
            <a:r>
              <a:rPr lang="en-US" sz="4000" dirty="0">
                <a:cs typeface="Calibri"/>
              </a:rPr>
              <a:t>Flipgrid.com</a:t>
            </a:r>
          </a:p>
          <a:p>
            <a:r>
              <a:rPr lang="en-US" sz="4000" b="1" dirty="0">
                <a:ea typeface="+mn-lt"/>
                <a:cs typeface="+mn-lt"/>
              </a:rPr>
              <a:t>CODE cc573b49</a:t>
            </a:r>
            <a:endParaRPr lang="en-US" sz="4000" dirty="0">
              <a:ea typeface="+mn-lt"/>
              <a:cs typeface="+mn-lt"/>
            </a:endParaRPr>
          </a:p>
          <a:p>
            <a:r>
              <a:rPr lang="en-US" sz="4000" b="1" dirty="0">
                <a:cs typeface="Calibri"/>
              </a:rPr>
              <a:t>Respond with school mate!</a:t>
            </a:r>
          </a:p>
          <a:p>
            <a:pPr marL="0" indent="0">
              <a:buNone/>
            </a:pPr>
            <a:endParaRPr lang="en-US" dirty="0">
              <a:cs typeface="Calibri" panose="020F0502020204030204"/>
            </a:endParaRPr>
          </a:p>
          <a:p>
            <a:endParaRPr lang="en-US" dirty="0">
              <a:cs typeface="Calibri" panose="020F0502020204030204"/>
            </a:endParaRPr>
          </a:p>
        </p:txBody>
      </p:sp>
      <p:pic>
        <p:nvPicPr>
          <p:cNvPr id="8" name="Picture 4" descr="A close up of a sign&#10;&#10;Description generated with high confidence">
            <a:extLst>
              <a:ext uri="{FF2B5EF4-FFF2-40B4-BE49-F238E27FC236}">
                <a16:creationId xmlns:a16="http://schemas.microsoft.com/office/drawing/2014/main" id="{4FC79349-D6F3-4343-9615-DCFA51E80BC6}"/>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3933050" y="482922"/>
            <a:ext cx="4489704" cy="2471172"/>
          </a:xfrm>
          <a:prstGeom prst="rect">
            <a:avLst/>
          </a:prstGeom>
          <a:noFill/>
        </p:spPr>
      </p:pic>
    </p:spTree>
    <p:extLst>
      <p:ext uri="{BB962C8B-B14F-4D97-AF65-F5344CB8AC3E}">
        <p14:creationId xmlns:p14="http://schemas.microsoft.com/office/powerpoint/2010/main" val="82057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clock&#10;&#10;Description generated with very high confidence">
            <a:extLst>
              <a:ext uri="{FF2B5EF4-FFF2-40B4-BE49-F238E27FC236}">
                <a16:creationId xmlns:a16="http://schemas.microsoft.com/office/drawing/2014/main" id="{6F419AA0-71E9-450C-9C5F-0370C5DCCCC9}"/>
              </a:ext>
            </a:extLst>
          </p:cNvPr>
          <p:cNvPicPr>
            <a:picLocks noChangeAspect="1"/>
          </p:cNvPicPr>
          <p:nvPr/>
        </p:nvPicPr>
        <p:blipFill>
          <a:blip r:embed="rId2"/>
          <a:stretch>
            <a:fillRect/>
          </a:stretch>
        </p:blipFill>
        <p:spPr>
          <a:xfrm>
            <a:off x="1972734" y="118093"/>
            <a:ext cx="8387643" cy="6607701"/>
          </a:xfrm>
          <a:prstGeom prst="rect">
            <a:avLst/>
          </a:prstGeom>
        </p:spPr>
      </p:pic>
    </p:spTree>
    <p:extLst>
      <p:ext uri="{BB962C8B-B14F-4D97-AF65-F5344CB8AC3E}">
        <p14:creationId xmlns:p14="http://schemas.microsoft.com/office/powerpoint/2010/main" val="360324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a:t>Mapping the Math Brain</a:t>
            </a:r>
          </a:p>
        </p:txBody>
      </p:sp>
      <p:sp>
        <p:nvSpPr>
          <p:cNvPr id="3" name="Content Placeholder 2"/>
          <p:cNvSpPr>
            <a:spLocks noGrp="1"/>
          </p:cNvSpPr>
          <p:nvPr>
            <p:ph idx="1"/>
          </p:nvPr>
        </p:nvSpPr>
        <p:spPr>
          <a:xfrm>
            <a:off x="365761" y="1931695"/>
            <a:ext cx="6066503" cy="4129892"/>
          </a:xfrm>
        </p:spPr>
        <p:txBody>
          <a:bodyPr>
            <a:normAutofit/>
          </a:bodyPr>
          <a:lstStyle/>
          <a:p>
            <a:pPr marL="0" indent="0">
              <a:buNone/>
            </a:pPr>
            <a:r>
              <a:rPr lang="en-US" sz="3200" b="1">
                <a:solidFill>
                  <a:srgbClr val="FF0000"/>
                </a:solidFill>
              </a:rPr>
              <a:t>Common</a:t>
            </a:r>
            <a:r>
              <a:rPr lang="en-US" sz="3200" b="1"/>
              <a:t> </a:t>
            </a:r>
            <a:r>
              <a:rPr lang="en-US" sz="3200" b="1">
                <a:solidFill>
                  <a:srgbClr val="FF0000"/>
                </a:solidFill>
              </a:rPr>
              <a:t>Myths:</a:t>
            </a:r>
          </a:p>
          <a:p>
            <a:pPr marL="398463"/>
            <a:r>
              <a:rPr lang="en-US" sz="2400"/>
              <a:t>Math abilities are a by-product of intelligence</a:t>
            </a:r>
          </a:p>
          <a:p>
            <a:pPr marL="398463"/>
            <a:r>
              <a:rPr lang="en-US" sz="2400"/>
              <a:t>Math is a right hemispheric task</a:t>
            </a:r>
          </a:p>
          <a:p>
            <a:pPr marL="855663" lvl="2"/>
            <a:r>
              <a:rPr lang="en-US" sz="2000" i="1"/>
              <a:t>Language is in the Left Hemisphere </a:t>
            </a:r>
          </a:p>
          <a:p>
            <a:pPr marL="855663" lvl="2"/>
            <a:r>
              <a:rPr lang="en-US" sz="2000" i="1"/>
              <a:t>Math is in the Right Hemisphere</a:t>
            </a:r>
          </a:p>
          <a:p>
            <a:pPr marL="398463"/>
            <a:r>
              <a:rPr lang="en-US" sz="2400"/>
              <a:t>Boys outperform girls in math</a:t>
            </a:r>
          </a:p>
          <a:p>
            <a:pPr marL="398463"/>
            <a:r>
              <a:rPr lang="en-US" sz="2400"/>
              <a:t>Math is independent of language </a:t>
            </a:r>
          </a:p>
        </p:txBody>
      </p:sp>
      <p:sp>
        <p:nvSpPr>
          <p:cNvPr id="6" name="Content Placeholder 2">
            <a:extLst>
              <a:ext uri="{FF2B5EF4-FFF2-40B4-BE49-F238E27FC236}">
                <a16:creationId xmlns:a16="http://schemas.microsoft.com/office/drawing/2014/main" id="{F60DFABC-F1AC-4291-B6EF-97C3C93E81D8}"/>
              </a:ext>
            </a:extLst>
          </p:cNvPr>
          <p:cNvSpPr txBox="1">
            <a:spLocks/>
          </p:cNvSpPr>
          <p:nvPr/>
        </p:nvSpPr>
        <p:spPr>
          <a:xfrm>
            <a:off x="6327058" y="1931695"/>
            <a:ext cx="5633884" cy="492630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buNone/>
            </a:pPr>
            <a:r>
              <a:rPr lang="en-US" sz="3200" b="1">
                <a:solidFill>
                  <a:srgbClr val="00B050"/>
                </a:solidFill>
              </a:rPr>
              <a:t>Skills needed for math:</a:t>
            </a:r>
          </a:p>
          <a:p>
            <a:pPr marL="855663" indent="-457200">
              <a:buFont typeface="+mj-lt"/>
              <a:buAutoNum type="arabicPeriod"/>
            </a:pPr>
            <a:r>
              <a:rPr lang="en-US" sz="2400" b="1"/>
              <a:t>Working memory skills</a:t>
            </a:r>
          </a:p>
          <a:p>
            <a:pPr marL="855663" indent="-457200">
              <a:buFont typeface="+mj-lt"/>
              <a:buAutoNum type="arabicPeriod"/>
            </a:pPr>
            <a:r>
              <a:rPr lang="en-US" sz="2400" b="1"/>
              <a:t>Executive functioning skills</a:t>
            </a:r>
          </a:p>
          <a:p>
            <a:pPr marL="855663" indent="-457200">
              <a:buFont typeface="+mj-lt"/>
              <a:buAutoNum type="arabicPeriod"/>
            </a:pPr>
            <a:r>
              <a:rPr lang="en-US" sz="2400" b="1"/>
              <a:t>Language and verbal retrieval skills</a:t>
            </a:r>
          </a:p>
          <a:p>
            <a:pPr marL="855663" indent="-457200">
              <a:buFont typeface="+mj-lt"/>
              <a:buAutoNum type="arabicPeriod"/>
            </a:pPr>
            <a:r>
              <a:rPr lang="en-US" sz="2400" b="1"/>
              <a:t>Visual-spatial skills</a:t>
            </a:r>
          </a:p>
        </p:txBody>
      </p:sp>
      <p:graphicFrame>
        <p:nvGraphicFramePr>
          <p:cNvPr id="7" name="Object 2051">
            <a:extLst>
              <a:ext uri="{FF2B5EF4-FFF2-40B4-BE49-F238E27FC236}">
                <a16:creationId xmlns:a16="http://schemas.microsoft.com/office/drawing/2014/main" id="{7F72AF2A-4650-41CB-BFEB-004869519FA9}"/>
              </a:ext>
            </a:extLst>
          </p:cNvPr>
          <p:cNvGraphicFramePr>
            <a:graphicFrameLocks noChangeAspect="1"/>
          </p:cNvGraphicFramePr>
          <p:nvPr/>
        </p:nvGraphicFramePr>
        <p:xfrm>
          <a:off x="9832969" y="599762"/>
          <a:ext cx="1639228" cy="1095274"/>
        </p:xfrm>
        <a:graphic>
          <a:graphicData uri="http://schemas.openxmlformats.org/presentationml/2006/ole">
            <mc:AlternateContent xmlns:mc="http://schemas.openxmlformats.org/markup-compatibility/2006">
              <mc:Choice xmlns:v="urn:schemas-microsoft-com:vml" Requires="v">
                <p:oleObj spid="_x0000_s40976" name="Clip" r:id="rId4" imgW="4573509" imgH="3055545" progId="">
                  <p:embed/>
                </p:oleObj>
              </mc:Choice>
              <mc:Fallback>
                <p:oleObj name="Clip" r:id="rId4" imgW="4573509" imgH="3055545" progId="">
                  <p:embed/>
                  <p:pic>
                    <p:nvPicPr>
                      <p:cNvPr id="7" name="Object 2051">
                        <a:extLst>
                          <a:ext uri="{FF2B5EF4-FFF2-40B4-BE49-F238E27FC236}">
                            <a16:creationId xmlns:a16="http://schemas.microsoft.com/office/drawing/2014/main" id="{7F72AF2A-4650-41CB-BFEB-004869519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32969" y="599762"/>
                        <a:ext cx="1639228" cy="1095274"/>
                      </a:xfrm>
                      <a:prstGeom prst="rect">
                        <a:avLst/>
                      </a:prstGeom>
                      <a:noFill/>
                    </p:spPr>
                  </p:pic>
                </p:oleObj>
              </mc:Fallback>
            </mc:AlternateContent>
          </a:graphicData>
        </a:graphic>
      </p:graphicFrame>
      <p:pic>
        <p:nvPicPr>
          <p:cNvPr id="8" name="Picture 2" descr="Image result for math brain occipital-temporal">
            <a:extLst>
              <a:ext uri="{FF2B5EF4-FFF2-40B4-BE49-F238E27FC236}">
                <a16:creationId xmlns:a16="http://schemas.microsoft.com/office/drawing/2014/main" id="{6660D1F9-7E56-424E-B6EE-6A0A8106A4C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2929" y="560439"/>
            <a:ext cx="2451720" cy="1215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38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BEC1A3"/>
                                      </p:to>
                                    </p:animClr>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BEC1A3"/>
                                      </p:to>
                                    </p:animClr>
                                  </p:sub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BEC1A3"/>
                                      </p:to>
                                    </p:animClr>
                                  </p:sub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BEC1A3"/>
                                      </p:to>
                                    </p:animClr>
                                  </p:sub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10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BEC1A3"/>
                                      </p:to>
                                    </p:animClr>
                                  </p:sub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BEC1A3"/>
                                      </p:to>
                                    </p:animClr>
                                  </p:sub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BEC1A3"/>
                                      </p:to>
                                    </p:animClr>
                                  </p:subTnLst>
                                </p:cTn>
                              </p:par>
                            </p:childTnLst>
                          </p:cTn>
                        </p:par>
                        <p:par>
                          <p:cTn id="32" fill="hold">
                            <p:stCondLst>
                              <p:cond delay="7000"/>
                            </p:stCondLst>
                            <p:childTnLst>
                              <p:par>
                                <p:cTn id="33" presetID="10" presetClass="entr" presetSubtype="0" fill="hold" grpId="0" nodeType="afterEffect">
                                  <p:stCondLst>
                                    <p:cond delay="50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fade">
                                      <p:cBhvr>
                                        <p:cTn id="35" dur="1000"/>
                                        <p:tgtEl>
                                          <p:spTgt spid="6">
                                            <p:txEl>
                                              <p:pRg st="0" end="0"/>
                                            </p:txEl>
                                          </p:spTgt>
                                        </p:tgtEl>
                                      </p:cBhvr>
                                    </p:animEffect>
                                  </p:childTnLst>
                                </p:cTn>
                              </p:par>
                            </p:childTnLst>
                          </p:cTn>
                        </p:par>
                        <p:par>
                          <p:cTn id="36" fill="hold">
                            <p:stCondLst>
                              <p:cond delay="8500"/>
                            </p:stCondLst>
                            <p:childTnLst>
                              <p:par>
                                <p:cTn id="37" presetID="10" presetClass="entr" presetSubtype="0" fill="hold" grpId="0" nodeType="afterEffect">
                                  <p:stCondLst>
                                    <p:cond delay="50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fade">
                                      <p:cBhvr>
                                        <p:cTn id="39" dur="1000"/>
                                        <p:tgtEl>
                                          <p:spTgt spid="6">
                                            <p:txEl>
                                              <p:pRg st="1" end="1"/>
                                            </p:txEl>
                                          </p:spTgt>
                                        </p:tgtEl>
                                      </p:cBhvr>
                                    </p:animEffect>
                                  </p:childTnLst>
                                </p:cTn>
                              </p:par>
                            </p:childTnLst>
                          </p:cTn>
                        </p:par>
                        <p:par>
                          <p:cTn id="40" fill="hold">
                            <p:stCondLst>
                              <p:cond delay="10000"/>
                            </p:stCondLst>
                            <p:childTnLst>
                              <p:par>
                                <p:cTn id="41" presetID="10" presetClass="entr" presetSubtype="0" fill="hold" grpId="0" nodeType="afterEffect">
                                  <p:stCondLst>
                                    <p:cond delay="500"/>
                                  </p:stCondLst>
                                  <p:childTnLst>
                                    <p:set>
                                      <p:cBhvr>
                                        <p:cTn id="42" dur="1" fill="hold">
                                          <p:stCondLst>
                                            <p:cond delay="0"/>
                                          </p:stCondLst>
                                        </p:cTn>
                                        <p:tgtEl>
                                          <p:spTgt spid="6">
                                            <p:txEl>
                                              <p:pRg st="2" end="2"/>
                                            </p:txEl>
                                          </p:spTgt>
                                        </p:tgtEl>
                                        <p:attrNameLst>
                                          <p:attrName>style.visibility</p:attrName>
                                        </p:attrNameLst>
                                      </p:cBhvr>
                                      <p:to>
                                        <p:strVal val="visible"/>
                                      </p:to>
                                    </p:set>
                                    <p:animEffect transition="in" filter="fade">
                                      <p:cBhvr>
                                        <p:cTn id="43" dur="1000"/>
                                        <p:tgtEl>
                                          <p:spTgt spid="6">
                                            <p:txEl>
                                              <p:pRg st="2" end="2"/>
                                            </p:txEl>
                                          </p:spTgt>
                                        </p:tgtEl>
                                      </p:cBhvr>
                                    </p:animEffect>
                                  </p:childTnLst>
                                </p:cTn>
                              </p:par>
                            </p:childTnLst>
                          </p:cTn>
                        </p:par>
                        <p:par>
                          <p:cTn id="44" fill="hold">
                            <p:stCondLst>
                              <p:cond delay="11500"/>
                            </p:stCondLst>
                            <p:childTnLst>
                              <p:par>
                                <p:cTn id="45" presetID="10" presetClass="entr" presetSubtype="0" fill="hold" grpId="0" nodeType="afterEffect">
                                  <p:stCondLst>
                                    <p:cond delay="50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fade">
                                      <p:cBhvr>
                                        <p:cTn id="47" dur="1000"/>
                                        <p:tgtEl>
                                          <p:spTgt spid="6">
                                            <p:txEl>
                                              <p:pRg st="3" end="3"/>
                                            </p:txEl>
                                          </p:spTgt>
                                        </p:tgtEl>
                                      </p:cBhvr>
                                    </p:animEffect>
                                  </p:childTnLst>
                                </p:cTn>
                              </p:par>
                            </p:childTnLst>
                          </p:cTn>
                        </p:par>
                        <p:par>
                          <p:cTn id="48" fill="hold">
                            <p:stCondLst>
                              <p:cond delay="13000"/>
                            </p:stCondLst>
                            <p:childTnLst>
                              <p:par>
                                <p:cTn id="49" presetID="10" presetClass="entr" presetSubtype="0" fill="hold" grpId="0" nodeType="afterEffect">
                                  <p:stCondLst>
                                    <p:cond delay="50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fade">
                                      <p:cBhvr>
                                        <p:cTn id="51" dur="1000"/>
                                        <p:tgtEl>
                                          <p:spTgt spid="6">
                                            <p:txEl>
                                              <p:pRg st="4" end="4"/>
                                            </p:txEl>
                                          </p:spTgt>
                                        </p:tgtEl>
                                      </p:cBhvr>
                                    </p:animEffect>
                                  </p:childTnLst>
                                </p:cTn>
                              </p:par>
                            </p:childTnLst>
                          </p:cTn>
                        </p:par>
                        <p:par>
                          <p:cTn id="52" fill="hold">
                            <p:stCondLst>
                              <p:cond delay="14500"/>
                            </p:stCondLst>
                            <p:childTnLst>
                              <p:par>
                                <p:cTn id="53" presetID="1" presetClass="entr" presetSubtype="0" fill="hold" grpId="1" nodeType="afterEffect">
                                  <p:stCondLst>
                                    <p:cond delay="500"/>
                                  </p:stCondLst>
                                  <p:childTnLst>
                                    <p:set>
                                      <p:cBhvr>
                                        <p:cTn id="54" dur="1" fill="hold">
                                          <p:stCondLst>
                                            <p:cond delay="999"/>
                                          </p:stCondLst>
                                        </p:cTn>
                                        <p:tgtEl>
                                          <p:spTgt spid="6">
                                            <p:txEl>
                                              <p:pRg st="0" end="0"/>
                                            </p:txEl>
                                          </p:spTgt>
                                        </p:tgtEl>
                                        <p:attrNameLst>
                                          <p:attrName>style.visibility</p:attrName>
                                        </p:attrNameLst>
                                      </p:cBhvr>
                                      <p:to>
                                        <p:strVal val="visible"/>
                                      </p:to>
                                    </p:set>
                                  </p:childTnLst>
                                </p:cTn>
                              </p:par>
                            </p:childTnLst>
                          </p:cTn>
                        </p:par>
                        <p:par>
                          <p:cTn id="55" fill="hold">
                            <p:stCondLst>
                              <p:cond delay="16000"/>
                            </p:stCondLst>
                            <p:childTnLst>
                              <p:par>
                                <p:cTn id="56" presetID="1" presetClass="entr" presetSubtype="0" fill="hold" grpId="1" nodeType="afterEffect">
                                  <p:stCondLst>
                                    <p:cond delay="500"/>
                                  </p:stCondLst>
                                  <p:childTnLst>
                                    <p:set>
                                      <p:cBhvr>
                                        <p:cTn id="57" dur="1" fill="hold">
                                          <p:stCondLst>
                                            <p:cond delay="999"/>
                                          </p:stCondLst>
                                        </p:cTn>
                                        <p:tgtEl>
                                          <p:spTgt spid="6">
                                            <p:txEl>
                                              <p:pRg st="1" end="1"/>
                                            </p:txEl>
                                          </p:spTgt>
                                        </p:tgtEl>
                                        <p:attrNameLst>
                                          <p:attrName>style.visibility</p:attrName>
                                        </p:attrNameLst>
                                      </p:cBhvr>
                                      <p:to>
                                        <p:strVal val="visible"/>
                                      </p:to>
                                    </p:set>
                                  </p:childTnLst>
                                </p:cTn>
                              </p:par>
                            </p:childTnLst>
                          </p:cTn>
                        </p:par>
                        <p:par>
                          <p:cTn id="58" fill="hold">
                            <p:stCondLst>
                              <p:cond delay="17500"/>
                            </p:stCondLst>
                            <p:childTnLst>
                              <p:par>
                                <p:cTn id="59" presetID="1" presetClass="entr" presetSubtype="0" fill="hold" grpId="1" nodeType="afterEffect">
                                  <p:stCondLst>
                                    <p:cond delay="500"/>
                                  </p:stCondLst>
                                  <p:childTnLst>
                                    <p:set>
                                      <p:cBhvr>
                                        <p:cTn id="60" dur="1" fill="hold">
                                          <p:stCondLst>
                                            <p:cond delay="999"/>
                                          </p:stCondLst>
                                        </p:cTn>
                                        <p:tgtEl>
                                          <p:spTgt spid="6">
                                            <p:txEl>
                                              <p:pRg st="2" end="2"/>
                                            </p:txEl>
                                          </p:spTgt>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1" nodeType="afterEffect">
                                  <p:stCondLst>
                                    <p:cond delay="500"/>
                                  </p:stCondLst>
                                  <p:childTnLst>
                                    <p:set>
                                      <p:cBhvr>
                                        <p:cTn id="63" dur="1" fill="hold">
                                          <p:stCondLst>
                                            <p:cond delay="999"/>
                                          </p:stCondLst>
                                        </p:cTn>
                                        <p:tgtEl>
                                          <p:spTgt spid="6">
                                            <p:txEl>
                                              <p:pRg st="3" end="3"/>
                                            </p:txEl>
                                          </p:spTgt>
                                        </p:tgtEl>
                                        <p:attrNameLst>
                                          <p:attrName>style.visibility</p:attrName>
                                        </p:attrNameLst>
                                      </p:cBhvr>
                                      <p:to>
                                        <p:strVal val="visible"/>
                                      </p:to>
                                    </p:set>
                                  </p:childTnLst>
                                </p:cTn>
                              </p:par>
                            </p:childTnLst>
                          </p:cTn>
                        </p:par>
                        <p:par>
                          <p:cTn id="64" fill="hold">
                            <p:stCondLst>
                              <p:cond delay="20500"/>
                            </p:stCondLst>
                            <p:childTnLst>
                              <p:par>
                                <p:cTn id="65" presetID="1" presetClass="entr" presetSubtype="0" fill="hold" grpId="1" nodeType="afterEffect">
                                  <p:stCondLst>
                                    <p:cond delay="500"/>
                                  </p:stCondLst>
                                  <p:childTnLst>
                                    <p:set>
                                      <p:cBhvr>
                                        <p:cTn id="66" dur="1" fill="hold">
                                          <p:stCondLst>
                                            <p:cond delay="999"/>
                                          </p:stCondLst>
                                        </p:cTn>
                                        <p:tgtEl>
                                          <p:spTgt spid="6">
                                            <p:txEl>
                                              <p:pRg st="4" end="4"/>
                                            </p:txEl>
                                          </p:spTgt>
                                        </p:tgtEl>
                                        <p:attrNameLst>
                                          <p:attrName>style.visibility</p:attrName>
                                        </p:attrNameLst>
                                      </p:cBhvr>
                                      <p:to>
                                        <p:strVal val="visible"/>
                                      </p:to>
                                    </p:set>
                                  </p:childTnLst>
                                </p:cTn>
                              </p:par>
                            </p:childTnLst>
                          </p:cTn>
                        </p:par>
                        <p:par>
                          <p:cTn id="67" fill="hold">
                            <p:stCondLst>
                              <p:cond delay="22000"/>
                            </p:stCondLst>
                            <p:childTnLst>
                              <p:par>
                                <p:cTn id="68" presetID="10" presetClass="entr" presetSubtype="0" fill="hold" grpId="2" nodeType="afterEffect">
                                  <p:stCondLst>
                                    <p:cond delay="500"/>
                                  </p:stCondLst>
                                  <p:childTnLst>
                                    <p:set>
                                      <p:cBhvr>
                                        <p:cTn id="69" dur="1" fill="hold">
                                          <p:stCondLst>
                                            <p:cond delay="0"/>
                                          </p:stCondLst>
                                        </p:cTn>
                                        <p:tgtEl>
                                          <p:spTgt spid="6">
                                            <p:txEl>
                                              <p:pRg st="0" end="0"/>
                                            </p:txEl>
                                          </p:spTgt>
                                        </p:tgtEl>
                                        <p:attrNameLst>
                                          <p:attrName>style.visibility</p:attrName>
                                        </p:attrNameLst>
                                      </p:cBhvr>
                                      <p:to>
                                        <p:strVal val="visible"/>
                                      </p:to>
                                    </p:set>
                                    <p:animEffect transition="in" filter="fade">
                                      <p:cBhvr>
                                        <p:cTn id="70" dur="1000"/>
                                        <p:tgtEl>
                                          <p:spTgt spid="6">
                                            <p:txEl>
                                              <p:pRg st="0" end="0"/>
                                            </p:txEl>
                                          </p:spTgt>
                                        </p:tgtEl>
                                      </p:cBhvr>
                                    </p:animEffect>
                                  </p:childTnLst>
                                </p:cTn>
                              </p:par>
                            </p:childTnLst>
                          </p:cTn>
                        </p:par>
                        <p:par>
                          <p:cTn id="71" fill="hold">
                            <p:stCondLst>
                              <p:cond delay="23500"/>
                            </p:stCondLst>
                            <p:childTnLst>
                              <p:par>
                                <p:cTn id="72" presetID="10" presetClass="entr" presetSubtype="0" fill="hold" grpId="2" nodeType="afterEffect">
                                  <p:stCondLst>
                                    <p:cond delay="500"/>
                                  </p:stCondLst>
                                  <p:childTnLst>
                                    <p:set>
                                      <p:cBhvr>
                                        <p:cTn id="73" dur="1" fill="hold">
                                          <p:stCondLst>
                                            <p:cond delay="0"/>
                                          </p:stCondLst>
                                        </p:cTn>
                                        <p:tgtEl>
                                          <p:spTgt spid="6">
                                            <p:txEl>
                                              <p:pRg st="1" end="1"/>
                                            </p:txEl>
                                          </p:spTgt>
                                        </p:tgtEl>
                                        <p:attrNameLst>
                                          <p:attrName>style.visibility</p:attrName>
                                        </p:attrNameLst>
                                      </p:cBhvr>
                                      <p:to>
                                        <p:strVal val="visible"/>
                                      </p:to>
                                    </p:set>
                                    <p:animEffect transition="in" filter="fade">
                                      <p:cBhvr>
                                        <p:cTn id="74" dur="1000"/>
                                        <p:tgtEl>
                                          <p:spTgt spid="6">
                                            <p:txEl>
                                              <p:pRg st="1" end="1"/>
                                            </p:txEl>
                                          </p:spTgt>
                                        </p:tgtEl>
                                      </p:cBhvr>
                                    </p:animEffect>
                                  </p:childTnLst>
                                </p:cTn>
                              </p:par>
                            </p:childTnLst>
                          </p:cTn>
                        </p:par>
                        <p:par>
                          <p:cTn id="75" fill="hold">
                            <p:stCondLst>
                              <p:cond delay="25000"/>
                            </p:stCondLst>
                            <p:childTnLst>
                              <p:par>
                                <p:cTn id="76" presetID="10" presetClass="entr" presetSubtype="0" fill="hold" grpId="2" nodeType="afterEffect">
                                  <p:stCondLst>
                                    <p:cond delay="500"/>
                                  </p:stCondLst>
                                  <p:childTnLst>
                                    <p:set>
                                      <p:cBhvr>
                                        <p:cTn id="77" dur="1" fill="hold">
                                          <p:stCondLst>
                                            <p:cond delay="0"/>
                                          </p:stCondLst>
                                        </p:cTn>
                                        <p:tgtEl>
                                          <p:spTgt spid="6">
                                            <p:txEl>
                                              <p:pRg st="2" end="2"/>
                                            </p:txEl>
                                          </p:spTgt>
                                        </p:tgtEl>
                                        <p:attrNameLst>
                                          <p:attrName>style.visibility</p:attrName>
                                        </p:attrNameLst>
                                      </p:cBhvr>
                                      <p:to>
                                        <p:strVal val="visible"/>
                                      </p:to>
                                    </p:set>
                                    <p:animEffect transition="in" filter="fade">
                                      <p:cBhvr>
                                        <p:cTn id="78" dur="1000"/>
                                        <p:tgtEl>
                                          <p:spTgt spid="6">
                                            <p:txEl>
                                              <p:pRg st="2" end="2"/>
                                            </p:txEl>
                                          </p:spTgt>
                                        </p:tgtEl>
                                      </p:cBhvr>
                                    </p:animEffect>
                                  </p:childTnLst>
                                </p:cTn>
                              </p:par>
                            </p:childTnLst>
                          </p:cTn>
                        </p:par>
                        <p:par>
                          <p:cTn id="79" fill="hold">
                            <p:stCondLst>
                              <p:cond delay="26500"/>
                            </p:stCondLst>
                            <p:childTnLst>
                              <p:par>
                                <p:cTn id="80" presetID="10" presetClass="entr" presetSubtype="0" fill="hold" grpId="2" nodeType="afterEffect">
                                  <p:stCondLst>
                                    <p:cond delay="500"/>
                                  </p:stCondLst>
                                  <p:childTnLst>
                                    <p:set>
                                      <p:cBhvr>
                                        <p:cTn id="81" dur="1" fill="hold">
                                          <p:stCondLst>
                                            <p:cond delay="0"/>
                                          </p:stCondLst>
                                        </p:cTn>
                                        <p:tgtEl>
                                          <p:spTgt spid="6">
                                            <p:txEl>
                                              <p:pRg st="3" end="3"/>
                                            </p:txEl>
                                          </p:spTgt>
                                        </p:tgtEl>
                                        <p:attrNameLst>
                                          <p:attrName>style.visibility</p:attrName>
                                        </p:attrNameLst>
                                      </p:cBhvr>
                                      <p:to>
                                        <p:strVal val="visible"/>
                                      </p:to>
                                    </p:set>
                                    <p:animEffect transition="in" filter="fade">
                                      <p:cBhvr>
                                        <p:cTn id="82" dur="1000"/>
                                        <p:tgtEl>
                                          <p:spTgt spid="6">
                                            <p:txEl>
                                              <p:pRg st="3" end="3"/>
                                            </p:txEl>
                                          </p:spTgt>
                                        </p:tgtEl>
                                      </p:cBhvr>
                                    </p:animEffect>
                                  </p:childTnLst>
                                </p:cTn>
                              </p:par>
                            </p:childTnLst>
                          </p:cTn>
                        </p:par>
                        <p:par>
                          <p:cTn id="83" fill="hold">
                            <p:stCondLst>
                              <p:cond delay="28000"/>
                            </p:stCondLst>
                            <p:childTnLst>
                              <p:par>
                                <p:cTn id="84" presetID="10" presetClass="entr" presetSubtype="0" fill="hold" grpId="2" nodeType="afterEffect">
                                  <p:stCondLst>
                                    <p:cond delay="500"/>
                                  </p:stCondLst>
                                  <p:childTnLst>
                                    <p:set>
                                      <p:cBhvr>
                                        <p:cTn id="85" dur="1" fill="hold">
                                          <p:stCondLst>
                                            <p:cond delay="0"/>
                                          </p:stCondLst>
                                        </p:cTn>
                                        <p:tgtEl>
                                          <p:spTgt spid="6">
                                            <p:txEl>
                                              <p:pRg st="4" end="4"/>
                                            </p:txEl>
                                          </p:spTgt>
                                        </p:tgtEl>
                                        <p:attrNameLst>
                                          <p:attrName>style.visibility</p:attrName>
                                        </p:attrNameLst>
                                      </p:cBhvr>
                                      <p:to>
                                        <p:strVal val="visible"/>
                                      </p:to>
                                    </p:set>
                                    <p:animEffect transition="in" filter="fade">
                                      <p:cBhvr>
                                        <p:cTn id="86"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6" grpId="1" build="p"/>
      <p:bldP spid="6" grpId="2"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1B69A8D-3C3E-42C2-BE5A-111B82A5F17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Effect>
                      <a14:brightnessContrast bright="6000" contrast="30000"/>
                    </a14:imgEffect>
                  </a14:imgLayer>
                </a14:imgProps>
              </a:ext>
              <a:ext uri="{28A0092B-C50C-407E-A947-70E740481C1C}">
                <a14:useLocalDpi xmlns:a14="http://schemas.microsoft.com/office/drawing/2010/main" val="0"/>
              </a:ext>
            </a:extLst>
          </a:blip>
          <a:stretch>
            <a:fillRect/>
          </a:stretch>
        </p:blipFill>
        <p:spPr bwMode="auto">
          <a:xfrm>
            <a:off x="3811486" y="1555599"/>
            <a:ext cx="4470704" cy="547937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55298" name="Rectangle 2"/>
          <p:cNvSpPr>
            <a:spLocks noGrp="1" noChangeArrowheads="1"/>
          </p:cNvSpPr>
          <p:nvPr>
            <p:ph type="title"/>
          </p:nvPr>
        </p:nvSpPr>
        <p:spPr>
          <a:xfrm>
            <a:off x="117352" y="638919"/>
            <a:ext cx="11779682" cy="838200"/>
          </a:xfrm>
        </p:spPr>
        <p:txBody>
          <a:bodyPr>
            <a:normAutofit fontScale="90000"/>
          </a:bodyPr>
          <a:lstStyle/>
          <a:p>
            <a:r>
              <a:rPr lang="en-US" sz="4800" b="1"/>
              <a:t>*Triple Code Model </a:t>
            </a:r>
            <a:r>
              <a:rPr lang="en-US" sz="4400" b="1" i="1"/>
              <a:t>(processing networks):</a:t>
            </a:r>
            <a:r>
              <a:rPr lang="en-US" sz="4400" b="1" i="1" u="sng"/>
              <a:t/>
            </a:r>
            <a:br>
              <a:rPr lang="en-US" sz="4400" b="1" i="1" u="sng"/>
            </a:br>
            <a:r>
              <a:rPr lang="en-US" sz="2400"/>
              <a:t>formatting numbers in the brain</a:t>
            </a:r>
            <a:endParaRPr lang="en-US" sz="2000"/>
          </a:p>
        </p:txBody>
      </p:sp>
      <p:sp>
        <p:nvSpPr>
          <p:cNvPr id="55299" name="Rectangle 3"/>
          <p:cNvSpPr>
            <a:spLocks noGrp="1" noChangeArrowheads="1"/>
          </p:cNvSpPr>
          <p:nvPr>
            <p:ph type="body" idx="1"/>
          </p:nvPr>
        </p:nvSpPr>
        <p:spPr>
          <a:xfrm>
            <a:off x="-98324" y="1905000"/>
            <a:ext cx="6145162" cy="2629555"/>
          </a:xfrm>
        </p:spPr>
        <p:txBody>
          <a:bodyPr>
            <a:normAutofit/>
          </a:bodyPr>
          <a:lstStyle/>
          <a:p>
            <a:pPr marL="0" indent="0">
              <a:lnSpc>
                <a:spcPct val="80000"/>
              </a:lnSpc>
              <a:buNone/>
            </a:pPr>
            <a:r>
              <a:rPr lang="en-US" sz="3200" b="1">
                <a:solidFill>
                  <a:srgbClr val="002060"/>
                </a:solidFill>
              </a:rPr>
              <a:t>     </a:t>
            </a:r>
            <a:r>
              <a:rPr lang="en-US" sz="3200" b="1">
                <a:solidFill>
                  <a:srgbClr val="FF7C80"/>
                </a:solidFill>
              </a:rPr>
              <a:t>Verbal Code</a:t>
            </a:r>
          </a:p>
          <a:p>
            <a:pPr lvl="1">
              <a:lnSpc>
                <a:spcPct val="80000"/>
              </a:lnSpc>
            </a:pPr>
            <a:r>
              <a:rPr lang="en-US" sz="2400">
                <a:solidFill>
                  <a:srgbClr val="C00000"/>
                </a:solidFill>
              </a:rPr>
              <a:t>Left hemisphere</a:t>
            </a:r>
          </a:p>
          <a:p>
            <a:pPr lvl="1">
              <a:lnSpc>
                <a:spcPct val="80000"/>
              </a:lnSpc>
            </a:pPr>
            <a:r>
              <a:rPr lang="en-US" sz="2400">
                <a:solidFill>
                  <a:schemeClr val="tx2"/>
                </a:solidFill>
              </a:rPr>
              <a:t>Automatic retrieval of over learned facts</a:t>
            </a:r>
          </a:p>
          <a:p>
            <a:pPr lvl="1">
              <a:lnSpc>
                <a:spcPct val="80000"/>
              </a:lnSpc>
            </a:pPr>
            <a:r>
              <a:rPr lang="en-US" sz="2400">
                <a:solidFill>
                  <a:schemeClr val="tx2"/>
                </a:solidFill>
              </a:rPr>
              <a:t>automatic over learned rote verbalizations</a:t>
            </a:r>
          </a:p>
          <a:p>
            <a:pPr lvl="1">
              <a:lnSpc>
                <a:spcPct val="80000"/>
              </a:lnSpc>
            </a:pPr>
            <a:r>
              <a:rPr lang="en-US" sz="2400">
                <a:solidFill>
                  <a:schemeClr val="tx2"/>
                </a:solidFill>
              </a:rPr>
              <a:t>Addition &amp; Multiplication Facts</a:t>
            </a:r>
          </a:p>
        </p:txBody>
      </p:sp>
      <p:sp>
        <p:nvSpPr>
          <p:cNvPr id="5" name="Rectangle 3">
            <a:extLst>
              <a:ext uri="{FF2B5EF4-FFF2-40B4-BE49-F238E27FC236}">
                <a16:creationId xmlns:a16="http://schemas.microsoft.com/office/drawing/2014/main" id="{87E6B57E-4CF7-4472-95D3-659963AEA70E}"/>
              </a:ext>
            </a:extLst>
          </p:cNvPr>
          <p:cNvSpPr txBox="1">
            <a:spLocks noChangeArrowheads="1"/>
          </p:cNvSpPr>
          <p:nvPr/>
        </p:nvSpPr>
        <p:spPr>
          <a:xfrm>
            <a:off x="6752811" y="1905000"/>
            <a:ext cx="5740235" cy="1903217"/>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nSpc>
                <a:spcPct val="80000"/>
              </a:lnSpc>
              <a:buNone/>
            </a:pPr>
            <a:r>
              <a:rPr lang="en-US" sz="3200" b="1">
                <a:solidFill>
                  <a:srgbClr val="002060"/>
                </a:solidFill>
              </a:rPr>
              <a:t>     </a:t>
            </a:r>
            <a:r>
              <a:rPr lang="en-US" sz="3200" b="1">
                <a:solidFill>
                  <a:srgbClr val="00CCFF"/>
                </a:solidFill>
              </a:rPr>
              <a:t>Magnitude Code</a:t>
            </a:r>
          </a:p>
          <a:p>
            <a:pPr lvl="1">
              <a:lnSpc>
                <a:spcPct val="80000"/>
              </a:lnSpc>
            </a:pPr>
            <a:r>
              <a:rPr lang="en-US" sz="2400">
                <a:solidFill>
                  <a:srgbClr val="C00000"/>
                </a:solidFill>
              </a:rPr>
              <a:t>Right hemisphere</a:t>
            </a:r>
          </a:p>
          <a:p>
            <a:pPr lvl="1">
              <a:lnSpc>
                <a:spcPct val="80000"/>
              </a:lnSpc>
            </a:pPr>
            <a:r>
              <a:rPr lang="en-US" sz="2400">
                <a:solidFill>
                  <a:schemeClr val="tx2"/>
                </a:solidFill>
              </a:rPr>
              <a:t>Quantitative number comparisons</a:t>
            </a:r>
          </a:p>
          <a:p>
            <a:pPr lvl="1">
              <a:lnSpc>
                <a:spcPct val="80000"/>
              </a:lnSpc>
            </a:pPr>
            <a:r>
              <a:rPr lang="en-US" sz="2400">
                <a:solidFill>
                  <a:schemeClr val="tx2"/>
                </a:solidFill>
              </a:rPr>
              <a:t>Inferior parietal region in tertiary zones of both hemispheres</a:t>
            </a:r>
          </a:p>
        </p:txBody>
      </p:sp>
      <p:sp>
        <p:nvSpPr>
          <p:cNvPr id="6" name="Rectangle 3">
            <a:extLst>
              <a:ext uri="{FF2B5EF4-FFF2-40B4-BE49-F238E27FC236}">
                <a16:creationId xmlns:a16="http://schemas.microsoft.com/office/drawing/2014/main" id="{72D91AA5-03E2-4519-A4C0-1159DE52572B}"/>
              </a:ext>
            </a:extLst>
          </p:cNvPr>
          <p:cNvSpPr txBox="1">
            <a:spLocks noChangeArrowheads="1"/>
          </p:cNvSpPr>
          <p:nvPr/>
        </p:nvSpPr>
        <p:spPr>
          <a:xfrm>
            <a:off x="3278112" y="3985944"/>
            <a:ext cx="6344817" cy="29028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00000"/>
              </a:lnSpc>
              <a:spcBef>
                <a:spcPts val="1500"/>
              </a:spcBef>
              <a:buFont typeface="Wingdings" panose="05000000000000000000" pitchFamily="2" charset="2"/>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3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a:lstStyle>
          <a:p>
            <a:pPr marL="0" indent="0">
              <a:lnSpc>
                <a:spcPct val="80000"/>
              </a:lnSpc>
              <a:buNone/>
            </a:pPr>
            <a:r>
              <a:rPr lang="en-US" sz="3800" b="1">
                <a:solidFill>
                  <a:srgbClr val="002060"/>
                </a:solidFill>
              </a:rPr>
              <a:t>  Procedural/Visual-Verbal Code</a:t>
            </a:r>
          </a:p>
          <a:p>
            <a:pPr lvl="1">
              <a:lnSpc>
                <a:spcPct val="80000"/>
              </a:lnSpc>
            </a:pPr>
            <a:r>
              <a:rPr lang="en-US" sz="2800">
                <a:solidFill>
                  <a:srgbClr val="C00000"/>
                </a:solidFill>
              </a:rPr>
              <a:t>Left &amp; right occipital-temporal regions</a:t>
            </a:r>
          </a:p>
          <a:p>
            <a:pPr lvl="1">
              <a:lnSpc>
                <a:spcPct val="80000"/>
              </a:lnSpc>
            </a:pPr>
            <a:r>
              <a:rPr lang="en-US" sz="2800">
                <a:solidFill>
                  <a:schemeClr val="tx2"/>
                </a:solidFill>
              </a:rPr>
              <a:t>Visual Sketch Pad</a:t>
            </a:r>
          </a:p>
          <a:p>
            <a:pPr lvl="1">
              <a:lnSpc>
                <a:spcPct val="80000"/>
              </a:lnSpc>
            </a:pPr>
            <a:r>
              <a:rPr lang="en-US" sz="2800">
                <a:solidFill>
                  <a:schemeClr val="tx2"/>
                </a:solidFill>
              </a:rPr>
              <a:t>Numbers represent fixed symbols</a:t>
            </a:r>
          </a:p>
          <a:p>
            <a:pPr lvl="2">
              <a:lnSpc>
                <a:spcPct val="80000"/>
              </a:lnSpc>
            </a:pPr>
            <a:r>
              <a:rPr lang="en-US" sz="2600">
                <a:solidFill>
                  <a:schemeClr val="tx2"/>
                </a:solidFill>
              </a:rPr>
              <a:t>4 underlying concepts in order to learn:</a:t>
            </a:r>
          </a:p>
          <a:p>
            <a:pPr lvl="3">
              <a:lnSpc>
                <a:spcPct val="80000"/>
              </a:lnSpc>
            </a:pPr>
            <a:r>
              <a:rPr lang="en-US" sz="2200">
                <a:solidFill>
                  <a:schemeClr val="tx2"/>
                </a:solidFill>
              </a:rPr>
              <a:t>Classification</a:t>
            </a:r>
          </a:p>
          <a:p>
            <a:pPr lvl="3">
              <a:lnSpc>
                <a:spcPct val="80000"/>
              </a:lnSpc>
            </a:pPr>
            <a:r>
              <a:rPr lang="en-US" sz="2200">
                <a:solidFill>
                  <a:schemeClr val="tx2"/>
                </a:solidFill>
              </a:rPr>
              <a:t>Ordering</a:t>
            </a:r>
          </a:p>
          <a:p>
            <a:pPr lvl="3">
              <a:lnSpc>
                <a:spcPct val="80000"/>
              </a:lnSpc>
            </a:pPr>
            <a:r>
              <a:rPr lang="en-US" sz="2200">
                <a:solidFill>
                  <a:schemeClr val="tx2"/>
                </a:solidFill>
              </a:rPr>
              <a:t>1-1 correspondence</a:t>
            </a:r>
          </a:p>
          <a:p>
            <a:pPr lvl="3">
              <a:lnSpc>
                <a:spcPct val="80000"/>
              </a:lnSpc>
            </a:pPr>
            <a:r>
              <a:rPr lang="en-US" sz="2200">
                <a:solidFill>
                  <a:schemeClr val="tx2"/>
                </a:solidFill>
              </a:rPr>
              <a:t>Conservation (volume quantities constant despite spatial differences)</a:t>
            </a:r>
          </a:p>
          <a:p>
            <a:pPr lvl="1">
              <a:lnSpc>
                <a:spcPct val="80000"/>
              </a:lnSpc>
            </a:pPr>
            <a:r>
              <a:rPr lang="en-US" sz="2800">
                <a:solidFill>
                  <a:schemeClr val="tx2"/>
                </a:solidFill>
              </a:rPr>
              <a:t>Regrouping Skills &amp; Long Division </a:t>
            </a:r>
            <a:endParaRPr lang="en-US" sz="3300">
              <a:solidFill>
                <a:schemeClr val="tx2"/>
              </a:solidFill>
            </a:endParaRPr>
          </a:p>
        </p:txBody>
      </p:sp>
      <p:pic>
        <p:nvPicPr>
          <p:cNvPr id="7" name="Picture 2" descr="Image result for math brain occipital-temporal">
            <a:extLst>
              <a:ext uri="{FF2B5EF4-FFF2-40B4-BE49-F238E27FC236}">
                <a16:creationId xmlns:a16="http://schemas.microsoft.com/office/drawing/2014/main" id="{E8932D42-7125-49FB-90B8-1F90C4EF35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22929" y="560439"/>
            <a:ext cx="2451720" cy="12159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AC3C96-2BC8-4234-B3EC-E4B874F904DD}"/>
              </a:ext>
            </a:extLst>
          </p:cNvPr>
          <p:cNvSpPr txBox="1"/>
          <p:nvPr/>
        </p:nvSpPr>
        <p:spPr>
          <a:xfrm>
            <a:off x="9588223" y="6211669"/>
            <a:ext cx="2603777" cy="677108"/>
          </a:xfrm>
          <a:prstGeom prst="rect">
            <a:avLst/>
          </a:prstGeom>
          <a:noFill/>
        </p:spPr>
        <p:txBody>
          <a:bodyPr wrap="square" rtlCol="0">
            <a:spAutoFit/>
          </a:bodyPr>
          <a:lstStyle/>
          <a:p>
            <a:pPr algn="r"/>
            <a:r>
              <a:rPr lang="en-US" sz="2000" b="1" i="1">
                <a:solidFill>
                  <a:srgbClr val="FF0000"/>
                </a:solidFill>
              </a:rPr>
              <a:t>*</a:t>
            </a:r>
            <a:r>
              <a:rPr lang="en-US" b="1" i="1">
                <a:solidFill>
                  <a:srgbClr val="FF0000"/>
                </a:solidFill>
              </a:rPr>
              <a:t>See Handout for</a:t>
            </a:r>
          </a:p>
          <a:p>
            <a:pPr algn="r"/>
            <a:r>
              <a:rPr lang="en-US" b="1" i="1">
                <a:solidFill>
                  <a:srgbClr val="FF0000"/>
                </a:solidFill>
              </a:rPr>
              <a:t> Math-learning examples </a:t>
            </a:r>
          </a:p>
        </p:txBody>
      </p:sp>
      <p:sp>
        <p:nvSpPr>
          <p:cNvPr id="11" name="TextBox 10">
            <a:extLst>
              <a:ext uri="{FF2B5EF4-FFF2-40B4-BE49-F238E27FC236}">
                <a16:creationId xmlns:a16="http://schemas.microsoft.com/office/drawing/2014/main" id="{7ABAF45F-0B1C-484B-A40C-6521FD072490}"/>
              </a:ext>
            </a:extLst>
          </p:cNvPr>
          <p:cNvSpPr txBox="1"/>
          <p:nvPr/>
        </p:nvSpPr>
        <p:spPr>
          <a:xfrm>
            <a:off x="4110326" y="1605706"/>
            <a:ext cx="3557800" cy="1015663"/>
          </a:xfrm>
          <a:prstGeom prst="rect">
            <a:avLst/>
          </a:prstGeom>
          <a:noFill/>
        </p:spPr>
        <p:txBody>
          <a:bodyPr wrap="square" rtlCol="0">
            <a:spAutoFit/>
          </a:bodyPr>
          <a:lstStyle/>
          <a:p>
            <a:pPr algn="ctr"/>
            <a:r>
              <a:rPr lang="en-US" sz="2000" b="1">
                <a:highlight>
                  <a:srgbClr val="FFFF00"/>
                </a:highlight>
                <a:latin typeface="Arial" panose="020B0604020202020204" pitchFamily="34" charset="0"/>
                <a:cs typeface="Arial" panose="020B0604020202020204" pitchFamily="34" charset="0"/>
              </a:rPr>
              <a:t>1 &amp; 2</a:t>
            </a:r>
          </a:p>
          <a:p>
            <a:pPr algn="ctr"/>
            <a:r>
              <a:rPr lang="en-US" sz="2000" b="1">
                <a:highlight>
                  <a:srgbClr val="FFFF00"/>
                </a:highlight>
                <a:latin typeface="Arial" panose="020B0604020202020204" pitchFamily="34" charset="0"/>
                <a:cs typeface="Arial" panose="020B0604020202020204" pitchFamily="34" charset="0"/>
              </a:rPr>
              <a:t> (Working Memory &amp; Executive Functioning)</a:t>
            </a:r>
          </a:p>
        </p:txBody>
      </p:sp>
      <p:sp>
        <p:nvSpPr>
          <p:cNvPr id="12" name="TextBox 11">
            <a:extLst>
              <a:ext uri="{FF2B5EF4-FFF2-40B4-BE49-F238E27FC236}">
                <a16:creationId xmlns:a16="http://schemas.microsoft.com/office/drawing/2014/main" id="{3EEA936A-F045-45D4-BE61-21CC4354BC5C}"/>
              </a:ext>
            </a:extLst>
          </p:cNvPr>
          <p:cNvSpPr txBox="1"/>
          <p:nvPr/>
        </p:nvSpPr>
        <p:spPr>
          <a:xfrm>
            <a:off x="211540" y="3707409"/>
            <a:ext cx="3193576" cy="400110"/>
          </a:xfrm>
          <a:prstGeom prst="rect">
            <a:avLst/>
          </a:prstGeom>
          <a:noFill/>
        </p:spPr>
        <p:txBody>
          <a:bodyPr wrap="square" rtlCol="0">
            <a:spAutoFit/>
          </a:bodyPr>
          <a:lstStyle/>
          <a:p>
            <a:r>
              <a:rPr lang="en-US" sz="2000" b="1">
                <a:highlight>
                  <a:srgbClr val="FFFF00"/>
                </a:highlight>
                <a:latin typeface="Arial" panose="020B0604020202020204" pitchFamily="34" charset="0"/>
                <a:cs typeface="Arial" panose="020B0604020202020204" pitchFamily="34" charset="0"/>
              </a:rPr>
              <a:t>3 (Phonological Loop)</a:t>
            </a:r>
          </a:p>
        </p:txBody>
      </p:sp>
      <p:sp>
        <p:nvSpPr>
          <p:cNvPr id="13" name="TextBox 12">
            <a:extLst>
              <a:ext uri="{FF2B5EF4-FFF2-40B4-BE49-F238E27FC236}">
                <a16:creationId xmlns:a16="http://schemas.microsoft.com/office/drawing/2014/main" id="{A6F1430D-F8ED-4116-87D8-FE80531BC0EB}"/>
              </a:ext>
            </a:extLst>
          </p:cNvPr>
          <p:cNvSpPr txBox="1"/>
          <p:nvPr/>
        </p:nvSpPr>
        <p:spPr>
          <a:xfrm>
            <a:off x="4669712" y="6457890"/>
            <a:ext cx="2674962" cy="400110"/>
          </a:xfrm>
          <a:prstGeom prst="rect">
            <a:avLst/>
          </a:prstGeom>
          <a:noFill/>
        </p:spPr>
        <p:txBody>
          <a:bodyPr wrap="square" rtlCol="0">
            <a:spAutoFit/>
          </a:bodyPr>
          <a:lstStyle/>
          <a:p>
            <a:r>
              <a:rPr lang="en-US" sz="2000" b="1">
                <a:highlight>
                  <a:srgbClr val="FFFF00"/>
                </a:highlight>
                <a:latin typeface="Arial" panose="020B0604020202020204" pitchFamily="34" charset="0"/>
                <a:cs typeface="Arial" panose="020B0604020202020204" pitchFamily="34" charset="0"/>
              </a:rPr>
              <a:t>4 (Visual Sketchpad)</a:t>
            </a:r>
          </a:p>
        </p:txBody>
      </p:sp>
      <p:pic>
        <p:nvPicPr>
          <p:cNvPr id="15" name="Picture 14" descr="Image result for .pdf"/>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96444" y="5437360"/>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31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fade">
                                      <p:cBhvr>
                                        <p:cTn id="7" dur="1500"/>
                                        <p:tgtEl>
                                          <p:spTgt spid="55299"/>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500"/>
                                        <p:tgtEl>
                                          <p:spTgt spid="5"/>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P spid="5" grpId="0"/>
      <p:bldP spid="6"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thematics areas of the brain">
            <a:extLst>
              <a:ext uri="{FF2B5EF4-FFF2-40B4-BE49-F238E27FC236}">
                <a16:creationId xmlns:a16="http://schemas.microsoft.com/office/drawing/2014/main" id="{3F06858A-FAD3-4F7B-9342-82BF47176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53832" cy="68653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8C1F1D-58A1-499F-969F-47CB36208F88}"/>
              </a:ext>
            </a:extLst>
          </p:cNvPr>
          <p:cNvSpPr txBox="1"/>
          <p:nvPr/>
        </p:nvSpPr>
        <p:spPr>
          <a:xfrm>
            <a:off x="1808328" y="163774"/>
            <a:ext cx="5036024" cy="707886"/>
          </a:xfrm>
          <a:prstGeom prst="rect">
            <a:avLst/>
          </a:prstGeom>
          <a:noFill/>
        </p:spPr>
        <p:txBody>
          <a:bodyPr wrap="square" rtlCol="0">
            <a:spAutoFit/>
          </a:bodyPr>
          <a:lstStyle/>
          <a:p>
            <a:r>
              <a:rPr lang="en-US" sz="2000" b="1">
                <a:highlight>
                  <a:srgbClr val="FFFF00"/>
                </a:highlight>
                <a:latin typeface="Arial" panose="020B0604020202020204" pitchFamily="34" charset="0"/>
                <a:cs typeface="Arial" panose="020B0604020202020204" pitchFamily="34" charset="0"/>
              </a:rPr>
              <a:t>1 &amp; 2 (Working Memory </a:t>
            </a:r>
            <a:br>
              <a:rPr lang="en-US" sz="2000" b="1">
                <a:highlight>
                  <a:srgbClr val="FFFF00"/>
                </a:highlight>
                <a:latin typeface="Arial" panose="020B0604020202020204" pitchFamily="34" charset="0"/>
                <a:cs typeface="Arial" panose="020B0604020202020204" pitchFamily="34" charset="0"/>
              </a:rPr>
            </a:br>
            <a:r>
              <a:rPr lang="en-US" sz="2000" b="1">
                <a:highlight>
                  <a:srgbClr val="FFFF00"/>
                </a:highlight>
                <a:latin typeface="Arial" panose="020B0604020202020204" pitchFamily="34" charset="0"/>
                <a:cs typeface="Arial" panose="020B0604020202020204" pitchFamily="34" charset="0"/>
              </a:rPr>
              <a:t>&amp; Executive Functioning)</a:t>
            </a:r>
          </a:p>
        </p:txBody>
      </p:sp>
      <p:sp>
        <p:nvSpPr>
          <p:cNvPr id="4" name="TextBox 3">
            <a:extLst>
              <a:ext uri="{FF2B5EF4-FFF2-40B4-BE49-F238E27FC236}">
                <a16:creationId xmlns:a16="http://schemas.microsoft.com/office/drawing/2014/main" id="{FF61CB8C-90BE-4AD6-8A67-1254972379B1}"/>
              </a:ext>
            </a:extLst>
          </p:cNvPr>
          <p:cNvSpPr txBox="1"/>
          <p:nvPr/>
        </p:nvSpPr>
        <p:spPr>
          <a:xfrm>
            <a:off x="2729552" y="3960127"/>
            <a:ext cx="3193576" cy="400110"/>
          </a:xfrm>
          <a:prstGeom prst="rect">
            <a:avLst/>
          </a:prstGeom>
          <a:noFill/>
        </p:spPr>
        <p:txBody>
          <a:bodyPr wrap="square" rtlCol="0">
            <a:spAutoFit/>
          </a:bodyPr>
          <a:lstStyle/>
          <a:p>
            <a:r>
              <a:rPr lang="en-US" sz="2000" b="1">
                <a:highlight>
                  <a:srgbClr val="FFFF00"/>
                </a:highlight>
                <a:latin typeface="Arial" panose="020B0604020202020204" pitchFamily="34" charset="0"/>
                <a:cs typeface="Arial" panose="020B0604020202020204" pitchFamily="34" charset="0"/>
              </a:rPr>
              <a:t>3 (Phonological Loop)</a:t>
            </a:r>
          </a:p>
        </p:txBody>
      </p:sp>
      <p:sp>
        <p:nvSpPr>
          <p:cNvPr id="5" name="TextBox 4">
            <a:extLst>
              <a:ext uri="{FF2B5EF4-FFF2-40B4-BE49-F238E27FC236}">
                <a16:creationId xmlns:a16="http://schemas.microsoft.com/office/drawing/2014/main" id="{021E2871-0FC2-46D4-A7C5-85C654E69BD6}"/>
              </a:ext>
            </a:extLst>
          </p:cNvPr>
          <p:cNvSpPr txBox="1"/>
          <p:nvPr/>
        </p:nvSpPr>
        <p:spPr>
          <a:xfrm>
            <a:off x="7710984" y="2320118"/>
            <a:ext cx="2674962" cy="400110"/>
          </a:xfrm>
          <a:prstGeom prst="rect">
            <a:avLst/>
          </a:prstGeom>
          <a:noFill/>
        </p:spPr>
        <p:txBody>
          <a:bodyPr wrap="square" rtlCol="0">
            <a:spAutoFit/>
          </a:bodyPr>
          <a:lstStyle/>
          <a:p>
            <a:r>
              <a:rPr lang="en-US" sz="2000" b="1">
                <a:highlight>
                  <a:srgbClr val="FFFF00"/>
                </a:highlight>
                <a:latin typeface="Arial" panose="020B0604020202020204" pitchFamily="34" charset="0"/>
                <a:cs typeface="Arial" panose="020B0604020202020204" pitchFamily="34" charset="0"/>
              </a:rPr>
              <a:t>4 (Visual Sketchpad)</a:t>
            </a:r>
          </a:p>
        </p:txBody>
      </p:sp>
    </p:spTree>
    <p:extLst>
      <p:ext uri="{BB962C8B-B14F-4D97-AF65-F5344CB8AC3E}">
        <p14:creationId xmlns:p14="http://schemas.microsoft.com/office/powerpoint/2010/main" val="206289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0E650-ABC2-4B54-BBCF-1E23E304C547}"/>
              </a:ext>
            </a:extLst>
          </p:cNvPr>
          <p:cNvSpPr>
            <a:spLocks noGrp="1"/>
          </p:cNvSpPr>
          <p:nvPr>
            <p:ph type="title"/>
          </p:nvPr>
        </p:nvSpPr>
        <p:spPr>
          <a:xfrm>
            <a:off x="265471" y="466343"/>
            <a:ext cx="11803473" cy="1362113"/>
          </a:xfrm>
        </p:spPr>
        <p:txBody>
          <a:bodyPr>
            <a:normAutofit/>
          </a:bodyPr>
          <a:lstStyle/>
          <a:p>
            <a:pPr fontAlgn="base"/>
            <a:r>
              <a:rPr lang="en-US" sz="4300" b="1"/>
              <a:t>Doing Simple Math Fast is a Major Brain Stimulant</a:t>
            </a:r>
          </a:p>
        </p:txBody>
      </p:sp>
      <p:pic>
        <p:nvPicPr>
          <p:cNvPr id="3" name="Picture 2">
            <a:extLst>
              <a:ext uri="{FF2B5EF4-FFF2-40B4-BE49-F238E27FC236}">
                <a16:creationId xmlns:a16="http://schemas.microsoft.com/office/drawing/2014/main" id="{9E0C101A-7E4D-44F5-88C0-A76644608B46}"/>
              </a:ext>
            </a:extLst>
          </p:cNvPr>
          <p:cNvPicPr>
            <a:picLocks noChangeAspect="1"/>
          </p:cNvPicPr>
          <p:nvPr/>
        </p:nvPicPr>
        <p:blipFill rotWithShape="1">
          <a:blip r:embed="rId3"/>
          <a:srcRect b="58499"/>
          <a:stretch/>
        </p:blipFill>
        <p:spPr>
          <a:xfrm>
            <a:off x="123056" y="3001836"/>
            <a:ext cx="6131762" cy="2675063"/>
          </a:xfrm>
          <a:prstGeom prst="rect">
            <a:avLst/>
          </a:prstGeom>
        </p:spPr>
      </p:pic>
      <p:pic>
        <p:nvPicPr>
          <p:cNvPr id="5122" name="Picture 2" descr="Related image">
            <a:extLst>
              <a:ext uri="{FF2B5EF4-FFF2-40B4-BE49-F238E27FC236}">
                <a16:creationId xmlns:a16="http://schemas.microsoft.com/office/drawing/2014/main" id="{EF80598E-A582-44F9-A610-656C784D6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335" b="-1"/>
          <a:stretch/>
        </p:blipFill>
        <p:spPr bwMode="auto">
          <a:xfrm>
            <a:off x="6227688" y="3004745"/>
            <a:ext cx="5964312" cy="26750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7950AA3-1377-4730-90B5-84B14C5BA027}"/>
              </a:ext>
            </a:extLst>
          </p:cNvPr>
          <p:cNvSpPr/>
          <p:nvPr/>
        </p:nvSpPr>
        <p:spPr>
          <a:xfrm>
            <a:off x="7814109" y="5676899"/>
            <a:ext cx="2791470" cy="923330"/>
          </a:xfrm>
          <a:prstGeom prst="rect">
            <a:avLst/>
          </a:prstGeom>
          <a:noFill/>
        </p:spPr>
        <p:txBody>
          <a:bodyPr wrap="none" lIns="91440" tIns="45720" rIns="91440" bIns="45720">
            <a:spAutoFit/>
          </a:bodyPr>
          <a:lstStyle/>
          <a:p>
            <a:pPr algn="ctr"/>
            <a:r>
              <a:rPr lang="en-US" sz="5400" b="1" i="1" cap="none" spc="0">
                <a:ln w="9525">
                  <a:solidFill>
                    <a:srgbClr val="FF0000"/>
                  </a:solidFill>
                  <a:prstDash val="solid"/>
                </a:ln>
                <a:solidFill>
                  <a:schemeClr val="accent5"/>
                </a:solidFill>
                <a:effectLst>
                  <a:outerShdw blurRad="12700" dist="38100" dir="2700000" algn="tl" rotWithShape="0">
                    <a:schemeClr val="accent5">
                      <a:lumMod val="60000"/>
                      <a:lumOff val="40000"/>
                    </a:schemeClr>
                  </a:outerShdw>
                </a:effectLst>
              </a:rPr>
              <a:t>Activate!</a:t>
            </a:r>
          </a:p>
        </p:txBody>
      </p:sp>
      <p:pic>
        <p:nvPicPr>
          <p:cNvPr id="5124" name="Picture 4" descr="Related image">
            <a:extLst>
              <a:ext uri="{FF2B5EF4-FFF2-40B4-BE49-F238E27FC236}">
                <a16:creationId xmlns:a16="http://schemas.microsoft.com/office/drawing/2014/main" id="{B410CE28-9D9C-40AF-83FE-53B0C5D6C85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525" t="26662" r="5884" b="10752"/>
          <a:stretch/>
        </p:blipFill>
        <p:spPr bwMode="auto">
          <a:xfrm>
            <a:off x="-112423" y="2300749"/>
            <a:ext cx="6207110" cy="38434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26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250"/>
                                        <p:tgtEl>
                                          <p:spTgt spid="5122"/>
                                        </p:tgtEl>
                                      </p:cBhvr>
                                    </p:animEffect>
                                  </p:childTnLst>
                                </p:cTn>
                              </p:par>
                            </p:childTnLst>
                          </p:cTn>
                        </p:par>
                        <p:par>
                          <p:cTn id="8" fill="hold">
                            <p:stCondLst>
                              <p:cond delay="1250"/>
                            </p:stCondLst>
                            <p:childTnLst>
                              <p:par>
                                <p:cTn id="9" presetID="31"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anim calcmode="lin" valueType="num">
                                      <p:cBhvr>
                                        <p:cTn id="13" dur="1250" fill="hold"/>
                                        <p:tgtEl>
                                          <p:spTgt spid="4"/>
                                        </p:tgtEl>
                                        <p:attrNameLst>
                                          <p:attrName>style.rotation</p:attrName>
                                        </p:attrNameLst>
                                      </p:cBhvr>
                                      <p:tavLst>
                                        <p:tav tm="0">
                                          <p:val>
                                            <p:fltVal val="90"/>
                                          </p:val>
                                        </p:tav>
                                        <p:tav tm="100000">
                                          <p:val>
                                            <p:fltVal val="0"/>
                                          </p:val>
                                        </p:tav>
                                      </p:tavLst>
                                    </p:anim>
                                    <p:animEffect transition="in" filter="fade">
                                      <p:cBhvr>
                                        <p:cTn id="14" dur="1250"/>
                                        <p:tgtEl>
                                          <p:spTgt spid="4"/>
                                        </p:tgtEl>
                                      </p:cBhvr>
                                    </p:animEffect>
                                  </p:childTnLst>
                                </p:cTn>
                              </p:par>
                            </p:childTnLst>
                          </p:cTn>
                        </p:par>
                        <p:par>
                          <p:cTn id="15" fill="hold">
                            <p:stCondLst>
                              <p:cond delay="2500"/>
                            </p:stCondLst>
                            <p:childTnLst>
                              <p:par>
                                <p:cTn id="16" presetID="1" presetClass="entr" presetSubtype="0" fill="hold" nodeType="afterEffect">
                                  <p:stCondLst>
                                    <p:cond delay="0"/>
                                  </p:stCondLst>
                                  <p:childTnLst>
                                    <p:set>
                                      <p:cBhvr>
                                        <p:cTn id="17"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y do people get so anxious about ma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839" y="247135"/>
            <a:ext cx="11134810" cy="6263330"/>
          </a:xfrm>
          <a:prstGeom prst="rect">
            <a:avLst/>
          </a:prstGeom>
        </p:spPr>
      </p:pic>
    </p:spTree>
    <p:extLst>
      <p:ext uri="{BB962C8B-B14F-4D97-AF65-F5344CB8AC3E}">
        <p14:creationId xmlns:p14="http://schemas.microsoft.com/office/powerpoint/2010/main" val="45512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882BC1-CAB5-4103-965F-8307AEE4BBF9}"/>
              </a:ext>
            </a:extLst>
          </p:cNvPr>
          <p:cNvSpPr>
            <a:spLocks noGrp="1"/>
          </p:cNvSpPr>
          <p:nvPr>
            <p:ph idx="1"/>
          </p:nvPr>
        </p:nvSpPr>
        <p:spPr>
          <a:xfrm>
            <a:off x="814493" y="2264833"/>
            <a:ext cx="10866882" cy="4801129"/>
          </a:xfrm>
        </p:spPr>
        <p:txBody>
          <a:bodyPr vert="horz" lIns="91440" tIns="45720" rIns="91440" bIns="45720" rtlCol="0" anchor="t">
            <a:normAutofit/>
          </a:bodyPr>
          <a:lstStyle/>
          <a:p>
            <a:pPr marL="0" indent="0">
              <a:buNone/>
            </a:pPr>
            <a:r>
              <a:rPr lang="en-US" sz="2800">
                <a:ea typeface="+mn-lt"/>
                <a:cs typeface="+mn-lt"/>
              </a:rPr>
              <a:t>We acknowledge that it sits upon Treaty Six Territory and the School Division is the beneficiary of this peace and friendship treaty. </a:t>
            </a:r>
            <a:endParaRPr lang="en-US" sz="2800">
              <a:cs typeface="Calibri" panose="020F0502020204030204"/>
            </a:endParaRPr>
          </a:p>
          <a:p>
            <a:pPr marL="0" indent="0">
              <a:buNone/>
            </a:pPr>
            <a:r>
              <a:rPr lang="en-US" sz="2800">
                <a:ea typeface="+mn-lt"/>
                <a:cs typeface="+mn-lt"/>
              </a:rPr>
              <a:t>Treaty Six encompasses the traditional territories of the Cree, Dene, </a:t>
            </a:r>
            <a:r>
              <a:rPr lang="en-US" sz="2800" err="1">
                <a:ea typeface="+mn-lt"/>
                <a:cs typeface="+mn-lt"/>
              </a:rPr>
              <a:t>Nakota</a:t>
            </a:r>
            <a:r>
              <a:rPr lang="en-US" sz="2800">
                <a:ea typeface="+mn-lt"/>
                <a:cs typeface="+mn-lt"/>
              </a:rPr>
              <a:t>, </a:t>
            </a:r>
            <a:r>
              <a:rPr lang="en-US" sz="2800" err="1">
                <a:ea typeface="+mn-lt"/>
                <a:cs typeface="+mn-lt"/>
              </a:rPr>
              <a:t>Saulteaux</a:t>
            </a:r>
            <a:r>
              <a:rPr lang="en-US" sz="2800">
                <a:ea typeface="+mn-lt"/>
                <a:cs typeface="+mn-lt"/>
              </a:rPr>
              <a:t> and Ojibwe and the homeland of the Métis Nation. We are dedicated to ensuring that the spirit of Reconciliation and Treaty Six is </a:t>
            </a:r>
            <a:r>
              <a:rPr lang="en-US" sz="2800" err="1">
                <a:ea typeface="+mn-lt"/>
                <a:cs typeface="+mn-lt"/>
              </a:rPr>
              <a:t>honoured</a:t>
            </a:r>
            <a:r>
              <a:rPr lang="en-US" sz="2800">
                <a:ea typeface="+mn-lt"/>
                <a:cs typeface="+mn-lt"/>
              </a:rPr>
              <a:t> and respected. This acknowledgement also reaffirms our relationship with one another.</a:t>
            </a:r>
            <a:endParaRPr lang="en-US" sz="2800">
              <a:cs typeface="Calibri" panose="020F0502020204030204"/>
            </a:endParaRPr>
          </a:p>
        </p:txBody>
      </p:sp>
    </p:spTree>
    <p:extLst>
      <p:ext uri="{BB962C8B-B14F-4D97-AF65-F5344CB8AC3E}">
        <p14:creationId xmlns:p14="http://schemas.microsoft.com/office/powerpoint/2010/main" val="9928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5A9D-4130-4FE6-8BE1-A21C46084DA0}"/>
              </a:ext>
            </a:extLst>
          </p:cNvPr>
          <p:cNvSpPr>
            <a:spLocks noGrp="1"/>
          </p:cNvSpPr>
          <p:nvPr>
            <p:ph type="title"/>
          </p:nvPr>
        </p:nvSpPr>
        <p:spPr/>
        <p:txBody>
          <a:bodyPr>
            <a:normAutofit/>
          </a:bodyPr>
          <a:lstStyle/>
          <a:p>
            <a:r>
              <a:rPr lang="en-US" sz="3600">
                <a:cs typeface="Calibri"/>
              </a:rPr>
              <a:t>Math Anxiety – Let's Talk About It...</a:t>
            </a:r>
            <a:endParaRPr lang="en-US" sz="3600"/>
          </a:p>
        </p:txBody>
      </p:sp>
      <p:sp>
        <p:nvSpPr>
          <p:cNvPr id="3" name="Content Placeholder 2">
            <a:extLst>
              <a:ext uri="{FF2B5EF4-FFF2-40B4-BE49-F238E27FC236}">
                <a16:creationId xmlns:a16="http://schemas.microsoft.com/office/drawing/2014/main" id="{7541BF85-1D5D-4B1A-97C9-6872ED81F8ED}"/>
              </a:ext>
            </a:extLst>
          </p:cNvPr>
          <p:cNvSpPr>
            <a:spLocks noGrp="1"/>
          </p:cNvSpPr>
          <p:nvPr>
            <p:ph idx="1"/>
          </p:nvPr>
        </p:nvSpPr>
        <p:spPr>
          <a:xfrm>
            <a:off x="1364827" y="1837972"/>
            <a:ext cx="9628632" cy="4536545"/>
          </a:xfrm>
        </p:spPr>
        <p:txBody>
          <a:bodyPr vert="horz" lIns="91440" tIns="45720" rIns="91440" bIns="45720" rtlCol="0" anchor="t">
            <a:noAutofit/>
          </a:bodyPr>
          <a:lstStyle/>
          <a:p>
            <a:pPr marL="0" indent="0">
              <a:buNone/>
            </a:pPr>
            <a:r>
              <a:rPr lang="en-US" sz="3200">
                <a:cs typeface="Calibri"/>
              </a:rPr>
              <a:t>How can we set our classrooms to squash math anxiety?</a:t>
            </a:r>
            <a:endParaRPr lang="en-US"/>
          </a:p>
          <a:p>
            <a:r>
              <a:rPr lang="en-US" sz="3200">
                <a:cs typeface="Calibri"/>
              </a:rPr>
              <a:t>Consider things like:</a:t>
            </a:r>
          </a:p>
          <a:p>
            <a:pPr lvl="1"/>
            <a:r>
              <a:rPr lang="en-US" sz="3200">
                <a:cs typeface="Calibri"/>
              </a:rPr>
              <a:t>Negative self-talk </a:t>
            </a:r>
          </a:p>
          <a:p>
            <a:pPr lvl="1"/>
            <a:r>
              <a:rPr lang="en-US" sz="3200">
                <a:cs typeface="Calibri"/>
              </a:rPr>
              <a:t>Teacher or parent attitudes</a:t>
            </a:r>
          </a:p>
          <a:p>
            <a:pPr lvl="1"/>
            <a:r>
              <a:rPr lang="en-US" sz="3200">
                <a:cs typeface="Calibri"/>
              </a:rPr>
              <a:t>Culture – mistakes, learner profiles</a:t>
            </a:r>
          </a:p>
          <a:p>
            <a:pPr lvl="1"/>
            <a:r>
              <a:rPr lang="en-US" sz="3200">
                <a:cs typeface="Calibri"/>
              </a:rPr>
              <a:t>Timed tasks</a:t>
            </a:r>
          </a:p>
          <a:p>
            <a:pPr lvl="1"/>
            <a:r>
              <a:rPr lang="en-US" sz="3200">
                <a:cs typeface="Calibri"/>
              </a:rPr>
              <a:t>Support</a:t>
            </a:r>
          </a:p>
          <a:p>
            <a:pPr lvl="1"/>
            <a:r>
              <a:rPr lang="en-US" sz="3200">
                <a:cs typeface="Calibri"/>
              </a:rPr>
              <a:t>Brain breaks, games</a:t>
            </a:r>
          </a:p>
          <a:p>
            <a:pPr lvl="1"/>
            <a:r>
              <a:rPr lang="en-US" sz="3200">
                <a:cs typeface="Calibri"/>
              </a:rPr>
              <a:t>Growth Mindset</a:t>
            </a:r>
          </a:p>
          <a:p>
            <a:pPr lvl="1"/>
            <a:endParaRPr lang="en-US">
              <a:cs typeface="Calibri"/>
            </a:endParaRPr>
          </a:p>
        </p:txBody>
      </p:sp>
    </p:spTree>
    <p:extLst>
      <p:ext uri="{BB962C8B-B14F-4D97-AF65-F5344CB8AC3E}">
        <p14:creationId xmlns:p14="http://schemas.microsoft.com/office/powerpoint/2010/main" val="327427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5E8F1-CA0C-45EC-8C76-9A2265F206FD}"/>
              </a:ext>
            </a:extLst>
          </p:cNvPr>
          <p:cNvSpPr>
            <a:spLocks noGrp="1"/>
          </p:cNvSpPr>
          <p:nvPr>
            <p:ph type="title"/>
          </p:nvPr>
        </p:nvSpPr>
        <p:spPr/>
        <p:txBody>
          <a:bodyPr/>
          <a:lstStyle/>
          <a:p>
            <a:r>
              <a:rPr lang="en-US">
                <a:cs typeface="Calibri"/>
              </a:rPr>
              <a:t>Your Turn! </a:t>
            </a:r>
            <a:endParaRPr lang="en-US"/>
          </a:p>
        </p:txBody>
      </p:sp>
      <p:sp>
        <p:nvSpPr>
          <p:cNvPr id="3" name="Content Placeholder 2">
            <a:extLst>
              <a:ext uri="{FF2B5EF4-FFF2-40B4-BE49-F238E27FC236}">
                <a16:creationId xmlns:a16="http://schemas.microsoft.com/office/drawing/2014/main" id="{9C760B63-985A-4C32-B8A2-B9253624D9D7}"/>
              </a:ext>
            </a:extLst>
          </p:cNvPr>
          <p:cNvSpPr>
            <a:spLocks noGrp="1"/>
          </p:cNvSpPr>
          <p:nvPr>
            <p:ph idx="1"/>
          </p:nvPr>
        </p:nvSpPr>
        <p:spPr>
          <a:xfrm>
            <a:off x="899160" y="2303638"/>
            <a:ext cx="10376520" cy="3986213"/>
          </a:xfrm>
        </p:spPr>
        <p:txBody>
          <a:bodyPr vert="horz" lIns="91440" tIns="45720" rIns="91440" bIns="45720" rtlCol="0" anchor="t">
            <a:normAutofit/>
          </a:bodyPr>
          <a:lstStyle/>
          <a:p>
            <a:pPr marL="0" indent="0">
              <a:buNone/>
            </a:pPr>
            <a:r>
              <a:rPr lang="en-US" sz="3600" b="1">
                <a:solidFill>
                  <a:srgbClr val="FF0000"/>
                </a:solidFill>
                <a:cs typeface="Calibri" panose="020F0502020204030204"/>
              </a:rPr>
              <a:t>Create a Top 10 List of ways to squash Math Anxiety!</a:t>
            </a:r>
          </a:p>
          <a:p>
            <a:pPr marL="0" indent="0">
              <a:buNone/>
            </a:pPr>
            <a:endParaRPr lang="en-US" sz="3600" b="1">
              <a:solidFill>
                <a:srgbClr val="FFC000"/>
              </a:solidFill>
              <a:cs typeface="Calibri" panose="020F0502020204030204"/>
            </a:endParaRPr>
          </a:p>
          <a:p>
            <a:pPr marL="0" indent="0">
              <a:buNone/>
            </a:pPr>
            <a:endParaRPr lang="en-US" sz="3600" b="1">
              <a:solidFill>
                <a:srgbClr val="FFC000"/>
              </a:solidFill>
              <a:cs typeface="Calibri" panose="020F0502020204030204"/>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6170" y="3437757"/>
            <a:ext cx="4762500" cy="2676525"/>
          </a:xfrm>
          <a:prstGeom prst="rect">
            <a:avLst/>
          </a:prstGeom>
        </p:spPr>
      </p:pic>
      <p:pic>
        <p:nvPicPr>
          <p:cNvPr id="6" name="Picture 5"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37" y="708296"/>
            <a:ext cx="878205" cy="8782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hecklist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0267" y="708296"/>
            <a:ext cx="898525" cy="898525"/>
          </a:xfrm>
          <a:prstGeom prst="rect">
            <a:avLst/>
          </a:prstGeom>
          <a:noFill/>
          <a:extLst/>
        </p:spPr>
      </p:pic>
    </p:spTree>
    <p:extLst>
      <p:ext uri="{BB962C8B-B14F-4D97-AF65-F5344CB8AC3E}">
        <p14:creationId xmlns:p14="http://schemas.microsoft.com/office/powerpoint/2010/main" val="70430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The Structure of a Successful Math Class</a:t>
            </a:r>
          </a:p>
        </p:txBody>
      </p:sp>
      <p:sp>
        <p:nvSpPr>
          <p:cNvPr id="5" name="Text Placeholder 4"/>
          <p:cNvSpPr>
            <a:spLocks noGrp="1"/>
          </p:cNvSpPr>
          <p:nvPr>
            <p:ph type="body" idx="1"/>
          </p:nvPr>
        </p:nvSpPr>
        <p:spPr/>
        <p:txBody>
          <a:bodyPr/>
          <a:lstStyle/>
          <a:p>
            <a:r>
              <a:rPr lang="en-US"/>
              <a:t>The Big 5 of Math Instruction</a:t>
            </a:r>
          </a:p>
        </p:txBody>
      </p:sp>
    </p:spTree>
    <p:extLst>
      <p:ext uri="{BB962C8B-B14F-4D97-AF65-F5344CB8AC3E}">
        <p14:creationId xmlns:p14="http://schemas.microsoft.com/office/powerpoint/2010/main" val="332825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Accessible Mathematics – 10 instructional shifts that raise student achie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566" y="466343"/>
            <a:ext cx="4914900"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2534849"/>
            <a:ext cx="6643614" cy="3139321"/>
          </a:xfrm>
          <a:prstGeom prst="rect">
            <a:avLst/>
          </a:prstGeom>
          <a:noFill/>
        </p:spPr>
        <p:txBody>
          <a:bodyPr wrap="none" lIns="91440" tIns="45720" rIns="91440" bIns="45720" anchor="t">
            <a:spAutoFit/>
          </a:bodyPr>
          <a:lstStyle/>
          <a:p>
            <a:pPr algn="ctr"/>
            <a:r>
              <a:rPr lang="en-US" sz="5400" b="1" cap="none" spc="0">
                <a:ln w="12700">
                  <a:solidFill>
                    <a:schemeClr val="accent1"/>
                  </a:solidFill>
                  <a:prstDash val="solid"/>
                </a:ln>
                <a:solidFill>
                  <a:srgbClr val="FF0000"/>
                </a:solidFill>
                <a:effectLst>
                  <a:outerShdw dist="38100" dir="2640000" algn="bl" rotWithShape="0">
                    <a:schemeClr val="accent1"/>
                  </a:outerShdw>
                </a:effectLst>
              </a:rPr>
              <a:t>Professional</a:t>
            </a:r>
            <a:r>
              <a:rPr lang="en-US" sz="5400" b="1">
                <a:ln w="12700">
                  <a:solidFill>
                    <a:schemeClr val="accent1"/>
                  </a:solidFill>
                  <a:prstDash val="solid"/>
                </a:ln>
                <a:solidFill>
                  <a:srgbClr val="FF0000"/>
                </a:solidFill>
                <a:effectLst>
                  <a:outerShdw dist="38100" dir="2640000" algn="bl" rotWithShape="0">
                    <a:schemeClr val="accent1"/>
                  </a:outerShdw>
                </a:effectLst>
              </a:rPr>
              <a:t> </a:t>
            </a:r>
            <a:endParaRPr lang="en-US" sz="5400" b="1">
              <a:ln w="12700">
                <a:solidFill>
                  <a:srgbClr val="DDC237"/>
                </a:solidFill>
                <a:prstDash val="solid"/>
              </a:ln>
              <a:solidFill>
                <a:srgbClr val="FF0000"/>
              </a:solidFill>
              <a:effectLst>
                <a:outerShdw dist="38100" dir="2640000" algn="bl" rotWithShape="0">
                  <a:srgbClr val="DDC237"/>
                </a:outerShdw>
              </a:effectLst>
              <a:latin typeface="Calibri"/>
              <a:cs typeface="Calibri"/>
            </a:endParaRPr>
          </a:p>
          <a:p>
            <a:pPr algn="ctr"/>
            <a:r>
              <a:rPr lang="en-US" sz="5400" b="1">
                <a:ln w="12700">
                  <a:solidFill>
                    <a:schemeClr val="accent1"/>
                  </a:solidFill>
                  <a:prstDash val="solid"/>
                </a:ln>
                <a:solidFill>
                  <a:srgbClr val="FF0000"/>
                </a:solidFill>
                <a:effectLst>
                  <a:outerShdw dist="38100" dir="2640000" algn="bl" rotWithShape="0">
                    <a:schemeClr val="accent1"/>
                  </a:outerShdw>
                </a:effectLst>
              </a:rPr>
              <a:t>Learning</a:t>
            </a:r>
          </a:p>
          <a:p>
            <a:pPr algn="ctr"/>
            <a:r>
              <a:rPr lang="en-US" sz="5400" b="1" cap="none" spc="0">
                <a:ln w="12700">
                  <a:solidFill>
                    <a:schemeClr val="accent1"/>
                  </a:solidFill>
                  <a:prstDash val="solid"/>
                </a:ln>
                <a:solidFill>
                  <a:srgbClr val="FF0000"/>
                </a:solidFill>
                <a:effectLst>
                  <a:outerShdw dist="38100" dir="2640000" algn="bl" rotWithShape="0">
                    <a:schemeClr val="accent1"/>
                  </a:outerShdw>
                </a:effectLst>
              </a:rPr>
              <a:t>Resource</a:t>
            </a:r>
          </a:p>
          <a:p>
            <a:pPr algn="ctr"/>
            <a:r>
              <a:rPr lang="en-US" sz="3600" b="1">
                <a:ln w="12700">
                  <a:solidFill>
                    <a:schemeClr val="accent1"/>
                  </a:solidFill>
                  <a:prstDash val="solid"/>
                </a:ln>
                <a:solidFill>
                  <a:srgbClr val="FF0000"/>
                </a:solidFill>
                <a:effectLst>
                  <a:outerShdw dist="38100" dir="2640000" algn="bl" rotWithShape="0">
                    <a:schemeClr val="accent1"/>
                  </a:outerShdw>
                </a:effectLst>
              </a:rPr>
              <a:t>https://tinyurl.com/MathPDBook</a:t>
            </a:r>
            <a:endParaRPr lang="en-US" sz="3600" b="1" cap="none" spc="0">
              <a:ln w="12700">
                <a:solidFill>
                  <a:schemeClr val="accent1"/>
                </a:solidFill>
                <a:prstDash val="solid"/>
              </a:ln>
              <a:solidFill>
                <a:srgbClr val="FF0000"/>
              </a:solidFill>
              <a:effectLst>
                <a:outerShdw dist="38100" dir="2640000" algn="bl" rotWithShape="0">
                  <a:schemeClr val="accent1"/>
                </a:outerShdw>
              </a:effectLst>
            </a:endParaRPr>
          </a:p>
        </p:txBody>
      </p:sp>
      <p:pic>
        <p:nvPicPr>
          <p:cNvPr id="4" name="Picture 3"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367" y="658177"/>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1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7127D-BAAE-43F6-B2A5-18B0D37C8DF0}"/>
              </a:ext>
            </a:extLst>
          </p:cNvPr>
          <p:cNvSpPr>
            <a:spLocks noGrp="1"/>
          </p:cNvSpPr>
          <p:nvPr>
            <p:ph type="ctrTitle"/>
          </p:nvPr>
        </p:nvSpPr>
        <p:spPr/>
        <p:txBody>
          <a:bodyPr/>
          <a:lstStyle/>
          <a:p>
            <a:r>
              <a:rPr lang="en-US">
                <a:cs typeface="Calibri"/>
              </a:rPr>
              <a:t>Instruction Matters!</a:t>
            </a:r>
            <a:endParaRPr lang="en-US"/>
          </a:p>
        </p:txBody>
      </p:sp>
      <p:sp>
        <p:nvSpPr>
          <p:cNvPr id="3" name="Content Placeholder 2">
            <a:extLst>
              <a:ext uri="{FF2B5EF4-FFF2-40B4-BE49-F238E27FC236}">
                <a16:creationId xmlns:a16="http://schemas.microsoft.com/office/drawing/2014/main" id="{110D87FF-602D-496C-9A6F-B77B3EF0E815}"/>
              </a:ext>
            </a:extLst>
          </p:cNvPr>
          <p:cNvSpPr>
            <a:spLocks noGrp="1"/>
          </p:cNvSpPr>
          <p:nvPr>
            <p:ph type="subTitle" idx="1"/>
          </p:nvPr>
        </p:nvSpPr>
        <p:spPr/>
        <p:txBody>
          <a:bodyPr vert="horz" lIns="91440" tIns="45720" rIns="91440" bIns="45720" rtlCol="0" anchor="t">
            <a:normAutofit/>
          </a:bodyPr>
          <a:lstStyle/>
          <a:p>
            <a:r>
              <a:rPr lang="en-US" b="1">
                <a:ea typeface="+mn-lt"/>
                <a:cs typeface="+mn-lt"/>
              </a:rPr>
              <a:t>Each class should include these elements: </a:t>
            </a:r>
            <a:endParaRPr lang="en-US"/>
          </a:p>
        </p:txBody>
      </p:sp>
    </p:spTree>
    <p:extLst>
      <p:ext uri="{BB962C8B-B14F-4D97-AF65-F5344CB8AC3E}">
        <p14:creationId xmlns:p14="http://schemas.microsoft.com/office/powerpoint/2010/main" val="68524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bwMode="black">
          <a:xfrm>
            <a:off x="1280160" y="466343"/>
            <a:ext cx="9628632" cy="1362113"/>
          </a:xfrm>
          <a:prstGeom prst="rect">
            <a:avLst/>
          </a:prstGeom>
        </p:spPr>
        <p:txBody>
          <a:bodyPr anchor="ctr">
            <a:normAutofit/>
          </a:bodyPr>
          <a:lstStyle/>
          <a:p>
            <a:r>
              <a:rPr lang="en-US"/>
              <a:t>Instruction Matters! </a:t>
            </a:r>
          </a:p>
        </p:txBody>
      </p:sp>
      <p:pic>
        <p:nvPicPr>
          <p:cNvPr id="2" name="Picture 2" descr="A group of people sitting at a table looking at a computer&#10;&#10;Description generated with very high confidence">
            <a:extLst>
              <a:ext uri="{FF2B5EF4-FFF2-40B4-BE49-F238E27FC236}">
                <a16:creationId xmlns:a16="http://schemas.microsoft.com/office/drawing/2014/main" id="{05B0CFBC-DE34-4CB9-B23D-C4C03E9103A4}"/>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l="23018" r="1111" b="5"/>
          <a:stretch/>
        </p:blipFill>
        <p:spPr>
          <a:xfrm>
            <a:off x="670560" y="2184727"/>
            <a:ext cx="4489704" cy="3986784"/>
          </a:xfrm>
          <a:prstGeom prst="rect">
            <a:avLst/>
          </a:prstGeom>
          <a:noFill/>
        </p:spPr>
      </p:pic>
      <p:sp>
        <p:nvSpPr>
          <p:cNvPr id="6" name="Content Placeholder 5"/>
          <p:cNvSpPr>
            <a:spLocks noGrp="1"/>
          </p:cNvSpPr>
          <p:nvPr>
            <p:ph sz="half" idx="2"/>
          </p:nvPr>
        </p:nvSpPr>
        <p:spPr>
          <a:xfrm>
            <a:off x="5565059" y="1837373"/>
            <a:ext cx="6518788" cy="5010720"/>
          </a:xfrm>
          <a:prstGeom prst="rect">
            <a:avLst/>
          </a:prstGeom>
        </p:spPr>
        <p:txBody>
          <a:bodyPr vert="horz" lIns="91440" tIns="45720" rIns="91440" bIns="45720" rtlCol="0" anchor="t">
            <a:normAutofit/>
          </a:bodyPr>
          <a:lstStyle/>
          <a:p>
            <a:pPr marL="0" indent="0">
              <a:buNone/>
            </a:pPr>
            <a:r>
              <a:rPr lang="en-US" sz="2800" b="1"/>
              <a:t>Each class should include these elements: </a:t>
            </a:r>
          </a:p>
          <a:p>
            <a:pPr marL="457200" lvl="0" indent="-457200">
              <a:buAutoNum type="arabicPeriod"/>
            </a:pPr>
            <a:r>
              <a:rPr lang="en-US" sz="2800" b="1"/>
              <a:t>Mixed review practice – cumulative</a:t>
            </a:r>
            <a:endParaRPr lang="en-US" sz="2800">
              <a:cs typeface="Calibri" panose="020F0502020204030204"/>
            </a:endParaRPr>
          </a:p>
          <a:p>
            <a:pPr marL="457200" indent="-457200">
              <a:buAutoNum type="arabicPeriod"/>
            </a:pPr>
            <a:r>
              <a:rPr lang="en-US" sz="2800" b="1"/>
              <a:t>Mental Math or Number Talk </a:t>
            </a:r>
            <a:endParaRPr lang="en-US" sz="2800">
              <a:cs typeface="Calibri"/>
            </a:endParaRPr>
          </a:p>
          <a:p>
            <a:pPr marL="457200" indent="-457200">
              <a:buAutoNum type="arabicPeriod"/>
            </a:pPr>
            <a:r>
              <a:rPr lang="en-US" sz="2600" b="1"/>
              <a:t>New Concept introduction or reinforcement </a:t>
            </a:r>
            <a:endParaRPr lang="en-US" sz="2600">
              <a:cs typeface="Calibri" panose="020F0502020204030204"/>
            </a:endParaRPr>
          </a:p>
          <a:p>
            <a:pPr marL="457200" lvl="0" indent="-457200">
              <a:buAutoNum type="arabicPeriod"/>
            </a:pPr>
            <a:r>
              <a:rPr lang="en-US" sz="2800" b="1"/>
              <a:t>Outcome based math work time</a:t>
            </a:r>
            <a:endParaRPr lang="en-US" sz="2800">
              <a:cs typeface="Calibri" panose="020F0502020204030204"/>
            </a:endParaRPr>
          </a:p>
          <a:p>
            <a:pPr marL="457200" indent="-457200">
              <a:buAutoNum type="arabicPeriod"/>
            </a:pPr>
            <a:r>
              <a:rPr lang="en-US" sz="2800" b="1"/>
              <a:t>Reflection and Assessment/exit to plan for instruction</a:t>
            </a:r>
            <a:endParaRPr lang="en-US" sz="2800">
              <a:cs typeface="Calibri" panose="020F0502020204030204"/>
            </a:endParaRPr>
          </a:p>
          <a:p>
            <a:endParaRPr lang="en-US" sz="2000"/>
          </a:p>
        </p:txBody>
      </p:sp>
      <p:pic>
        <p:nvPicPr>
          <p:cNvPr id="7" name="Picture 6" descr="Image result for .pd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8792"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79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4D69-D62C-4EC6-A255-A5EA5EE12288}"/>
              </a:ext>
            </a:extLst>
          </p:cNvPr>
          <p:cNvSpPr>
            <a:spLocks noGrp="1"/>
          </p:cNvSpPr>
          <p:nvPr>
            <p:ph type="title"/>
          </p:nvPr>
        </p:nvSpPr>
        <p:spPr>
          <a:xfrm>
            <a:off x="572238" y="417182"/>
            <a:ext cx="9628632" cy="1362113"/>
          </a:xfrm>
        </p:spPr>
        <p:txBody>
          <a:bodyPr/>
          <a:lstStyle/>
          <a:p>
            <a:r>
              <a:rPr lang="en-US">
                <a:cs typeface="Calibri"/>
              </a:rPr>
              <a:t>The Big 5 for a Math Class</a:t>
            </a:r>
            <a:endParaRPr lang="en-US"/>
          </a:p>
        </p:txBody>
      </p:sp>
      <p:graphicFrame>
        <p:nvGraphicFramePr>
          <p:cNvPr id="5" name="Diagram 5">
            <a:extLst>
              <a:ext uri="{FF2B5EF4-FFF2-40B4-BE49-F238E27FC236}">
                <a16:creationId xmlns:a16="http://schemas.microsoft.com/office/drawing/2014/main" id="{FDAEA3EA-8F04-4860-9AB3-8C5C2FE382AD}"/>
              </a:ext>
            </a:extLst>
          </p:cNvPr>
          <p:cNvGraphicFramePr>
            <a:graphicFrameLocks noGrp="1"/>
          </p:cNvGraphicFramePr>
          <p:nvPr>
            <p:ph sz="half" idx="1"/>
            <p:extLst>
              <p:ext uri="{D42A27DB-BD31-4B8C-83A1-F6EECF244321}">
                <p14:modId xmlns:p14="http://schemas.microsoft.com/office/powerpoint/2010/main" val="458592965"/>
              </p:ext>
            </p:extLst>
          </p:nvPr>
        </p:nvGraphicFramePr>
        <p:xfrm>
          <a:off x="393290" y="1946788"/>
          <a:ext cx="5377273" cy="44787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58" name="Diagram 658">
            <a:extLst>
              <a:ext uri="{FF2B5EF4-FFF2-40B4-BE49-F238E27FC236}">
                <a16:creationId xmlns:a16="http://schemas.microsoft.com/office/drawing/2014/main" id="{82F2D3E1-B976-4C36-96B2-18707FCAF2BE}"/>
              </a:ext>
            </a:extLst>
          </p:cNvPr>
          <p:cNvGraphicFramePr>
            <a:graphicFrameLocks noGrp="1"/>
          </p:cNvGraphicFramePr>
          <p:nvPr>
            <p:ph sz="half" idx="2"/>
            <p:extLst>
              <p:ext uri="{D42A27DB-BD31-4B8C-83A1-F6EECF244321}">
                <p14:modId xmlns:p14="http://schemas.microsoft.com/office/powerpoint/2010/main" val="1161977861"/>
              </p:ext>
            </p:extLst>
          </p:nvPr>
        </p:nvGraphicFramePr>
        <p:xfrm>
          <a:off x="6351639" y="2074606"/>
          <a:ext cx="5505584" cy="43509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Image result for .pdf"/>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55587" y="609643"/>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68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4A8A-6982-47C0-A418-CCB7849B2B3E}"/>
              </a:ext>
            </a:extLst>
          </p:cNvPr>
          <p:cNvSpPr>
            <a:spLocks noGrp="1"/>
          </p:cNvSpPr>
          <p:nvPr>
            <p:ph type="title"/>
          </p:nvPr>
        </p:nvSpPr>
        <p:spPr/>
        <p:txBody>
          <a:bodyPr/>
          <a:lstStyle/>
          <a:p>
            <a:r>
              <a:rPr lang="en-US">
                <a:cs typeface="Calibri"/>
              </a:rPr>
              <a:t>Thinking Time! </a:t>
            </a:r>
            <a:endParaRPr lang="en-US"/>
          </a:p>
        </p:txBody>
      </p:sp>
      <p:sp>
        <p:nvSpPr>
          <p:cNvPr id="3" name="Content Placeholder 2">
            <a:extLst>
              <a:ext uri="{FF2B5EF4-FFF2-40B4-BE49-F238E27FC236}">
                <a16:creationId xmlns:a16="http://schemas.microsoft.com/office/drawing/2014/main" id="{783FFAC3-9F57-4330-8665-76EFD14E3EE4}"/>
              </a:ext>
            </a:extLst>
          </p:cNvPr>
          <p:cNvSpPr>
            <a:spLocks noGrp="1"/>
          </p:cNvSpPr>
          <p:nvPr>
            <p:ph idx="1"/>
          </p:nvPr>
        </p:nvSpPr>
        <p:spPr>
          <a:xfrm>
            <a:off x="3933049" y="2106082"/>
            <a:ext cx="7582521" cy="1516769"/>
          </a:xfrm>
        </p:spPr>
        <p:txBody>
          <a:bodyPr vert="horz" lIns="91440" tIns="45720" rIns="91440" bIns="45720" rtlCol="0" anchor="t">
            <a:normAutofit/>
          </a:bodyPr>
          <a:lstStyle/>
          <a:p>
            <a:pPr marL="0" indent="0">
              <a:buNone/>
            </a:pPr>
            <a:r>
              <a:rPr lang="en-US" sz="4000" b="1">
                <a:solidFill>
                  <a:srgbClr val="FFC000"/>
                </a:solidFill>
                <a:ea typeface="+mn-lt"/>
                <a:cs typeface="+mn-lt"/>
              </a:rPr>
              <a:t>What could a schedule for the Big 5 look like in a classroom?</a:t>
            </a:r>
            <a:endParaRPr lang="en-US" sz="4000">
              <a:solidFill>
                <a:srgbClr val="FFC000"/>
              </a:solidFill>
              <a:cs typeface="Calibri" panose="020F0502020204030204"/>
            </a:endParaRPr>
          </a:p>
          <a:p>
            <a:pPr marL="0" indent="0">
              <a:buNone/>
            </a:pPr>
            <a:endParaRPr lang="en-US">
              <a:cs typeface="Calibri"/>
            </a:endParaRPr>
          </a:p>
        </p:txBody>
      </p:sp>
      <p:sp>
        <p:nvSpPr>
          <p:cNvPr id="5" name="TextBox 4">
            <a:extLst>
              <a:ext uri="{FF2B5EF4-FFF2-40B4-BE49-F238E27FC236}">
                <a16:creationId xmlns:a16="http://schemas.microsoft.com/office/drawing/2014/main" id="{CDB6CB05-9C79-4284-9E5F-79DCBFC136AB}"/>
              </a:ext>
            </a:extLst>
          </p:cNvPr>
          <p:cNvSpPr txBox="1"/>
          <p:nvPr/>
        </p:nvSpPr>
        <p:spPr>
          <a:xfrm>
            <a:off x="1337735" y="3835400"/>
            <a:ext cx="10857087"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0E2622"/>
                </a:solidFill>
              </a:rPr>
              <a:t>With your school partner, break down the five sections of a class with estimated times for each section based on your school's schedule.   Keep this. We'll revisit this later and share them. </a:t>
            </a:r>
          </a:p>
        </p:txBody>
      </p:sp>
      <p:pic>
        <p:nvPicPr>
          <p:cNvPr id="6" name="Picture 6" descr="A picture containing drawing&#10;&#10;Description generated with very high confidence">
            <a:extLst>
              <a:ext uri="{FF2B5EF4-FFF2-40B4-BE49-F238E27FC236}">
                <a16:creationId xmlns:a16="http://schemas.microsoft.com/office/drawing/2014/main" id="{C93F427E-F8FC-4E21-8E2E-222AAFF98106}"/>
              </a:ext>
            </a:extLst>
          </p:cNvPr>
          <p:cNvPicPr>
            <a:picLocks noChangeAspect="1"/>
          </p:cNvPicPr>
          <p:nvPr/>
        </p:nvPicPr>
        <p:blipFill>
          <a:blip r:embed="rId3"/>
          <a:stretch>
            <a:fillRect/>
          </a:stretch>
        </p:blipFill>
        <p:spPr>
          <a:xfrm>
            <a:off x="67733" y="2105695"/>
            <a:ext cx="2743200" cy="132016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 name="Picture 6" descr="Image result for checklist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0237" y="698136"/>
            <a:ext cx="898525" cy="898525"/>
          </a:xfrm>
          <a:prstGeom prst="rect">
            <a:avLst/>
          </a:prstGeom>
          <a:noFill/>
          <a:extLst/>
        </p:spPr>
      </p:pic>
    </p:spTree>
    <p:extLst>
      <p:ext uri="{BB962C8B-B14F-4D97-AF65-F5344CB8AC3E}">
        <p14:creationId xmlns:p14="http://schemas.microsoft.com/office/powerpoint/2010/main" val="310320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46A0F-D059-40D1-A342-8B5BAB4237FB}"/>
              </a:ext>
            </a:extLst>
          </p:cNvPr>
          <p:cNvSpPr>
            <a:spLocks noGrp="1"/>
          </p:cNvSpPr>
          <p:nvPr>
            <p:ph type="title"/>
          </p:nvPr>
        </p:nvSpPr>
        <p:spPr/>
        <p:txBody>
          <a:bodyPr/>
          <a:lstStyle/>
          <a:p>
            <a:r>
              <a:rPr lang="en-US">
                <a:cs typeface="Calibri"/>
              </a:rPr>
              <a:t>Example Schedule (FLEXIBLE)</a:t>
            </a:r>
            <a:endParaRPr lang="en-US"/>
          </a:p>
        </p:txBody>
      </p:sp>
      <p:sp>
        <p:nvSpPr>
          <p:cNvPr id="3" name="Content Placeholder 2">
            <a:extLst>
              <a:ext uri="{FF2B5EF4-FFF2-40B4-BE49-F238E27FC236}">
                <a16:creationId xmlns:a16="http://schemas.microsoft.com/office/drawing/2014/main" id="{EA2B0FCC-B842-41A1-B5C9-35F3B4704A53}"/>
              </a:ext>
            </a:extLst>
          </p:cNvPr>
          <p:cNvSpPr>
            <a:spLocks noGrp="1"/>
          </p:cNvSpPr>
          <p:nvPr>
            <p:ph sz="half" idx="1"/>
          </p:nvPr>
        </p:nvSpPr>
        <p:spPr>
          <a:xfrm>
            <a:off x="729827" y="2194560"/>
            <a:ext cx="11220701" cy="4367783"/>
          </a:xfrm>
        </p:spPr>
        <p:txBody>
          <a:bodyPr vert="horz" lIns="91440" tIns="45720" rIns="91440" bIns="45720" rtlCol="0" anchor="t">
            <a:noAutofit/>
          </a:bodyPr>
          <a:lstStyle/>
          <a:p>
            <a:pPr marL="457200" indent="-457200">
              <a:buAutoNum type="arabicPeriod"/>
            </a:pPr>
            <a:r>
              <a:rPr lang="en-US" sz="3200" b="1">
                <a:ea typeface="+mn-lt"/>
                <a:cs typeface="+mn-lt"/>
              </a:rPr>
              <a:t>Mixed review practice – cumulative </a:t>
            </a:r>
            <a:r>
              <a:rPr lang="en-US" sz="3200" b="1">
                <a:solidFill>
                  <a:srgbClr val="FF0000"/>
                </a:solidFill>
                <a:ea typeface="+mn-lt"/>
                <a:cs typeface="+mn-lt"/>
              </a:rPr>
              <a:t>(5-10 min)</a:t>
            </a:r>
            <a:endParaRPr lang="en-US" sz="3200">
              <a:solidFill>
                <a:srgbClr val="FF0000"/>
              </a:solidFill>
              <a:ea typeface="+mn-lt"/>
              <a:cs typeface="+mn-lt"/>
            </a:endParaRPr>
          </a:p>
          <a:p>
            <a:pPr marL="457200" indent="-457200">
              <a:buAutoNum type="arabicPeriod"/>
            </a:pPr>
            <a:r>
              <a:rPr lang="en-US" sz="3200" b="1">
                <a:ea typeface="+mn-lt"/>
                <a:cs typeface="+mn-lt"/>
              </a:rPr>
              <a:t>Mental Math or Number Talk  </a:t>
            </a:r>
            <a:r>
              <a:rPr lang="en-US" sz="3200" b="1">
                <a:solidFill>
                  <a:srgbClr val="FF0000"/>
                </a:solidFill>
                <a:ea typeface="+mn-lt"/>
                <a:cs typeface="+mn-lt"/>
              </a:rPr>
              <a:t>(5 min mental math; 15 min; number talks - 3 days per week)</a:t>
            </a:r>
            <a:endParaRPr lang="en-US" sz="3200">
              <a:solidFill>
                <a:srgbClr val="FF0000"/>
              </a:solidFill>
              <a:ea typeface="+mn-lt"/>
              <a:cs typeface="+mn-lt"/>
            </a:endParaRPr>
          </a:p>
          <a:p>
            <a:pPr marL="457200" indent="-457200">
              <a:buAutoNum type="arabicPeriod"/>
            </a:pPr>
            <a:r>
              <a:rPr lang="en-US" sz="3200" b="1">
                <a:ea typeface="+mn-lt"/>
                <a:cs typeface="+mn-lt"/>
              </a:rPr>
              <a:t>New Concept introduction or reinforcement </a:t>
            </a:r>
            <a:r>
              <a:rPr lang="en-US" sz="3200" b="1">
                <a:solidFill>
                  <a:srgbClr val="FF0000"/>
                </a:solidFill>
                <a:ea typeface="+mn-lt"/>
                <a:cs typeface="+mn-lt"/>
              </a:rPr>
              <a:t>(25-45 min 3 &amp; 4 – new concept and work time)</a:t>
            </a:r>
            <a:endParaRPr lang="en-US" sz="3200">
              <a:solidFill>
                <a:srgbClr val="FF0000"/>
              </a:solidFill>
              <a:ea typeface="+mn-lt"/>
              <a:cs typeface="+mn-lt"/>
            </a:endParaRPr>
          </a:p>
          <a:p>
            <a:pPr marL="457200" indent="-457200">
              <a:buAutoNum type="arabicPeriod"/>
            </a:pPr>
            <a:r>
              <a:rPr lang="en-US" sz="3200" b="1">
                <a:ea typeface="+mn-lt"/>
                <a:cs typeface="+mn-lt"/>
              </a:rPr>
              <a:t>Outcome based math work time</a:t>
            </a:r>
            <a:endParaRPr lang="en-US" sz="3200">
              <a:ea typeface="+mn-lt"/>
              <a:cs typeface="+mn-lt"/>
            </a:endParaRPr>
          </a:p>
          <a:p>
            <a:pPr marL="457200" indent="-457200">
              <a:buAutoNum type="arabicPeriod"/>
            </a:pPr>
            <a:r>
              <a:rPr lang="en-US" sz="3200" b="1">
                <a:ea typeface="+mn-lt"/>
                <a:cs typeface="+mn-lt"/>
              </a:rPr>
              <a:t>Reflection and Assessment/exit to plan for instruction</a:t>
            </a:r>
            <a:r>
              <a:rPr lang="en-US" sz="3200" b="1">
                <a:solidFill>
                  <a:srgbClr val="FF0000"/>
                </a:solidFill>
                <a:ea typeface="+mn-lt"/>
                <a:cs typeface="+mn-lt"/>
              </a:rPr>
              <a:t> (5 min)</a:t>
            </a:r>
            <a:endParaRPr lang="en-US" sz="3200">
              <a:solidFill>
                <a:srgbClr val="FF0000"/>
              </a:solidFill>
              <a:cs typeface="Calibri"/>
            </a:endParaRPr>
          </a:p>
        </p:txBody>
      </p:sp>
      <p:cxnSp>
        <p:nvCxnSpPr>
          <p:cNvPr id="5" name="Straight Arrow Connector 4">
            <a:extLst>
              <a:ext uri="{FF2B5EF4-FFF2-40B4-BE49-F238E27FC236}">
                <a16:creationId xmlns:a16="http://schemas.microsoft.com/office/drawing/2014/main" id="{76FEBD42-2E7E-40E5-B8D9-8C86CF89837C}"/>
              </a:ext>
            </a:extLst>
          </p:cNvPr>
          <p:cNvCxnSpPr/>
          <p:nvPr/>
        </p:nvCxnSpPr>
        <p:spPr>
          <a:xfrm flipH="1">
            <a:off x="6948311" y="4552244"/>
            <a:ext cx="1625600" cy="9143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61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937D-3BE8-4F9A-8AC1-FE3F74417B22}"/>
              </a:ext>
            </a:extLst>
          </p:cNvPr>
          <p:cNvSpPr>
            <a:spLocks noGrp="1"/>
          </p:cNvSpPr>
          <p:nvPr>
            <p:ph type="title"/>
          </p:nvPr>
        </p:nvSpPr>
        <p:spPr/>
        <p:txBody>
          <a:bodyPr/>
          <a:lstStyle/>
          <a:p>
            <a:r>
              <a:rPr lang="en-US">
                <a:cs typeface="Calibri"/>
              </a:rPr>
              <a:t>Cumulative Review</a:t>
            </a:r>
            <a:endParaRPr lang="en-US"/>
          </a:p>
        </p:txBody>
      </p:sp>
      <p:sp>
        <p:nvSpPr>
          <p:cNvPr id="3" name="Content Placeholder 2">
            <a:extLst>
              <a:ext uri="{FF2B5EF4-FFF2-40B4-BE49-F238E27FC236}">
                <a16:creationId xmlns:a16="http://schemas.microsoft.com/office/drawing/2014/main" id="{3BFB6165-4BDA-46C7-8384-4799E6BAAE9E}"/>
              </a:ext>
            </a:extLst>
          </p:cNvPr>
          <p:cNvSpPr>
            <a:spLocks noGrp="1"/>
          </p:cNvSpPr>
          <p:nvPr>
            <p:ph type="body" idx="1"/>
          </p:nvPr>
        </p:nvSpPr>
        <p:spPr/>
        <p:txBody>
          <a:bodyPr vert="horz" lIns="91440" tIns="45720" rIns="91440" bIns="45720" rtlCol="0" anchor="t">
            <a:normAutofit/>
          </a:bodyPr>
          <a:lstStyle/>
          <a:p>
            <a:r>
              <a:rPr lang="en-US">
                <a:cs typeface="Calibri"/>
              </a:rPr>
              <a:t>Big Idea #1</a:t>
            </a:r>
            <a:endParaRPr lang="en-US"/>
          </a:p>
        </p:txBody>
      </p:sp>
    </p:spTree>
    <p:extLst>
      <p:ext uri="{BB962C8B-B14F-4D97-AF65-F5344CB8AC3E}">
        <p14:creationId xmlns:p14="http://schemas.microsoft.com/office/powerpoint/2010/main" val="327190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C7B3-938F-4064-AA42-5366DC3D20FB}"/>
              </a:ext>
            </a:extLst>
          </p:cNvPr>
          <p:cNvSpPr>
            <a:spLocks noGrp="1"/>
          </p:cNvSpPr>
          <p:nvPr>
            <p:ph type="title"/>
          </p:nvPr>
        </p:nvSpPr>
        <p:spPr>
          <a:xfrm>
            <a:off x="3838015" y="658346"/>
            <a:ext cx="6810320" cy="3664417"/>
          </a:xfrm>
        </p:spPr>
        <p:txBody>
          <a:bodyPr/>
          <a:lstStyle/>
          <a:p>
            <a:r>
              <a:rPr lang="en-US">
                <a:cs typeface="Calibri"/>
              </a:rPr>
              <a:t>Goal: A New Lens</a:t>
            </a:r>
            <a:endParaRPr lang="en-US"/>
          </a:p>
        </p:txBody>
      </p:sp>
      <p:sp>
        <p:nvSpPr>
          <p:cNvPr id="3" name="Text Placeholder 2">
            <a:extLst>
              <a:ext uri="{FF2B5EF4-FFF2-40B4-BE49-F238E27FC236}">
                <a16:creationId xmlns:a16="http://schemas.microsoft.com/office/drawing/2014/main" id="{BDCECC03-1E4A-4D52-9FAE-1F32A7B65854}"/>
              </a:ext>
            </a:extLst>
          </p:cNvPr>
          <p:cNvSpPr>
            <a:spLocks noGrp="1"/>
          </p:cNvSpPr>
          <p:nvPr>
            <p:ph type="body" idx="1"/>
          </p:nvPr>
        </p:nvSpPr>
        <p:spPr/>
        <p:txBody>
          <a:bodyPr vert="horz" lIns="91440" tIns="45720" rIns="91440" bIns="45720" rtlCol="0" anchor="t">
            <a:normAutofit lnSpcReduction="10000"/>
          </a:bodyPr>
          <a:lstStyle/>
          <a:p>
            <a:r>
              <a:rPr lang="en-US">
                <a:cs typeface="Calibri"/>
              </a:rPr>
              <a:t>Overlay what you learn today onto what you currently do. </a:t>
            </a:r>
          </a:p>
          <a:p>
            <a:r>
              <a:rPr lang="en-US">
                <a:cs typeface="Calibri"/>
              </a:rPr>
              <a:t>Use this to fill in gaps and improve existing programming. </a:t>
            </a:r>
            <a:endParaRPr lang="en-US"/>
          </a:p>
        </p:txBody>
      </p:sp>
      <p:pic>
        <p:nvPicPr>
          <p:cNvPr id="1026" name="Picture 2" descr="happy birthday GIF by Children's Miracle Network Hospital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40180" y="193407"/>
            <a:ext cx="6036207" cy="3395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23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F39E-042C-4DA3-8826-C10E0F4C9BC2}"/>
              </a:ext>
            </a:extLst>
          </p:cNvPr>
          <p:cNvSpPr>
            <a:spLocks noGrp="1"/>
          </p:cNvSpPr>
          <p:nvPr>
            <p:ph type="title"/>
          </p:nvPr>
        </p:nvSpPr>
        <p:spPr/>
        <p:txBody>
          <a:bodyPr/>
          <a:lstStyle/>
          <a:p>
            <a:r>
              <a:rPr lang="en-US">
                <a:cs typeface="Calibri"/>
              </a:rPr>
              <a:t>Mixed Practice – Cumulative Review for EVERYONE</a:t>
            </a:r>
            <a:endParaRPr lang="en-US"/>
          </a:p>
        </p:txBody>
      </p:sp>
      <p:sp>
        <p:nvSpPr>
          <p:cNvPr id="3" name="Text Placeholder 2">
            <a:extLst>
              <a:ext uri="{FF2B5EF4-FFF2-40B4-BE49-F238E27FC236}">
                <a16:creationId xmlns:a16="http://schemas.microsoft.com/office/drawing/2014/main" id="{7B012D8B-DB33-469B-8EC2-164221106C77}"/>
              </a:ext>
            </a:extLst>
          </p:cNvPr>
          <p:cNvSpPr>
            <a:spLocks noGrp="1"/>
          </p:cNvSpPr>
          <p:nvPr>
            <p:ph idx="1"/>
          </p:nvPr>
        </p:nvSpPr>
        <p:spPr>
          <a:xfrm>
            <a:off x="625317" y="2190749"/>
            <a:ext cx="7461694" cy="3986213"/>
          </a:xfrm>
        </p:spPr>
        <p:txBody>
          <a:bodyPr vert="horz" lIns="91440" tIns="45720" rIns="91440" bIns="45720" rtlCol="0" anchor="t">
            <a:noAutofit/>
          </a:bodyPr>
          <a:lstStyle/>
          <a:p>
            <a:r>
              <a:rPr lang="en-US" sz="2800">
                <a:ea typeface="+mn-lt"/>
                <a:cs typeface="+mn-lt"/>
              </a:rPr>
              <a:t>Starts the class with work and sets the routine and tone for all math classes</a:t>
            </a:r>
            <a:endParaRPr lang="en-US" sz="2800">
              <a:cs typeface="Calibri"/>
            </a:endParaRPr>
          </a:p>
          <a:p>
            <a:r>
              <a:rPr lang="en-US" sz="2800">
                <a:ea typeface="+mn-lt"/>
                <a:cs typeface="+mn-lt"/>
              </a:rPr>
              <a:t>Consider having students do this as they enter</a:t>
            </a:r>
          </a:p>
          <a:p>
            <a:r>
              <a:rPr lang="en-US" sz="2800">
                <a:ea typeface="+mn-lt"/>
                <a:cs typeface="+mn-lt"/>
              </a:rPr>
              <a:t>Builds mastery</a:t>
            </a:r>
            <a:endParaRPr lang="en-US" sz="2800">
              <a:cs typeface="Calibri"/>
            </a:endParaRPr>
          </a:p>
          <a:p>
            <a:r>
              <a:rPr lang="en-US" sz="2800">
                <a:ea typeface="+mn-lt"/>
                <a:cs typeface="+mn-lt"/>
              </a:rPr>
              <a:t>Refreshes older concepts and primes for new learning</a:t>
            </a:r>
            <a:endParaRPr lang="en-US" sz="2800">
              <a:cs typeface="Calibri"/>
            </a:endParaRPr>
          </a:p>
          <a:p>
            <a:r>
              <a:rPr lang="en-US" sz="2800">
                <a:ea typeface="+mn-lt"/>
                <a:cs typeface="+mn-lt"/>
              </a:rPr>
              <a:t>Ensures foundational concepts are not forgotten</a:t>
            </a:r>
            <a:endParaRPr lang="en-US" sz="2800"/>
          </a:p>
          <a:p>
            <a:endParaRPr lang="en-US">
              <a:cs typeface="Calibri"/>
            </a:endParaRPr>
          </a:p>
        </p:txBody>
      </p:sp>
      <p:pic>
        <p:nvPicPr>
          <p:cNvPr id="4" name="Picture 4" descr="A close up of a sign&#10;&#10;Description generated with very high confidence">
            <a:extLst>
              <a:ext uri="{FF2B5EF4-FFF2-40B4-BE49-F238E27FC236}">
                <a16:creationId xmlns:a16="http://schemas.microsoft.com/office/drawing/2014/main" id="{D30E6AE3-DADE-4CAA-8DFD-A3BA4416EAEC}"/>
              </a:ext>
            </a:extLst>
          </p:cNvPr>
          <p:cNvPicPr>
            <a:picLocks noChangeAspect="1"/>
          </p:cNvPicPr>
          <p:nvPr/>
        </p:nvPicPr>
        <p:blipFill>
          <a:blip r:embed="rId3"/>
          <a:stretch>
            <a:fillRect/>
          </a:stretch>
        </p:blipFill>
        <p:spPr>
          <a:xfrm>
            <a:off x="8652388" y="2083223"/>
            <a:ext cx="2743200" cy="951399"/>
          </a:xfrm>
          <a:prstGeom prst="rect">
            <a:avLst/>
          </a:prstGeom>
        </p:spPr>
      </p:pic>
      <p:pic>
        <p:nvPicPr>
          <p:cNvPr id="7" name="Picture 6" descr="English for primary: Μαρτίου 20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0878" y="3421625"/>
            <a:ext cx="2927555" cy="2927555"/>
          </a:xfrm>
          <a:prstGeom prst="rect">
            <a:avLst/>
          </a:prstGeom>
        </p:spPr>
      </p:pic>
    </p:spTree>
    <p:extLst>
      <p:ext uri="{BB962C8B-B14F-4D97-AF65-F5344CB8AC3E}">
        <p14:creationId xmlns:p14="http://schemas.microsoft.com/office/powerpoint/2010/main" val="62861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F39E-042C-4DA3-8826-C10E0F4C9BC2}"/>
              </a:ext>
            </a:extLst>
          </p:cNvPr>
          <p:cNvSpPr>
            <a:spLocks noGrp="1"/>
          </p:cNvSpPr>
          <p:nvPr>
            <p:ph type="title"/>
          </p:nvPr>
        </p:nvSpPr>
        <p:spPr/>
        <p:txBody>
          <a:bodyPr/>
          <a:lstStyle/>
          <a:p>
            <a:r>
              <a:rPr lang="en-US">
                <a:cs typeface="Calibri"/>
              </a:rPr>
              <a:t>Mixed Practice – Cumulative Review for EVERYONE</a:t>
            </a:r>
            <a:endParaRPr lang="en-US"/>
          </a:p>
        </p:txBody>
      </p:sp>
      <p:sp>
        <p:nvSpPr>
          <p:cNvPr id="3" name="Text Placeholder 2">
            <a:extLst>
              <a:ext uri="{FF2B5EF4-FFF2-40B4-BE49-F238E27FC236}">
                <a16:creationId xmlns:a16="http://schemas.microsoft.com/office/drawing/2014/main" id="{7B012D8B-DB33-469B-8EC2-164221106C77}"/>
              </a:ext>
            </a:extLst>
          </p:cNvPr>
          <p:cNvSpPr>
            <a:spLocks noGrp="1"/>
          </p:cNvSpPr>
          <p:nvPr>
            <p:ph idx="1"/>
          </p:nvPr>
        </p:nvSpPr>
        <p:spPr>
          <a:xfrm>
            <a:off x="625317" y="2131218"/>
            <a:ext cx="7890318" cy="4474368"/>
          </a:xfrm>
        </p:spPr>
        <p:txBody>
          <a:bodyPr vert="horz" lIns="91440" tIns="45720" rIns="91440" bIns="45720" rtlCol="0" anchor="t">
            <a:noAutofit/>
          </a:bodyPr>
          <a:lstStyle/>
          <a:p>
            <a:r>
              <a:rPr lang="en-US" sz="2800">
                <a:ea typeface="+mn-lt"/>
                <a:cs typeface="+mn-lt"/>
              </a:rPr>
              <a:t>Builds mental math skills</a:t>
            </a:r>
          </a:p>
          <a:p>
            <a:r>
              <a:rPr lang="en-US" sz="2800">
                <a:ea typeface="+mn-lt"/>
                <a:cs typeface="+mn-lt"/>
              </a:rPr>
              <a:t>Builds confidence</a:t>
            </a:r>
            <a:endParaRPr lang="en-US"/>
          </a:p>
          <a:p>
            <a:r>
              <a:rPr lang="en-US" sz="2800">
                <a:ea typeface="+mn-lt"/>
                <a:cs typeface="+mn-lt"/>
              </a:rPr>
              <a:t>Provides information on who may still need to grasp a concept (</a:t>
            </a:r>
            <a:r>
              <a:rPr lang="en-US" sz="2800" err="1">
                <a:ea typeface="+mn-lt"/>
                <a:cs typeface="+mn-lt"/>
              </a:rPr>
              <a:t>reteaching</a:t>
            </a:r>
            <a:r>
              <a:rPr lang="en-US" sz="2800">
                <a:ea typeface="+mn-lt"/>
                <a:cs typeface="+mn-lt"/>
              </a:rPr>
              <a:t>, small group lessons)</a:t>
            </a:r>
            <a:endParaRPr lang="en-US"/>
          </a:p>
          <a:p>
            <a:r>
              <a:rPr lang="en-US" sz="2800">
                <a:ea typeface="+mn-lt"/>
                <a:cs typeface="+mn-lt"/>
              </a:rPr>
              <a:t>Do it – then mark it together (or use something like </a:t>
            </a:r>
            <a:r>
              <a:rPr lang="en-US" sz="2800" err="1">
                <a:ea typeface="+mn-lt"/>
                <a:cs typeface="+mn-lt"/>
              </a:rPr>
              <a:t>Nearpod</a:t>
            </a:r>
            <a:r>
              <a:rPr lang="en-US" sz="2800">
                <a:ea typeface="+mn-lt"/>
                <a:cs typeface="+mn-lt"/>
              </a:rPr>
              <a:t> or </a:t>
            </a:r>
            <a:r>
              <a:rPr lang="en-US" sz="2800" err="1">
                <a:ea typeface="+mn-lt"/>
                <a:cs typeface="+mn-lt"/>
              </a:rPr>
              <a:t>Kahoot</a:t>
            </a:r>
            <a:r>
              <a:rPr lang="en-US" sz="2800">
                <a:ea typeface="+mn-lt"/>
                <a:cs typeface="+mn-lt"/>
              </a:rPr>
              <a:t> to see results)</a:t>
            </a:r>
            <a:endParaRPr lang="en-US"/>
          </a:p>
          <a:p>
            <a:r>
              <a:rPr lang="en-US" sz="2800">
                <a:ea typeface="+mn-lt"/>
                <a:cs typeface="+mn-lt"/>
              </a:rPr>
              <a:t>Opportunity for a real world connection</a:t>
            </a:r>
            <a:endParaRPr lang="en-US"/>
          </a:p>
          <a:p>
            <a:endParaRPr lang="en-US" sz="2800">
              <a:cs typeface="Calibri"/>
            </a:endParaRPr>
          </a:p>
          <a:p>
            <a:endParaRPr lang="en-US">
              <a:cs typeface="Calibri"/>
            </a:endParaRPr>
          </a:p>
        </p:txBody>
      </p:sp>
      <p:pic>
        <p:nvPicPr>
          <p:cNvPr id="4" name="Picture 4" descr="A close up of a sign&#10;&#10;Description generated with very high confidence">
            <a:extLst>
              <a:ext uri="{FF2B5EF4-FFF2-40B4-BE49-F238E27FC236}">
                <a16:creationId xmlns:a16="http://schemas.microsoft.com/office/drawing/2014/main" id="{D30E6AE3-DADE-4CAA-8DFD-A3BA4416EAEC}"/>
              </a:ext>
            </a:extLst>
          </p:cNvPr>
          <p:cNvPicPr>
            <a:picLocks noChangeAspect="1"/>
          </p:cNvPicPr>
          <p:nvPr/>
        </p:nvPicPr>
        <p:blipFill>
          <a:blip r:embed="rId3"/>
          <a:stretch>
            <a:fillRect/>
          </a:stretch>
        </p:blipFill>
        <p:spPr>
          <a:xfrm>
            <a:off x="8510587" y="2417520"/>
            <a:ext cx="2743200" cy="951399"/>
          </a:xfrm>
          <a:prstGeom prst="rect">
            <a:avLst/>
          </a:prstGeom>
        </p:spPr>
      </p:pic>
      <p:pic>
        <p:nvPicPr>
          <p:cNvPr id="7" name="Picture 6" descr="English for primary: Μαρτίου 20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697" y="3655221"/>
            <a:ext cx="2927555" cy="2927555"/>
          </a:xfrm>
          <a:prstGeom prst="rect">
            <a:avLst/>
          </a:prstGeom>
        </p:spPr>
      </p:pic>
    </p:spTree>
    <p:extLst>
      <p:ext uri="{BB962C8B-B14F-4D97-AF65-F5344CB8AC3E}">
        <p14:creationId xmlns:p14="http://schemas.microsoft.com/office/powerpoint/2010/main" val="290011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4B0BE-4DE9-4D70-80D5-0A1DED44F374}"/>
              </a:ext>
            </a:extLst>
          </p:cNvPr>
          <p:cNvSpPr>
            <a:spLocks noGrp="1"/>
          </p:cNvSpPr>
          <p:nvPr>
            <p:ph type="title"/>
          </p:nvPr>
        </p:nvSpPr>
        <p:spPr/>
        <p:txBody>
          <a:bodyPr/>
          <a:lstStyle/>
          <a:p>
            <a:r>
              <a:rPr lang="en-US">
                <a:cs typeface="Calibri"/>
              </a:rPr>
              <a:t>Grade 6 Example</a:t>
            </a:r>
            <a:endParaRPr lang="en-US"/>
          </a:p>
        </p:txBody>
      </p:sp>
      <p:sp>
        <p:nvSpPr>
          <p:cNvPr id="3" name="Content Placeholder 2">
            <a:extLst>
              <a:ext uri="{FF2B5EF4-FFF2-40B4-BE49-F238E27FC236}">
                <a16:creationId xmlns:a16="http://schemas.microsoft.com/office/drawing/2014/main" id="{EDAEA8D7-B828-4035-86EB-E6CC154A3E5B}"/>
              </a:ext>
            </a:extLst>
          </p:cNvPr>
          <p:cNvSpPr>
            <a:spLocks noGrp="1"/>
          </p:cNvSpPr>
          <p:nvPr>
            <p:ph idx="1"/>
          </p:nvPr>
        </p:nvSpPr>
        <p:spPr>
          <a:xfrm>
            <a:off x="434816" y="2083593"/>
            <a:ext cx="4508945" cy="3986213"/>
          </a:xfrm>
        </p:spPr>
        <p:txBody>
          <a:bodyPr vert="horz" lIns="91440" tIns="45720" rIns="91440" bIns="45720" rtlCol="0" anchor="t">
            <a:normAutofit fontScale="92500" lnSpcReduction="10000"/>
          </a:bodyPr>
          <a:lstStyle/>
          <a:p>
            <a:pPr marL="457200" indent="-457200">
              <a:buAutoNum type="arabicPeriod"/>
            </a:pPr>
            <a:r>
              <a:rPr lang="en-US">
                <a:ea typeface="+mn-lt"/>
                <a:cs typeface="+mn-lt"/>
              </a:rPr>
              <a:t>6 x 7</a:t>
            </a:r>
            <a:endParaRPr lang="en-US">
              <a:cs typeface="Calibri" panose="020F0502020204030204"/>
            </a:endParaRPr>
          </a:p>
          <a:p>
            <a:pPr marL="457200" indent="-457200">
              <a:buAutoNum type="arabicPeriod"/>
            </a:pPr>
            <a:r>
              <a:rPr lang="en-US">
                <a:ea typeface="+mn-lt"/>
                <a:cs typeface="+mn-lt"/>
              </a:rPr>
              <a:t>What number is 1000 less than 18,734?</a:t>
            </a:r>
            <a:endParaRPr lang="en-US">
              <a:cs typeface="Calibri" panose="020F0502020204030204"/>
            </a:endParaRPr>
          </a:p>
          <a:p>
            <a:pPr marL="457200" indent="-457200">
              <a:buAutoNum type="arabicPeriod"/>
            </a:pPr>
            <a:r>
              <a:rPr lang="en-US">
                <a:ea typeface="+mn-lt"/>
                <a:cs typeface="+mn-lt"/>
              </a:rPr>
              <a:t>About how much is 29 cents and 32 cents?</a:t>
            </a:r>
            <a:endParaRPr lang="en-US">
              <a:cs typeface="Calibri" panose="020F0502020204030204"/>
            </a:endParaRPr>
          </a:p>
          <a:p>
            <a:pPr marL="457200" indent="-457200">
              <a:buAutoNum type="arabicPeriod"/>
            </a:pPr>
            <a:r>
              <a:rPr lang="en-US">
                <a:ea typeface="+mn-lt"/>
                <a:cs typeface="+mn-lt"/>
              </a:rPr>
              <a:t>What is one tenth of 450?</a:t>
            </a:r>
            <a:endParaRPr lang="en-US">
              <a:cs typeface="Calibri" panose="020F0502020204030204"/>
            </a:endParaRPr>
          </a:p>
          <a:p>
            <a:pPr marL="457200" indent="-457200">
              <a:buAutoNum type="arabicPeriod"/>
            </a:pPr>
            <a:r>
              <a:rPr lang="en-US">
                <a:ea typeface="+mn-lt"/>
                <a:cs typeface="+mn-lt"/>
              </a:rPr>
              <a:t>Draw a picture of one and two thirds.</a:t>
            </a:r>
            <a:endParaRPr lang="en-US">
              <a:cs typeface="Calibri" panose="020F0502020204030204"/>
            </a:endParaRPr>
          </a:p>
          <a:p>
            <a:pPr marL="457200" indent="-457200">
              <a:buAutoNum type="arabicPeriod"/>
            </a:pPr>
            <a:r>
              <a:rPr lang="en-US">
                <a:ea typeface="+mn-lt"/>
                <a:cs typeface="+mn-lt"/>
              </a:rPr>
              <a:t>Estimate the weight of the ______(something in the room) in Kg.</a:t>
            </a:r>
            <a:endParaRPr lang="en-US">
              <a:cs typeface="Calibri"/>
            </a:endParaRPr>
          </a:p>
          <a:p>
            <a:endParaRPr lang="en-US">
              <a:cs typeface="Calibri"/>
            </a:endParaRPr>
          </a:p>
        </p:txBody>
      </p:sp>
      <p:sp>
        <p:nvSpPr>
          <p:cNvPr id="4" name="TextBox 3">
            <a:extLst>
              <a:ext uri="{FF2B5EF4-FFF2-40B4-BE49-F238E27FC236}">
                <a16:creationId xmlns:a16="http://schemas.microsoft.com/office/drawing/2014/main" id="{6A7697CC-6E26-4804-A979-C2216B9C9C48}"/>
              </a:ext>
            </a:extLst>
          </p:cNvPr>
          <p:cNvSpPr txBox="1"/>
          <p:nvPr/>
        </p:nvSpPr>
        <p:spPr>
          <a:xfrm>
            <a:off x="6379370" y="1914524"/>
            <a:ext cx="532685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Possible Routine: </a:t>
            </a:r>
          </a:p>
          <a:p>
            <a:endParaRPr lang="en-US" sz="2400" b="1">
              <a:cs typeface="Calibri"/>
            </a:endParaRPr>
          </a:p>
          <a:p>
            <a:pPr marL="285750" indent="-285750">
              <a:buFont typeface="Arial"/>
              <a:buChar char="•"/>
            </a:pPr>
            <a:r>
              <a:rPr lang="en-US" sz="2400">
                <a:cs typeface="Calibri"/>
              </a:rPr>
              <a:t>Students enter and get their warm-up notebooks</a:t>
            </a:r>
          </a:p>
          <a:p>
            <a:pPr marL="285750" indent="-285750">
              <a:buFont typeface="Arial"/>
              <a:buChar char="•"/>
            </a:pPr>
            <a:r>
              <a:rPr lang="en-US" sz="2400">
                <a:cs typeface="Calibri"/>
              </a:rPr>
              <a:t>Students work independently on the questions as everyone arrives</a:t>
            </a:r>
          </a:p>
          <a:p>
            <a:pPr marL="285750" indent="-285750">
              <a:buFont typeface="Arial"/>
              <a:buChar char="•"/>
            </a:pPr>
            <a:r>
              <a:rPr lang="en-US" sz="2400">
                <a:cs typeface="Calibri"/>
              </a:rPr>
              <a:t>Students finish the questions</a:t>
            </a:r>
          </a:p>
          <a:p>
            <a:pPr marL="285750" indent="-285750">
              <a:buFont typeface="Arial"/>
              <a:buChar char="•"/>
            </a:pPr>
            <a:r>
              <a:rPr lang="en-US" sz="2400">
                <a:cs typeface="Calibri"/>
              </a:rPr>
              <a:t>Correct the questions together or another form of correction</a:t>
            </a:r>
          </a:p>
          <a:p>
            <a:pPr marL="285750" indent="-285750">
              <a:buFont typeface="Arial"/>
              <a:buChar char="•"/>
            </a:pPr>
            <a:r>
              <a:rPr lang="en-US" sz="2400">
                <a:cs typeface="Calibri"/>
              </a:rPr>
              <a:t>Clarify misconceptions</a:t>
            </a:r>
          </a:p>
          <a:p>
            <a:pPr marL="285750" indent="-285750">
              <a:buFont typeface="Arial"/>
              <a:buChar char="•"/>
            </a:pPr>
            <a:r>
              <a:rPr lang="en-US" sz="2400">
                <a:cs typeface="Calibri"/>
              </a:rPr>
              <a:t>Get formative data (from tests or thumbs up etc.) for re-teaching</a:t>
            </a:r>
          </a:p>
          <a:p>
            <a:pPr marL="285750" indent="-285750">
              <a:buFont typeface="Arial"/>
              <a:buChar char="•"/>
            </a:pPr>
            <a:endParaRPr lang="en-US" sz="2400">
              <a:cs typeface="Calibri"/>
            </a:endParaRPr>
          </a:p>
        </p:txBody>
      </p:sp>
    </p:spTree>
    <p:extLst>
      <p:ext uri="{BB962C8B-B14F-4D97-AF65-F5344CB8AC3E}">
        <p14:creationId xmlns:p14="http://schemas.microsoft.com/office/powerpoint/2010/main" val="14636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AB6E8-8765-43D1-A381-D6E2CBED16DB}"/>
              </a:ext>
            </a:extLst>
          </p:cNvPr>
          <p:cNvSpPr>
            <a:spLocks noGrp="1"/>
          </p:cNvSpPr>
          <p:nvPr>
            <p:ph type="title"/>
          </p:nvPr>
        </p:nvSpPr>
        <p:spPr/>
        <p:txBody>
          <a:bodyPr/>
          <a:lstStyle/>
          <a:p>
            <a:r>
              <a:rPr lang="en-US">
                <a:cs typeface="Calibri"/>
              </a:rPr>
              <a:t>Grade 2 Example </a:t>
            </a:r>
            <a:endParaRPr lang="en-US"/>
          </a:p>
        </p:txBody>
      </p:sp>
      <p:sp>
        <p:nvSpPr>
          <p:cNvPr id="3" name="Content Placeholder 2">
            <a:extLst>
              <a:ext uri="{FF2B5EF4-FFF2-40B4-BE49-F238E27FC236}">
                <a16:creationId xmlns:a16="http://schemas.microsoft.com/office/drawing/2014/main" id="{18B6FDDF-ADEF-4255-95C2-D2A67DD3CB1E}"/>
              </a:ext>
            </a:extLst>
          </p:cNvPr>
          <p:cNvSpPr>
            <a:spLocks noGrp="1"/>
          </p:cNvSpPr>
          <p:nvPr>
            <p:ph idx="1"/>
          </p:nvPr>
        </p:nvSpPr>
        <p:spPr>
          <a:xfrm>
            <a:off x="363795" y="2172929"/>
            <a:ext cx="4984780" cy="4208206"/>
          </a:xfrm>
        </p:spPr>
        <p:txBody>
          <a:bodyPr vert="horz" lIns="91440" tIns="45720" rIns="91440" bIns="45720" rtlCol="0" anchor="t">
            <a:normAutofit/>
          </a:bodyPr>
          <a:lstStyle/>
          <a:p>
            <a:pPr marL="457200" indent="-457200">
              <a:buAutoNum type="arabicPeriod"/>
            </a:pPr>
            <a:r>
              <a:rPr lang="en-US">
                <a:ea typeface="+mn-lt"/>
                <a:cs typeface="+mn-lt"/>
              </a:rPr>
              <a:t>What is the difference of 9 and 5?</a:t>
            </a:r>
            <a:endParaRPr lang="en-US">
              <a:cs typeface="Calibri" panose="020F0502020204030204"/>
            </a:endParaRPr>
          </a:p>
          <a:p>
            <a:pPr marL="457200" indent="-457200">
              <a:buAutoNum type="arabicPeriod"/>
            </a:pPr>
            <a:r>
              <a:rPr lang="en-US">
                <a:ea typeface="+mn-lt"/>
                <a:cs typeface="+mn-lt"/>
              </a:rPr>
              <a:t>What number is the same as 5 tens and 7 ones?</a:t>
            </a:r>
            <a:endParaRPr lang="en-US">
              <a:cs typeface="Calibri" panose="020F0502020204030204"/>
            </a:endParaRPr>
          </a:p>
          <a:p>
            <a:pPr marL="457200" indent="-457200">
              <a:buAutoNum type="arabicPeriod"/>
            </a:pPr>
            <a:r>
              <a:rPr lang="en-US">
                <a:ea typeface="+mn-lt"/>
                <a:cs typeface="+mn-lt"/>
              </a:rPr>
              <a:t>What number is 10 less than 83?</a:t>
            </a:r>
            <a:endParaRPr lang="en-US">
              <a:cs typeface="Calibri" panose="020F0502020204030204"/>
            </a:endParaRPr>
          </a:p>
          <a:p>
            <a:pPr marL="457200" indent="-457200">
              <a:buAutoNum type="arabicPeriod"/>
            </a:pPr>
            <a:r>
              <a:rPr lang="en-US">
                <a:ea typeface="+mn-lt"/>
                <a:cs typeface="+mn-lt"/>
              </a:rPr>
              <a:t>Draw a 4-sided figure and all of its diagonals. </a:t>
            </a:r>
            <a:endParaRPr lang="en-US">
              <a:cs typeface="Calibri" panose="020F0502020204030204"/>
            </a:endParaRPr>
          </a:p>
          <a:p>
            <a:pPr marL="457200" indent="-457200">
              <a:buAutoNum type="arabicPeriod"/>
            </a:pPr>
            <a:r>
              <a:rPr lang="en-US">
                <a:ea typeface="+mn-lt"/>
                <a:cs typeface="+mn-lt"/>
              </a:rPr>
              <a:t>About how long is my pencil in cm?</a:t>
            </a:r>
            <a:endParaRPr lang="en-US">
              <a:cs typeface="Calibri"/>
            </a:endParaRPr>
          </a:p>
          <a:p>
            <a:endParaRPr lang="en-US">
              <a:cs typeface="Calibri"/>
            </a:endParaRPr>
          </a:p>
        </p:txBody>
      </p:sp>
      <p:sp>
        <p:nvSpPr>
          <p:cNvPr id="5" name="TextBox 4">
            <a:extLst>
              <a:ext uri="{FF2B5EF4-FFF2-40B4-BE49-F238E27FC236}">
                <a16:creationId xmlns:a16="http://schemas.microsoft.com/office/drawing/2014/main" id="{15C03DE3-BCB0-4C8F-8422-F4D019764F6B}"/>
              </a:ext>
            </a:extLst>
          </p:cNvPr>
          <p:cNvSpPr txBox="1"/>
          <p:nvPr/>
        </p:nvSpPr>
        <p:spPr>
          <a:xfrm>
            <a:off x="6379370" y="1914524"/>
            <a:ext cx="5326854"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Possible Routine: </a:t>
            </a:r>
          </a:p>
          <a:p>
            <a:endParaRPr lang="en-US" sz="2400" b="1">
              <a:cs typeface="Calibri"/>
            </a:endParaRPr>
          </a:p>
          <a:p>
            <a:pPr marL="285750" indent="-285750">
              <a:buFont typeface="Arial"/>
              <a:buChar char="•"/>
            </a:pPr>
            <a:r>
              <a:rPr lang="en-US" sz="2400">
                <a:cs typeface="Calibri"/>
              </a:rPr>
              <a:t>Students enter and get their warm up wipe boards </a:t>
            </a:r>
          </a:p>
          <a:p>
            <a:pPr marL="285750" indent="-285750">
              <a:buFont typeface="Arial"/>
              <a:buChar char="•"/>
            </a:pPr>
            <a:r>
              <a:rPr lang="en-US" sz="2400">
                <a:cs typeface="Calibri"/>
              </a:rPr>
              <a:t>Students work independently on the questions as everyone arrives</a:t>
            </a:r>
          </a:p>
          <a:p>
            <a:pPr marL="285750" indent="-285750">
              <a:buFont typeface="Arial"/>
              <a:buChar char="•"/>
            </a:pPr>
            <a:r>
              <a:rPr lang="en-US" sz="2400">
                <a:cs typeface="Calibri"/>
              </a:rPr>
              <a:t>Students finish the questions</a:t>
            </a:r>
          </a:p>
          <a:p>
            <a:pPr marL="285750" indent="-285750">
              <a:buFont typeface="Arial"/>
              <a:buChar char="•"/>
            </a:pPr>
            <a:r>
              <a:rPr lang="en-US" sz="2400">
                <a:cs typeface="Calibri"/>
              </a:rPr>
              <a:t>Correct the questions together or another form of correction</a:t>
            </a:r>
          </a:p>
          <a:p>
            <a:pPr marL="285750" indent="-285750">
              <a:buFont typeface="Arial"/>
              <a:buChar char="•"/>
            </a:pPr>
            <a:r>
              <a:rPr lang="en-US" sz="2400">
                <a:cs typeface="Calibri"/>
              </a:rPr>
              <a:t>Clarify misconceptions</a:t>
            </a:r>
          </a:p>
          <a:p>
            <a:pPr marL="285750" indent="-285750">
              <a:buFont typeface="Arial"/>
              <a:buChar char="•"/>
            </a:pPr>
            <a:r>
              <a:rPr lang="en-US" sz="2400">
                <a:cs typeface="Calibri"/>
              </a:rPr>
              <a:t>Get formative data (from tests or thumbs up etc.) for re-teaching</a:t>
            </a:r>
          </a:p>
          <a:p>
            <a:pPr marL="285750" indent="-285750">
              <a:buFont typeface="Arial"/>
              <a:buChar char="•"/>
            </a:pPr>
            <a:endParaRPr lang="en-US" sz="2400">
              <a:cs typeface="Calibri"/>
            </a:endParaRPr>
          </a:p>
        </p:txBody>
      </p:sp>
    </p:spTree>
    <p:extLst>
      <p:ext uri="{BB962C8B-B14F-4D97-AF65-F5344CB8AC3E}">
        <p14:creationId xmlns:p14="http://schemas.microsoft.com/office/powerpoint/2010/main" val="86354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B0D8-64BE-4ACF-899D-20C0CC2C9680}"/>
              </a:ext>
            </a:extLst>
          </p:cNvPr>
          <p:cNvSpPr>
            <a:spLocks noGrp="1"/>
          </p:cNvSpPr>
          <p:nvPr>
            <p:ph type="title"/>
          </p:nvPr>
        </p:nvSpPr>
        <p:spPr bwMode="black">
          <a:xfrm>
            <a:off x="1280160" y="466343"/>
            <a:ext cx="9628632" cy="1362113"/>
          </a:xfrm>
          <a:prstGeom prst="rect">
            <a:avLst/>
          </a:prstGeom>
        </p:spPr>
        <p:txBody>
          <a:bodyPr anchor="ctr">
            <a:normAutofit/>
          </a:bodyPr>
          <a:lstStyle/>
          <a:p>
            <a:r>
              <a:rPr lang="en-US"/>
              <a:t>Keep in Mind...</a:t>
            </a:r>
          </a:p>
        </p:txBody>
      </p:sp>
      <p:sp>
        <p:nvSpPr>
          <p:cNvPr id="3" name="Content Placeholder 2">
            <a:extLst>
              <a:ext uri="{FF2B5EF4-FFF2-40B4-BE49-F238E27FC236}">
                <a16:creationId xmlns:a16="http://schemas.microsoft.com/office/drawing/2014/main" id="{BCFEB996-E1B9-4AC0-8F13-9DAFBBEEF6AE}"/>
              </a:ext>
            </a:extLst>
          </p:cNvPr>
          <p:cNvSpPr>
            <a:spLocks noGrp="1"/>
          </p:cNvSpPr>
          <p:nvPr>
            <p:ph sz="half" idx="1"/>
          </p:nvPr>
        </p:nvSpPr>
        <p:spPr>
          <a:xfrm>
            <a:off x="327660" y="1837373"/>
            <a:ext cx="7346769" cy="4487227"/>
          </a:xfrm>
          <a:prstGeom prst="rect">
            <a:avLst/>
          </a:prstGeom>
        </p:spPr>
        <p:txBody>
          <a:bodyPr vert="horz" lIns="91440" tIns="45720" rIns="91440" bIns="45720" rtlCol="0" anchor="t">
            <a:normAutofit/>
          </a:bodyPr>
          <a:lstStyle/>
          <a:p>
            <a:pPr>
              <a:lnSpc>
                <a:spcPct val="90000"/>
              </a:lnSpc>
            </a:pPr>
            <a:r>
              <a:rPr lang="en-US" sz="2800"/>
              <a:t>These questions can be made up on the fly </a:t>
            </a:r>
          </a:p>
          <a:p>
            <a:pPr>
              <a:lnSpc>
                <a:spcPct val="90000"/>
              </a:lnSpc>
            </a:pPr>
            <a:endParaRPr lang="en-US" sz="2800"/>
          </a:p>
          <a:p>
            <a:pPr>
              <a:lnSpc>
                <a:spcPct val="90000"/>
              </a:lnSpc>
            </a:pPr>
            <a:r>
              <a:rPr lang="en-US" sz="2800"/>
              <a:t>You can have students make questions for the warm-up based on their current outcomes</a:t>
            </a:r>
            <a:endParaRPr lang="en-US" sz="2800">
              <a:cs typeface="Calibri"/>
            </a:endParaRPr>
          </a:p>
          <a:p>
            <a:pPr>
              <a:lnSpc>
                <a:spcPct val="90000"/>
              </a:lnSpc>
            </a:pPr>
            <a:endParaRPr lang="en-US" sz="2800"/>
          </a:p>
          <a:p>
            <a:pPr>
              <a:lnSpc>
                <a:spcPct val="90000"/>
              </a:lnSpc>
            </a:pPr>
            <a:r>
              <a:rPr lang="en-US" sz="2800"/>
              <a:t>Use</a:t>
            </a:r>
            <a:r>
              <a:rPr lang="en-US" sz="2800" b="1"/>
              <a:t> foundational concepts</a:t>
            </a:r>
            <a:r>
              <a:rPr lang="en-US" sz="2800"/>
              <a:t> for this! You want to build mastery and make sure they don't have the luxury of forgetting concepts as they move to new ones. </a:t>
            </a:r>
            <a:endParaRPr lang="en-US" sz="2800">
              <a:cs typeface="Calibri"/>
            </a:endParaRPr>
          </a:p>
          <a:p>
            <a:pPr>
              <a:lnSpc>
                <a:spcPct val="90000"/>
              </a:lnSpc>
            </a:pPr>
            <a:endParaRPr lang="en-US" sz="2400"/>
          </a:p>
        </p:txBody>
      </p:sp>
      <p:pic>
        <p:nvPicPr>
          <p:cNvPr id="4" name="Picture 4" descr="A close up of a sign&#10;&#10;Description generated with very high confidence">
            <a:extLst>
              <a:ext uri="{FF2B5EF4-FFF2-40B4-BE49-F238E27FC236}">
                <a16:creationId xmlns:a16="http://schemas.microsoft.com/office/drawing/2014/main" id="{86E9540D-38D6-4A65-8D21-6F9175D66A7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8163291" y="2087594"/>
            <a:ext cx="3792832" cy="3986784"/>
          </a:xfrm>
          <a:prstGeom prst="rect">
            <a:avLst/>
          </a:prstGeom>
          <a:noFill/>
        </p:spPr>
      </p:pic>
    </p:spTree>
    <p:extLst>
      <p:ext uri="{BB962C8B-B14F-4D97-AF65-F5344CB8AC3E}">
        <p14:creationId xmlns:p14="http://schemas.microsoft.com/office/powerpoint/2010/main" val="3908795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B0D8-64BE-4ACF-899D-20C0CC2C9680}"/>
              </a:ext>
            </a:extLst>
          </p:cNvPr>
          <p:cNvSpPr>
            <a:spLocks noGrp="1"/>
          </p:cNvSpPr>
          <p:nvPr>
            <p:ph type="title"/>
          </p:nvPr>
        </p:nvSpPr>
        <p:spPr bwMode="black">
          <a:xfrm>
            <a:off x="1280160" y="466343"/>
            <a:ext cx="9628632" cy="1362113"/>
          </a:xfrm>
          <a:prstGeom prst="rect">
            <a:avLst/>
          </a:prstGeom>
        </p:spPr>
        <p:txBody>
          <a:bodyPr anchor="ctr">
            <a:normAutofit/>
          </a:bodyPr>
          <a:lstStyle/>
          <a:p>
            <a:r>
              <a:rPr lang="en-US"/>
              <a:t>Keep in Mind...</a:t>
            </a:r>
          </a:p>
        </p:txBody>
      </p:sp>
      <p:sp>
        <p:nvSpPr>
          <p:cNvPr id="3" name="Content Placeholder 2">
            <a:extLst>
              <a:ext uri="{FF2B5EF4-FFF2-40B4-BE49-F238E27FC236}">
                <a16:creationId xmlns:a16="http://schemas.microsoft.com/office/drawing/2014/main" id="{BCFEB996-E1B9-4AC0-8F13-9DAFBBEEF6AE}"/>
              </a:ext>
            </a:extLst>
          </p:cNvPr>
          <p:cNvSpPr>
            <a:spLocks noGrp="1"/>
          </p:cNvSpPr>
          <p:nvPr>
            <p:ph sz="half" idx="1"/>
          </p:nvPr>
        </p:nvSpPr>
        <p:spPr>
          <a:xfrm>
            <a:off x="327660" y="1837373"/>
            <a:ext cx="8573545" cy="4296346"/>
          </a:xfrm>
          <a:prstGeom prst="rect">
            <a:avLst/>
          </a:prstGeom>
        </p:spPr>
        <p:txBody>
          <a:bodyPr vert="horz" lIns="91440" tIns="45720" rIns="91440" bIns="45720" rtlCol="0" anchor="t">
            <a:normAutofit/>
          </a:bodyPr>
          <a:lstStyle/>
          <a:p>
            <a:pPr>
              <a:lnSpc>
                <a:spcPct val="90000"/>
              </a:lnSpc>
            </a:pPr>
            <a:endParaRPr lang="en-US" sz="2400"/>
          </a:p>
          <a:p>
            <a:pPr>
              <a:lnSpc>
                <a:spcPct val="90000"/>
              </a:lnSpc>
            </a:pPr>
            <a:r>
              <a:rPr lang="en-US" sz="2800"/>
              <a:t>This doesn't need to take up a lot of time. </a:t>
            </a:r>
          </a:p>
          <a:p>
            <a:pPr>
              <a:lnSpc>
                <a:spcPct val="90000"/>
              </a:lnSpc>
            </a:pPr>
            <a:endParaRPr lang="en-US" sz="2800"/>
          </a:p>
          <a:p>
            <a:pPr>
              <a:lnSpc>
                <a:spcPct val="90000"/>
              </a:lnSpc>
            </a:pPr>
            <a:r>
              <a:rPr lang="en-US" sz="2800" b="1"/>
              <a:t>Should be based ON THE KIDS, needs &amp; outcomes!</a:t>
            </a:r>
          </a:p>
          <a:p>
            <a:pPr>
              <a:lnSpc>
                <a:spcPct val="90000"/>
              </a:lnSpc>
            </a:pPr>
            <a:endParaRPr lang="en-US" sz="2800">
              <a:cs typeface="Calibri"/>
            </a:endParaRPr>
          </a:p>
          <a:p>
            <a:pPr>
              <a:lnSpc>
                <a:spcPct val="90000"/>
              </a:lnSpc>
            </a:pPr>
            <a:r>
              <a:rPr lang="en-US" sz="2800">
                <a:cs typeface="Calibri"/>
              </a:rPr>
              <a:t>This will serve to deepen understanding.</a:t>
            </a:r>
          </a:p>
        </p:txBody>
      </p:sp>
      <p:pic>
        <p:nvPicPr>
          <p:cNvPr id="4" name="Picture 4" descr="A close up of a sign&#10;&#10;Description generated with very high confidence">
            <a:extLst>
              <a:ext uri="{FF2B5EF4-FFF2-40B4-BE49-F238E27FC236}">
                <a16:creationId xmlns:a16="http://schemas.microsoft.com/office/drawing/2014/main" id="{86E9540D-38D6-4A65-8D21-6F9175D66A77}"/>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8730196" y="2146935"/>
            <a:ext cx="3792832" cy="3986784"/>
          </a:xfrm>
          <a:prstGeom prst="rect">
            <a:avLst/>
          </a:prstGeom>
          <a:noFill/>
        </p:spPr>
      </p:pic>
    </p:spTree>
    <p:extLst>
      <p:ext uri="{BB962C8B-B14F-4D97-AF65-F5344CB8AC3E}">
        <p14:creationId xmlns:p14="http://schemas.microsoft.com/office/powerpoint/2010/main" val="383601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813E-9472-4E9D-A9D0-2F7C232F3736}"/>
              </a:ext>
            </a:extLst>
          </p:cNvPr>
          <p:cNvSpPr>
            <a:spLocks noGrp="1"/>
          </p:cNvSpPr>
          <p:nvPr>
            <p:ph type="title"/>
          </p:nvPr>
        </p:nvSpPr>
        <p:spPr/>
        <p:txBody>
          <a:bodyPr/>
          <a:lstStyle/>
          <a:p>
            <a:r>
              <a:rPr lang="en-US">
                <a:cs typeface="Calibri"/>
              </a:rPr>
              <a:t>Estimation &amp; Measurement</a:t>
            </a:r>
            <a:endParaRPr lang="en-US"/>
          </a:p>
        </p:txBody>
      </p:sp>
      <p:sp>
        <p:nvSpPr>
          <p:cNvPr id="3" name="Content Placeholder 2">
            <a:extLst>
              <a:ext uri="{FF2B5EF4-FFF2-40B4-BE49-F238E27FC236}">
                <a16:creationId xmlns:a16="http://schemas.microsoft.com/office/drawing/2014/main" id="{FE7F6C43-F969-41E9-8B95-A5942149C8D2}"/>
              </a:ext>
            </a:extLst>
          </p:cNvPr>
          <p:cNvSpPr>
            <a:spLocks noGrp="1"/>
          </p:cNvSpPr>
          <p:nvPr>
            <p:ph sz="half" idx="1"/>
          </p:nvPr>
        </p:nvSpPr>
        <p:spPr/>
        <p:txBody>
          <a:bodyPr vert="horz" lIns="91440" tIns="45720" rIns="91440" bIns="45720" rtlCol="0" anchor="t">
            <a:normAutofit/>
          </a:bodyPr>
          <a:lstStyle/>
          <a:p>
            <a:r>
              <a:rPr lang="en-US" sz="2800">
                <a:cs typeface="Calibri"/>
              </a:rPr>
              <a:t>Try to include these daily</a:t>
            </a:r>
          </a:p>
          <a:p>
            <a:r>
              <a:rPr lang="en-US" sz="2800">
                <a:cs typeface="Calibri"/>
              </a:rPr>
              <a:t>This will help develop number sense</a:t>
            </a:r>
          </a:p>
          <a:p>
            <a:pPr marL="0" indent="0">
              <a:buNone/>
            </a:pPr>
            <a:endParaRPr lang="en-US">
              <a:cs typeface="Calibri"/>
            </a:endParaRPr>
          </a:p>
        </p:txBody>
      </p:sp>
      <p:sp>
        <p:nvSpPr>
          <p:cNvPr id="4" name="Content Placeholder 3">
            <a:extLst>
              <a:ext uri="{FF2B5EF4-FFF2-40B4-BE49-F238E27FC236}">
                <a16:creationId xmlns:a16="http://schemas.microsoft.com/office/drawing/2014/main" id="{18D6640A-76F0-4F28-8D56-830397C001D3}"/>
              </a:ext>
            </a:extLst>
          </p:cNvPr>
          <p:cNvSpPr>
            <a:spLocks noGrp="1"/>
          </p:cNvSpPr>
          <p:nvPr>
            <p:ph sz="half" idx="2"/>
          </p:nvPr>
        </p:nvSpPr>
        <p:spPr/>
        <p:txBody>
          <a:bodyPr vert="horz" lIns="91440" tIns="45720" rIns="91440" bIns="45720" rtlCol="0" anchor="t">
            <a:normAutofit/>
          </a:bodyPr>
          <a:lstStyle/>
          <a:p>
            <a:r>
              <a:rPr lang="en-US" sz="2800">
                <a:cs typeface="Calibri"/>
              </a:rPr>
              <a:t>Ask ALL the questions! </a:t>
            </a:r>
          </a:p>
          <a:p>
            <a:pPr lvl="1"/>
            <a:r>
              <a:rPr lang="en-US" sz="2800">
                <a:cs typeface="Calibri"/>
              </a:rPr>
              <a:t>How much?</a:t>
            </a:r>
          </a:p>
          <a:p>
            <a:pPr lvl="1"/>
            <a:r>
              <a:rPr lang="en-US" sz="2800">
                <a:cs typeface="Calibri"/>
              </a:rPr>
              <a:t>How big?</a:t>
            </a:r>
          </a:p>
          <a:p>
            <a:pPr lvl="1"/>
            <a:r>
              <a:rPr lang="en-US" sz="2800">
                <a:cs typeface="Calibri"/>
              </a:rPr>
              <a:t>How far?</a:t>
            </a:r>
          </a:p>
          <a:p>
            <a:pPr lvl="1"/>
            <a:r>
              <a:rPr lang="en-US" sz="2800">
                <a:cs typeface="Calibri"/>
              </a:rPr>
              <a:t>How many?</a:t>
            </a:r>
          </a:p>
          <a:p>
            <a:pPr lvl="1"/>
            <a:r>
              <a:rPr lang="en-US" sz="2800">
                <a:cs typeface="Calibri"/>
              </a:rPr>
              <a:t>How do you know?</a:t>
            </a:r>
          </a:p>
          <a:p>
            <a:pPr lvl="1"/>
            <a:r>
              <a:rPr lang="en-US" sz="2800">
                <a:cs typeface="Calibri"/>
              </a:rPr>
              <a:t>Why?</a:t>
            </a:r>
          </a:p>
        </p:txBody>
      </p:sp>
      <p:pic>
        <p:nvPicPr>
          <p:cNvPr id="5" name="Picture 5" descr="A close up of a logo&#10;&#10;Description generated with very high confidence">
            <a:extLst>
              <a:ext uri="{FF2B5EF4-FFF2-40B4-BE49-F238E27FC236}">
                <a16:creationId xmlns:a16="http://schemas.microsoft.com/office/drawing/2014/main" id="{F897C616-79E3-4251-AA8D-47AAAABF018B}"/>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111956" y="3655787"/>
            <a:ext cx="4845753" cy="3074202"/>
          </a:xfrm>
          <a:prstGeom prst="rect">
            <a:avLst/>
          </a:prstGeom>
        </p:spPr>
      </p:pic>
    </p:spTree>
    <p:extLst>
      <p:ext uri="{BB962C8B-B14F-4D97-AF65-F5344CB8AC3E}">
        <p14:creationId xmlns:p14="http://schemas.microsoft.com/office/powerpoint/2010/main" val="28768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3E04B-90B7-49CE-885B-C40BBED3831C}"/>
              </a:ext>
            </a:extLst>
          </p:cNvPr>
          <p:cNvSpPr>
            <a:spLocks noGrp="1"/>
          </p:cNvSpPr>
          <p:nvPr>
            <p:ph type="title"/>
          </p:nvPr>
        </p:nvSpPr>
        <p:spPr>
          <a:xfrm>
            <a:off x="561292" y="423211"/>
            <a:ext cx="9628632" cy="1362113"/>
          </a:xfrm>
        </p:spPr>
        <p:txBody>
          <a:bodyPr>
            <a:normAutofit/>
          </a:bodyPr>
          <a:lstStyle/>
          <a:p>
            <a:r>
              <a:rPr lang="en-US" sz="3600">
                <a:cs typeface="Calibri"/>
              </a:rPr>
              <a:t>Open-Ended Questions</a:t>
            </a:r>
            <a:endParaRPr lang="en-US" sz="3600"/>
          </a:p>
        </p:txBody>
      </p:sp>
      <p:sp>
        <p:nvSpPr>
          <p:cNvPr id="3" name="Content Placeholder 2">
            <a:extLst>
              <a:ext uri="{FF2B5EF4-FFF2-40B4-BE49-F238E27FC236}">
                <a16:creationId xmlns:a16="http://schemas.microsoft.com/office/drawing/2014/main" id="{40CC42DA-AA89-40B7-AC5E-F2D289AD63EF}"/>
              </a:ext>
            </a:extLst>
          </p:cNvPr>
          <p:cNvSpPr>
            <a:spLocks noGrp="1"/>
          </p:cNvSpPr>
          <p:nvPr>
            <p:ph idx="1"/>
          </p:nvPr>
        </p:nvSpPr>
        <p:spPr>
          <a:xfrm>
            <a:off x="345632" y="1874447"/>
            <a:ext cx="9111048" cy="3094817"/>
          </a:xfrm>
        </p:spPr>
        <p:txBody>
          <a:bodyPr vert="horz" lIns="91440" tIns="45720" rIns="91440" bIns="45720" rtlCol="0" anchor="t">
            <a:noAutofit/>
          </a:bodyPr>
          <a:lstStyle/>
          <a:p>
            <a:pPr marL="0" indent="0">
              <a:buNone/>
            </a:pPr>
            <a:r>
              <a:rPr lang="en-US" sz="2600" b="1">
                <a:ea typeface="+mn-lt"/>
                <a:cs typeface="+mn-lt"/>
              </a:rPr>
              <a:t>Features of open- ended questions:</a:t>
            </a:r>
            <a:endParaRPr lang="en-US" sz="2600">
              <a:cs typeface="Calibri" panose="020F0502020204030204"/>
            </a:endParaRPr>
          </a:p>
          <a:p>
            <a:r>
              <a:rPr lang="en-US" sz="2600">
                <a:ea typeface="+mn-lt"/>
                <a:cs typeface="+mn-lt"/>
              </a:rPr>
              <a:t>There is no fixed </a:t>
            </a:r>
            <a:r>
              <a:rPr lang="en-US" sz="2600" i="1">
                <a:ea typeface="+mn-lt"/>
                <a:cs typeface="+mn-lt"/>
              </a:rPr>
              <a:t>answer</a:t>
            </a:r>
            <a:r>
              <a:rPr lang="en-US" sz="2600">
                <a:ea typeface="+mn-lt"/>
                <a:cs typeface="+mn-lt"/>
              </a:rPr>
              <a:t> (many possible answers)</a:t>
            </a:r>
            <a:endParaRPr lang="en-US" sz="2600">
              <a:cs typeface="Calibri"/>
            </a:endParaRPr>
          </a:p>
          <a:p>
            <a:r>
              <a:rPr lang="en-US" sz="2600">
                <a:ea typeface="+mn-lt"/>
                <a:cs typeface="+mn-lt"/>
              </a:rPr>
              <a:t>Solved in different </a:t>
            </a:r>
            <a:r>
              <a:rPr lang="en-US" sz="2600" i="1">
                <a:ea typeface="+mn-lt"/>
                <a:cs typeface="+mn-lt"/>
              </a:rPr>
              <a:t>ways</a:t>
            </a:r>
            <a:r>
              <a:rPr lang="en-US" sz="2600">
                <a:ea typeface="+mn-lt"/>
                <a:cs typeface="+mn-lt"/>
              </a:rPr>
              <a:t> and on different </a:t>
            </a:r>
            <a:r>
              <a:rPr lang="en-US" sz="2600" i="1">
                <a:ea typeface="+mn-lt"/>
                <a:cs typeface="+mn-lt"/>
              </a:rPr>
              <a:t>levels</a:t>
            </a:r>
            <a:r>
              <a:rPr lang="en-US" sz="2600">
                <a:ea typeface="+mn-lt"/>
                <a:cs typeface="+mn-lt"/>
              </a:rPr>
              <a:t> (accessible to mixed abilities)</a:t>
            </a:r>
            <a:endParaRPr lang="en-US" sz="2600">
              <a:cs typeface="Calibri"/>
            </a:endParaRPr>
          </a:p>
          <a:p>
            <a:r>
              <a:rPr lang="en-US" sz="2600">
                <a:ea typeface="+mn-lt"/>
                <a:cs typeface="+mn-lt"/>
              </a:rPr>
              <a:t>Empower students to make their own mathematical </a:t>
            </a:r>
            <a:r>
              <a:rPr lang="en-US" sz="2600" i="1">
                <a:ea typeface="+mn-lt"/>
                <a:cs typeface="+mn-lt"/>
              </a:rPr>
              <a:t>decisions</a:t>
            </a:r>
            <a:r>
              <a:rPr lang="en-US" sz="2600">
                <a:ea typeface="+mn-lt"/>
                <a:cs typeface="+mn-lt"/>
              </a:rPr>
              <a:t> and make room for own mathematical </a:t>
            </a:r>
            <a:r>
              <a:rPr lang="en-US" sz="2600" i="1">
                <a:ea typeface="+mn-lt"/>
                <a:cs typeface="+mn-lt"/>
              </a:rPr>
              <a:t>thinking</a:t>
            </a:r>
            <a:endParaRPr lang="en-US" sz="2600">
              <a:cs typeface="Calibri"/>
            </a:endParaRPr>
          </a:p>
          <a:p>
            <a:r>
              <a:rPr lang="en-US" sz="2600">
                <a:ea typeface="+mn-lt"/>
                <a:cs typeface="+mn-lt"/>
              </a:rPr>
              <a:t>Develop </a:t>
            </a:r>
            <a:r>
              <a:rPr lang="en-US" sz="2600" i="1">
                <a:ea typeface="+mn-lt"/>
                <a:cs typeface="+mn-lt"/>
              </a:rPr>
              <a:t>reasoning and communication</a:t>
            </a:r>
            <a:r>
              <a:rPr lang="en-US" sz="2600">
                <a:ea typeface="+mn-lt"/>
                <a:cs typeface="+mn-lt"/>
              </a:rPr>
              <a:t> skills</a:t>
            </a:r>
            <a:endParaRPr lang="en-US" sz="2600">
              <a:cs typeface="Calibri"/>
            </a:endParaRPr>
          </a:p>
          <a:p>
            <a:endParaRPr lang="en-US" sz="2600">
              <a:cs typeface="Calibri"/>
            </a:endParaRPr>
          </a:p>
        </p:txBody>
      </p:sp>
      <p:pic>
        <p:nvPicPr>
          <p:cNvPr id="5" name="Picture 5" descr="A picture containing bird&#10;&#10;Description generated with very high confidence">
            <a:extLst>
              <a:ext uri="{FF2B5EF4-FFF2-40B4-BE49-F238E27FC236}">
                <a16:creationId xmlns:a16="http://schemas.microsoft.com/office/drawing/2014/main" id="{843FE761-F6D1-4768-9469-24D8DEB7A09C}"/>
              </a:ext>
            </a:extLst>
          </p:cNvPr>
          <p:cNvPicPr>
            <a:picLocks noChangeAspect="1"/>
          </p:cNvPicPr>
          <p:nvPr/>
        </p:nvPicPr>
        <p:blipFill>
          <a:blip r:embed="rId3"/>
          <a:stretch>
            <a:fillRect/>
          </a:stretch>
        </p:blipFill>
        <p:spPr>
          <a:xfrm>
            <a:off x="3631721" y="5596872"/>
            <a:ext cx="5704935" cy="1041387"/>
          </a:xfrm>
          <a:prstGeom prst="rect">
            <a:avLst/>
          </a:prstGeom>
        </p:spPr>
      </p:pic>
      <p:pic>
        <p:nvPicPr>
          <p:cNvPr id="7" name="Picture 7" descr="A close up of a sign&#10;&#10;Description generated with high confidence">
            <a:extLst>
              <a:ext uri="{FF2B5EF4-FFF2-40B4-BE49-F238E27FC236}">
                <a16:creationId xmlns:a16="http://schemas.microsoft.com/office/drawing/2014/main" id="{F799AB2F-8A81-4C18-98DE-8DED28F7F509}"/>
              </a:ext>
            </a:extLst>
          </p:cNvPr>
          <p:cNvPicPr>
            <a:picLocks noChangeAspect="1"/>
          </p:cNvPicPr>
          <p:nvPr/>
        </p:nvPicPr>
        <p:blipFill>
          <a:blip r:embed="rId4"/>
          <a:stretch>
            <a:fillRect/>
          </a:stretch>
        </p:blipFill>
        <p:spPr>
          <a:xfrm>
            <a:off x="9592125" y="836493"/>
            <a:ext cx="2295525" cy="1590675"/>
          </a:xfrm>
          <a:prstGeom prst="rect">
            <a:avLst/>
          </a:prstGeom>
        </p:spPr>
      </p:pic>
      <p:sp>
        <p:nvSpPr>
          <p:cNvPr id="9" name="TextBox 8">
            <a:extLst>
              <a:ext uri="{FF2B5EF4-FFF2-40B4-BE49-F238E27FC236}">
                <a16:creationId xmlns:a16="http://schemas.microsoft.com/office/drawing/2014/main" id="{AB1B2AFA-CF93-458F-BD82-8FE3E33B0505}"/>
              </a:ext>
            </a:extLst>
          </p:cNvPr>
          <p:cNvSpPr txBox="1"/>
          <p:nvPr/>
        </p:nvSpPr>
        <p:spPr>
          <a:xfrm>
            <a:off x="9454551" y="252466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Marian Small website:  http://www.onetwoinfinity.ca/</a:t>
            </a:r>
          </a:p>
          <a:p>
            <a:endParaRPr lang="en-US" sz="1200"/>
          </a:p>
        </p:txBody>
      </p:sp>
      <p:pic>
        <p:nvPicPr>
          <p:cNvPr id="10" name="Picture 10" descr="A screenshot of a cell phone&#10;&#10;Description generated with very high confidence">
            <a:extLst>
              <a:ext uri="{FF2B5EF4-FFF2-40B4-BE49-F238E27FC236}">
                <a16:creationId xmlns:a16="http://schemas.microsoft.com/office/drawing/2014/main" id="{D405FFD3-006D-455D-8C45-9690F047BCED}"/>
              </a:ext>
            </a:extLst>
          </p:cNvPr>
          <p:cNvPicPr>
            <a:picLocks noChangeAspect="1"/>
          </p:cNvPicPr>
          <p:nvPr/>
        </p:nvPicPr>
        <p:blipFill>
          <a:blip r:embed="rId5"/>
          <a:stretch>
            <a:fillRect/>
          </a:stretch>
        </p:blipFill>
        <p:spPr>
          <a:xfrm>
            <a:off x="9540815" y="4830074"/>
            <a:ext cx="2412521" cy="1812985"/>
          </a:xfrm>
          <a:prstGeom prst="rect">
            <a:avLst/>
          </a:prstGeom>
        </p:spPr>
      </p:pic>
    </p:spTree>
    <p:extLst>
      <p:ext uri="{BB962C8B-B14F-4D97-AF65-F5344CB8AC3E}">
        <p14:creationId xmlns:p14="http://schemas.microsoft.com/office/powerpoint/2010/main" val="397267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9DA83-52EB-4C48-ADC2-635852A16CC6}"/>
              </a:ext>
            </a:extLst>
          </p:cNvPr>
          <p:cNvSpPr>
            <a:spLocks noGrp="1"/>
          </p:cNvSpPr>
          <p:nvPr>
            <p:ph type="title"/>
          </p:nvPr>
        </p:nvSpPr>
        <p:spPr>
          <a:xfrm>
            <a:off x="446274" y="466343"/>
            <a:ext cx="10462518" cy="1362113"/>
          </a:xfrm>
        </p:spPr>
        <p:txBody>
          <a:bodyPr>
            <a:normAutofit/>
          </a:bodyPr>
          <a:lstStyle/>
          <a:p>
            <a:r>
              <a:rPr lang="en-US" sz="3200">
                <a:cs typeface="Calibri"/>
              </a:rPr>
              <a:t>Parallel Tasks</a:t>
            </a:r>
            <a:endParaRPr lang="en-US" sz="3200"/>
          </a:p>
        </p:txBody>
      </p:sp>
      <p:sp>
        <p:nvSpPr>
          <p:cNvPr id="3" name="Content Placeholder 2">
            <a:extLst>
              <a:ext uri="{FF2B5EF4-FFF2-40B4-BE49-F238E27FC236}">
                <a16:creationId xmlns:a16="http://schemas.microsoft.com/office/drawing/2014/main" id="{D5E00C80-ED03-46CD-B506-3211C8C5EA33}"/>
              </a:ext>
            </a:extLst>
          </p:cNvPr>
          <p:cNvSpPr>
            <a:spLocks noGrp="1"/>
          </p:cNvSpPr>
          <p:nvPr>
            <p:ph idx="1"/>
          </p:nvPr>
        </p:nvSpPr>
        <p:spPr>
          <a:xfrm>
            <a:off x="230614" y="1989466"/>
            <a:ext cx="11713347" cy="3468629"/>
          </a:xfrm>
        </p:spPr>
        <p:txBody>
          <a:bodyPr vert="horz" lIns="91440" tIns="45720" rIns="91440" bIns="45720" rtlCol="0" anchor="t">
            <a:normAutofit/>
          </a:bodyPr>
          <a:lstStyle/>
          <a:p>
            <a:pPr marL="0" indent="0">
              <a:buNone/>
            </a:pPr>
            <a:r>
              <a:rPr lang="en-US" sz="2400" b="1">
                <a:ea typeface="+mn-lt"/>
                <a:cs typeface="+mn-lt"/>
              </a:rPr>
              <a:t>Parallel Tasks </a:t>
            </a:r>
            <a:r>
              <a:rPr lang="en-US" sz="2400">
                <a:ea typeface="+mn-lt"/>
                <a:cs typeface="+mn-lt"/>
              </a:rPr>
              <a:t>are sets of tasks with the </a:t>
            </a:r>
            <a:r>
              <a:rPr lang="en-US" sz="2400" i="1">
                <a:ea typeface="+mn-lt"/>
                <a:cs typeface="+mn-lt"/>
              </a:rPr>
              <a:t>same mathematical foundation but</a:t>
            </a:r>
            <a:r>
              <a:rPr lang="en-US" sz="2400">
                <a:ea typeface="+mn-lt"/>
                <a:cs typeface="+mn-lt"/>
              </a:rPr>
              <a:t> allow for </a:t>
            </a:r>
            <a:r>
              <a:rPr lang="en-US" sz="2400" i="1">
                <a:ea typeface="+mn-lt"/>
                <a:cs typeface="+mn-lt"/>
              </a:rPr>
              <a:t>different developmental</a:t>
            </a:r>
            <a:r>
              <a:rPr lang="en-US" sz="2400">
                <a:ea typeface="+mn-lt"/>
                <a:cs typeface="+mn-lt"/>
              </a:rPr>
              <a:t> levels. </a:t>
            </a:r>
            <a:endParaRPr lang="en-US" sz="2400">
              <a:cs typeface="Calibri" panose="020F0502020204030204"/>
            </a:endParaRPr>
          </a:p>
          <a:p>
            <a:pPr lvl="1"/>
            <a:r>
              <a:rPr lang="en-US" sz="2400">
                <a:ea typeface="+mn-lt"/>
                <a:cs typeface="+mn-lt"/>
              </a:rPr>
              <a:t>Consider student readiness to engage in the concept.</a:t>
            </a:r>
            <a:endParaRPr lang="en-US" sz="2400">
              <a:cs typeface="Calibri"/>
            </a:endParaRPr>
          </a:p>
          <a:p>
            <a:pPr lvl="1"/>
            <a:r>
              <a:rPr lang="en-US" sz="2400">
                <a:ea typeface="+mn-lt"/>
                <a:cs typeface="+mn-lt"/>
              </a:rPr>
              <a:t>Think of similar contexts but create the task with a different developmental readiness expectation.</a:t>
            </a:r>
            <a:endParaRPr lang="en-US" sz="2400">
              <a:cs typeface="Calibri"/>
            </a:endParaRPr>
          </a:p>
          <a:p>
            <a:pPr lvl="1"/>
            <a:r>
              <a:rPr lang="en-US" sz="2400">
                <a:ea typeface="+mn-lt"/>
                <a:cs typeface="+mn-lt"/>
              </a:rPr>
              <a:t>The tasks are similar enough to have the same follow up conversations.</a:t>
            </a:r>
            <a:endParaRPr lang="en-US" sz="2400">
              <a:cs typeface="Calibri"/>
            </a:endParaRPr>
          </a:p>
          <a:p>
            <a:endParaRPr lang="en-US">
              <a:cs typeface="Calibri"/>
            </a:endParaRPr>
          </a:p>
        </p:txBody>
      </p:sp>
      <p:sp>
        <p:nvSpPr>
          <p:cNvPr id="4" name="TextBox 3">
            <a:extLst>
              <a:ext uri="{FF2B5EF4-FFF2-40B4-BE49-F238E27FC236}">
                <a16:creationId xmlns:a16="http://schemas.microsoft.com/office/drawing/2014/main" id="{0F4364BD-1E52-44D9-AA4D-FC60FBA59C2C}"/>
              </a:ext>
            </a:extLst>
          </p:cNvPr>
          <p:cNvSpPr txBox="1"/>
          <p:nvPr/>
        </p:nvSpPr>
        <p:spPr>
          <a:xfrm>
            <a:off x="598099" y="4839420"/>
            <a:ext cx="6668219" cy="1754326"/>
          </a:xfrm>
          <a:prstGeom prst="rect">
            <a:avLst/>
          </a:prstGeom>
          <a:noFill/>
          <a:ln>
            <a:solidFill>
              <a:schemeClr val="bg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0000"/>
                </a:solidFill>
                <a:latin typeface="Arial"/>
              </a:rPr>
              <a:t>Choice 1:</a:t>
            </a:r>
            <a:r>
              <a:rPr lang="en-US">
                <a:solidFill>
                  <a:srgbClr val="000000"/>
                </a:solidFill>
                <a:latin typeface="Arial"/>
              </a:rPr>
              <a:t>  Create a word problem that could be solved by multiplying two one-digit numbers.</a:t>
            </a:r>
          </a:p>
          <a:p>
            <a:r>
              <a:rPr lang="en-US"/>
              <a:t/>
            </a:r>
            <a:br>
              <a:rPr lang="en-US"/>
            </a:br>
            <a:r>
              <a:rPr lang="en-US" b="1">
                <a:solidFill>
                  <a:srgbClr val="000000"/>
                </a:solidFill>
                <a:latin typeface="Arial"/>
              </a:rPr>
              <a:t>Choice 2: </a:t>
            </a:r>
            <a:r>
              <a:rPr lang="en-US">
                <a:solidFill>
                  <a:srgbClr val="000000"/>
                </a:solidFill>
                <a:latin typeface="Arial"/>
              </a:rPr>
              <a:t> Create a word problem that could be solved by multiplying two numbers between 10 and 100.</a:t>
            </a:r>
          </a:p>
          <a:p>
            <a:endParaRPr lang="en-US"/>
          </a:p>
        </p:txBody>
      </p:sp>
      <p:pic>
        <p:nvPicPr>
          <p:cNvPr id="5" name="Picture 5" descr="A picture containing clock&#10;&#10;Description generated with very high confidence">
            <a:extLst>
              <a:ext uri="{FF2B5EF4-FFF2-40B4-BE49-F238E27FC236}">
                <a16:creationId xmlns:a16="http://schemas.microsoft.com/office/drawing/2014/main" id="{E9C5E58F-E74A-4495-A2A3-62CC3DDC1804}"/>
              </a:ext>
            </a:extLst>
          </p:cNvPr>
          <p:cNvPicPr>
            <a:picLocks noChangeAspect="1"/>
          </p:cNvPicPr>
          <p:nvPr/>
        </p:nvPicPr>
        <p:blipFill>
          <a:blip r:embed="rId3"/>
          <a:stretch>
            <a:fillRect/>
          </a:stretch>
        </p:blipFill>
        <p:spPr>
          <a:xfrm>
            <a:off x="7801155" y="4761854"/>
            <a:ext cx="3879011" cy="1748142"/>
          </a:xfrm>
          <a:prstGeom prst="rect">
            <a:avLst/>
          </a:prstGeom>
          <a:ln>
            <a:solidFill>
              <a:schemeClr val="bg2">
                <a:lumMod val="50000"/>
              </a:schemeClr>
            </a:solidFill>
          </a:ln>
        </p:spPr>
      </p:pic>
    </p:spTree>
    <p:extLst>
      <p:ext uri="{BB962C8B-B14F-4D97-AF65-F5344CB8AC3E}">
        <p14:creationId xmlns:p14="http://schemas.microsoft.com/office/powerpoint/2010/main" val="14170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E9FE-DD0D-4A8E-94F1-90B87D10A25B}"/>
              </a:ext>
            </a:extLst>
          </p:cNvPr>
          <p:cNvSpPr>
            <a:spLocks noGrp="1"/>
          </p:cNvSpPr>
          <p:nvPr>
            <p:ph type="title"/>
          </p:nvPr>
        </p:nvSpPr>
        <p:spPr/>
        <p:txBody>
          <a:bodyPr/>
          <a:lstStyle/>
          <a:p>
            <a:r>
              <a:rPr lang="en-US">
                <a:cs typeface="Calibri"/>
              </a:rPr>
              <a:t>Your Turn!  </a:t>
            </a:r>
            <a:r>
              <a:rPr lang="en-US" b="1">
                <a:solidFill>
                  <a:srgbClr val="FFC000"/>
                </a:solidFill>
                <a:ea typeface="+mj-lt"/>
                <a:cs typeface="+mj-lt"/>
              </a:rPr>
              <a:t>Create a cumulative review to start a class for a specific grade of your choosing with your school partner.  </a:t>
            </a:r>
            <a:r>
              <a:rPr lang="en-US">
                <a:cs typeface="Calibri"/>
              </a:rPr>
              <a:t> </a:t>
            </a:r>
            <a:endParaRPr lang="en-US"/>
          </a:p>
        </p:txBody>
      </p:sp>
      <p:sp>
        <p:nvSpPr>
          <p:cNvPr id="3" name="Content Placeholder 2">
            <a:extLst>
              <a:ext uri="{FF2B5EF4-FFF2-40B4-BE49-F238E27FC236}">
                <a16:creationId xmlns:a16="http://schemas.microsoft.com/office/drawing/2014/main" id="{57F318AB-6FB7-4E50-B200-22C1C114AC2D}"/>
              </a:ext>
            </a:extLst>
          </p:cNvPr>
          <p:cNvSpPr>
            <a:spLocks noGrp="1"/>
          </p:cNvSpPr>
          <p:nvPr>
            <p:ph idx="1"/>
          </p:nvPr>
        </p:nvSpPr>
        <p:spPr>
          <a:xfrm>
            <a:off x="433494" y="1654527"/>
            <a:ext cx="11336075" cy="4649435"/>
          </a:xfrm>
        </p:spPr>
        <p:txBody>
          <a:bodyPr vert="horz" lIns="91440" tIns="45720" rIns="91440" bIns="45720" rtlCol="0" anchor="t">
            <a:normAutofit/>
          </a:bodyPr>
          <a:lstStyle/>
          <a:p>
            <a:pPr marL="0" indent="0">
              <a:buNone/>
            </a:pPr>
            <a:endParaRPr lang="en-US" sz="2800" b="1">
              <a:solidFill>
                <a:srgbClr val="FFC000"/>
              </a:solidFill>
              <a:cs typeface="Calibri"/>
            </a:endParaRPr>
          </a:p>
          <a:p>
            <a:pPr marL="0" indent="0">
              <a:buNone/>
            </a:pPr>
            <a:r>
              <a:rPr lang="en-US" sz="2800">
                <a:cs typeface="Calibri"/>
              </a:rPr>
              <a:t>Share your review with another set of partners at your table and explain why you selected these questions. </a:t>
            </a:r>
          </a:p>
          <a:p>
            <a:pPr marL="457200" indent="-457200">
              <a:buChar char="ü"/>
            </a:pPr>
            <a:r>
              <a:rPr lang="en-US" sz="2800">
                <a:cs typeface="Calibri"/>
              </a:rPr>
              <a:t>About 5 questions                     </a:t>
            </a:r>
          </a:p>
          <a:p>
            <a:pPr marL="457200" indent="-457200">
              <a:buChar char="ü"/>
            </a:pPr>
            <a:r>
              <a:rPr lang="en-US" sz="2800">
                <a:cs typeface="Calibri"/>
              </a:rPr>
              <a:t>Foundational items</a:t>
            </a:r>
          </a:p>
          <a:p>
            <a:pPr marL="457200" indent="-457200">
              <a:buChar char="ü"/>
            </a:pPr>
            <a:r>
              <a:rPr lang="en-US" sz="2800">
                <a:cs typeface="Calibri"/>
              </a:rPr>
              <a:t>Estimation &amp; Measurement</a:t>
            </a:r>
          </a:p>
          <a:p>
            <a:pPr marL="457200" indent="-457200">
              <a:buChar char="ü"/>
            </a:pPr>
            <a:r>
              <a:rPr lang="en-US" sz="2800">
                <a:cs typeface="Calibri"/>
              </a:rPr>
              <a:t>Load today's learning</a:t>
            </a:r>
          </a:p>
          <a:p>
            <a:pPr marL="457200" indent="-457200">
              <a:buChar char="ü"/>
            </a:pPr>
            <a:r>
              <a:rPr lang="en-US" sz="2800">
                <a:cs typeface="Calibri"/>
              </a:rPr>
              <a:t>Many entry points (Open ended)</a:t>
            </a:r>
          </a:p>
          <a:p>
            <a:pPr marL="0" indent="0">
              <a:buNone/>
            </a:pPr>
            <a:endParaRPr lang="en-US">
              <a:cs typeface="Calibri"/>
            </a:endParaRPr>
          </a:p>
        </p:txBody>
      </p:sp>
    </p:spTree>
    <p:extLst>
      <p:ext uri="{BB962C8B-B14F-4D97-AF65-F5344CB8AC3E}">
        <p14:creationId xmlns:p14="http://schemas.microsoft.com/office/powerpoint/2010/main" val="307893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lush green hillside&#10;&#10;Description generated with very high confidence">
            <a:extLst>
              <a:ext uri="{FF2B5EF4-FFF2-40B4-BE49-F238E27FC236}">
                <a16:creationId xmlns:a16="http://schemas.microsoft.com/office/drawing/2014/main" id="{822CCF27-5981-4961-8F3E-7C9D22247D05}"/>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6179" r="4" b="30982"/>
          <a:stretch/>
        </p:blipFill>
        <p:spPr>
          <a:xfrm>
            <a:off x="6803008" y="1772011"/>
            <a:ext cx="5389895" cy="5029544"/>
          </a:xfrm>
          <a:prstGeom prst="rect">
            <a:avLst/>
          </a:prstGeom>
          <a:noFill/>
        </p:spPr>
      </p:pic>
      <p:sp>
        <p:nvSpPr>
          <p:cNvPr id="13" name="Title 1"/>
          <p:cNvSpPr>
            <a:spLocks noGrp="1"/>
          </p:cNvSpPr>
          <p:nvPr>
            <p:ph type="title"/>
          </p:nvPr>
        </p:nvSpPr>
        <p:spPr bwMode="black">
          <a:xfrm>
            <a:off x="1280160" y="466343"/>
            <a:ext cx="9628632" cy="1362113"/>
          </a:xfrm>
          <a:prstGeom prst="rect">
            <a:avLst/>
          </a:prstGeom>
        </p:spPr>
        <p:txBody>
          <a:bodyPr anchor="ctr">
            <a:normAutofit/>
          </a:bodyPr>
          <a:lstStyle/>
          <a:p>
            <a:r>
              <a:rPr lang="en-US"/>
              <a:t>Our Learning Journey...</a:t>
            </a:r>
          </a:p>
        </p:txBody>
      </p:sp>
      <p:sp>
        <p:nvSpPr>
          <p:cNvPr id="14" name="Content Placeholder 2"/>
          <p:cNvSpPr>
            <a:spLocks noGrp="1"/>
          </p:cNvSpPr>
          <p:nvPr>
            <p:ph type="body" sz="half" idx="2"/>
          </p:nvPr>
        </p:nvSpPr>
        <p:spPr>
          <a:xfrm>
            <a:off x="261709" y="2070182"/>
            <a:ext cx="6290205" cy="5094557"/>
          </a:xfrm>
          <a:prstGeom prst="rect">
            <a:avLst/>
          </a:prstGeom>
        </p:spPr>
        <p:txBody>
          <a:bodyPr vert="horz" lIns="91440" tIns="45720" rIns="91440" bIns="45720" rtlCol="0" anchor="t">
            <a:normAutofit lnSpcReduction="10000"/>
          </a:bodyPr>
          <a:lstStyle/>
          <a:p>
            <a:pPr marL="457200" indent="-457200">
              <a:lnSpc>
                <a:spcPct val="90000"/>
              </a:lnSpc>
              <a:buFont typeface="Arial" panose="020B0604020202020204" pitchFamily="34" charset="0"/>
              <a:buChar char="•"/>
            </a:pPr>
            <a:r>
              <a:rPr lang="en-US" sz="2800"/>
              <a:t>The Structure of a Successful Math Class </a:t>
            </a:r>
            <a:endParaRPr lang="en-US" sz="2800">
              <a:cs typeface="Calibri"/>
            </a:endParaRPr>
          </a:p>
          <a:p>
            <a:pPr marL="457200" indent="-457200">
              <a:lnSpc>
                <a:spcPct val="90000"/>
              </a:lnSpc>
              <a:buFont typeface="Arial" panose="020B0604020202020204" pitchFamily="34" charset="0"/>
              <a:buChar char="•"/>
            </a:pPr>
            <a:r>
              <a:rPr lang="en-US" sz="2800"/>
              <a:t>Outcome Based Math Essentials</a:t>
            </a:r>
            <a:endParaRPr lang="en-US" sz="2800">
              <a:cs typeface="Calibri"/>
            </a:endParaRPr>
          </a:p>
          <a:p>
            <a:pPr marL="457200" indent="-457200">
              <a:lnSpc>
                <a:spcPct val="90000"/>
              </a:lnSpc>
              <a:buFont typeface="Arial" panose="020B0604020202020204" pitchFamily="34" charset="0"/>
              <a:buChar char="•"/>
            </a:pPr>
            <a:r>
              <a:rPr lang="en-US" sz="2800"/>
              <a:t>Surface, Deep &amp; Transfer Learning </a:t>
            </a:r>
            <a:endParaRPr lang="en-US" sz="2800">
              <a:cs typeface="Calibri"/>
            </a:endParaRPr>
          </a:p>
          <a:p>
            <a:pPr lvl="1">
              <a:lnSpc>
                <a:spcPct val="90000"/>
              </a:lnSpc>
            </a:pPr>
            <a:r>
              <a:rPr lang="en-US" sz="2800"/>
              <a:t>Measuring our Impact (John Hattie)</a:t>
            </a:r>
            <a:endParaRPr lang="en-US" sz="2800">
              <a:cs typeface="Calibri"/>
            </a:endParaRPr>
          </a:p>
          <a:p>
            <a:pPr marL="457200" indent="-457200">
              <a:lnSpc>
                <a:spcPct val="90000"/>
              </a:lnSpc>
              <a:buFont typeface="Arial" panose="020B0604020202020204" pitchFamily="34" charset="0"/>
              <a:buChar char="•"/>
            </a:pPr>
            <a:r>
              <a:rPr lang="en-US" sz="2800"/>
              <a:t>Metacognition</a:t>
            </a:r>
            <a:endParaRPr lang="en-US" sz="2800">
              <a:cs typeface="Calibri"/>
            </a:endParaRPr>
          </a:p>
          <a:p>
            <a:pPr marL="457200" indent="-457200">
              <a:lnSpc>
                <a:spcPct val="90000"/>
              </a:lnSpc>
              <a:buFont typeface="Arial" panose="020B0604020202020204" pitchFamily="34" charset="0"/>
              <a:buChar char="•"/>
            </a:pPr>
            <a:r>
              <a:rPr lang="en-US" sz="2800"/>
              <a:t>More on Number Talks</a:t>
            </a:r>
            <a:endParaRPr lang="en-US" sz="2800">
              <a:cs typeface="Calibri"/>
            </a:endParaRPr>
          </a:p>
          <a:p>
            <a:pPr marL="457200" indent="-457200">
              <a:lnSpc>
                <a:spcPct val="90000"/>
              </a:lnSpc>
              <a:buFont typeface="Arial" panose="020B0604020202020204" pitchFamily="34" charset="0"/>
              <a:buChar char="•"/>
            </a:pPr>
            <a:r>
              <a:rPr lang="en-US" sz="2800"/>
              <a:t>Assessment </a:t>
            </a:r>
          </a:p>
          <a:p>
            <a:pPr>
              <a:lnSpc>
                <a:spcPct val="90000"/>
              </a:lnSpc>
            </a:pPr>
            <a:r>
              <a:rPr lang="en-US" sz="2800">
                <a:cs typeface="Calibri"/>
              </a:rPr>
              <a:t>(The struggling student &amp; closing gaps infused throughout)</a:t>
            </a:r>
          </a:p>
        </p:txBody>
      </p:sp>
    </p:spTree>
    <p:extLst>
      <p:ext uri="{BB962C8B-B14F-4D97-AF65-F5344CB8AC3E}">
        <p14:creationId xmlns:p14="http://schemas.microsoft.com/office/powerpoint/2010/main" val="14403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3C8C4-2BC5-431E-B486-E00A25DC3B23}"/>
              </a:ext>
            </a:extLst>
          </p:cNvPr>
          <p:cNvSpPr>
            <a:spLocks noGrp="1"/>
          </p:cNvSpPr>
          <p:nvPr>
            <p:ph type="title"/>
          </p:nvPr>
        </p:nvSpPr>
        <p:spPr>
          <a:xfrm>
            <a:off x="631049" y="466343"/>
            <a:ext cx="10291854" cy="1362113"/>
          </a:xfrm>
        </p:spPr>
        <p:txBody>
          <a:bodyPr/>
          <a:lstStyle/>
          <a:p>
            <a:r>
              <a:rPr lang="en-US">
                <a:cs typeface="Calibri"/>
              </a:rPr>
              <a:t>What Are You Thinking?    </a:t>
            </a:r>
          </a:p>
        </p:txBody>
      </p:sp>
      <p:sp>
        <p:nvSpPr>
          <p:cNvPr id="3" name="Content Placeholder 2">
            <a:extLst>
              <a:ext uri="{FF2B5EF4-FFF2-40B4-BE49-F238E27FC236}">
                <a16:creationId xmlns:a16="http://schemas.microsoft.com/office/drawing/2014/main" id="{9D6D4FA1-5656-4CD1-97D7-D87F81BB5B27}"/>
              </a:ext>
            </a:extLst>
          </p:cNvPr>
          <p:cNvSpPr>
            <a:spLocks noGrp="1"/>
          </p:cNvSpPr>
          <p:nvPr>
            <p:ph sz="half" idx="1"/>
          </p:nvPr>
        </p:nvSpPr>
        <p:spPr>
          <a:xfrm>
            <a:off x="840259" y="2425141"/>
            <a:ext cx="6166022" cy="3986784"/>
          </a:xfrm>
        </p:spPr>
        <p:txBody>
          <a:bodyPr vert="horz" lIns="91440" tIns="45720" rIns="91440" bIns="45720" rtlCol="0" anchor="t">
            <a:noAutofit/>
          </a:bodyPr>
          <a:lstStyle/>
          <a:p>
            <a:pPr marL="0" indent="0">
              <a:buNone/>
            </a:pPr>
            <a:r>
              <a:rPr lang="en-US" sz="3600">
                <a:cs typeface="Calibri"/>
              </a:rPr>
              <a:t>Mixed Cumulative Review.</a:t>
            </a:r>
            <a:endParaRPr lang="en-US"/>
          </a:p>
          <a:p>
            <a:pPr marL="0" indent="0" algn="ctr">
              <a:buNone/>
            </a:pPr>
            <a:endParaRPr lang="en-US" sz="3600">
              <a:cs typeface="Calibri"/>
            </a:endParaRPr>
          </a:p>
          <a:p>
            <a:pPr marL="0" indent="0" algn="ctr">
              <a:buNone/>
            </a:pPr>
            <a:r>
              <a:rPr lang="en-US" sz="3600">
                <a:cs typeface="Calibri"/>
              </a:rPr>
              <a:t>How might your school use this to further mathematical understanding? </a:t>
            </a:r>
          </a:p>
        </p:txBody>
      </p:sp>
      <p:pic>
        <p:nvPicPr>
          <p:cNvPr id="5" name="Picture 5" descr="A close up of a logo&#10;&#10;Description generated with very high confidence">
            <a:extLst>
              <a:ext uri="{FF2B5EF4-FFF2-40B4-BE49-F238E27FC236}">
                <a16:creationId xmlns:a16="http://schemas.microsoft.com/office/drawing/2014/main" id="{0497F0FE-2011-4B13-8316-917B87E4D0AE}"/>
              </a:ext>
            </a:extLst>
          </p:cNvPr>
          <p:cNvPicPr>
            <a:picLocks noGrp="1" noChangeAspect="1"/>
          </p:cNvPicPr>
          <p:nvPr>
            <p:ph sz="half" idx="2"/>
          </p:nvPr>
        </p:nvPicPr>
        <p:blipFill>
          <a:blip r:embed="rId3">
            <a:extLst>
              <a:ext uri="{837473B0-CC2E-450A-ABE3-18F120FF3D39}">
                <a1611:picAttrSrcUrl xmlns="" xmlns:a1611="http://schemas.microsoft.com/office/drawing/2016/11/main" r:id="rId4"/>
              </a:ext>
            </a:extLst>
          </a:blip>
          <a:stretch>
            <a:fillRect/>
          </a:stretch>
        </p:blipFill>
        <p:spPr>
          <a:xfrm>
            <a:off x="7183550" y="2424125"/>
            <a:ext cx="3738562" cy="3987800"/>
          </a:xfrm>
        </p:spPr>
      </p:pic>
      <p:pic>
        <p:nvPicPr>
          <p:cNvPr id="6" name="Picture 5" descr="Image result for checklist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2112" y="698136"/>
            <a:ext cx="898525" cy="898525"/>
          </a:xfrm>
          <a:prstGeom prst="rect">
            <a:avLst/>
          </a:prstGeom>
          <a:noFill/>
          <a:extLst/>
        </p:spPr>
      </p:pic>
    </p:spTree>
    <p:extLst>
      <p:ext uri="{BB962C8B-B14F-4D97-AF65-F5344CB8AC3E}">
        <p14:creationId xmlns:p14="http://schemas.microsoft.com/office/powerpoint/2010/main" val="107900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F135-2459-4B5D-9920-76BDD4E900C4}"/>
              </a:ext>
            </a:extLst>
          </p:cNvPr>
          <p:cNvSpPr>
            <a:spLocks noGrp="1"/>
          </p:cNvSpPr>
          <p:nvPr>
            <p:ph type="title"/>
          </p:nvPr>
        </p:nvSpPr>
        <p:spPr/>
        <p:txBody>
          <a:bodyPr>
            <a:normAutofit/>
          </a:bodyPr>
          <a:lstStyle/>
          <a:p>
            <a:r>
              <a:rPr lang="en-US" sz="4000">
                <a:cs typeface="Calibri"/>
              </a:rPr>
              <a:t>Mental Math &amp; Number Talks </a:t>
            </a:r>
            <a:endParaRPr lang="en-US" sz="4000"/>
          </a:p>
        </p:txBody>
      </p:sp>
      <p:sp>
        <p:nvSpPr>
          <p:cNvPr id="3" name="Content Placeholder 2">
            <a:extLst>
              <a:ext uri="{FF2B5EF4-FFF2-40B4-BE49-F238E27FC236}">
                <a16:creationId xmlns:a16="http://schemas.microsoft.com/office/drawing/2014/main" id="{9EC5EC90-7D5D-48F2-8758-DB59AC15953D}"/>
              </a:ext>
            </a:extLst>
          </p:cNvPr>
          <p:cNvSpPr>
            <a:spLocks noGrp="1"/>
          </p:cNvSpPr>
          <p:nvPr>
            <p:ph type="body" idx="1"/>
          </p:nvPr>
        </p:nvSpPr>
        <p:spPr/>
        <p:txBody>
          <a:bodyPr vert="horz" lIns="91440" tIns="45720" rIns="91440" bIns="45720" rtlCol="0" anchor="t">
            <a:normAutofit/>
          </a:bodyPr>
          <a:lstStyle/>
          <a:p>
            <a:r>
              <a:rPr lang="en-US">
                <a:cs typeface="Calibri"/>
              </a:rPr>
              <a:t>Big Idea #2</a:t>
            </a:r>
            <a:endParaRPr lang="en-US"/>
          </a:p>
        </p:txBody>
      </p:sp>
    </p:spTree>
    <p:extLst>
      <p:ext uri="{BB962C8B-B14F-4D97-AF65-F5344CB8AC3E}">
        <p14:creationId xmlns:p14="http://schemas.microsoft.com/office/powerpoint/2010/main" val="1571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632D-C291-4E7B-AC5F-8ABCBE6CEE1E}"/>
              </a:ext>
            </a:extLst>
          </p:cNvPr>
          <p:cNvSpPr>
            <a:spLocks noGrp="1"/>
          </p:cNvSpPr>
          <p:nvPr>
            <p:ph type="title"/>
          </p:nvPr>
        </p:nvSpPr>
        <p:spPr/>
        <p:txBody>
          <a:bodyPr/>
          <a:lstStyle/>
          <a:p>
            <a:r>
              <a:rPr lang="en-US">
                <a:cs typeface="Calibri"/>
              </a:rPr>
              <a:t>Mental Math for Everyone! </a:t>
            </a:r>
            <a:endParaRPr lang="en-US"/>
          </a:p>
        </p:txBody>
      </p:sp>
      <p:sp>
        <p:nvSpPr>
          <p:cNvPr id="3" name="Content Placeholder 2">
            <a:extLst>
              <a:ext uri="{FF2B5EF4-FFF2-40B4-BE49-F238E27FC236}">
                <a16:creationId xmlns:a16="http://schemas.microsoft.com/office/drawing/2014/main" id="{74758AC9-E290-426C-AB1A-D3984905BD80}"/>
              </a:ext>
            </a:extLst>
          </p:cNvPr>
          <p:cNvSpPr>
            <a:spLocks noGrp="1"/>
          </p:cNvSpPr>
          <p:nvPr>
            <p:ph sz="half" idx="1"/>
          </p:nvPr>
        </p:nvSpPr>
        <p:spPr>
          <a:xfrm>
            <a:off x="475827" y="1841783"/>
            <a:ext cx="5294037" cy="4946338"/>
          </a:xfrm>
        </p:spPr>
        <p:txBody>
          <a:bodyPr vert="horz" lIns="91440" tIns="45720" rIns="91440" bIns="45720" rtlCol="0" anchor="t">
            <a:normAutofit fontScale="92500" lnSpcReduction="10000"/>
          </a:bodyPr>
          <a:lstStyle/>
          <a:p>
            <a:pPr marL="0" indent="0">
              <a:buNone/>
            </a:pPr>
            <a:r>
              <a:rPr lang="en-US" sz="2800" b="1">
                <a:cs typeface="Calibri"/>
              </a:rPr>
              <a:t>Mental Math</a:t>
            </a:r>
            <a:endParaRPr lang="en-US" sz="2800" b="1"/>
          </a:p>
          <a:p>
            <a:r>
              <a:rPr lang="en-US" sz="2400">
                <a:ea typeface="+mn-lt"/>
                <a:cs typeface="+mn-lt"/>
              </a:rPr>
              <a:t>Explicitly teach strategies</a:t>
            </a:r>
          </a:p>
          <a:p>
            <a:r>
              <a:rPr lang="en-US" sz="2400">
                <a:ea typeface="+mn-lt"/>
                <a:cs typeface="+mn-lt"/>
              </a:rPr>
              <a:t>Builds speed and fluency</a:t>
            </a:r>
          </a:p>
          <a:p>
            <a:r>
              <a:rPr lang="en-US" sz="2400">
                <a:ea typeface="+mn-lt"/>
                <a:cs typeface="+mn-lt"/>
              </a:rPr>
              <a:t>Builds community and risk taking</a:t>
            </a:r>
          </a:p>
          <a:p>
            <a:r>
              <a:rPr lang="en-US" sz="2400">
                <a:ea typeface="+mn-lt"/>
                <a:cs typeface="+mn-lt"/>
              </a:rPr>
              <a:t>Improves accuracy </a:t>
            </a:r>
          </a:p>
          <a:p>
            <a:r>
              <a:rPr lang="en-US" sz="2400">
                <a:ea typeface="+mn-lt"/>
                <a:cs typeface="+mn-lt"/>
              </a:rPr>
              <a:t>Frees up thinking space</a:t>
            </a:r>
          </a:p>
          <a:p>
            <a:r>
              <a:rPr lang="en-US" sz="2400">
                <a:ea typeface="+mn-lt"/>
                <a:cs typeface="+mn-lt"/>
              </a:rPr>
              <a:t>Make it fun – Games!</a:t>
            </a:r>
          </a:p>
          <a:p>
            <a:r>
              <a:rPr lang="en-US" sz="2400">
                <a:ea typeface="+mn-lt"/>
                <a:cs typeface="+mn-lt"/>
              </a:rPr>
              <a:t>Builds foundations</a:t>
            </a:r>
          </a:p>
          <a:p>
            <a:pPr marL="0" indent="0">
              <a:buNone/>
            </a:pPr>
            <a:endParaRPr lang="en-US">
              <a:ea typeface="+mn-lt"/>
              <a:cs typeface="+mn-lt"/>
            </a:endParaRPr>
          </a:p>
          <a:p>
            <a:endParaRPr lang="en-US">
              <a:ea typeface="+mn-lt"/>
              <a:cs typeface="+mn-lt"/>
            </a:endParaRPr>
          </a:p>
          <a:p>
            <a:endParaRPr lang="en-US">
              <a:cs typeface="Calibri"/>
            </a:endParaRPr>
          </a:p>
          <a:p>
            <a:endParaRPr lang="en-US">
              <a:cs typeface="Calibri"/>
            </a:endParaRPr>
          </a:p>
        </p:txBody>
      </p:sp>
      <p:sp>
        <p:nvSpPr>
          <p:cNvPr id="4" name="Content Placeholder 3">
            <a:extLst>
              <a:ext uri="{FF2B5EF4-FFF2-40B4-BE49-F238E27FC236}">
                <a16:creationId xmlns:a16="http://schemas.microsoft.com/office/drawing/2014/main" id="{915E1463-D1B2-469C-8B24-581505FC6F21}"/>
              </a:ext>
            </a:extLst>
          </p:cNvPr>
          <p:cNvSpPr>
            <a:spLocks noGrp="1"/>
          </p:cNvSpPr>
          <p:nvPr>
            <p:ph sz="half" idx="2"/>
          </p:nvPr>
        </p:nvSpPr>
        <p:spPr>
          <a:xfrm>
            <a:off x="6782257" y="1841783"/>
            <a:ext cx="4860312" cy="4960449"/>
          </a:xfrm>
        </p:spPr>
        <p:txBody>
          <a:bodyPr vert="horz" lIns="91440" tIns="45720" rIns="91440" bIns="45720" rtlCol="0" anchor="t">
            <a:normAutofit fontScale="92500" lnSpcReduction="10000"/>
          </a:bodyPr>
          <a:lstStyle/>
          <a:p>
            <a:pPr marL="0" indent="0">
              <a:buNone/>
            </a:pPr>
            <a:r>
              <a:rPr lang="en-US" sz="2800" b="1">
                <a:cs typeface="Calibri"/>
              </a:rPr>
              <a:t>Number Talks </a:t>
            </a:r>
            <a:endParaRPr lang="en-US" sz="2800" b="1"/>
          </a:p>
          <a:p>
            <a:r>
              <a:rPr lang="en-US" sz="2400">
                <a:ea typeface="+mn-lt"/>
                <a:cs typeface="+mn-lt"/>
              </a:rPr>
              <a:t>Build fluency</a:t>
            </a:r>
          </a:p>
          <a:p>
            <a:r>
              <a:rPr lang="en-US" sz="2400">
                <a:ea typeface="+mn-lt"/>
                <a:cs typeface="+mn-lt"/>
              </a:rPr>
              <a:t>Build community and risk taking</a:t>
            </a:r>
          </a:p>
          <a:p>
            <a:r>
              <a:rPr lang="en-US" sz="2400">
                <a:ea typeface="+mn-lt"/>
                <a:cs typeface="+mn-lt"/>
              </a:rPr>
              <a:t>Praises understanding &gt; memorization</a:t>
            </a:r>
          </a:p>
          <a:p>
            <a:r>
              <a:rPr lang="en-US" sz="2400">
                <a:ea typeface="+mn-lt"/>
                <a:cs typeface="+mn-lt"/>
              </a:rPr>
              <a:t>Common sense = number sense</a:t>
            </a:r>
          </a:p>
          <a:p>
            <a:r>
              <a:rPr lang="en-US" sz="2400">
                <a:ea typeface="+mn-lt"/>
                <a:cs typeface="+mn-lt"/>
              </a:rPr>
              <a:t>Improves accuracy </a:t>
            </a:r>
          </a:p>
          <a:p>
            <a:r>
              <a:rPr lang="en-US" sz="2400">
                <a:ea typeface="+mn-lt"/>
                <a:cs typeface="+mn-lt"/>
              </a:rPr>
              <a:t>Fun!</a:t>
            </a:r>
          </a:p>
          <a:p>
            <a:r>
              <a:rPr lang="en-US" sz="2400">
                <a:ea typeface="+mn-lt"/>
                <a:cs typeface="+mn-lt"/>
              </a:rPr>
              <a:t>Builds foundational skills</a:t>
            </a:r>
          </a:p>
          <a:p>
            <a:r>
              <a:rPr lang="en-US" sz="2400">
                <a:ea typeface="+mn-lt"/>
                <a:cs typeface="+mn-lt"/>
              </a:rPr>
              <a:t>Teaches flexibility in thinking</a:t>
            </a:r>
          </a:p>
          <a:p>
            <a:r>
              <a:rPr lang="en-US" sz="2400">
                <a:ea typeface="+mn-lt"/>
                <a:cs typeface="+mn-lt"/>
              </a:rPr>
              <a:t>Explains a variety of strategies </a:t>
            </a:r>
          </a:p>
          <a:p>
            <a:endParaRPr lang="en-US">
              <a:cs typeface="Calibri"/>
            </a:endParaRPr>
          </a:p>
        </p:txBody>
      </p:sp>
    </p:spTree>
    <p:extLst>
      <p:ext uri="{BB962C8B-B14F-4D97-AF65-F5344CB8AC3E}">
        <p14:creationId xmlns:p14="http://schemas.microsoft.com/office/powerpoint/2010/main" val="421268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Mental Math Intervention</a:t>
            </a:r>
          </a:p>
        </p:txBody>
      </p:sp>
      <p:sp>
        <p:nvSpPr>
          <p:cNvPr id="3" name="Content Placeholder 2"/>
          <p:cNvSpPr>
            <a:spLocks noGrp="1"/>
          </p:cNvSpPr>
          <p:nvPr>
            <p:ph idx="1"/>
          </p:nvPr>
        </p:nvSpPr>
        <p:spPr>
          <a:xfrm>
            <a:off x="6741334" y="3009138"/>
            <a:ext cx="4034722" cy="2260652"/>
          </a:xfrm>
        </p:spPr>
        <p:txBody>
          <a:bodyPr>
            <a:normAutofit/>
          </a:bodyPr>
          <a:lstStyle/>
          <a:p>
            <a:pPr marL="0" indent="0">
              <a:buNone/>
            </a:pPr>
            <a:r>
              <a:rPr lang="en-US" sz="3200"/>
              <a:t>Mental Math requires:</a:t>
            </a:r>
          </a:p>
          <a:p>
            <a:pPr lvl="1"/>
            <a:r>
              <a:rPr lang="en-US" sz="2800"/>
              <a:t>Knowledge of facts</a:t>
            </a:r>
          </a:p>
          <a:p>
            <a:pPr lvl="1"/>
            <a:r>
              <a:rPr lang="en-US" sz="2800"/>
              <a:t>Mental calculation</a:t>
            </a:r>
          </a:p>
          <a:p>
            <a:pPr lvl="1"/>
            <a:r>
              <a:rPr lang="en-US" sz="2800"/>
              <a:t>Flexible reasoning</a:t>
            </a:r>
            <a:endParaRPr lang="en-US"/>
          </a:p>
        </p:txBody>
      </p:sp>
      <p:pic>
        <p:nvPicPr>
          <p:cNvPr id="7" name="Picture 6" descr="This Is Not What Juggling Looks Like – Dan Q"/>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48" y="2185681"/>
            <a:ext cx="4352003" cy="4352003"/>
          </a:xfrm>
          <a:prstGeom prst="rect">
            <a:avLst/>
          </a:prstGeom>
        </p:spPr>
      </p:pic>
      <p:sp>
        <p:nvSpPr>
          <p:cNvPr id="8" name="Rectangle 7"/>
          <p:cNvSpPr/>
          <p:nvPr/>
        </p:nvSpPr>
        <p:spPr>
          <a:xfrm>
            <a:off x="1892901" y="3262301"/>
            <a:ext cx="2689967" cy="1754326"/>
          </a:xfrm>
          <a:prstGeom prst="rect">
            <a:avLst/>
          </a:prstGeom>
          <a:noFill/>
        </p:spPr>
        <p:txBody>
          <a:bodyPr wrap="non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Working</a:t>
            </a:r>
            <a:b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b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Memory</a:t>
            </a:r>
          </a:p>
        </p:txBody>
      </p:sp>
    </p:spTree>
    <p:extLst>
      <p:ext uri="{BB962C8B-B14F-4D97-AF65-F5344CB8AC3E}">
        <p14:creationId xmlns:p14="http://schemas.microsoft.com/office/powerpoint/2010/main" val="224614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Mental Math Intervention – Formative Assessment </a:t>
            </a:r>
          </a:p>
        </p:txBody>
      </p:sp>
      <p:sp>
        <p:nvSpPr>
          <p:cNvPr id="3" name="Content Placeholder 2"/>
          <p:cNvSpPr>
            <a:spLocks noGrp="1"/>
          </p:cNvSpPr>
          <p:nvPr>
            <p:ph idx="1"/>
          </p:nvPr>
        </p:nvSpPr>
        <p:spPr>
          <a:xfrm>
            <a:off x="1811200" y="2427107"/>
            <a:ext cx="8955123" cy="4180169"/>
          </a:xfrm>
        </p:spPr>
        <p:txBody>
          <a:bodyPr>
            <a:normAutofit lnSpcReduction="10000"/>
          </a:bodyPr>
          <a:lstStyle/>
          <a:p>
            <a:pPr marL="0" indent="0">
              <a:buNone/>
            </a:pPr>
            <a:r>
              <a:rPr lang="en-US" sz="2800"/>
              <a:t>Identify skills and concepts where student demonstrates levels of mastery and proficiency:</a:t>
            </a:r>
          </a:p>
          <a:p>
            <a:pPr marL="0" indent="0">
              <a:buNone/>
            </a:pPr>
            <a:r>
              <a:rPr lang="en-US" sz="2800"/>
              <a:t>		- Conceptual understanding</a:t>
            </a:r>
          </a:p>
          <a:p>
            <a:pPr marL="0" indent="0">
              <a:buNone/>
            </a:pPr>
            <a:r>
              <a:rPr lang="en-US" sz="2800"/>
              <a:t>		- Fluency</a:t>
            </a:r>
          </a:p>
          <a:p>
            <a:pPr marL="0" indent="0">
              <a:buNone/>
            </a:pPr>
            <a:r>
              <a:rPr lang="en-US" sz="2800"/>
              <a:t>		- Efficient strategies</a:t>
            </a:r>
          </a:p>
          <a:p>
            <a:pPr marL="0" indent="0">
              <a:buNone/>
            </a:pPr>
            <a:r>
              <a:rPr lang="en-US" sz="2800"/>
              <a:t>		- Flexibility</a:t>
            </a:r>
          </a:p>
          <a:p>
            <a:pPr marL="0" indent="0">
              <a:buNone/>
            </a:pPr>
            <a:r>
              <a:rPr lang="en-US" sz="2800"/>
              <a:t>	 ….and then begin intervention at the next skill or step in the skill progression.</a:t>
            </a:r>
          </a:p>
        </p:txBody>
      </p:sp>
      <p:pic>
        <p:nvPicPr>
          <p:cNvPr id="4" name="Picture 3" descr="Free photo Ball Glass Ball Hand Presentation Finger Hand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558" y="4081001"/>
            <a:ext cx="3743325" cy="3238500"/>
          </a:xfrm>
          <a:prstGeom prst="rect">
            <a:avLst/>
          </a:prstGeom>
        </p:spPr>
      </p:pic>
    </p:spTree>
    <p:extLst>
      <p:ext uri="{BB962C8B-B14F-4D97-AF65-F5344CB8AC3E}">
        <p14:creationId xmlns:p14="http://schemas.microsoft.com/office/powerpoint/2010/main" val="141221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Mental Math Intervention</a:t>
            </a:r>
          </a:p>
        </p:txBody>
      </p:sp>
      <p:graphicFrame>
        <p:nvGraphicFramePr>
          <p:cNvPr id="22" name="Diagram 21"/>
          <p:cNvGraphicFramePr/>
          <p:nvPr/>
        </p:nvGraphicFramePr>
        <p:xfrm>
          <a:off x="1078385" y="2338984"/>
          <a:ext cx="10032181" cy="41945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TextBox 24"/>
          <p:cNvSpPr txBox="1"/>
          <p:nvPr/>
        </p:nvSpPr>
        <p:spPr>
          <a:xfrm>
            <a:off x="408554" y="2077374"/>
            <a:ext cx="6475299" cy="523220"/>
          </a:xfrm>
          <a:prstGeom prst="rect">
            <a:avLst/>
          </a:prstGeom>
          <a:noFill/>
        </p:spPr>
        <p:txBody>
          <a:bodyPr wrap="none" rtlCol="0">
            <a:spAutoFit/>
          </a:bodyPr>
          <a:lstStyle/>
          <a:p>
            <a:r>
              <a:rPr lang="en-US" sz="2800"/>
              <a:t>Instruction must be </a:t>
            </a:r>
            <a:r>
              <a:rPr lang="en-US" sz="2800" b="1"/>
              <a:t>explicit</a:t>
            </a:r>
            <a:r>
              <a:rPr lang="en-US" sz="2800"/>
              <a:t> and </a:t>
            </a:r>
            <a:r>
              <a:rPr lang="en-US" sz="2800" b="1"/>
              <a:t>systematic</a:t>
            </a:r>
          </a:p>
        </p:txBody>
      </p:sp>
      <p:sp>
        <p:nvSpPr>
          <p:cNvPr id="26" name="TextBox 25"/>
          <p:cNvSpPr txBox="1"/>
          <p:nvPr/>
        </p:nvSpPr>
        <p:spPr>
          <a:xfrm>
            <a:off x="6248400" y="5135848"/>
            <a:ext cx="5943600" cy="1908215"/>
          </a:xfrm>
          <a:prstGeom prst="rect">
            <a:avLst/>
          </a:prstGeom>
          <a:noFill/>
        </p:spPr>
        <p:txBody>
          <a:bodyPr wrap="square" rtlCol="0">
            <a:spAutoFit/>
          </a:bodyPr>
          <a:lstStyle/>
          <a:p>
            <a:r>
              <a:rPr lang="en-US" sz="2000"/>
              <a:t>During effective intervention, students talk about their understanding and reasoning, perform skills, do “think </a:t>
            </a:r>
            <a:r>
              <a:rPr lang="en-US" sz="2000" err="1"/>
              <a:t>alouds</a:t>
            </a:r>
            <a:r>
              <a:rPr lang="en-US" sz="2000"/>
              <a:t>”, and receive immediate feedback. Manipulatives and models play a key role in helping students understand concepts.</a:t>
            </a:r>
          </a:p>
          <a:p>
            <a:endParaRPr lang="en-US"/>
          </a:p>
        </p:txBody>
      </p:sp>
      <p:sp>
        <p:nvSpPr>
          <p:cNvPr id="27" name="Right Arrow 26"/>
          <p:cNvSpPr/>
          <p:nvPr/>
        </p:nvSpPr>
        <p:spPr>
          <a:xfrm rot="20651541">
            <a:off x="2065923" y="5201779"/>
            <a:ext cx="4014078" cy="663547"/>
          </a:xfrm>
          <a:prstGeom prs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Explicit and systematic instruction </a:t>
            </a:r>
          </a:p>
        </p:txBody>
      </p:sp>
      <p:sp>
        <p:nvSpPr>
          <p:cNvPr id="28" name="Right Arrow 27"/>
          <p:cNvSpPr/>
          <p:nvPr/>
        </p:nvSpPr>
        <p:spPr>
          <a:xfrm rot="20490796">
            <a:off x="6969155" y="3892344"/>
            <a:ext cx="3196404" cy="663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2"/>
                </a:solidFill>
              </a:rPr>
              <a:t>Developing fluency</a:t>
            </a:r>
          </a:p>
        </p:txBody>
      </p:sp>
    </p:spTree>
    <p:extLst>
      <p:ext uri="{BB962C8B-B14F-4D97-AF65-F5344CB8AC3E}">
        <p14:creationId xmlns:p14="http://schemas.microsoft.com/office/powerpoint/2010/main" val="263924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Basic Fact Mastery</a:t>
            </a:r>
          </a:p>
        </p:txBody>
      </p:sp>
      <p:sp>
        <p:nvSpPr>
          <p:cNvPr id="3" name="Content Placeholder 2"/>
          <p:cNvSpPr>
            <a:spLocks noGrp="1"/>
          </p:cNvSpPr>
          <p:nvPr>
            <p:ph idx="1"/>
          </p:nvPr>
        </p:nvSpPr>
        <p:spPr>
          <a:xfrm>
            <a:off x="424753" y="2087510"/>
            <a:ext cx="9628632" cy="3986213"/>
          </a:xfrm>
        </p:spPr>
        <p:txBody>
          <a:bodyPr>
            <a:normAutofit/>
          </a:bodyPr>
          <a:lstStyle/>
          <a:p>
            <a:pPr marL="0" indent="0">
              <a:buNone/>
            </a:pPr>
            <a:r>
              <a:rPr lang="en-US"/>
              <a:t/>
            </a:r>
            <a:br>
              <a:rPr lang="en-US"/>
            </a:br>
            <a:endParaRPr lang="en-US"/>
          </a:p>
        </p:txBody>
      </p:sp>
      <p:sp>
        <p:nvSpPr>
          <p:cNvPr id="10" name="TextBox 9"/>
          <p:cNvSpPr txBox="1"/>
          <p:nvPr/>
        </p:nvSpPr>
        <p:spPr>
          <a:xfrm>
            <a:off x="967936" y="2087510"/>
            <a:ext cx="10253079" cy="4524315"/>
          </a:xfrm>
          <a:prstGeom prst="rect">
            <a:avLst/>
          </a:prstGeom>
          <a:noFill/>
        </p:spPr>
        <p:txBody>
          <a:bodyPr wrap="square" rtlCol="0">
            <a:spAutoFit/>
          </a:bodyPr>
          <a:lstStyle/>
          <a:p>
            <a:pPr marL="571500" indent="-571500">
              <a:buFont typeface="Arial" panose="020B0604020202020204" pitchFamily="34" charset="0"/>
              <a:buChar char="•"/>
            </a:pPr>
            <a:r>
              <a:rPr lang="en-US" sz="3600"/>
              <a:t>Mastery of a basic fact means that a student can give a quick response (in about 3 seconds) without resorting to inefficient means.</a:t>
            </a:r>
          </a:p>
          <a:p>
            <a:endParaRPr lang="en-US" sz="3600"/>
          </a:p>
          <a:p>
            <a:pPr marL="571500" indent="-571500">
              <a:buFont typeface="Arial" panose="020B0604020202020204" pitchFamily="34" charset="0"/>
              <a:buChar char="•"/>
            </a:pPr>
            <a:r>
              <a:rPr lang="en-US" sz="3600"/>
              <a:t>Memorization, or ‘passive storage’ of facts does not promote conceptual understanding or application to related concepts.</a:t>
            </a:r>
          </a:p>
          <a:p>
            <a:endParaRPr lang="en-US" sz="3600"/>
          </a:p>
        </p:txBody>
      </p:sp>
    </p:spTree>
    <p:extLst>
      <p:ext uri="{BB962C8B-B14F-4D97-AF65-F5344CB8AC3E}">
        <p14:creationId xmlns:p14="http://schemas.microsoft.com/office/powerpoint/2010/main" val="168640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6725"/>
            <a:ext cx="9629775" cy="1362075"/>
          </a:xfrm>
        </p:spPr>
        <p:txBody>
          <a:bodyPr/>
          <a:lstStyle/>
          <a:p>
            <a:r>
              <a:rPr lang="en-US"/>
              <a:t>Basic Fact Mastery</a:t>
            </a:r>
          </a:p>
        </p:txBody>
      </p:sp>
      <p:sp>
        <p:nvSpPr>
          <p:cNvPr id="3" name="Content Placeholder 2"/>
          <p:cNvSpPr>
            <a:spLocks noGrp="1"/>
          </p:cNvSpPr>
          <p:nvPr>
            <p:ph idx="4294967295"/>
          </p:nvPr>
        </p:nvSpPr>
        <p:spPr>
          <a:xfrm>
            <a:off x="162233" y="169812"/>
            <a:ext cx="11680722" cy="3986213"/>
          </a:xfrm>
        </p:spPr>
        <p:txBody>
          <a:bodyPr>
            <a:noAutofit/>
          </a:bodyPr>
          <a:lstStyle/>
          <a:p>
            <a:r>
              <a:rPr lang="en-US" sz="2800"/>
              <a:t>It is by far more effective for students to be able to rapidly recall a fact because of repeated experiences with reasoning strategies.</a:t>
            </a:r>
          </a:p>
          <a:p>
            <a:endParaRPr lang="en-US" sz="2800"/>
          </a:p>
          <a:p>
            <a:r>
              <a:rPr lang="en-US" sz="2800"/>
              <a:t>Drill (repetitive non-problem-based activity) is appropriate </a:t>
            </a:r>
            <a:r>
              <a:rPr lang="en-US" sz="2800" u="sng"/>
              <a:t>only</a:t>
            </a:r>
            <a:r>
              <a:rPr lang="en-US" sz="2800"/>
              <a:t> once students are effectively using reasoning strategies that demonstrate consistent and accurate conceptual knowledge but have not yet achieved automaticity </a:t>
            </a:r>
            <a:br>
              <a:rPr lang="en-US" sz="2800"/>
            </a:br>
            <a:r>
              <a:rPr lang="en-US" sz="2800"/>
              <a:t>(retrieval within 3 seconds).</a:t>
            </a:r>
            <a:br>
              <a:rPr lang="en-US" sz="2800"/>
            </a:br>
            <a:endParaRPr lang="en-US" sz="2800"/>
          </a:p>
          <a:p>
            <a:r>
              <a:rPr lang="en-US" sz="2800"/>
              <a:t>Some students may occasionally require a ‘hook’, but should not rely on this strategy for large quantities of facts.</a:t>
            </a:r>
          </a:p>
        </p:txBody>
      </p:sp>
      <p:pic>
        <p:nvPicPr>
          <p:cNvPr id="5" name="Picture 4"/>
          <p:cNvPicPr>
            <a:picLocks noChangeAspect="1"/>
          </p:cNvPicPr>
          <p:nvPr/>
        </p:nvPicPr>
        <p:blipFill>
          <a:blip r:embed="rId3"/>
          <a:stretch>
            <a:fillRect/>
          </a:stretch>
        </p:blipFill>
        <p:spPr>
          <a:xfrm>
            <a:off x="6261305" y="4781550"/>
            <a:ext cx="5581650" cy="2076450"/>
          </a:xfrm>
          <a:prstGeom prst="rect">
            <a:avLst/>
          </a:prstGeom>
        </p:spPr>
      </p:pic>
    </p:spTree>
    <p:extLst>
      <p:ext uri="{BB962C8B-B14F-4D97-AF65-F5344CB8AC3E}">
        <p14:creationId xmlns:p14="http://schemas.microsoft.com/office/powerpoint/2010/main" val="55250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10306"/>
            <a:ext cx="6897081" cy="4247317"/>
          </a:xfrm>
          <a:prstGeom prst="rect">
            <a:avLst/>
          </a:prstGeom>
          <a:noFill/>
        </p:spPr>
        <p:txBody>
          <a:bodyPr wrap="none" lIns="91440" tIns="45720" rIns="91440" bIns="45720" anchor="t">
            <a:spAutoFit/>
          </a:bodyPr>
          <a:lstStyle/>
          <a:p>
            <a:pPr algn="ctr"/>
            <a:r>
              <a:rPr lang="en-US" sz="5400" b="1" cap="none" spc="0" dirty="0">
                <a:ln w="12700">
                  <a:solidFill>
                    <a:schemeClr val="accent1"/>
                  </a:solidFill>
                  <a:prstDash val="solid"/>
                </a:ln>
                <a:solidFill>
                  <a:srgbClr val="FF0000"/>
                </a:solidFill>
                <a:effectLst>
                  <a:outerShdw dist="38100" dir="2640000" algn="bl" rotWithShape="0">
                    <a:schemeClr val="accent1"/>
                  </a:outerShdw>
                </a:effectLst>
              </a:rPr>
              <a:t>Professional</a:t>
            </a:r>
            <a:r>
              <a:rPr lang="en-US" sz="5400" b="1" dirty="0">
                <a:ln w="12700">
                  <a:solidFill>
                    <a:schemeClr val="accent1"/>
                  </a:solidFill>
                  <a:prstDash val="solid"/>
                </a:ln>
                <a:solidFill>
                  <a:srgbClr val="FF0000"/>
                </a:solidFill>
                <a:effectLst>
                  <a:outerShdw dist="38100" dir="2640000" algn="bl" rotWithShape="0">
                    <a:schemeClr val="accent1"/>
                  </a:outerShdw>
                </a:effectLst>
              </a:rPr>
              <a:t> </a:t>
            </a:r>
            <a:endParaRPr lang="en-US" sz="5400" b="1" dirty="0">
              <a:ln w="12700">
                <a:solidFill>
                  <a:srgbClr val="DDC237"/>
                </a:solidFill>
                <a:prstDash val="solid"/>
              </a:ln>
              <a:solidFill>
                <a:srgbClr val="FF0000"/>
              </a:solidFill>
              <a:effectLst>
                <a:outerShdw dist="38100" dir="2640000" algn="bl" rotWithShape="0">
                  <a:srgbClr val="DDC237"/>
                </a:outerShdw>
              </a:effectLst>
              <a:latin typeface="Calibri"/>
              <a:cs typeface="Calibri"/>
            </a:endParaRPr>
          </a:p>
          <a:p>
            <a:pPr algn="ctr"/>
            <a:r>
              <a:rPr lang="en-US" sz="5400" b="1" dirty="0">
                <a:ln w="12700">
                  <a:solidFill>
                    <a:schemeClr val="accent1"/>
                  </a:solidFill>
                  <a:prstDash val="solid"/>
                </a:ln>
                <a:solidFill>
                  <a:srgbClr val="FF0000"/>
                </a:solidFill>
                <a:effectLst>
                  <a:outerShdw dist="38100" dir="2640000" algn="bl" rotWithShape="0">
                    <a:schemeClr val="accent1"/>
                  </a:outerShdw>
                </a:effectLst>
              </a:rPr>
              <a:t>Learning</a:t>
            </a:r>
          </a:p>
          <a:p>
            <a:pPr algn="ctr"/>
            <a:r>
              <a:rPr lang="en-US" sz="5400" b="1" cap="none" spc="0" dirty="0">
                <a:ln w="12700">
                  <a:solidFill>
                    <a:schemeClr val="accent1"/>
                  </a:solidFill>
                  <a:prstDash val="solid"/>
                </a:ln>
                <a:solidFill>
                  <a:srgbClr val="FF0000"/>
                </a:solidFill>
                <a:effectLst>
                  <a:outerShdw dist="38100" dir="2640000" algn="bl" rotWithShape="0">
                    <a:schemeClr val="accent1"/>
                  </a:outerShdw>
                </a:effectLst>
              </a:rPr>
              <a:t>Resource</a:t>
            </a:r>
          </a:p>
          <a:p>
            <a:pPr algn="ctr"/>
            <a:r>
              <a:rPr lang="en-US" sz="3600" dirty="0">
                <a:ln w="12700">
                  <a:solidFill>
                    <a:schemeClr val="accent1"/>
                  </a:solidFill>
                  <a:prstDash val="solid"/>
                </a:ln>
                <a:solidFill>
                  <a:srgbClr val="FF0000"/>
                </a:solidFill>
                <a:effectLst>
                  <a:outerShdw dist="38100" dir="2640000" algn="bl" rotWithShape="0">
                    <a:schemeClr val="accent1"/>
                  </a:outerShdw>
                </a:effectLst>
                <a:ea typeface="+mn-lt"/>
                <a:cs typeface="+mn-lt"/>
                <a:hlinkClick r:id="rId3"/>
              </a:rPr>
              <a:t>https://tinyurl.com/MathPDFluency</a:t>
            </a:r>
            <a:endParaRPr lang="en-US" dirty="0">
              <a:solidFill>
                <a:srgbClr val="FF0000"/>
              </a:solidFill>
              <a:ea typeface="+mn-lt"/>
              <a:cs typeface="+mn-lt"/>
            </a:endParaRPr>
          </a:p>
          <a:p>
            <a:pPr algn="ctr"/>
            <a:r>
              <a:rPr lang="en-US" sz="3600" dirty="0">
                <a:ln w="12700">
                  <a:solidFill>
                    <a:srgbClr val="DDC237"/>
                  </a:solidFill>
                  <a:prstDash val="solid"/>
                </a:ln>
                <a:solidFill>
                  <a:srgbClr val="FF0000"/>
                </a:solidFill>
                <a:effectLst>
                  <a:outerShdw dist="38100" dir="2640000" algn="bl" rotWithShape="0">
                    <a:srgbClr val="DDC237"/>
                  </a:outerShdw>
                </a:effectLst>
              </a:rPr>
              <a:t>+ </a:t>
            </a:r>
          </a:p>
          <a:p>
            <a:pPr algn="ctr"/>
            <a:r>
              <a:rPr lang="en-US" sz="3600" dirty="0">
                <a:ln w="12700">
                  <a:solidFill>
                    <a:srgbClr val="DDC237"/>
                  </a:solidFill>
                  <a:prstDash val="solid"/>
                </a:ln>
                <a:solidFill>
                  <a:srgbClr val="FF0000"/>
                </a:solidFill>
                <a:effectLst>
                  <a:outerShdw dist="38100" dir="2640000" algn="bl" rotWithShape="0">
                    <a:srgbClr val="DDC237"/>
                  </a:outerShdw>
                </a:effectLst>
              </a:rPr>
              <a:t>Resource Bank sites </a:t>
            </a:r>
          </a:p>
        </p:txBody>
      </p:sp>
      <p:pic>
        <p:nvPicPr>
          <p:cNvPr id="4" name="Picture 4" descr="A screenshot of a cell phone&#10;&#10;Description generated with very high confidence">
            <a:extLst>
              <a:ext uri="{FF2B5EF4-FFF2-40B4-BE49-F238E27FC236}">
                <a16:creationId xmlns:a16="http://schemas.microsoft.com/office/drawing/2014/main" id="{9AFE3A5B-8376-405C-8199-7BF2BD97E5EE}"/>
              </a:ext>
            </a:extLst>
          </p:cNvPr>
          <p:cNvPicPr>
            <a:picLocks noChangeAspect="1"/>
          </p:cNvPicPr>
          <p:nvPr/>
        </p:nvPicPr>
        <p:blipFill>
          <a:blip r:embed="rId4"/>
          <a:stretch>
            <a:fillRect/>
          </a:stretch>
        </p:blipFill>
        <p:spPr>
          <a:xfrm>
            <a:off x="6729380" y="136677"/>
            <a:ext cx="5515072" cy="6911332"/>
          </a:xfrm>
          <a:prstGeom prst="rect">
            <a:avLst/>
          </a:prstGeom>
        </p:spPr>
      </p:pic>
      <p:pic>
        <p:nvPicPr>
          <p:cNvPr id="5" name="Picture 4" descr="Image result for .pdf"/>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4787" y="684389"/>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8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2A08-89FF-4FA8-8978-481BEFA7F609}"/>
              </a:ext>
            </a:extLst>
          </p:cNvPr>
          <p:cNvSpPr>
            <a:spLocks noGrp="1"/>
          </p:cNvSpPr>
          <p:nvPr>
            <p:ph type="title"/>
          </p:nvPr>
        </p:nvSpPr>
        <p:spPr/>
        <p:txBody>
          <a:bodyPr/>
          <a:lstStyle/>
          <a:p>
            <a:r>
              <a:rPr lang="en-US">
                <a:cs typeface="Calibri"/>
              </a:rPr>
              <a:t>Fluency – Accurate, Efficient &amp; Flexible</a:t>
            </a:r>
            <a:endParaRPr lang="en-US"/>
          </a:p>
        </p:txBody>
      </p:sp>
      <p:graphicFrame>
        <p:nvGraphicFramePr>
          <p:cNvPr id="6" name="Diagram 5"/>
          <p:cNvGraphicFramePr/>
          <p:nvPr>
            <p:extLst>
              <p:ext uri="{D42A27DB-BD31-4B8C-83A1-F6EECF244321}">
                <p14:modId xmlns:p14="http://schemas.microsoft.com/office/powerpoint/2010/main" val="2774717451"/>
              </p:ext>
            </p:extLst>
          </p:nvPr>
        </p:nvGraphicFramePr>
        <p:xfrm>
          <a:off x="1908432" y="1983374"/>
          <a:ext cx="7915189" cy="4874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0914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For These Icons…</a:t>
            </a:r>
            <a:endParaRPr lang="en-US" dirty="0"/>
          </a:p>
        </p:txBody>
      </p:sp>
      <p:sp>
        <p:nvSpPr>
          <p:cNvPr id="3" name="Text Placeholder 2"/>
          <p:cNvSpPr>
            <a:spLocks noGrp="1"/>
          </p:cNvSpPr>
          <p:nvPr>
            <p:ph type="body" sz="half" idx="2"/>
          </p:nvPr>
        </p:nvSpPr>
        <p:spPr>
          <a:xfrm>
            <a:off x="2226772" y="5286206"/>
            <a:ext cx="2699557" cy="894870"/>
          </a:xfrm>
        </p:spPr>
        <p:txBody>
          <a:bodyPr>
            <a:normAutofit/>
          </a:bodyPr>
          <a:lstStyle/>
          <a:p>
            <a:r>
              <a:rPr lang="en-US" dirty="0" smtClean="0"/>
              <a:t>Item being discussed is on your Checklist .</a:t>
            </a:r>
            <a:endParaRPr lang="en-US" dirty="0"/>
          </a:p>
        </p:txBody>
      </p:sp>
      <p:pic>
        <p:nvPicPr>
          <p:cNvPr id="45058" name="Picture 2" descr="Image result for checklist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980" y="2433764"/>
            <a:ext cx="2503170" cy="2503171"/>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Image result for .pdf"/>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3343" b="3343"/>
          <a:stretch>
            <a:fillRect/>
          </a:stretch>
        </p:blipFill>
        <p:spPr bwMode="auto">
          <a:xfrm>
            <a:off x="7507923" y="2495376"/>
            <a:ext cx="2550477" cy="2379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txBox="1">
            <a:spLocks/>
          </p:cNvSpPr>
          <p:nvPr/>
        </p:nvSpPr>
        <p:spPr>
          <a:xfrm>
            <a:off x="7703820" y="5211742"/>
            <a:ext cx="2834640" cy="891878"/>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500"/>
              </a:spcBef>
              <a:buFont typeface="Wingdings" panose="05000000000000000000" pitchFamily="2" charset="2"/>
              <a:buNone/>
              <a:defRPr sz="2200" kern="1200">
                <a:solidFill>
                  <a:schemeClr val="tx1"/>
                </a:solidFill>
                <a:latin typeface="+mn-lt"/>
                <a:ea typeface="+mn-ea"/>
                <a:cs typeface="+mn-cs"/>
              </a:defRPr>
            </a:lvl1pPr>
            <a:lvl2pPr marL="457200" indent="0" algn="l" defTabSz="914400" rtl="0" eaLnBrk="1" latinLnBrk="0" hangingPunct="1">
              <a:lnSpc>
                <a:spcPct val="100000"/>
              </a:lnSpc>
              <a:spcBef>
                <a:spcPts val="300"/>
              </a:spcBef>
              <a:buFont typeface="Wingdings" panose="05000000000000000000" pitchFamily="2" charset="2"/>
              <a:buNone/>
              <a:defRPr sz="1400" kern="1200">
                <a:solidFill>
                  <a:schemeClr val="tx1"/>
                </a:solidFill>
                <a:latin typeface="+mn-lt"/>
                <a:ea typeface="+mn-ea"/>
                <a:cs typeface="+mn-cs"/>
              </a:defRPr>
            </a:lvl2pPr>
            <a:lvl3pPr marL="914400" indent="0" algn="l" defTabSz="914400" rtl="0" eaLnBrk="1" latinLnBrk="0" hangingPunct="1">
              <a:lnSpc>
                <a:spcPct val="100000"/>
              </a:lnSpc>
              <a:spcBef>
                <a:spcPts val="300"/>
              </a:spcBef>
              <a:buFont typeface="Wingdings" panose="05000000000000000000" pitchFamily="2" charset="2"/>
              <a:buNone/>
              <a:defRPr sz="1200" kern="1200">
                <a:solidFill>
                  <a:schemeClr val="tx1"/>
                </a:solidFill>
                <a:latin typeface="+mn-lt"/>
                <a:ea typeface="+mn-ea"/>
                <a:cs typeface="+mn-cs"/>
              </a:defRPr>
            </a:lvl3pPr>
            <a:lvl4pPr marL="13716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4pPr>
            <a:lvl5pPr marL="18288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5pPr>
            <a:lvl6pPr marL="22860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6pPr>
            <a:lvl7pPr marL="27432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7pPr>
            <a:lvl8pPr marL="32004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8pPr>
            <a:lvl9pPr marL="3657600" indent="0" algn="l" defTabSz="914400" rtl="0" eaLnBrk="1" latinLnBrk="0" hangingPunct="1">
              <a:lnSpc>
                <a:spcPct val="100000"/>
              </a:lnSpc>
              <a:spcBef>
                <a:spcPts val="0"/>
              </a:spcBef>
              <a:buFont typeface="Wingdings" panose="05000000000000000000" pitchFamily="2" charset="2"/>
              <a:buNone/>
              <a:defRPr sz="1000" kern="1200">
                <a:solidFill>
                  <a:schemeClr val="tx1"/>
                </a:solidFill>
                <a:latin typeface="+mn-lt"/>
                <a:ea typeface="+mn-ea"/>
                <a:cs typeface="+mn-cs"/>
              </a:defRPr>
            </a:lvl9pPr>
          </a:lstStyle>
          <a:p>
            <a:r>
              <a:rPr lang="en-US" dirty="0" smtClean="0"/>
              <a:t>There is a handout in your package to accompany this. </a:t>
            </a:r>
            <a:endParaRPr lang="en-US" dirty="0"/>
          </a:p>
        </p:txBody>
      </p:sp>
    </p:spTree>
    <p:extLst>
      <p:ext uri="{BB962C8B-B14F-4D97-AF65-F5344CB8AC3E}">
        <p14:creationId xmlns:p14="http://schemas.microsoft.com/office/powerpoint/2010/main" val="303412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Strategies Play List (You can watch during work time!)</a:t>
            </a:r>
            <a:endParaRPr lang="en-US" dirty="0"/>
          </a:p>
        </p:txBody>
      </p:sp>
      <p:pic>
        <p:nvPicPr>
          <p:cNvPr id="9" name="Content Placeholder 8" descr="Housing Strategy | Alex's Archives"/>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0942" y="2222090"/>
            <a:ext cx="6176206" cy="3755800"/>
          </a:xfrm>
        </p:spPr>
      </p:pic>
      <p:sp>
        <p:nvSpPr>
          <p:cNvPr id="8" name="Content Placeholder 7"/>
          <p:cNvSpPr>
            <a:spLocks noGrp="1"/>
          </p:cNvSpPr>
          <p:nvPr>
            <p:ph sz="quarter" idx="4"/>
          </p:nvPr>
        </p:nvSpPr>
        <p:spPr>
          <a:xfrm>
            <a:off x="6577177" y="2222090"/>
            <a:ext cx="5732933" cy="5063490"/>
          </a:xfrm>
        </p:spPr>
        <p:txBody>
          <a:bodyPr/>
          <a:lstStyle/>
          <a:p>
            <a:r>
              <a:rPr lang="en-US" sz="2800" dirty="0" smtClean="0"/>
              <a:t>Videos to support each of the strategies listed, </a:t>
            </a:r>
            <a:r>
              <a:rPr lang="en-US" sz="2800" b="1" dirty="0" smtClean="0"/>
              <a:t>so don’t worry if you don’t know what they mean!</a:t>
            </a:r>
          </a:p>
          <a:p>
            <a:r>
              <a:rPr lang="en-US" sz="2800" dirty="0" smtClean="0"/>
              <a:t>This is in your handouts!</a:t>
            </a:r>
          </a:p>
          <a:p>
            <a:r>
              <a:rPr lang="en-US" sz="2800" dirty="0" smtClean="0"/>
              <a:t>This is in the Resource Bank PD so you can click the links instead of typing them in.  </a:t>
            </a:r>
          </a:p>
          <a:p>
            <a:endParaRPr lang="en-US" dirty="0"/>
          </a:p>
        </p:txBody>
      </p:sp>
    </p:spTree>
    <p:extLst>
      <p:ext uri="{BB962C8B-B14F-4D97-AF65-F5344CB8AC3E}">
        <p14:creationId xmlns:p14="http://schemas.microsoft.com/office/powerpoint/2010/main" val="217290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2A08-89FF-4FA8-8978-481BEFA7F609}"/>
              </a:ext>
            </a:extLst>
          </p:cNvPr>
          <p:cNvSpPr>
            <a:spLocks noGrp="1"/>
          </p:cNvSpPr>
          <p:nvPr>
            <p:ph type="title"/>
          </p:nvPr>
        </p:nvSpPr>
        <p:spPr/>
        <p:txBody>
          <a:bodyPr/>
          <a:lstStyle/>
          <a:p>
            <a:r>
              <a:rPr lang="en-US">
                <a:cs typeface="Calibri"/>
              </a:rPr>
              <a:t>Foundational Facts must Precede Derived Facts</a:t>
            </a:r>
            <a:br>
              <a:rPr lang="en-US">
                <a:cs typeface="Calibri"/>
              </a:rPr>
            </a:br>
            <a:r>
              <a:rPr lang="en-US">
                <a:cs typeface="Calibri"/>
              </a:rPr>
              <a:t>(E.g., doubles before near doubles)</a:t>
            </a:r>
            <a:endParaRPr lang="en-US"/>
          </a:p>
        </p:txBody>
      </p:sp>
      <p:sp>
        <p:nvSpPr>
          <p:cNvPr id="6" name="Text Placeholder 5"/>
          <p:cNvSpPr>
            <a:spLocks noGrp="1"/>
          </p:cNvSpPr>
          <p:nvPr>
            <p:ph type="body" idx="1"/>
          </p:nvPr>
        </p:nvSpPr>
        <p:spPr>
          <a:xfrm>
            <a:off x="374034" y="1401136"/>
            <a:ext cx="5305370" cy="830695"/>
          </a:xfrm>
        </p:spPr>
        <p:txBody>
          <a:bodyPr/>
          <a:lstStyle/>
          <a:p>
            <a:r>
              <a:rPr lang="en-US"/>
              <a:t>Addition</a:t>
            </a:r>
          </a:p>
        </p:txBody>
      </p:sp>
      <p:sp>
        <p:nvSpPr>
          <p:cNvPr id="7" name="Content Placeholder 6"/>
          <p:cNvSpPr>
            <a:spLocks noGrp="1"/>
          </p:cNvSpPr>
          <p:nvPr>
            <p:ph sz="half" idx="2"/>
          </p:nvPr>
        </p:nvSpPr>
        <p:spPr>
          <a:xfrm>
            <a:off x="1280160" y="2743194"/>
            <a:ext cx="4489704" cy="4114806"/>
          </a:xfrm>
        </p:spPr>
        <p:txBody>
          <a:bodyPr>
            <a:normAutofit lnSpcReduction="10000"/>
          </a:bodyPr>
          <a:lstStyle/>
          <a:p>
            <a:endParaRPr lang="en-US" dirty="0"/>
          </a:p>
          <a:p>
            <a:endParaRPr lang="en-US" dirty="0"/>
          </a:p>
          <a:p>
            <a:endParaRPr lang="en-US" dirty="0"/>
          </a:p>
          <a:p>
            <a:endParaRPr lang="en-US" dirty="0"/>
          </a:p>
          <a:p>
            <a:endParaRPr lang="en-US" dirty="0"/>
          </a:p>
          <a:p>
            <a:r>
              <a:rPr lang="en-US" dirty="0"/>
              <a:t>The </a:t>
            </a:r>
            <a:r>
              <a:rPr lang="en-US" dirty="0" smtClean="0"/>
              <a:t>remaining </a:t>
            </a:r>
            <a:r>
              <a:rPr lang="en-US" dirty="0"/>
              <a:t>facts can be derived from the foundational ones using strategies and reasoning. </a:t>
            </a:r>
          </a:p>
          <a:p>
            <a:r>
              <a:rPr lang="en-US" dirty="0"/>
              <a:t>You need something to work with! </a:t>
            </a:r>
          </a:p>
        </p:txBody>
      </p:sp>
      <p:sp>
        <p:nvSpPr>
          <p:cNvPr id="8" name="Text Placeholder 7"/>
          <p:cNvSpPr>
            <a:spLocks noGrp="1"/>
          </p:cNvSpPr>
          <p:nvPr>
            <p:ph type="body" sz="quarter" idx="3"/>
          </p:nvPr>
        </p:nvSpPr>
        <p:spPr>
          <a:xfrm>
            <a:off x="6915888" y="1828456"/>
            <a:ext cx="4489704" cy="5029544"/>
          </a:xfrm>
        </p:spPr>
        <p:txBody>
          <a:bodyPr>
            <a:normAutofit/>
          </a:bodyPr>
          <a:lstStyle/>
          <a:p>
            <a:pPr marL="342900" indent="-342900">
              <a:buFont typeface="Arial" panose="020B0604020202020204" pitchFamily="34" charset="0"/>
              <a:buChar char="•"/>
            </a:pPr>
            <a:r>
              <a:rPr lang="en-US" dirty="0" smtClean="0"/>
              <a:t>First teach 0, 1, 2 </a:t>
            </a:r>
            <a:r>
              <a:rPr lang="en-US" b="0" dirty="0" smtClean="0"/>
              <a:t>(foundational basics starting point)</a:t>
            </a:r>
          </a:p>
          <a:p>
            <a:pPr marL="342900" indent="-342900">
              <a:buFont typeface="Arial" panose="020B0604020202020204" pitchFamily="34" charset="0"/>
              <a:buChar char="•"/>
            </a:pPr>
            <a:r>
              <a:rPr lang="en-US" dirty="0" smtClean="0"/>
              <a:t>Next doubles, combos of 10 and 10 + ___ </a:t>
            </a:r>
            <a:r>
              <a:rPr lang="en-US" b="0" dirty="0" smtClean="0"/>
              <a:t>(foundational set based on first basic facts )</a:t>
            </a:r>
          </a:p>
          <a:p>
            <a:pPr marL="342900" indent="-342900">
              <a:buFont typeface="Arial" panose="020B0604020202020204" pitchFamily="34" charset="0"/>
              <a:buChar char="•"/>
            </a:pPr>
            <a:r>
              <a:rPr lang="en-US" dirty="0" smtClean="0"/>
              <a:t>Then near doubles, making 20, pretend a 10 </a:t>
            </a:r>
            <a:r>
              <a:rPr lang="en-US" b="0" dirty="0" smtClean="0"/>
              <a:t>(reasoning strategies based on the first two sets) </a:t>
            </a:r>
          </a:p>
          <a:p>
            <a:pPr marL="342900" indent="-342900">
              <a:buFont typeface="Arial" panose="020B0604020202020204" pitchFamily="34" charset="0"/>
              <a:buChar char="•"/>
            </a:pPr>
            <a:r>
              <a:rPr lang="en-US" b="0" dirty="0" smtClean="0"/>
              <a:t>Move to “trickier” facts</a:t>
            </a:r>
          </a:p>
          <a:p>
            <a:pPr marL="342900" indent="-342900">
              <a:buFont typeface="Arial" panose="020B0604020202020204" pitchFamily="34" charset="0"/>
              <a:buChar char="•"/>
            </a:pPr>
            <a:endParaRPr lang="en-US" dirty="0"/>
          </a:p>
        </p:txBody>
      </p:sp>
      <p:pic>
        <p:nvPicPr>
          <p:cNvPr id="2050" name="Picture 2" descr="Image result for addition fact fluency flexible learning prog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94" y="2153265"/>
            <a:ext cx="6114086" cy="29774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6157"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70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2A08-89FF-4FA8-8978-481BEFA7F609}"/>
              </a:ext>
            </a:extLst>
          </p:cNvPr>
          <p:cNvSpPr>
            <a:spLocks noGrp="1"/>
          </p:cNvSpPr>
          <p:nvPr>
            <p:ph type="title"/>
          </p:nvPr>
        </p:nvSpPr>
        <p:spPr/>
        <p:txBody>
          <a:bodyPr/>
          <a:lstStyle/>
          <a:p>
            <a:r>
              <a:rPr lang="en-US">
                <a:cs typeface="Calibri"/>
              </a:rPr>
              <a:t>Foundational Facts must Precede Derived Facts</a:t>
            </a:r>
            <a:br>
              <a:rPr lang="en-US">
                <a:cs typeface="Calibri"/>
              </a:rPr>
            </a:br>
            <a:r>
              <a:rPr lang="en-US">
                <a:cs typeface="Calibri"/>
              </a:rPr>
              <a:t>(E.g., doubles before near doubles)</a:t>
            </a:r>
            <a:endParaRPr lang="en-US"/>
          </a:p>
        </p:txBody>
      </p:sp>
      <p:sp>
        <p:nvSpPr>
          <p:cNvPr id="7" name="Content Placeholder 6"/>
          <p:cNvSpPr>
            <a:spLocks noGrp="1"/>
          </p:cNvSpPr>
          <p:nvPr>
            <p:ph sz="half" idx="2"/>
          </p:nvPr>
        </p:nvSpPr>
        <p:spPr>
          <a:xfrm>
            <a:off x="867205" y="2724563"/>
            <a:ext cx="4489704" cy="4114806"/>
          </a:xfrm>
        </p:spPr>
        <p:txBody>
          <a:bodyPr>
            <a:normAutofit lnSpcReduction="10000"/>
          </a:bodyPr>
          <a:lstStyle/>
          <a:p>
            <a:endParaRPr lang="en-US" dirty="0"/>
          </a:p>
          <a:p>
            <a:endParaRPr lang="en-US" dirty="0"/>
          </a:p>
          <a:p>
            <a:endParaRPr lang="en-US" dirty="0"/>
          </a:p>
          <a:p>
            <a:endParaRPr lang="en-US" dirty="0"/>
          </a:p>
          <a:p>
            <a:endParaRPr lang="en-US" dirty="0"/>
          </a:p>
          <a:p>
            <a:r>
              <a:rPr lang="en-US" dirty="0"/>
              <a:t>The </a:t>
            </a:r>
            <a:r>
              <a:rPr lang="en-US" dirty="0" smtClean="0"/>
              <a:t>remaining </a:t>
            </a:r>
            <a:r>
              <a:rPr lang="en-US" dirty="0"/>
              <a:t>facts can be derived from the foundational ones using strategies and reasoning. </a:t>
            </a:r>
          </a:p>
          <a:p>
            <a:r>
              <a:rPr lang="en-US" dirty="0"/>
              <a:t>You need something to work with! </a:t>
            </a:r>
          </a:p>
        </p:txBody>
      </p:sp>
      <p:sp>
        <p:nvSpPr>
          <p:cNvPr id="8" name="Text Placeholder 7"/>
          <p:cNvSpPr>
            <a:spLocks noGrp="1"/>
          </p:cNvSpPr>
          <p:nvPr>
            <p:ph type="body" sz="quarter" idx="3"/>
          </p:nvPr>
        </p:nvSpPr>
        <p:spPr>
          <a:xfrm>
            <a:off x="441075" y="1455129"/>
            <a:ext cx="4489704" cy="830695"/>
          </a:xfrm>
        </p:spPr>
        <p:txBody>
          <a:bodyPr/>
          <a:lstStyle/>
          <a:p>
            <a:r>
              <a:rPr lang="en-US" dirty="0"/>
              <a:t>Multiplication</a:t>
            </a:r>
          </a:p>
        </p:txBody>
      </p:sp>
      <p:pic>
        <p:nvPicPr>
          <p:cNvPr id="2052" name="Picture 4" descr="http://www.ascd.org/ASCD/images/publications/books/baywilliams2019_fig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923" y="2179287"/>
            <a:ext cx="5576267" cy="3026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7"/>
          <p:cNvSpPr>
            <a:spLocks noGrp="1"/>
          </p:cNvSpPr>
          <p:nvPr>
            <p:ph type="body" sz="quarter" idx="3"/>
          </p:nvPr>
        </p:nvSpPr>
        <p:spPr>
          <a:xfrm>
            <a:off x="6195994" y="2001723"/>
            <a:ext cx="5996006" cy="5029544"/>
          </a:xfrm>
        </p:spPr>
        <p:txBody>
          <a:bodyPr>
            <a:normAutofit/>
          </a:bodyPr>
          <a:lstStyle/>
          <a:p>
            <a:pPr marL="342900" indent="-342900">
              <a:buFont typeface="Arial" panose="020B0604020202020204" pitchFamily="34" charset="0"/>
              <a:buChar char="•"/>
            </a:pPr>
            <a:r>
              <a:rPr lang="en-US" dirty="0" smtClean="0"/>
              <a:t>First teach 2, 10, 5 </a:t>
            </a:r>
            <a:r>
              <a:rPr lang="en-US" b="0" dirty="0" smtClean="0"/>
              <a:t>(foundational basics starting point)</a:t>
            </a:r>
          </a:p>
          <a:p>
            <a:pPr marL="342900" indent="-342900">
              <a:buFont typeface="Arial" panose="020B0604020202020204" pitchFamily="34" charset="0"/>
              <a:buChar char="•"/>
            </a:pPr>
            <a:r>
              <a:rPr lang="en-US" dirty="0" smtClean="0"/>
              <a:t>Next 1s, 0s, squares </a:t>
            </a:r>
            <a:r>
              <a:rPr lang="en-US" b="0" dirty="0" smtClean="0"/>
              <a:t>(foundational set based on first basic facts )</a:t>
            </a:r>
          </a:p>
          <a:p>
            <a:pPr marL="342900" indent="-342900">
              <a:buFont typeface="Arial" panose="020B0604020202020204" pitchFamily="34" charset="0"/>
              <a:buChar char="•"/>
            </a:pPr>
            <a:r>
              <a:rPr lang="en-US" dirty="0" smtClean="0"/>
              <a:t>Then doubling, adding a group, subtracting a group </a:t>
            </a:r>
            <a:r>
              <a:rPr lang="en-US" b="0" dirty="0" smtClean="0"/>
              <a:t>(reasoning strategies based on the first two sets) </a:t>
            </a:r>
          </a:p>
          <a:p>
            <a:pPr marL="342900" indent="-342900">
              <a:buFont typeface="Arial" panose="020B0604020202020204" pitchFamily="34" charset="0"/>
              <a:buChar char="•"/>
            </a:pPr>
            <a:r>
              <a:rPr lang="en-US" dirty="0" smtClean="0"/>
              <a:t>Then break apart and near squares </a:t>
            </a:r>
            <a:r>
              <a:rPr lang="en-US" b="0" dirty="0"/>
              <a:t>(reasoning strategies based on the first two sets) </a:t>
            </a:r>
          </a:p>
          <a:p>
            <a:pPr marL="342900" indent="-342900">
              <a:buFont typeface="Arial" panose="020B0604020202020204" pitchFamily="34" charset="0"/>
              <a:buChar char="•"/>
            </a:pPr>
            <a:endParaRPr lang="en-US" dirty="0"/>
          </a:p>
        </p:txBody>
      </p:sp>
      <p:pic>
        <p:nvPicPr>
          <p:cNvPr id="10" name="Picture 9"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8792"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94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2A08-89FF-4FA8-8978-481BEFA7F609}"/>
              </a:ext>
            </a:extLst>
          </p:cNvPr>
          <p:cNvSpPr>
            <a:spLocks noGrp="1"/>
          </p:cNvSpPr>
          <p:nvPr>
            <p:ph type="title"/>
          </p:nvPr>
        </p:nvSpPr>
        <p:spPr/>
        <p:txBody>
          <a:bodyPr/>
          <a:lstStyle/>
          <a:p>
            <a:r>
              <a:rPr lang="en-US">
                <a:cs typeface="Calibri"/>
              </a:rPr>
              <a:t>Foundational Facts must Precede Derived Facts</a:t>
            </a:r>
            <a:br>
              <a:rPr lang="en-US">
                <a:cs typeface="Calibri"/>
              </a:rPr>
            </a:br>
            <a:r>
              <a:rPr lang="en-US">
                <a:cs typeface="Calibri"/>
              </a:rPr>
              <a:t>(E.g., doubles before near doubles)</a:t>
            </a:r>
            <a:endParaRPr lang="en-US"/>
          </a:p>
        </p:txBody>
      </p:sp>
      <p:sp>
        <p:nvSpPr>
          <p:cNvPr id="7" name="Content Placeholder 6"/>
          <p:cNvSpPr>
            <a:spLocks noGrp="1"/>
          </p:cNvSpPr>
          <p:nvPr>
            <p:ph sz="half" idx="2"/>
          </p:nvPr>
        </p:nvSpPr>
        <p:spPr>
          <a:xfrm>
            <a:off x="867205" y="2724563"/>
            <a:ext cx="4489704" cy="4114806"/>
          </a:xfrm>
        </p:spPr>
        <p:txBody>
          <a:bodyPr>
            <a:normAutofit lnSpcReduction="10000"/>
          </a:bodyPr>
          <a:lstStyle/>
          <a:p>
            <a:endParaRPr lang="en-US" dirty="0"/>
          </a:p>
          <a:p>
            <a:endParaRPr lang="en-US" dirty="0"/>
          </a:p>
          <a:p>
            <a:endParaRPr lang="en-US" dirty="0"/>
          </a:p>
          <a:p>
            <a:endParaRPr lang="en-US" dirty="0"/>
          </a:p>
          <a:p>
            <a:endParaRPr lang="en-US" dirty="0"/>
          </a:p>
          <a:p>
            <a:r>
              <a:rPr lang="en-US" dirty="0"/>
              <a:t>The </a:t>
            </a:r>
            <a:r>
              <a:rPr lang="en-US" dirty="0" smtClean="0"/>
              <a:t>remaining </a:t>
            </a:r>
            <a:r>
              <a:rPr lang="en-US" dirty="0"/>
              <a:t>facts can be derived from the foundational ones using strategies and reasoning. </a:t>
            </a:r>
          </a:p>
          <a:p>
            <a:r>
              <a:rPr lang="en-US" dirty="0"/>
              <a:t>You need something to work with! </a:t>
            </a:r>
          </a:p>
        </p:txBody>
      </p:sp>
      <p:sp>
        <p:nvSpPr>
          <p:cNvPr id="8" name="Text Placeholder 7"/>
          <p:cNvSpPr>
            <a:spLocks noGrp="1"/>
          </p:cNvSpPr>
          <p:nvPr>
            <p:ph type="body" sz="quarter" idx="3"/>
          </p:nvPr>
        </p:nvSpPr>
        <p:spPr>
          <a:xfrm>
            <a:off x="441075" y="1455129"/>
            <a:ext cx="4489704" cy="830695"/>
          </a:xfrm>
        </p:spPr>
        <p:txBody>
          <a:bodyPr/>
          <a:lstStyle/>
          <a:p>
            <a:r>
              <a:rPr lang="en-US" dirty="0"/>
              <a:t>Multiplication</a:t>
            </a:r>
          </a:p>
        </p:txBody>
      </p:sp>
      <p:pic>
        <p:nvPicPr>
          <p:cNvPr id="2052" name="Picture 4" descr="http://www.ascd.org/ASCD/images/publications/books/baywilliams2019_fig1.3.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075" y="2267195"/>
            <a:ext cx="5124450" cy="27813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7"/>
          <p:cNvSpPr>
            <a:spLocks noGrp="1"/>
          </p:cNvSpPr>
          <p:nvPr>
            <p:ph type="body" sz="quarter" idx="3"/>
          </p:nvPr>
        </p:nvSpPr>
        <p:spPr>
          <a:xfrm>
            <a:off x="6195994" y="2192593"/>
            <a:ext cx="5996006" cy="4058681"/>
          </a:xfrm>
        </p:spPr>
        <p:txBody>
          <a:bodyPr>
            <a:normAutofit/>
          </a:bodyPr>
          <a:lstStyle/>
          <a:p>
            <a:pPr marL="342900" indent="-342900">
              <a:buFont typeface="Arial" panose="020B0604020202020204" pitchFamily="34" charset="0"/>
              <a:buChar char="•"/>
            </a:pPr>
            <a:r>
              <a:rPr lang="en-US" dirty="0" smtClean="0"/>
              <a:t>First teach 2, 10, 5 </a:t>
            </a:r>
            <a:endParaRPr lang="en-US" b="0" dirty="0" smtClean="0"/>
          </a:p>
          <a:p>
            <a:pPr marL="342900" indent="-342900">
              <a:buFont typeface="Arial" panose="020B0604020202020204" pitchFamily="34" charset="0"/>
              <a:buChar char="•"/>
            </a:pPr>
            <a:r>
              <a:rPr lang="en-US" dirty="0" smtClean="0"/>
              <a:t>Next 1s, 0s, squares </a:t>
            </a:r>
          </a:p>
          <a:p>
            <a:pPr marL="342900" indent="-342900">
              <a:buFont typeface="Arial" panose="020B0604020202020204" pitchFamily="34" charset="0"/>
              <a:buChar char="•"/>
            </a:pPr>
            <a:r>
              <a:rPr lang="en-US" dirty="0" smtClean="0"/>
              <a:t>Then 4, 6, 8 (doubling)</a:t>
            </a:r>
          </a:p>
          <a:p>
            <a:pPr marL="342900" indent="-342900">
              <a:buFont typeface="Arial" panose="020B0604020202020204" pitchFamily="34" charset="0"/>
              <a:buChar char="•"/>
            </a:pPr>
            <a:r>
              <a:rPr lang="en-US" dirty="0" smtClean="0"/>
              <a:t>Then 3 (adding a group), 6 this way too</a:t>
            </a:r>
          </a:p>
          <a:p>
            <a:pPr marL="342900" indent="-342900">
              <a:buFont typeface="Arial" panose="020B0604020202020204" pitchFamily="34" charset="0"/>
              <a:buChar char="•"/>
            </a:pPr>
            <a:r>
              <a:rPr lang="en-US" dirty="0" smtClean="0"/>
              <a:t>Then 9 (subtracting a group) 9 this way too</a:t>
            </a:r>
          </a:p>
          <a:p>
            <a:pPr marL="342900" indent="-342900">
              <a:buFont typeface="Arial" panose="020B0604020202020204" pitchFamily="34" charset="0"/>
              <a:buChar char="•"/>
            </a:pPr>
            <a:r>
              <a:rPr lang="en-US" dirty="0" smtClean="0"/>
              <a:t>Then 7, 8 (break apart) and others</a:t>
            </a:r>
          </a:p>
          <a:p>
            <a:pPr marL="342900" indent="-342900">
              <a:buFont typeface="Arial" panose="020B0604020202020204" pitchFamily="34" charset="0"/>
              <a:buChar char="•"/>
            </a:pPr>
            <a:r>
              <a:rPr lang="en-US" dirty="0" smtClean="0"/>
              <a:t>Then Near Squares</a:t>
            </a:r>
            <a:endParaRPr lang="en-US" dirty="0"/>
          </a:p>
        </p:txBody>
      </p:sp>
      <p:pic>
        <p:nvPicPr>
          <p:cNvPr id="10" name="Picture 9"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6097"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95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Foundational Facts Take Away…The Bottom Line</a:t>
            </a:r>
            <a:endParaRPr lang="en-US" dirty="0"/>
          </a:p>
        </p:txBody>
      </p:sp>
      <p:sp>
        <p:nvSpPr>
          <p:cNvPr id="3" name="Text Placeholder 2"/>
          <p:cNvSpPr>
            <a:spLocks noGrp="1"/>
          </p:cNvSpPr>
          <p:nvPr>
            <p:ph type="body" idx="1"/>
          </p:nvPr>
        </p:nvSpPr>
        <p:spPr>
          <a:xfrm>
            <a:off x="892683" y="1828456"/>
            <a:ext cx="4489704" cy="1520533"/>
          </a:xfrm>
        </p:spPr>
        <p:txBody>
          <a:bodyPr>
            <a:normAutofit/>
          </a:bodyPr>
          <a:lstStyle/>
          <a:p>
            <a:r>
              <a:rPr lang="en-US" dirty="0"/>
              <a:t>Don’t </a:t>
            </a:r>
            <a:r>
              <a:rPr lang="en-US" dirty="0" smtClean="0"/>
              <a:t>Just Go </a:t>
            </a:r>
            <a:r>
              <a:rPr lang="en-US" dirty="0"/>
              <a:t>in </a:t>
            </a:r>
            <a:r>
              <a:rPr lang="en-US" dirty="0" smtClean="0"/>
              <a:t>Order…Have </a:t>
            </a:r>
            <a:r>
              <a:rPr lang="en-US" dirty="0"/>
              <a:t>a Plan of Attack</a:t>
            </a:r>
          </a:p>
          <a:p>
            <a:endParaRPr lang="en-US" dirty="0"/>
          </a:p>
        </p:txBody>
      </p:sp>
      <p:pic>
        <p:nvPicPr>
          <p:cNvPr id="7" name="Content Placeholder 6" descr="A New Year, A New #oneword – Come On, Get 'Appy!"/>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449" r="21317"/>
          <a:stretch/>
        </p:blipFill>
        <p:spPr>
          <a:xfrm>
            <a:off x="1051560" y="3073951"/>
            <a:ext cx="4171950" cy="2698199"/>
          </a:xfrm>
        </p:spPr>
      </p:pic>
      <p:sp>
        <p:nvSpPr>
          <p:cNvPr id="5" name="Text Placeholder 4"/>
          <p:cNvSpPr>
            <a:spLocks noGrp="1"/>
          </p:cNvSpPr>
          <p:nvPr>
            <p:ph type="body" sz="quarter" idx="3"/>
          </p:nvPr>
        </p:nvSpPr>
        <p:spPr/>
        <p:txBody>
          <a:bodyPr/>
          <a:lstStyle/>
          <a:p>
            <a:r>
              <a:rPr lang="en-US" dirty="0" smtClean="0"/>
              <a:t>Teach Strategies Explicitly &amp; Practice Purposefully</a:t>
            </a:r>
            <a:endParaRPr lang="en-US" dirty="0"/>
          </a:p>
        </p:txBody>
      </p:sp>
      <p:pic>
        <p:nvPicPr>
          <p:cNvPr id="8" name="Content Placeholder 7" descr="Strategy - Highway Sign image"/>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b="8628"/>
          <a:stretch/>
        </p:blipFill>
        <p:spPr>
          <a:xfrm>
            <a:off x="6419342" y="2948221"/>
            <a:ext cx="4659174" cy="2823929"/>
          </a:xfrm>
        </p:spPr>
      </p:pic>
    </p:spTree>
    <p:extLst>
      <p:ext uri="{BB962C8B-B14F-4D97-AF65-F5344CB8AC3E}">
        <p14:creationId xmlns:p14="http://schemas.microsoft.com/office/powerpoint/2010/main" val="395236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2A08-89FF-4FA8-8978-481BEFA7F609}"/>
              </a:ext>
            </a:extLst>
          </p:cNvPr>
          <p:cNvSpPr>
            <a:spLocks noGrp="1"/>
          </p:cNvSpPr>
          <p:nvPr>
            <p:ph type="title"/>
          </p:nvPr>
        </p:nvSpPr>
        <p:spPr/>
        <p:txBody>
          <a:bodyPr/>
          <a:lstStyle/>
          <a:p>
            <a:r>
              <a:rPr lang="en-US">
                <a:cs typeface="Calibri"/>
              </a:rPr>
              <a:t>Thinking Time!  </a:t>
            </a:r>
            <a:r>
              <a:rPr lang="en-US" b="1">
                <a:solidFill>
                  <a:srgbClr val="FFC000"/>
                </a:solidFill>
                <a:cs typeface="Calibri"/>
              </a:rPr>
              <a:t>How could this information be used to help build fact fluency in your school?</a:t>
            </a:r>
          </a:p>
        </p:txBody>
      </p:sp>
      <p:sp>
        <p:nvSpPr>
          <p:cNvPr id="6" name="Text Placeholder 5"/>
          <p:cNvSpPr>
            <a:spLocks noGrp="1"/>
          </p:cNvSpPr>
          <p:nvPr>
            <p:ph type="body" idx="1"/>
          </p:nvPr>
        </p:nvSpPr>
        <p:spPr/>
        <p:txBody>
          <a:bodyPr/>
          <a:lstStyle/>
          <a:p>
            <a:r>
              <a:rPr lang="en-US"/>
              <a:t>Addition</a:t>
            </a:r>
          </a:p>
        </p:txBody>
      </p:sp>
      <p:sp>
        <p:nvSpPr>
          <p:cNvPr id="7" name="Content Placeholder 6"/>
          <p:cNvSpPr>
            <a:spLocks noGrp="1"/>
          </p:cNvSpPr>
          <p:nvPr>
            <p:ph sz="half" idx="2"/>
          </p:nvPr>
        </p:nvSpPr>
        <p:spPr>
          <a:xfrm>
            <a:off x="1280160" y="2743194"/>
            <a:ext cx="4489704" cy="4114806"/>
          </a:xfrm>
        </p:spPr>
        <p:txBody>
          <a:bodyPr>
            <a:normAutofit lnSpcReduction="10000"/>
          </a:bodyPr>
          <a:lstStyle/>
          <a:p>
            <a:endParaRPr lang="en-US"/>
          </a:p>
          <a:p>
            <a:endParaRPr lang="en-US"/>
          </a:p>
          <a:p>
            <a:endParaRPr lang="en-US"/>
          </a:p>
          <a:p>
            <a:endParaRPr lang="en-US"/>
          </a:p>
          <a:p>
            <a:endParaRPr lang="en-US"/>
          </a:p>
          <a:p>
            <a:r>
              <a:rPr lang="en-US"/>
              <a:t>The reaming facts can be derived from the foundational ones using strategies and reasoning. </a:t>
            </a:r>
          </a:p>
          <a:p>
            <a:r>
              <a:rPr lang="en-US"/>
              <a:t>You need something to work with! </a:t>
            </a:r>
          </a:p>
        </p:txBody>
      </p:sp>
      <p:sp>
        <p:nvSpPr>
          <p:cNvPr id="8" name="Text Placeholder 7"/>
          <p:cNvSpPr>
            <a:spLocks noGrp="1"/>
          </p:cNvSpPr>
          <p:nvPr>
            <p:ph type="body" sz="quarter" idx="3"/>
          </p:nvPr>
        </p:nvSpPr>
        <p:spPr/>
        <p:txBody>
          <a:bodyPr/>
          <a:lstStyle/>
          <a:p>
            <a:r>
              <a:rPr lang="en-US"/>
              <a:t>Multiplication</a:t>
            </a:r>
          </a:p>
        </p:txBody>
      </p:sp>
      <p:pic>
        <p:nvPicPr>
          <p:cNvPr id="2050" name="Picture 2" descr="Image result for addition fact fluency flexible learning prog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94" y="2635207"/>
            <a:ext cx="5124450" cy="24955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scd.org/ASCD/images/publications/books/baywilliams2019_fig1.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591" y="2576127"/>
            <a:ext cx="5124450" cy="2781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checklist ico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7417" y="698136"/>
            <a:ext cx="898525" cy="898525"/>
          </a:xfrm>
          <a:prstGeom prst="rect">
            <a:avLst/>
          </a:prstGeom>
          <a:noFill/>
          <a:extLst/>
        </p:spPr>
      </p:pic>
    </p:spTree>
    <p:extLst>
      <p:ext uri="{BB962C8B-B14F-4D97-AF65-F5344CB8AC3E}">
        <p14:creationId xmlns:p14="http://schemas.microsoft.com/office/powerpoint/2010/main" val="157979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CE39-F8BD-4AA2-91DC-3A817E81BBDB}"/>
              </a:ext>
            </a:extLst>
          </p:cNvPr>
          <p:cNvSpPr>
            <a:spLocks noGrp="1"/>
          </p:cNvSpPr>
          <p:nvPr>
            <p:ph type="title"/>
          </p:nvPr>
        </p:nvSpPr>
        <p:spPr/>
        <p:txBody>
          <a:bodyPr/>
          <a:lstStyle/>
          <a:p>
            <a:r>
              <a:rPr lang="en-US">
                <a:cs typeface="Calibri"/>
              </a:rPr>
              <a:t>Two Other Considerations</a:t>
            </a:r>
            <a:endParaRPr lang="en-US"/>
          </a:p>
        </p:txBody>
      </p:sp>
      <p:graphicFrame>
        <p:nvGraphicFramePr>
          <p:cNvPr id="7" name="Content Placeholder 6"/>
          <p:cNvGraphicFramePr>
            <a:graphicFrameLocks noGrp="1"/>
          </p:cNvGraphicFramePr>
          <p:nvPr>
            <p:ph sz="half" idx="2"/>
            <p:extLst>
              <p:ext uri="{D42A27DB-BD31-4B8C-83A1-F6EECF244321}">
                <p14:modId xmlns:p14="http://schemas.microsoft.com/office/powerpoint/2010/main" val="2326427460"/>
              </p:ext>
            </p:extLst>
          </p:nvPr>
        </p:nvGraphicFramePr>
        <p:xfrm>
          <a:off x="2979909" y="2100305"/>
          <a:ext cx="6089950" cy="4757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102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 y="466343"/>
            <a:ext cx="12577854" cy="1362113"/>
          </a:xfrm>
        </p:spPr>
        <p:txBody>
          <a:bodyPr>
            <a:normAutofit/>
          </a:bodyPr>
          <a:lstStyle/>
          <a:p>
            <a:pPr algn="ctr">
              <a:lnSpc>
                <a:spcPct val="100000"/>
              </a:lnSpc>
              <a:spcBef>
                <a:spcPts val="1500"/>
              </a:spcBef>
            </a:pPr>
            <a:r>
              <a:rPr lang="en-US"/>
              <a:t>How Can You Assess Fluency Then?  </a:t>
            </a:r>
            <a:r>
              <a:rPr lang="en-US">
                <a:ea typeface="+mj-lt"/>
                <a:cs typeface="+mj-lt"/>
              </a:rPr>
              <a:t/>
            </a:r>
            <a:br>
              <a:rPr lang="en-US">
                <a:ea typeface="+mj-lt"/>
                <a:cs typeface="+mj-lt"/>
              </a:rPr>
            </a:br>
            <a:r>
              <a:rPr lang="en-US" b="1">
                <a:ea typeface="+mj-lt"/>
                <a:cs typeface="+mj-lt"/>
              </a:rPr>
              <a:t>Chapters 6 &amp; 7 of  “Math Fact Fluency”</a:t>
            </a:r>
            <a:endParaRPr lang="en-US">
              <a:ea typeface="+mj-lt"/>
              <a:cs typeface="+mj-lt"/>
            </a:endParaRPr>
          </a:p>
        </p:txBody>
      </p:sp>
      <p:sp>
        <p:nvSpPr>
          <p:cNvPr id="3" name="Content Placeholder 2"/>
          <p:cNvSpPr>
            <a:spLocks noGrp="1"/>
          </p:cNvSpPr>
          <p:nvPr>
            <p:ph sz="half" idx="1"/>
          </p:nvPr>
        </p:nvSpPr>
        <p:spPr>
          <a:xfrm>
            <a:off x="123049" y="1573672"/>
            <a:ext cx="5265816" cy="5101560"/>
          </a:xfrm>
        </p:spPr>
        <p:txBody>
          <a:bodyPr vert="horz" lIns="91440" tIns="45720" rIns="91440" bIns="45720" rtlCol="0" anchor="t">
            <a:normAutofit/>
          </a:bodyPr>
          <a:lstStyle/>
          <a:p>
            <a:pPr marL="0" indent="0" algn="ctr">
              <a:buNone/>
            </a:pPr>
            <a:endParaRPr lang="en-US" sz="2800" b="1">
              <a:cs typeface="Calibri"/>
            </a:endParaRPr>
          </a:p>
          <a:p>
            <a:r>
              <a:rPr lang="en-US" sz="2800"/>
              <a:t>Systematic Observations</a:t>
            </a:r>
            <a:endParaRPr lang="en-US" sz="2800">
              <a:cs typeface="Calibri"/>
            </a:endParaRPr>
          </a:p>
          <a:p>
            <a:r>
              <a:rPr lang="en-US" sz="2800"/>
              <a:t>Interviews</a:t>
            </a:r>
            <a:endParaRPr lang="en-US" sz="2800">
              <a:cs typeface="Calibri"/>
            </a:endParaRPr>
          </a:p>
          <a:p>
            <a:pPr lvl="1"/>
            <a:r>
              <a:rPr lang="en-US" sz="2800"/>
              <a:t>In the moment</a:t>
            </a:r>
            <a:endParaRPr lang="en-US" sz="2800">
              <a:cs typeface="Calibri"/>
            </a:endParaRPr>
          </a:p>
          <a:p>
            <a:pPr lvl="1"/>
            <a:r>
              <a:rPr lang="en-US" sz="2800"/>
              <a:t>One-on-one</a:t>
            </a:r>
            <a:endParaRPr lang="en-US" sz="2800">
              <a:cs typeface="Calibri"/>
            </a:endParaRPr>
          </a:p>
          <a:p>
            <a:pPr lvl="1"/>
            <a:r>
              <a:rPr lang="en-US" sz="2800"/>
              <a:t>Two-prompt protocol (E.g., what is 4 x 5? How did you figure it out?</a:t>
            </a:r>
            <a:endParaRPr lang="en-US" sz="2800">
              <a:cs typeface="Calibri"/>
            </a:endParaRPr>
          </a:p>
          <a:p>
            <a:pPr lvl="1"/>
            <a:r>
              <a:rPr lang="en-US" sz="2800"/>
              <a:t>Etc.</a:t>
            </a:r>
            <a:endParaRPr lang="en-US" sz="2800">
              <a:cs typeface="Calibri"/>
            </a:endParaRPr>
          </a:p>
        </p:txBody>
      </p:sp>
      <p:sp>
        <p:nvSpPr>
          <p:cNvPr id="4" name="Content Placeholder 3"/>
          <p:cNvSpPr>
            <a:spLocks noGrp="1"/>
          </p:cNvSpPr>
          <p:nvPr>
            <p:ph sz="half" idx="2"/>
          </p:nvPr>
        </p:nvSpPr>
        <p:spPr>
          <a:xfrm>
            <a:off x="5695703" y="1841783"/>
            <a:ext cx="6497200" cy="4833449"/>
          </a:xfrm>
        </p:spPr>
        <p:txBody>
          <a:bodyPr vert="horz" lIns="91440" tIns="45720" rIns="91440" bIns="45720" rtlCol="0" anchor="t">
            <a:noAutofit/>
          </a:bodyPr>
          <a:lstStyle/>
          <a:p>
            <a:r>
              <a:rPr lang="en-US" sz="2800">
                <a:cs typeface="Calibri"/>
              </a:rPr>
              <a:t>Mastery Foundational Facts Record</a:t>
            </a:r>
          </a:p>
          <a:p>
            <a:r>
              <a:rPr lang="en-US" sz="2800"/>
              <a:t>Fluency Rubrics</a:t>
            </a:r>
            <a:endParaRPr lang="en-US" sz="2800">
              <a:cs typeface="Calibri"/>
            </a:endParaRPr>
          </a:p>
          <a:p>
            <a:r>
              <a:rPr lang="en-US" sz="2800"/>
              <a:t>Journals</a:t>
            </a:r>
            <a:endParaRPr lang="en-US" sz="2800">
              <a:cs typeface="Calibri"/>
            </a:endParaRPr>
          </a:p>
          <a:p>
            <a:r>
              <a:rPr lang="en-US" sz="2800"/>
              <a:t>Fact Checks (E.g. 4 + 4 = ___ then check: I counted, I used a strategy, I just know)</a:t>
            </a:r>
            <a:endParaRPr lang="en-US" sz="2800">
              <a:cs typeface="Calibri"/>
            </a:endParaRPr>
          </a:p>
          <a:p>
            <a:r>
              <a:rPr lang="en-US" sz="2800"/>
              <a:t>Charting Progress</a:t>
            </a:r>
            <a:endParaRPr lang="en-US" sz="2800">
              <a:cs typeface="Calibri"/>
            </a:endParaRPr>
          </a:p>
          <a:p>
            <a:r>
              <a:rPr lang="en-US" sz="2800"/>
              <a:t>Self-Assessments &amp; Reflections</a:t>
            </a:r>
            <a:endParaRPr lang="en-US" sz="2800">
              <a:cs typeface="Calibri"/>
            </a:endParaRPr>
          </a:p>
          <a:p>
            <a:pPr lvl="1"/>
            <a:r>
              <a:rPr lang="en-US" sz="2800"/>
              <a:t>Easy vs hard facts</a:t>
            </a:r>
            <a:endParaRPr lang="en-US" sz="2800">
              <a:cs typeface="Calibri"/>
            </a:endParaRPr>
          </a:p>
          <a:p>
            <a:pPr lvl="1"/>
            <a:r>
              <a:rPr lang="en-US" sz="2800"/>
              <a:t>Strategies that work</a:t>
            </a:r>
            <a:endParaRPr lang="en-US" sz="2800">
              <a:cs typeface="Calibri"/>
            </a:endParaRPr>
          </a:p>
        </p:txBody>
      </p:sp>
    </p:spTree>
    <p:extLst>
      <p:ext uri="{BB962C8B-B14F-4D97-AF65-F5344CB8AC3E}">
        <p14:creationId xmlns:p14="http://schemas.microsoft.com/office/powerpoint/2010/main" val="27105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Let’s Play! </a:t>
            </a:r>
          </a:p>
        </p:txBody>
      </p:sp>
      <p:sp>
        <p:nvSpPr>
          <p:cNvPr id="3" name="Content Placeholder 2"/>
          <p:cNvSpPr>
            <a:spLocks noGrp="1"/>
          </p:cNvSpPr>
          <p:nvPr>
            <p:ph sz="half" idx="1"/>
          </p:nvPr>
        </p:nvSpPr>
        <p:spPr>
          <a:xfrm>
            <a:off x="1280160" y="1964724"/>
            <a:ext cx="4489704" cy="3299254"/>
          </a:xfrm>
        </p:spPr>
        <p:txBody>
          <a:bodyPr>
            <a:normAutofit fontScale="92500" lnSpcReduction="10000"/>
          </a:bodyPr>
          <a:lstStyle/>
          <a:p>
            <a:pPr marL="0" indent="0">
              <a:buNone/>
            </a:pPr>
            <a:r>
              <a:rPr lang="en-US" sz="2600" b="1"/>
              <a:t>Go Fish for 10s </a:t>
            </a:r>
          </a:p>
          <a:p>
            <a:r>
              <a:rPr lang="en-US"/>
              <a:t>Ace = 1; queen=0 – remove kings &amp; jacks</a:t>
            </a:r>
          </a:p>
          <a:p>
            <a:r>
              <a:rPr lang="en-US"/>
              <a:t>Shuffle &amp; deal 7 cards</a:t>
            </a:r>
          </a:p>
          <a:p>
            <a:r>
              <a:rPr lang="en-US"/>
              <a:t>Play “go fish” but asking for cards to make groups of 10.  E.g., If I had a 6, I would say </a:t>
            </a:r>
            <a:br>
              <a:rPr lang="en-US"/>
            </a:br>
            <a:r>
              <a:rPr lang="en-US"/>
              <a:t>“do you have a 4?”</a:t>
            </a:r>
          </a:p>
        </p:txBody>
      </p:sp>
      <p:sp>
        <p:nvSpPr>
          <p:cNvPr id="4" name="Content Placeholder 3"/>
          <p:cNvSpPr>
            <a:spLocks noGrp="1"/>
          </p:cNvSpPr>
          <p:nvPr>
            <p:ph sz="half" idx="2"/>
          </p:nvPr>
        </p:nvSpPr>
        <p:spPr>
          <a:xfrm>
            <a:off x="6415368" y="1964724"/>
            <a:ext cx="4493424" cy="3546390"/>
          </a:xfrm>
        </p:spPr>
        <p:txBody>
          <a:bodyPr>
            <a:normAutofit fontScale="92500" lnSpcReduction="10000"/>
          </a:bodyPr>
          <a:lstStyle/>
          <a:p>
            <a:pPr marL="0" indent="0">
              <a:buNone/>
            </a:pPr>
            <a:r>
              <a:rPr lang="en-US" sz="2600" b="1"/>
              <a:t>Sum War</a:t>
            </a:r>
          </a:p>
          <a:p>
            <a:r>
              <a:rPr lang="en-US"/>
              <a:t>Ace = 1; queen=0 – remove kings &amp; jacks</a:t>
            </a:r>
          </a:p>
          <a:p>
            <a:r>
              <a:rPr lang="en-US"/>
              <a:t>Split the deck</a:t>
            </a:r>
          </a:p>
          <a:p>
            <a:r>
              <a:rPr lang="en-US"/>
              <a:t>Each Player turns over 2 cards and says the sum.  If both correct the one with the highest sum gets the cards.</a:t>
            </a:r>
          </a:p>
          <a:p>
            <a:r>
              <a:rPr lang="en-US"/>
              <a:t>If one wrong – other gets the cards; both wrong – back in the deck.</a:t>
            </a:r>
          </a:p>
          <a:p>
            <a:endParaRPr lang="en-US"/>
          </a:p>
        </p:txBody>
      </p:sp>
      <p:sp>
        <p:nvSpPr>
          <p:cNvPr id="5" name="TextBox 4"/>
          <p:cNvSpPr txBox="1"/>
          <p:nvPr/>
        </p:nvSpPr>
        <p:spPr>
          <a:xfrm>
            <a:off x="1280160" y="5647382"/>
            <a:ext cx="9890348" cy="923330"/>
          </a:xfrm>
          <a:prstGeom prst="rect">
            <a:avLst/>
          </a:prstGeom>
          <a:noFill/>
        </p:spPr>
        <p:txBody>
          <a:bodyPr wrap="square" rtlCol="0">
            <a:spAutoFit/>
          </a:bodyPr>
          <a:lstStyle/>
          <a:p>
            <a:r>
              <a:rPr lang="en-US"/>
              <a:t>Two group members – play</a:t>
            </a:r>
          </a:p>
          <a:p>
            <a:r>
              <a:rPr lang="en-US"/>
              <a:t>Others observe &amp; make notes – strategies used (you can ask), skills being built, how this promotes fluency, possible issues, how could a teacher observe, etc. </a:t>
            </a:r>
          </a:p>
        </p:txBody>
      </p:sp>
    </p:spTree>
    <p:extLst>
      <p:ext uri="{BB962C8B-B14F-4D97-AF65-F5344CB8AC3E}">
        <p14:creationId xmlns:p14="http://schemas.microsoft.com/office/powerpoint/2010/main" val="388815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71B8C-D35E-4335-B485-8F0756ECC87E}"/>
              </a:ext>
            </a:extLst>
          </p:cNvPr>
          <p:cNvSpPr>
            <a:spLocks noGrp="1"/>
          </p:cNvSpPr>
          <p:nvPr>
            <p:ph type="title"/>
          </p:nvPr>
        </p:nvSpPr>
        <p:spPr/>
        <p:txBody>
          <a:bodyPr/>
          <a:lstStyle/>
          <a:p>
            <a:r>
              <a:rPr lang="en-US">
                <a:cs typeface="Calibri"/>
              </a:rPr>
              <a:t>Share Your Experience</a:t>
            </a:r>
            <a:endParaRPr lang="en-US"/>
          </a:p>
        </p:txBody>
      </p:sp>
      <p:pic>
        <p:nvPicPr>
          <p:cNvPr id="5" name="Picture 5" descr="A close up of a blackboard&#10;&#10;Description generated with very high confidence">
            <a:extLst>
              <a:ext uri="{FF2B5EF4-FFF2-40B4-BE49-F238E27FC236}">
                <a16:creationId xmlns:a16="http://schemas.microsoft.com/office/drawing/2014/main" id="{00020E5E-BBA5-422C-8132-C33E5A365F76}"/>
              </a:ext>
            </a:extLst>
          </p:cNvPr>
          <p:cNvPicPr>
            <a:picLocks noGrp="1" noChangeAspect="1"/>
          </p:cNvPicPr>
          <p:nvPr>
            <p:ph sz="half" idx="1"/>
          </p:nvPr>
        </p:nvPicPr>
        <p:blipFill>
          <a:blip r:embed="rId3">
            <a:extLst>
              <a:ext uri="{837473B0-CC2E-450A-ABE3-18F120FF3D39}">
                <a1611:picAttrSrcUrl xmlns="" xmlns:a1611="http://schemas.microsoft.com/office/drawing/2016/11/main" r:id="rId4"/>
              </a:ext>
            </a:extLst>
          </a:blip>
          <a:stretch>
            <a:fillRect/>
          </a:stretch>
        </p:blipFill>
        <p:spPr>
          <a:xfrm>
            <a:off x="1279525" y="2630449"/>
            <a:ext cx="4491038" cy="3114752"/>
          </a:xfrm>
        </p:spPr>
      </p:pic>
      <p:sp>
        <p:nvSpPr>
          <p:cNvPr id="4" name="Content Placeholder 3">
            <a:extLst>
              <a:ext uri="{FF2B5EF4-FFF2-40B4-BE49-F238E27FC236}">
                <a16:creationId xmlns:a16="http://schemas.microsoft.com/office/drawing/2014/main" id="{3E328C80-994A-4ACE-BD6C-21C960796861}"/>
              </a:ext>
            </a:extLst>
          </p:cNvPr>
          <p:cNvSpPr>
            <a:spLocks noGrp="1"/>
          </p:cNvSpPr>
          <p:nvPr>
            <p:ph sz="half" idx="2"/>
          </p:nvPr>
        </p:nvSpPr>
        <p:spPr>
          <a:xfrm>
            <a:off x="6770161" y="2042866"/>
            <a:ext cx="4493424" cy="3986784"/>
          </a:xfrm>
        </p:spPr>
        <p:txBody>
          <a:bodyPr vert="horz" lIns="91440" tIns="45720" rIns="91440" bIns="45720" rtlCol="0" anchor="t">
            <a:normAutofit lnSpcReduction="10000"/>
          </a:bodyPr>
          <a:lstStyle/>
          <a:p>
            <a:pPr marL="0" indent="0">
              <a:buNone/>
            </a:pPr>
            <a:r>
              <a:rPr lang="en-US" sz="3600" b="1">
                <a:cs typeface="Calibri"/>
              </a:rPr>
              <a:t>What did you learn (or observe about learning) through play today?</a:t>
            </a:r>
          </a:p>
          <a:p>
            <a:pPr marL="0" indent="0">
              <a:buNone/>
            </a:pPr>
            <a:endParaRPr lang="en-US" sz="3600" b="1">
              <a:cs typeface="Calibri"/>
            </a:endParaRPr>
          </a:p>
          <a:p>
            <a:pPr marL="0" indent="0">
              <a:buNone/>
            </a:pPr>
            <a:r>
              <a:rPr lang="en-US" sz="3600" b="1">
                <a:cs typeface="Calibri"/>
              </a:rPr>
              <a:t>Further reflection (after lunch)</a:t>
            </a:r>
          </a:p>
          <a:p>
            <a:pPr marL="0" indent="0">
              <a:buNone/>
            </a:pPr>
            <a:endParaRPr lang="en-US" sz="3600" b="1">
              <a:cs typeface="Calibri"/>
            </a:endParaRPr>
          </a:p>
        </p:txBody>
      </p:sp>
    </p:spTree>
    <p:extLst>
      <p:ext uri="{BB962C8B-B14F-4D97-AF65-F5344CB8AC3E}">
        <p14:creationId xmlns:p14="http://schemas.microsoft.com/office/powerpoint/2010/main" val="423239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Note Taking Template &amp; Today’s Handouts</a:t>
            </a:r>
          </a:p>
        </p:txBody>
      </p:sp>
      <p:pic>
        <p:nvPicPr>
          <p:cNvPr id="5" name="Picture 4"/>
          <p:cNvPicPr>
            <a:picLocks noChangeAspect="1"/>
          </p:cNvPicPr>
          <p:nvPr/>
        </p:nvPicPr>
        <p:blipFill rotWithShape="1">
          <a:blip r:embed="rId3"/>
          <a:srcRect t="10614"/>
          <a:stretch/>
        </p:blipFill>
        <p:spPr>
          <a:xfrm>
            <a:off x="2925503" y="2028876"/>
            <a:ext cx="8967334" cy="4711656"/>
          </a:xfrm>
          <a:prstGeom prst="rect">
            <a:avLst/>
          </a:prstGeom>
        </p:spPr>
      </p:pic>
      <p:pic>
        <p:nvPicPr>
          <p:cNvPr id="3" name="Picture 3" descr="A close up of a sign&#10;&#10;Description generated with very high confidence">
            <a:extLst>
              <a:ext uri="{FF2B5EF4-FFF2-40B4-BE49-F238E27FC236}">
                <a16:creationId xmlns:a16="http://schemas.microsoft.com/office/drawing/2014/main" id="{3F91D37A-31AB-4007-B12C-3DCD094A1074}"/>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29936" y="2982686"/>
            <a:ext cx="2743200" cy="2743200"/>
          </a:xfrm>
          <a:prstGeom prst="rect">
            <a:avLst/>
          </a:prstGeom>
        </p:spPr>
      </p:pic>
      <p:sp>
        <p:nvSpPr>
          <p:cNvPr id="6" name="TextBox 5">
            <a:extLst>
              <a:ext uri="{FF2B5EF4-FFF2-40B4-BE49-F238E27FC236}">
                <a16:creationId xmlns:a16="http://schemas.microsoft.com/office/drawing/2014/main" id="{83C1C5B9-BD23-40A4-BD1D-17D4575E35B6}"/>
              </a:ext>
            </a:extLst>
          </p:cNvPr>
          <p:cNvSpPr txBox="1"/>
          <p:nvPr/>
        </p:nvSpPr>
        <p:spPr>
          <a:xfrm>
            <a:off x="29936" y="5725886"/>
            <a:ext cx="2743200" cy="317500"/>
          </a:xfrm>
          <a:prstGeom prst="rect">
            <a:avLst/>
          </a:prstGeom>
        </p:spPr>
        <p:txBody>
          <a:bodyPr anchor="t">
            <a:normAutofit fontScale="92500" lnSpcReduction="20000"/>
          </a:bodyPr>
          <a:lstStyle/>
          <a:p>
            <a:endParaRPr lang="en-US">
              <a:cs typeface="Calibri"/>
            </a:endParaRPr>
          </a:p>
        </p:txBody>
      </p:sp>
      <p:pic>
        <p:nvPicPr>
          <p:cNvPr id="41986" name="Picture 2" descr="Image result for .pd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88351" y="610502"/>
            <a:ext cx="878776" cy="878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4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3CE39-F8BD-4AA2-91DC-3A817E81BBDB}"/>
              </a:ext>
            </a:extLst>
          </p:cNvPr>
          <p:cNvSpPr>
            <a:spLocks noGrp="1"/>
          </p:cNvSpPr>
          <p:nvPr>
            <p:ph type="title"/>
          </p:nvPr>
        </p:nvSpPr>
        <p:spPr>
          <a:xfrm>
            <a:off x="1280160" y="466343"/>
            <a:ext cx="10215154" cy="1362113"/>
          </a:xfrm>
        </p:spPr>
        <p:txBody>
          <a:bodyPr/>
          <a:lstStyle/>
          <a:p>
            <a:r>
              <a:rPr lang="en-US">
                <a:cs typeface="Calibri"/>
              </a:rPr>
              <a:t>Remember Number Talks?  (Shauna George &amp; Brianne Denning)</a:t>
            </a:r>
            <a:endParaRPr lang="en-US"/>
          </a:p>
        </p:txBody>
      </p:sp>
      <p:pic>
        <p:nvPicPr>
          <p:cNvPr id="6" name="Picture 5" descr="number talk | The Mind of an April Foo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343" y="1953067"/>
            <a:ext cx="8980714" cy="4781938"/>
          </a:xfrm>
          <a:prstGeom prst="rect">
            <a:avLst/>
          </a:prstGeom>
        </p:spPr>
      </p:pic>
    </p:spTree>
    <p:extLst>
      <p:ext uri="{BB962C8B-B14F-4D97-AF65-F5344CB8AC3E}">
        <p14:creationId xmlns:p14="http://schemas.microsoft.com/office/powerpoint/2010/main" val="379912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blue, water, large, laying&#10;&#10;Description generated with very high confidence">
            <a:extLst>
              <a:ext uri="{FF2B5EF4-FFF2-40B4-BE49-F238E27FC236}">
                <a16:creationId xmlns:a16="http://schemas.microsoft.com/office/drawing/2014/main" id="{88D46171-7FAA-417C-BA8D-D05BAC8D702F}"/>
              </a:ext>
            </a:extLst>
          </p:cNvPr>
          <p:cNvPicPr>
            <a:picLocks noChangeAspect="1"/>
          </p:cNvPicPr>
          <p:nvPr/>
        </p:nvPicPr>
        <p:blipFill>
          <a:blip r:embed="rId2">
            <a:extLst>
              <a:ext uri="{837473B0-CC2E-450A-ABE3-18F120FF3D39}">
                <a1611:picAttrSrcUrl xmlns="" xmlns:a1611="http://schemas.microsoft.com/office/drawing/2016/11/main" r:id="rId3"/>
              </a:ext>
            </a:extLst>
          </a:blip>
          <a:stretch>
            <a:fillRect/>
          </a:stretch>
        </p:blipFill>
        <p:spPr>
          <a:xfrm>
            <a:off x="-65313" y="-1550795"/>
            <a:ext cx="12390661" cy="11306696"/>
          </a:xfrm>
          <a:prstGeom prst="rect">
            <a:avLst/>
          </a:prstGeom>
        </p:spPr>
      </p:pic>
      <p:sp>
        <p:nvSpPr>
          <p:cNvPr id="2" name="Title 1">
            <a:extLst>
              <a:ext uri="{FF2B5EF4-FFF2-40B4-BE49-F238E27FC236}">
                <a16:creationId xmlns:a16="http://schemas.microsoft.com/office/drawing/2014/main" id="{C1332AB8-B0D4-468D-A1F4-6EDCD3E215AE}"/>
              </a:ext>
            </a:extLst>
          </p:cNvPr>
          <p:cNvSpPr>
            <a:spLocks noGrp="1"/>
          </p:cNvSpPr>
          <p:nvPr>
            <p:ph type="title"/>
          </p:nvPr>
        </p:nvSpPr>
        <p:spPr>
          <a:xfrm>
            <a:off x="790303" y="2017557"/>
            <a:ext cx="9628632" cy="1362113"/>
          </a:xfrm>
        </p:spPr>
        <p:txBody>
          <a:bodyPr/>
          <a:lstStyle/>
          <a:p>
            <a:r>
              <a:rPr lang="en-US">
                <a:cs typeface="Calibri"/>
              </a:rPr>
              <a:t>2 Minute Breathing Bubble</a:t>
            </a:r>
            <a:endParaRPr lang="en-US"/>
          </a:p>
        </p:txBody>
      </p:sp>
      <p:sp>
        <p:nvSpPr>
          <p:cNvPr id="3" name="Content Placeholder 2">
            <a:extLst>
              <a:ext uri="{FF2B5EF4-FFF2-40B4-BE49-F238E27FC236}">
                <a16:creationId xmlns:a16="http://schemas.microsoft.com/office/drawing/2014/main" id="{0BD4083C-FD4A-4BBD-8D73-EABE006497BD}"/>
              </a:ext>
            </a:extLst>
          </p:cNvPr>
          <p:cNvSpPr>
            <a:spLocks noGrp="1"/>
          </p:cNvSpPr>
          <p:nvPr>
            <p:ph idx="1"/>
          </p:nvPr>
        </p:nvSpPr>
        <p:spPr>
          <a:xfrm>
            <a:off x="640625" y="3143248"/>
            <a:ext cx="9628632" cy="3986213"/>
          </a:xfrm>
        </p:spPr>
        <p:txBody>
          <a:bodyPr vert="horz" lIns="91440" tIns="45720" rIns="91440" bIns="45720" rtlCol="0" anchor="t">
            <a:normAutofit/>
          </a:bodyPr>
          <a:lstStyle/>
          <a:p>
            <a:r>
              <a:rPr lang="en-US">
                <a:ea typeface="+mn-lt"/>
                <a:cs typeface="+mn-lt"/>
                <a:hlinkClick r:id="rId4"/>
              </a:rPr>
              <a:t>https://resourcebank.ca/courses/two-minute-breathing-bubble/view</a:t>
            </a:r>
            <a:endParaRPr lang="en-US"/>
          </a:p>
        </p:txBody>
      </p:sp>
      <p:sp>
        <p:nvSpPr>
          <p:cNvPr id="6" name="TextBox 5">
            <a:extLst>
              <a:ext uri="{FF2B5EF4-FFF2-40B4-BE49-F238E27FC236}">
                <a16:creationId xmlns:a16="http://schemas.microsoft.com/office/drawing/2014/main" id="{8858BEC5-9ACE-4F89-B0B8-34FA00D7B552}"/>
              </a:ext>
            </a:extLst>
          </p:cNvPr>
          <p:cNvSpPr txBox="1"/>
          <p:nvPr/>
        </p:nvSpPr>
        <p:spPr>
          <a:xfrm>
            <a:off x="4724400" y="4457700"/>
            <a:ext cx="2743200" cy="317500"/>
          </a:xfrm>
          <a:prstGeom prst="rect">
            <a:avLst/>
          </a:prstGeom>
        </p:spPr>
        <p:txBody>
          <a:bodyPr anchor="t">
            <a:normAutofit fontScale="92500" lnSpcReduction="20000"/>
          </a:bodyPr>
          <a:lstStyle/>
          <a:p>
            <a:endParaRPr lang="en-US">
              <a:cs typeface="Calibri"/>
            </a:endParaRPr>
          </a:p>
        </p:txBody>
      </p:sp>
      <p:sp>
        <p:nvSpPr>
          <p:cNvPr id="10" name="TextBox 9">
            <a:extLst>
              <a:ext uri="{FF2B5EF4-FFF2-40B4-BE49-F238E27FC236}">
                <a16:creationId xmlns:a16="http://schemas.microsoft.com/office/drawing/2014/main" id="{91E0C17C-7426-4213-8F7A-57765FD0EC03}"/>
              </a:ext>
            </a:extLst>
          </p:cNvPr>
          <p:cNvSpPr txBox="1"/>
          <p:nvPr/>
        </p:nvSpPr>
        <p:spPr>
          <a:xfrm>
            <a:off x="4724400" y="4679950"/>
            <a:ext cx="2743200" cy="317500"/>
          </a:xfrm>
          <a:prstGeom prst="rect">
            <a:avLst/>
          </a:prstGeom>
        </p:spPr>
        <p:txBody>
          <a:bodyPr anchor="t">
            <a:normAutofit fontScale="92500" lnSpcReduction="20000"/>
          </a:bodyPr>
          <a:lstStyle/>
          <a:p>
            <a:endParaRPr lang="en-US">
              <a:cs typeface="Calibri"/>
            </a:endParaRPr>
          </a:p>
        </p:txBody>
      </p:sp>
    </p:spTree>
    <p:extLst>
      <p:ext uri="{BB962C8B-B14F-4D97-AF65-F5344CB8AC3E}">
        <p14:creationId xmlns:p14="http://schemas.microsoft.com/office/powerpoint/2010/main" val="181093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EA1F-DBC4-44B7-ABDD-E691E37DADF8}"/>
              </a:ext>
            </a:extLst>
          </p:cNvPr>
          <p:cNvSpPr>
            <a:spLocks noGrp="1"/>
          </p:cNvSpPr>
          <p:nvPr>
            <p:ph type="title"/>
          </p:nvPr>
        </p:nvSpPr>
        <p:spPr/>
        <p:txBody>
          <a:bodyPr/>
          <a:lstStyle/>
          <a:p>
            <a:r>
              <a:rPr lang="en-US">
                <a:cs typeface="Calibri"/>
              </a:rPr>
              <a:t>A New Concept Daily</a:t>
            </a:r>
            <a:endParaRPr lang="en-US"/>
          </a:p>
        </p:txBody>
      </p:sp>
      <p:sp>
        <p:nvSpPr>
          <p:cNvPr id="3" name="Content Placeholder 2">
            <a:extLst>
              <a:ext uri="{FF2B5EF4-FFF2-40B4-BE49-F238E27FC236}">
                <a16:creationId xmlns:a16="http://schemas.microsoft.com/office/drawing/2014/main" id="{1756C134-4683-47B4-95BB-0A21EDC4B602}"/>
              </a:ext>
            </a:extLst>
          </p:cNvPr>
          <p:cNvSpPr>
            <a:spLocks noGrp="1"/>
          </p:cNvSpPr>
          <p:nvPr>
            <p:ph type="body" idx="1"/>
          </p:nvPr>
        </p:nvSpPr>
        <p:spPr/>
        <p:txBody>
          <a:bodyPr vert="horz" lIns="91440" tIns="45720" rIns="91440" bIns="45720" rtlCol="0" anchor="t">
            <a:normAutofit/>
          </a:bodyPr>
          <a:lstStyle/>
          <a:p>
            <a:r>
              <a:rPr lang="en-US">
                <a:cs typeface="Calibri"/>
              </a:rPr>
              <a:t>Big Idea #3</a:t>
            </a:r>
            <a:endParaRPr lang="en-US"/>
          </a:p>
        </p:txBody>
      </p:sp>
    </p:spTree>
    <p:extLst>
      <p:ext uri="{BB962C8B-B14F-4D97-AF65-F5344CB8AC3E}">
        <p14:creationId xmlns:p14="http://schemas.microsoft.com/office/powerpoint/2010/main" val="333494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43F73-8337-4B82-9863-B7154927A655}"/>
              </a:ext>
            </a:extLst>
          </p:cNvPr>
          <p:cNvSpPr>
            <a:spLocks noGrp="1"/>
          </p:cNvSpPr>
          <p:nvPr>
            <p:ph type="title"/>
          </p:nvPr>
        </p:nvSpPr>
        <p:spPr/>
        <p:txBody>
          <a:bodyPr/>
          <a:lstStyle/>
          <a:p>
            <a:r>
              <a:rPr lang="en-US">
                <a:cs typeface="Calibri"/>
              </a:rPr>
              <a:t>The New Concept! (or reinforcement of a concept)</a:t>
            </a:r>
            <a:endParaRPr lang="en-US"/>
          </a:p>
        </p:txBody>
      </p:sp>
      <p:sp>
        <p:nvSpPr>
          <p:cNvPr id="3" name="Content Placeholder 2">
            <a:extLst>
              <a:ext uri="{FF2B5EF4-FFF2-40B4-BE49-F238E27FC236}">
                <a16:creationId xmlns:a16="http://schemas.microsoft.com/office/drawing/2014/main" id="{951F09FB-EE62-45B4-AB79-C7662266D5BC}"/>
              </a:ext>
            </a:extLst>
          </p:cNvPr>
          <p:cNvSpPr>
            <a:spLocks noGrp="1"/>
          </p:cNvSpPr>
          <p:nvPr>
            <p:ph sz="half" idx="1"/>
          </p:nvPr>
        </p:nvSpPr>
        <p:spPr>
          <a:xfrm>
            <a:off x="246763" y="1912724"/>
            <a:ext cx="8211437" cy="4781990"/>
          </a:xfrm>
        </p:spPr>
        <p:txBody>
          <a:bodyPr vert="horz" lIns="91440" tIns="45720" rIns="91440" bIns="45720" rtlCol="0" anchor="t">
            <a:noAutofit/>
          </a:bodyPr>
          <a:lstStyle/>
          <a:p>
            <a:r>
              <a:rPr lang="en-US" sz="2800" dirty="0">
                <a:ea typeface="+mn-lt"/>
                <a:cs typeface="+mn-lt"/>
              </a:rPr>
              <a:t>Kids can handle a new concept daily!</a:t>
            </a:r>
            <a:endParaRPr lang="en-US" sz="2800" dirty="0">
              <a:cs typeface="Calibri" panose="020F0502020204030204"/>
            </a:endParaRPr>
          </a:p>
          <a:p>
            <a:r>
              <a:rPr lang="en-US" sz="2800" dirty="0">
                <a:ea typeface="+mn-lt"/>
                <a:cs typeface="+mn-lt"/>
              </a:rPr>
              <a:t>Build a Culture of – "it’s ok if you don’t get it today; you’ll see it again"</a:t>
            </a:r>
            <a:endParaRPr lang="en-US" sz="2800" dirty="0">
              <a:cs typeface="Calibri"/>
            </a:endParaRPr>
          </a:p>
          <a:p>
            <a:r>
              <a:rPr lang="en-US" sz="2800" b="1" dirty="0">
                <a:ea typeface="+mn-lt"/>
                <a:cs typeface="+mn-lt"/>
              </a:rPr>
              <a:t>SHOW</a:t>
            </a:r>
            <a:r>
              <a:rPr lang="en-US" sz="2800" dirty="0">
                <a:ea typeface="+mn-lt"/>
                <a:cs typeface="+mn-lt"/>
              </a:rPr>
              <a:t> the concept if possible.  </a:t>
            </a:r>
            <a:r>
              <a:rPr lang="en-US" sz="2800" dirty="0" err="1">
                <a:ea typeface="+mn-lt"/>
                <a:cs typeface="+mn-lt"/>
              </a:rPr>
              <a:t>E.g</a:t>
            </a:r>
            <a:r>
              <a:rPr lang="en-US" sz="2800" dirty="0">
                <a:ea typeface="+mn-lt"/>
                <a:cs typeface="+mn-lt"/>
              </a:rPr>
              <a:t>, circumference </a:t>
            </a:r>
            <a:r>
              <a:rPr lang="en-US" sz="2800" dirty="0" smtClean="0">
                <a:ea typeface="+mn-lt"/>
                <a:cs typeface="+mn-lt"/>
              </a:rPr>
              <a:t>= Pi x D -  </a:t>
            </a:r>
            <a:r>
              <a:rPr lang="en-US" sz="2800" dirty="0">
                <a:ea typeface="+mn-lt"/>
                <a:cs typeface="+mn-lt"/>
              </a:rPr>
              <a:t>3 diameters and a bit (3.14…).</a:t>
            </a:r>
          </a:p>
          <a:p>
            <a:r>
              <a:rPr lang="en-US" sz="2800" dirty="0">
                <a:ea typeface="+mn-lt"/>
                <a:cs typeface="+mn-lt"/>
              </a:rPr>
              <a:t>Even if working on other concepts all should be exposed.</a:t>
            </a:r>
          </a:p>
          <a:p>
            <a:r>
              <a:rPr lang="en-US" sz="2800" dirty="0">
                <a:ea typeface="+mn-lt"/>
                <a:cs typeface="+mn-lt"/>
              </a:rPr>
              <a:t>Small group or full class</a:t>
            </a:r>
            <a:endParaRPr lang="en-US" sz="2800" dirty="0">
              <a:cs typeface="Calibri"/>
            </a:endParaRPr>
          </a:p>
          <a:p>
            <a:endParaRPr lang="en-US" dirty="0">
              <a:cs typeface="Calibri"/>
            </a:endParaRPr>
          </a:p>
        </p:txBody>
      </p:sp>
      <p:pic>
        <p:nvPicPr>
          <p:cNvPr id="6" name="Picture 5" descr="File:New icon shiny badge.svg - Wikimedia Comm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2559282"/>
            <a:ext cx="3488873" cy="3488873"/>
          </a:xfrm>
          <a:prstGeom prst="rect">
            <a:avLst/>
          </a:prstGeom>
        </p:spPr>
      </p:pic>
      <p:pic>
        <p:nvPicPr>
          <p:cNvPr id="4" name="Picture 4" descr="A picture containing indoor, sitting, table, brown&#10;&#10;Description generated with very high confidence">
            <a:extLst>
              <a:ext uri="{FF2B5EF4-FFF2-40B4-BE49-F238E27FC236}">
                <a16:creationId xmlns:a16="http://schemas.microsoft.com/office/drawing/2014/main" id="{3478F654-9C4F-40BA-8A5A-66FDB15922BE}"/>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7622721" y="5815692"/>
            <a:ext cx="1409700" cy="1050472"/>
          </a:xfrm>
          <a:prstGeom prst="rect">
            <a:avLst/>
          </a:prstGeom>
        </p:spPr>
      </p:pic>
      <p:sp>
        <p:nvSpPr>
          <p:cNvPr id="7" name="TextBox 6">
            <a:extLst>
              <a:ext uri="{FF2B5EF4-FFF2-40B4-BE49-F238E27FC236}">
                <a16:creationId xmlns:a16="http://schemas.microsoft.com/office/drawing/2014/main" id="{AE4064B3-69D0-42D8-B778-2CF7575FB1E5}"/>
              </a:ext>
            </a:extLst>
          </p:cNvPr>
          <p:cNvSpPr txBox="1"/>
          <p:nvPr/>
        </p:nvSpPr>
        <p:spPr>
          <a:xfrm>
            <a:off x="7649935" y="7015842"/>
            <a:ext cx="1382486" cy="167822"/>
          </a:xfrm>
          <a:prstGeom prst="rect">
            <a:avLst/>
          </a:prstGeom>
        </p:spPr>
        <p:txBody>
          <a:bodyPr>
            <a:normAutofit fontScale="25000" lnSpcReduction="20000"/>
          </a:bodyPr>
          <a:lstStyle/>
          <a:p>
            <a:r>
              <a:rPr lang="en-US">
                <a:hlinkClick r:id="rId5"/>
              </a:rPr>
              <a:t>This Photo</a:t>
            </a:r>
            <a:r>
              <a:rPr lang="en-US"/>
              <a:t> by Unknown author is licensed under </a:t>
            </a:r>
            <a:r>
              <a:rPr lang="en-US">
                <a:hlinkClick r:id="rId6"/>
              </a:rPr>
              <a:t>CC BY-SA</a:t>
            </a:r>
            <a:r>
              <a:rPr lang="en-US"/>
              <a:t>.</a:t>
            </a:r>
          </a:p>
        </p:txBody>
      </p:sp>
    </p:spTree>
    <p:extLst>
      <p:ext uri="{BB962C8B-B14F-4D97-AF65-F5344CB8AC3E}">
        <p14:creationId xmlns:p14="http://schemas.microsoft.com/office/powerpoint/2010/main" val="11477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73C86-8279-40E6-B9DE-36BE41CF2AFD}"/>
              </a:ext>
            </a:extLst>
          </p:cNvPr>
          <p:cNvSpPr>
            <a:spLocks noGrp="1"/>
          </p:cNvSpPr>
          <p:nvPr>
            <p:ph type="title"/>
          </p:nvPr>
        </p:nvSpPr>
        <p:spPr/>
        <p:txBody>
          <a:bodyPr/>
          <a:lstStyle/>
          <a:p>
            <a:r>
              <a:rPr lang="en-US">
                <a:cs typeface="Calibri"/>
              </a:rPr>
              <a:t>Example of Instruction</a:t>
            </a:r>
            <a:endParaRPr lang="en-US"/>
          </a:p>
        </p:txBody>
      </p:sp>
      <p:sp>
        <p:nvSpPr>
          <p:cNvPr id="3" name="Content Placeholder 2">
            <a:extLst>
              <a:ext uri="{FF2B5EF4-FFF2-40B4-BE49-F238E27FC236}">
                <a16:creationId xmlns:a16="http://schemas.microsoft.com/office/drawing/2014/main" id="{793ADDDB-9F77-4BA8-A1DB-B0B9A351C13D}"/>
              </a:ext>
            </a:extLst>
          </p:cNvPr>
          <p:cNvSpPr>
            <a:spLocks noGrp="1"/>
          </p:cNvSpPr>
          <p:nvPr>
            <p:ph sz="half" idx="1"/>
          </p:nvPr>
        </p:nvSpPr>
        <p:spPr>
          <a:xfrm>
            <a:off x="1065847" y="2194560"/>
            <a:ext cx="4489704" cy="3986784"/>
          </a:xfrm>
        </p:spPr>
        <p:txBody>
          <a:bodyPr vert="horz" lIns="91440" tIns="45720" rIns="91440" bIns="45720" rtlCol="0" anchor="t">
            <a:normAutofit fontScale="85000" lnSpcReduction="20000"/>
          </a:bodyPr>
          <a:lstStyle/>
          <a:p>
            <a:pPr marL="0" indent="0">
              <a:buNone/>
            </a:pPr>
            <a:r>
              <a:rPr lang="en-US" b="1">
                <a:cs typeface="Calibri"/>
              </a:rPr>
              <a:t>Distributive Property</a:t>
            </a:r>
          </a:p>
          <a:p>
            <a:r>
              <a:rPr lang="en-US">
                <a:cs typeface="Calibri"/>
              </a:rPr>
              <a:t>Start by showing something simple they already know</a:t>
            </a:r>
          </a:p>
          <a:p>
            <a:pPr marL="0" indent="0" algn="ctr">
              <a:buNone/>
            </a:pPr>
            <a:r>
              <a:rPr lang="en-US" b="1">
                <a:cs typeface="Calibri"/>
              </a:rPr>
              <a:t>3 (1 + 2)</a:t>
            </a:r>
          </a:p>
          <a:p>
            <a:pPr marL="0" indent="0" algn="ctr">
              <a:buNone/>
            </a:pPr>
            <a:r>
              <a:rPr lang="en-US" b="1">
                <a:cs typeface="Calibri"/>
              </a:rPr>
              <a:t>3 (3)</a:t>
            </a:r>
          </a:p>
          <a:p>
            <a:pPr marL="0" indent="0" algn="ctr">
              <a:buNone/>
            </a:pPr>
            <a:r>
              <a:rPr lang="en-US" b="1">
                <a:cs typeface="Calibri"/>
              </a:rPr>
              <a:t>9</a:t>
            </a:r>
          </a:p>
          <a:p>
            <a:pPr marL="0" indent="0" algn="ctr">
              <a:buNone/>
            </a:pPr>
            <a:endParaRPr lang="en-US" b="1">
              <a:cs typeface="Calibri"/>
            </a:endParaRPr>
          </a:p>
        </p:txBody>
      </p:sp>
      <p:sp>
        <p:nvSpPr>
          <p:cNvPr id="4" name="Content Placeholder 3">
            <a:extLst>
              <a:ext uri="{FF2B5EF4-FFF2-40B4-BE49-F238E27FC236}">
                <a16:creationId xmlns:a16="http://schemas.microsoft.com/office/drawing/2014/main" id="{E12C7A97-5CA2-40CB-BAC7-236D8A98EF45}"/>
              </a:ext>
            </a:extLst>
          </p:cNvPr>
          <p:cNvSpPr>
            <a:spLocks noGrp="1"/>
          </p:cNvSpPr>
          <p:nvPr>
            <p:ph sz="half" idx="2"/>
          </p:nvPr>
        </p:nvSpPr>
        <p:spPr>
          <a:xfrm>
            <a:off x="6510618" y="2194560"/>
            <a:ext cx="4493424" cy="4522565"/>
          </a:xfrm>
        </p:spPr>
        <p:txBody>
          <a:bodyPr vert="horz" lIns="91440" tIns="45720" rIns="91440" bIns="45720" rtlCol="0" anchor="t">
            <a:normAutofit fontScale="85000" lnSpcReduction="20000"/>
          </a:bodyPr>
          <a:lstStyle/>
          <a:p>
            <a:r>
              <a:rPr lang="en-US" dirty="0">
                <a:cs typeface="Calibri"/>
              </a:rPr>
              <a:t>Then show using the "new way".  You can name it now or later...</a:t>
            </a:r>
          </a:p>
          <a:p>
            <a:endParaRPr lang="en-US" dirty="0">
              <a:cs typeface="Calibri"/>
            </a:endParaRPr>
          </a:p>
          <a:p>
            <a:pPr marL="0" indent="0" algn="ctr">
              <a:buNone/>
            </a:pPr>
            <a:r>
              <a:rPr lang="en-US" b="1" dirty="0">
                <a:cs typeface="Calibri"/>
              </a:rPr>
              <a:t>3 (1 + 2)</a:t>
            </a:r>
          </a:p>
          <a:p>
            <a:pPr marL="0" indent="0" algn="ctr">
              <a:buNone/>
            </a:pPr>
            <a:r>
              <a:rPr lang="en-US" b="1" dirty="0" smtClean="0">
                <a:cs typeface="Calibri"/>
              </a:rPr>
              <a:t>(3 </a:t>
            </a:r>
            <a:r>
              <a:rPr lang="en-US" b="1" dirty="0">
                <a:cs typeface="Calibri"/>
              </a:rPr>
              <a:t>x 1 </a:t>
            </a:r>
            <a:r>
              <a:rPr lang="en-US" b="1" dirty="0" smtClean="0">
                <a:cs typeface="Calibri"/>
              </a:rPr>
              <a:t>) + (3 </a:t>
            </a:r>
            <a:r>
              <a:rPr lang="en-US" b="1" dirty="0">
                <a:cs typeface="Calibri"/>
              </a:rPr>
              <a:t>x </a:t>
            </a:r>
            <a:r>
              <a:rPr lang="en-US" b="1" dirty="0" smtClean="0">
                <a:cs typeface="Calibri"/>
              </a:rPr>
              <a:t>2)</a:t>
            </a:r>
            <a:endParaRPr lang="en-US" b="1" dirty="0">
              <a:cs typeface="Calibri"/>
            </a:endParaRPr>
          </a:p>
          <a:p>
            <a:pPr marL="0" indent="0" algn="ctr">
              <a:buNone/>
            </a:pPr>
            <a:r>
              <a:rPr lang="en-US" b="1" dirty="0">
                <a:cs typeface="Calibri"/>
              </a:rPr>
              <a:t>3 </a:t>
            </a:r>
            <a:r>
              <a:rPr lang="en-US" b="1" dirty="0" smtClean="0">
                <a:cs typeface="Calibri"/>
              </a:rPr>
              <a:t>+ 6</a:t>
            </a:r>
            <a:endParaRPr lang="en-US" b="1" dirty="0">
              <a:cs typeface="Calibri"/>
            </a:endParaRPr>
          </a:p>
          <a:p>
            <a:pPr marL="0" indent="0" algn="ctr">
              <a:buNone/>
            </a:pPr>
            <a:r>
              <a:rPr lang="en-US" b="1" dirty="0">
                <a:cs typeface="Calibri"/>
              </a:rPr>
              <a:t>9</a:t>
            </a:r>
          </a:p>
          <a:p>
            <a:pPr marL="0" indent="0" algn="ctr">
              <a:buNone/>
            </a:pPr>
            <a:endParaRPr lang="en-US" b="1" dirty="0">
              <a:cs typeface="Calibri"/>
            </a:endParaRPr>
          </a:p>
          <a:p>
            <a:pPr marL="0" indent="0">
              <a:buNone/>
            </a:pPr>
            <a:r>
              <a:rPr lang="en-US" b="1" dirty="0">
                <a:cs typeface="Calibri"/>
              </a:rPr>
              <a:t>Do this with a number of examples</a:t>
            </a:r>
          </a:p>
          <a:p>
            <a:pPr marL="0" indent="0">
              <a:buNone/>
            </a:pPr>
            <a:r>
              <a:rPr lang="en-US" b="1" dirty="0">
                <a:cs typeface="Calibri"/>
              </a:rPr>
              <a:t>Get THEM to make one...once they agree it works, then you can show them with variables etc. </a:t>
            </a:r>
          </a:p>
        </p:txBody>
      </p:sp>
      <p:sp>
        <p:nvSpPr>
          <p:cNvPr id="8" name="Arrow: Circular 7">
            <a:extLst>
              <a:ext uri="{FF2B5EF4-FFF2-40B4-BE49-F238E27FC236}">
                <a16:creationId xmlns:a16="http://schemas.microsoft.com/office/drawing/2014/main" id="{7415015B-A970-4994-9DA9-2FD4405FBE88}"/>
              </a:ext>
            </a:extLst>
          </p:cNvPr>
          <p:cNvSpPr/>
          <p:nvPr/>
        </p:nvSpPr>
        <p:spPr>
          <a:xfrm>
            <a:off x="8285702" y="3035046"/>
            <a:ext cx="511969" cy="5715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ircular 8">
            <a:extLst>
              <a:ext uri="{FF2B5EF4-FFF2-40B4-BE49-F238E27FC236}">
                <a16:creationId xmlns:a16="http://schemas.microsoft.com/office/drawing/2014/main" id="{4A849C1A-6D71-42BD-85AD-2530F6C7CFD0}"/>
              </a:ext>
            </a:extLst>
          </p:cNvPr>
          <p:cNvSpPr/>
          <p:nvPr/>
        </p:nvSpPr>
        <p:spPr>
          <a:xfrm>
            <a:off x="8285702" y="3035046"/>
            <a:ext cx="750093" cy="559594"/>
          </a:xfrm>
          <a:prstGeom prst="circular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673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3E2E-30CC-4EFD-AF13-D223895D9D8B}"/>
              </a:ext>
            </a:extLst>
          </p:cNvPr>
          <p:cNvSpPr>
            <a:spLocks noGrp="1"/>
          </p:cNvSpPr>
          <p:nvPr>
            <p:ph type="title"/>
          </p:nvPr>
        </p:nvSpPr>
        <p:spPr/>
        <p:txBody>
          <a:bodyPr/>
          <a:lstStyle/>
          <a:p>
            <a:r>
              <a:rPr lang="en-US">
                <a:cs typeface="Calibri"/>
              </a:rPr>
              <a:t>Example</a:t>
            </a:r>
            <a:endParaRPr lang="en-US"/>
          </a:p>
        </p:txBody>
      </p:sp>
      <p:sp>
        <p:nvSpPr>
          <p:cNvPr id="5" name="Rectangle 4"/>
          <p:cNvSpPr/>
          <p:nvPr/>
        </p:nvSpPr>
        <p:spPr>
          <a:xfrm>
            <a:off x="0" y="1828456"/>
            <a:ext cx="12192000" cy="553998"/>
          </a:xfrm>
          <a:prstGeom prst="rect">
            <a:avLst/>
          </a:prstGeom>
          <a:noFill/>
        </p:spPr>
        <p:txBody>
          <a:bodyPr wrap="square" lIns="91440" tIns="45720" rIns="91440" bIns="45720" anchor="t">
            <a:spAutoFit/>
          </a:bodyPr>
          <a:lstStyle/>
          <a:p>
            <a:pPr algn="ctr"/>
            <a:r>
              <a:rPr lang="en-US" sz="3000" b="1">
                <a:ln w="12700">
                  <a:solidFill>
                    <a:schemeClr val="accent1"/>
                  </a:solidFill>
                  <a:prstDash val="solid"/>
                </a:ln>
                <a:solidFill>
                  <a:srgbClr val="FF0000"/>
                </a:solidFill>
                <a:effectLst>
                  <a:outerShdw dist="38100" dir="2640000" algn="bl" rotWithShape="0">
                    <a:schemeClr val="accent1"/>
                  </a:outerShdw>
                </a:effectLst>
              </a:rPr>
              <a:t>THINK – how could you use post-it notes to prove Pythagorean Theorem?</a:t>
            </a:r>
            <a:endParaRPr lang="en-US" sz="3000" b="1">
              <a:ln w="12700">
                <a:solidFill>
                  <a:srgbClr val="DDC237"/>
                </a:solidFill>
                <a:prstDash val="solid"/>
              </a:ln>
              <a:solidFill>
                <a:srgbClr val="FF0000"/>
              </a:solidFill>
              <a:effectLst>
                <a:outerShdw dist="38100" dir="2640000" algn="bl" rotWithShape="0">
                  <a:srgbClr val="DDC237"/>
                </a:outerShdw>
              </a:effectLst>
              <a:latin typeface="Calibri"/>
              <a:cs typeface="Calibri"/>
            </a:endParaRPr>
          </a:p>
        </p:txBody>
      </p:sp>
      <p:pic>
        <p:nvPicPr>
          <p:cNvPr id="1028" name="Picture 4" descr="Image result for pythagorean theorem with post it no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9737" y="2644346"/>
            <a:ext cx="3851189" cy="38511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1919A13-A976-4FE1-8468-99D7D5AE566F}"/>
              </a:ext>
            </a:extLst>
          </p:cNvPr>
          <p:cNvSpPr txBox="1"/>
          <p:nvPr/>
        </p:nvSpPr>
        <p:spPr>
          <a:xfrm>
            <a:off x="574221" y="3948793"/>
            <a:ext cx="27432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2"/>
                </a:solidFill>
              </a:rPr>
              <a:t>Scaffold/different entry points</a:t>
            </a:r>
            <a:endParaRPr lang="en-US"/>
          </a:p>
        </p:txBody>
      </p:sp>
    </p:spTree>
    <p:extLst>
      <p:ext uri="{BB962C8B-B14F-4D97-AF65-F5344CB8AC3E}">
        <p14:creationId xmlns:p14="http://schemas.microsoft.com/office/powerpoint/2010/main" val="386398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anim calcmode="lin" valueType="num">
                                      <p:cBhvr>
                                        <p:cTn id="8" dur="2000" fill="hold"/>
                                        <p:tgtEl>
                                          <p:spTgt spid="1028"/>
                                        </p:tgtEl>
                                        <p:attrNameLst>
                                          <p:attrName>ppt_w</p:attrName>
                                        </p:attrNameLst>
                                      </p:cBhvr>
                                      <p:tavLst>
                                        <p:tav tm="0" fmla="#ppt_w*sin(2.5*pi*$)">
                                          <p:val>
                                            <p:fltVal val="0"/>
                                          </p:val>
                                        </p:tav>
                                        <p:tav tm="100000">
                                          <p:val>
                                            <p:fltVal val="1"/>
                                          </p:val>
                                        </p:tav>
                                      </p:tavLst>
                                    </p:anim>
                                    <p:anim calcmode="lin" valueType="num">
                                      <p:cBhvr>
                                        <p:cTn id="9" dur="2000" fill="hold"/>
                                        <p:tgtEl>
                                          <p:spTgt spid="102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3E2E-30CC-4EFD-AF13-D223895D9D8B}"/>
              </a:ext>
            </a:extLst>
          </p:cNvPr>
          <p:cNvSpPr>
            <a:spLocks noGrp="1"/>
          </p:cNvSpPr>
          <p:nvPr>
            <p:ph type="title"/>
          </p:nvPr>
        </p:nvSpPr>
        <p:spPr/>
        <p:txBody>
          <a:bodyPr/>
          <a:lstStyle/>
          <a:p>
            <a:r>
              <a:rPr lang="en-US">
                <a:cs typeface="Calibri"/>
              </a:rPr>
              <a:t>Activity – Your Turn!  Choose one.</a:t>
            </a:r>
            <a:endParaRPr lang="en-US"/>
          </a:p>
        </p:txBody>
      </p:sp>
      <p:sp>
        <p:nvSpPr>
          <p:cNvPr id="3" name="Content Placeholder 2">
            <a:extLst>
              <a:ext uri="{FF2B5EF4-FFF2-40B4-BE49-F238E27FC236}">
                <a16:creationId xmlns:a16="http://schemas.microsoft.com/office/drawing/2014/main" id="{6B3EB5D8-5D3C-4724-99EE-6C3F0C68E1D8}"/>
              </a:ext>
            </a:extLst>
          </p:cNvPr>
          <p:cNvSpPr>
            <a:spLocks noGrp="1"/>
          </p:cNvSpPr>
          <p:nvPr>
            <p:ph sz="half" idx="1"/>
          </p:nvPr>
        </p:nvSpPr>
        <p:spPr/>
        <p:txBody>
          <a:bodyPr vert="horz" lIns="91440" tIns="45720" rIns="91440" bIns="45720" rtlCol="0" anchor="t">
            <a:normAutofit/>
          </a:bodyPr>
          <a:lstStyle/>
          <a:p>
            <a:pPr marL="0" indent="0">
              <a:buNone/>
            </a:pPr>
            <a:r>
              <a:rPr lang="en-US" b="1">
                <a:cs typeface="Calibri"/>
              </a:rPr>
              <a:t>Borrowing or Carrying</a:t>
            </a:r>
            <a:endParaRPr lang="en-US" b="1"/>
          </a:p>
          <a:p>
            <a:r>
              <a:rPr lang="en-US">
                <a:cs typeface="Calibri"/>
              </a:rPr>
              <a:t>Explain how borrowing or carrying works to students.</a:t>
            </a:r>
          </a:p>
          <a:p>
            <a:r>
              <a:rPr lang="en-US">
                <a:cs typeface="Calibri"/>
              </a:rPr>
              <a:t>Make sure you explain WHY it works this way.</a:t>
            </a:r>
          </a:p>
          <a:p>
            <a:r>
              <a:rPr lang="en-US">
                <a:cs typeface="Calibri"/>
              </a:rPr>
              <a:t>Make a connection the process or steps involved if possible. </a:t>
            </a:r>
          </a:p>
        </p:txBody>
      </p:sp>
      <p:sp>
        <p:nvSpPr>
          <p:cNvPr id="4" name="Content Placeholder 3">
            <a:extLst>
              <a:ext uri="{FF2B5EF4-FFF2-40B4-BE49-F238E27FC236}">
                <a16:creationId xmlns:a16="http://schemas.microsoft.com/office/drawing/2014/main" id="{EDEFFA54-D0A4-4155-B529-AF6CD715B4C0}"/>
              </a:ext>
            </a:extLst>
          </p:cNvPr>
          <p:cNvSpPr>
            <a:spLocks noGrp="1"/>
          </p:cNvSpPr>
          <p:nvPr>
            <p:ph sz="half" idx="2"/>
          </p:nvPr>
        </p:nvSpPr>
        <p:spPr/>
        <p:txBody>
          <a:bodyPr vert="horz" lIns="91440" tIns="45720" rIns="91440" bIns="45720" rtlCol="0" anchor="t">
            <a:normAutofit/>
          </a:bodyPr>
          <a:lstStyle/>
          <a:p>
            <a:pPr marL="0" indent="0">
              <a:buNone/>
            </a:pPr>
            <a:r>
              <a:rPr lang="en-US" b="1" dirty="0">
                <a:cs typeface="Calibri" panose="020F0502020204030204"/>
              </a:rPr>
              <a:t>Surface Area of a Cylinder</a:t>
            </a:r>
          </a:p>
          <a:p>
            <a:pPr>
              <a:buFont typeface="Wingdings"/>
              <a:buChar char="§"/>
            </a:pPr>
            <a:r>
              <a:rPr lang="en-US" dirty="0">
                <a:ea typeface="+mn-lt"/>
                <a:cs typeface="+mn-lt"/>
              </a:rPr>
              <a:t>Explain why we get the </a:t>
            </a:r>
            <a:r>
              <a:rPr lang="en-US" dirty="0" smtClean="0">
                <a:ea typeface="+mn-lt"/>
                <a:cs typeface="+mn-lt"/>
              </a:rPr>
              <a:t>surface area </a:t>
            </a:r>
            <a:r>
              <a:rPr lang="en-US" dirty="0">
                <a:ea typeface="+mn-lt"/>
                <a:cs typeface="+mn-lt"/>
              </a:rPr>
              <a:t>of the sides of a cylinder by multiplying Pi by the height. </a:t>
            </a:r>
          </a:p>
          <a:p>
            <a:pPr>
              <a:buFont typeface="Wingdings"/>
              <a:buChar char="§"/>
            </a:pPr>
            <a:r>
              <a:rPr lang="en-US" dirty="0">
                <a:ea typeface="+mn-lt"/>
                <a:cs typeface="+mn-lt"/>
              </a:rPr>
              <a:t>Make sure you explain WHY it works this way.</a:t>
            </a:r>
          </a:p>
          <a:p>
            <a:pPr>
              <a:buFont typeface="Wingdings"/>
              <a:buChar char="§"/>
            </a:pPr>
            <a:r>
              <a:rPr lang="en-US" dirty="0">
                <a:ea typeface="+mn-lt"/>
                <a:cs typeface="+mn-lt"/>
              </a:rPr>
              <a:t>Make a connection the process or steps involved if possible. </a:t>
            </a:r>
            <a:endParaRPr lang="en-US" dirty="0"/>
          </a:p>
        </p:txBody>
      </p:sp>
      <p:sp>
        <p:nvSpPr>
          <p:cNvPr id="5" name="Rectangle 4"/>
          <p:cNvSpPr/>
          <p:nvPr/>
        </p:nvSpPr>
        <p:spPr>
          <a:xfrm>
            <a:off x="1047370" y="5758249"/>
            <a:ext cx="9987213" cy="646331"/>
          </a:xfrm>
          <a:prstGeom prst="rect">
            <a:avLst/>
          </a:prstGeom>
          <a:noFill/>
        </p:spPr>
        <p:txBody>
          <a:bodyPr wrap="square" lIns="91440" tIns="45720" rIns="91440" bIns="45720" anchor="t">
            <a:spAutoFit/>
          </a:bodyPr>
          <a:lstStyle/>
          <a:p>
            <a:pPr algn="ctr"/>
            <a:r>
              <a:rPr lang="en-US" sz="3600" b="1" cap="none" spc="0">
                <a:ln w="12700">
                  <a:solidFill>
                    <a:schemeClr val="accent1"/>
                  </a:solidFill>
                  <a:prstDash val="solid"/>
                </a:ln>
                <a:solidFill>
                  <a:srgbClr val="FF0000"/>
                </a:solidFill>
                <a:effectLst>
                  <a:outerShdw dist="38100" dir="2640000" algn="bl" rotWithShape="0">
                    <a:schemeClr val="accent1"/>
                  </a:outerShdw>
                </a:effectLst>
              </a:rPr>
              <a:t>Or Share your </a:t>
            </a:r>
            <a:r>
              <a:rPr lang="en-US" sz="3600" b="1" cap="none" spc="0" err="1">
                <a:ln w="12700">
                  <a:solidFill>
                    <a:schemeClr val="accent1"/>
                  </a:solidFill>
                  <a:prstDash val="solid"/>
                </a:ln>
                <a:solidFill>
                  <a:srgbClr val="FF0000"/>
                </a:solidFill>
                <a:effectLst>
                  <a:outerShdw dist="38100" dir="2640000" algn="bl" rotWithShape="0">
                    <a:schemeClr val="accent1"/>
                  </a:outerShdw>
                </a:effectLst>
              </a:rPr>
              <a:t>favourite</a:t>
            </a:r>
            <a:r>
              <a:rPr lang="en-US" sz="3600" b="1" cap="none" spc="0">
                <a:ln w="12700">
                  <a:solidFill>
                    <a:schemeClr val="accent1"/>
                  </a:solidFill>
                  <a:prstDash val="solid"/>
                </a:ln>
                <a:solidFill>
                  <a:srgbClr val="FF0000"/>
                </a:solidFill>
                <a:effectLst>
                  <a:outerShdw dist="38100" dir="2640000" algn="bl" rotWithShape="0">
                    <a:schemeClr val="accent1"/>
                  </a:outerShdw>
                </a:effectLst>
              </a:rPr>
              <a:t> “why” example</a:t>
            </a:r>
          </a:p>
        </p:txBody>
      </p:sp>
    </p:spTree>
    <p:extLst>
      <p:ext uri="{BB962C8B-B14F-4D97-AF65-F5344CB8AC3E}">
        <p14:creationId xmlns:p14="http://schemas.microsoft.com/office/powerpoint/2010/main" val="44188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4D69-D62C-4EC6-A255-A5EA5EE12288}"/>
              </a:ext>
            </a:extLst>
          </p:cNvPr>
          <p:cNvSpPr>
            <a:spLocks noGrp="1"/>
          </p:cNvSpPr>
          <p:nvPr>
            <p:ph type="title"/>
          </p:nvPr>
        </p:nvSpPr>
        <p:spPr/>
        <p:txBody>
          <a:bodyPr/>
          <a:lstStyle/>
          <a:p>
            <a:r>
              <a:rPr lang="en-US">
                <a:cs typeface="Calibri"/>
              </a:rPr>
              <a:t>The Big 5 for a Math Class</a:t>
            </a:r>
            <a:endParaRPr lang="en-US"/>
          </a:p>
        </p:txBody>
      </p:sp>
      <p:graphicFrame>
        <p:nvGraphicFramePr>
          <p:cNvPr id="5" name="Diagram 5">
            <a:extLst>
              <a:ext uri="{FF2B5EF4-FFF2-40B4-BE49-F238E27FC236}">
                <a16:creationId xmlns:a16="http://schemas.microsoft.com/office/drawing/2014/main" id="{FDAEA3EA-8F04-4860-9AB3-8C5C2FE382AD}"/>
              </a:ext>
            </a:extLst>
          </p:cNvPr>
          <p:cNvGraphicFramePr>
            <a:graphicFrameLocks noGrp="1"/>
          </p:cNvGraphicFramePr>
          <p:nvPr>
            <p:ph sz="half" idx="1"/>
            <p:extLst>
              <p:ext uri="{D42A27DB-BD31-4B8C-83A1-F6EECF244321}">
                <p14:modId xmlns:p14="http://schemas.microsoft.com/office/powerpoint/2010/main" val="4006750205"/>
              </p:ext>
            </p:extLst>
          </p:nvPr>
        </p:nvGraphicFramePr>
        <p:xfrm>
          <a:off x="1342155" y="1828456"/>
          <a:ext cx="4658051" cy="48809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58" name="Diagram 658">
            <a:extLst>
              <a:ext uri="{FF2B5EF4-FFF2-40B4-BE49-F238E27FC236}">
                <a16:creationId xmlns:a16="http://schemas.microsoft.com/office/drawing/2014/main" id="{82F2D3E1-B976-4C36-96B2-18707FCAF2BE}"/>
              </a:ext>
            </a:extLst>
          </p:cNvPr>
          <p:cNvGraphicFramePr>
            <a:graphicFrameLocks noGrp="1"/>
          </p:cNvGraphicFramePr>
          <p:nvPr>
            <p:ph sz="half" idx="2"/>
          </p:nvPr>
        </p:nvGraphicFramePr>
        <p:xfrm>
          <a:off x="6415088" y="2120857"/>
          <a:ext cx="4650787" cy="389385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6" name="Picture 16" descr="A picture containing umbrella, drawing&#10;&#10;Description generated with very high confidence">
            <a:extLst>
              <a:ext uri="{FF2B5EF4-FFF2-40B4-BE49-F238E27FC236}">
                <a16:creationId xmlns:a16="http://schemas.microsoft.com/office/drawing/2014/main" id="{2F4AC936-88C2-49CC-9C3C-25CC9379FAF4}"/>
              </a:ext>
            </a:extLst>
          </p:cNvPr>
          <p:cNvPicPr>
            <a:picLocks noChangeAspect="1"/>
          </p:cNvPicPr>
          <p:nvPr/>
        </p:nvPicPr>
        <p:blipFill>
          <a:blip r:embed="rId13">
            <a:extLst>
              <a:ext uri="{837473B0-CC2E-450A-ABE3-18F120FF3D39}">
                <a1611:picAttrSrcUrl xmlns="" xmlns:a1611="http://schemas.microsoft.com/office/drawing/2016/11/main" r:id="rId14"/>
              </a:ext>
            </a:extLst>
          </a:blip>
          <a:stretch>
            <a:fillRect/>
          </a:stretch>
        </p:blipFill>
        <p:spPr>
          <a:xfrm>
            <a:off x="465551" y="2301359"/>
            <a:ext cx="822542" cy="710403"/>
          </a:xfrm>
          <a:prstGeom prst="rect">
            <a:avLst/>
          </a:prstGeom>
        </p:spPr>
      </p:pic>
      <p:pic>
        <p:nvPicPr>
          <p:cNvPr id="21" name="Picture 16" descr="A picture containing umbrella, drawing&#10;&#10;Description generated with very high confidence">
            <a:extLst>
              <a:ext uri="{FF2B5EF4-FFF2-40B4-BE49-F238E27FC236}">
                <a16:creationId xmlns:a16="http://schemas.microsoft.com/office/drawing/2014/main" id="{A3E051D4-0ED6-4B38-819B-53FD8952B8EC}"/>
              </a:ext>
            </a:extLst>
          </p:cNvPr>
          <p:cNvPicPr>
            <a:picLocks noChangeAspect="1"/>
          </p:cNvPicPr>
          <p:nvPr/>
        </p:nvPicPr>
        <p:blipFill>
          <a:blip r:embed="rId13">
            <a:extLst>
              <a:ext uri="{837473B0-CC2E-450A-ABE3-18F120FF3D39}">
                <a1611:picAttrSrcUrl xmlns="" xmlns:a1611="http://schemas.microsoft.com/office/drawing/2016/11/main" r:id="rId14"/>
              </a:ext>
            </a:extLst>
          </a:blip>
          <a:stretch>
            <a:fillRect/>
          </a:stretch>
        </p:blipFill>
        <p:spPr>
          <a:xfrm>
            <a:off x="413358" y="3470454"/>
            <a:ext cx="822542" cy="710403"/>
          </a:xfrm>
          <a:prstGeom prst="rect">
            <a:avLst/>
          </a:prstGeom>
        </p:spPr>
      </p:pic>
      <p:pic>
        <p:nvPicPr>
          <p:cNvPr id="22" name="Picture 16" descr="A picture containing umbrella, drawing&#10;&#10;Description generated with very high confidence">
            <a:extLst>
              <a:ext uri="{FF2B5EF4-FFF2-40B4-BE49-F238E27FC236}">
                <a16:creationId xmlns:a16="http://schemas.microsoft.com/office/drawing/2014/main" id="{F6333E2D-B43B-4DE9-B4A1-26D0826337B2}"/>
              </a:ext>
            </a:extLst>
          </p:cNvPr>
          <p:cNvPicPr>
            <a:picLocks noChangeAspect="1"/>
          </p:cNvPicPr>
          <p:nvPr/>
        </p:nvPicPr>
        <p:blipFill>
          <a:blip r:embed="rId13">
            <a:extLst>
              <a:ext uri="{837473B0-CC2E-450A-ABE3-18F120FF3D39}">
                <a1611:picAttrSrcUrl xmlns="" xmlns:a1611="http://schemas.microsoft.com/office/drawing/2016/11/main" r:id="rId14"/>
              </a:ext>
            </a:extLst>
          </a:blip>
          <a:stretch>
            <a:fillRect/>
          </a:stretch>
        </p:blipFill>
        <p:spPr>
          <a:xfrm>
            <a:off x="413358" y="4879632"/>
            <a:ext cx="822542" cy="710403"/>
          </a:xfrm>
          <a:prstGeom prst="rect">
            <a:avLst/>
          </a:prstGeom>
        </p:spPr>
      </p:pic>
    </p:spTree>
    <p:extLst>
      <p:ext uri="{BB962C8B-B14F-4D97-AF65-F5344CB8AC3E}">
        <p14:creationId xmlns:p14="http://schemas.microsoft.com/office/powerpoint/2010/main" val="300193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p:txBody>
          <a:bodyPr/>
          <a:lstStyle/>
          <a:p>
            <a:r>
              <a:rPr lang="en-US"/>
              <a:t>Outcome Based Math Essentials</a:t>
            </a:r>
          </a:p>
        </p:txBody>
      </p:sp>
      <p:sp>
        <p:nvSpPr>
          <p:cNvPr id="14" name="Text Placeholder 2"/>
          <p:cNvSpPr>
            <a:spLocks noGrp="1"/>
          </p:cNvSpPr>
          <p:nvPr>
            <p:ph type="body" idx="1"/>
          </p:nvPr>
        </p:nvSpPr>
        <p:spPr/>
        <p:txBody>
          <a:bodyPr vert="horz" lIns="91440" tIns="45720" rIns="91440" bIns="45720" rtlCol="0" anchor="t">
            <a:normAutofit/>
          </a:bodyPr>
          <a:lstStyle/>
          <a:p>
            <a:r>
              <a:rPr lang="en-US">
                <a:cs typeface="Calibri"/>
              </a:rPr>
              <a:t>Big Idea #4 – Targeted Practice/Instruction</a:t>
            </a:r>
            <a:endParaRPr lang="en-US"/>
          </a:p>
        </p:txBody>
      </p:sp>
    </p:spTree>
    <p:extLst>
      <p:ext uri="{BB962C8B-B14F-4D97-AF65-F5344CB8AC3E}">
        <p14:creationId xmlns:p14="http://schemas.microsoft.com/office/powerpoint/2010/main" val="280924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66343"/>
            <a:ext cx="10677236" cy="1362113"/>
          </a:xfrm>
        </p:spPr>
        <p:txBody>
          <a:bodyPr/>
          <a:lstStyle/>
          <a:p>
            <a:r>
              <a:rPr lang="en-US"/>
              <a:t>The “Must Haves” of Outcome Based or Competency Based Math</a:t>
            </a:r>
          </a:p>
        </p:txBody>
      </p:sp>
      <p:sp>
        <p:nvSpPr>
          <p:cNvPr id="3" name="Text Placeholder 2"/>
          <p:cNvSpPr>
            <a:spLocks noGrp="1"/>
          </p:cNvSpPr>
          <p:nvPr>
            <p:ph type="body" idx="1"/>
          </p:nvPr>
        </p:nvSpPr>
        <p:spPr>
          <a:xfrm>
            <a:off x="4702023" y="1709440"/>
            <a:ext cx="4489704" cy="830695"/>
          </a:xfrm>
        </p:spPr>
        <p:txBody>
          <a:bodyPr>
            <a:normAutofit/>
          </a:bodyPr>
          <a:lstStyle/>
          <a:p>
            <a:r>
              <a:rPr lang="en-US" sz="4000"/>
              <a:t>Students</a:t>
            </a:r>
          </a:p>
        </p:txBody>
      </p:sp>
      <p:sp>
        <p:nvSpPr>
          <p:cNvPr id="4" name="Content Placeholder 3"/>
          <p:cNvSpPr>
            <a:spLocks noGrp="1"/>
          </p:cNvSpPr>
          <p:nvPr>
            <p:ph sz="half" idx="2"/>
          </p:nvPr>
        </p:nvSpPr>
        <p:spPr>
          <a:xfrm>
            <a:off x="1003171" y="2540136"/>
            <a:ext cx="10284137" cy="4135702"/>
          </a:xfrm>
        </p:spPr>
        <p:txBody>
          <a:bodyPr vert="horz" lIns="91440" tIns="45720" rIns="91440" bIns="45720" rtlCol="0" anchor="t">
            <a:normAutofit/>
          </a:bodyPr>
          <a:lstStyle/>
          <a:p>
            <a:r>
              <a:rPr lang="en-US" sz="3200"/>
              <a:t>Know what outcome they are working on, set learning goals &amp; know what understanding looks like (and doesn’t)</a:t>
            </a:r>
            <a:endParaRPr lang="en-US" sz="3200">
              <a:cs typeface="Calibri"/>
            </a:endParaRPr>
          </a:p>
          <a:p>
            <a:r>
              <a:rPr lang="en-US" sz="3200"/>
              <a:t>Have voice, choice &amp; flexibility in how they meet an outcome</a:t>
            </a:r>
            <a:endParaRPr lang="en-US" sz="3200">
              <a:cs typeface="Calibri"/>
            </a:endParaRPr>
          </a:p>
          <a:p>
            <a:r>
              <a:rPr lang="en-US" sz="3200"/>
              <a:t>Work at their own pace</a:t>
            </a:r>
            <a:endParaRPr lang="en-US" sz="3200">
              <a:cs typeface="Calibri"/>
            </a:endParaRPr>
          </a:p>
          <a:p>
            <a:r>
              <a:rPr lang="en-US" sz="3200"/>
              <a:t>Can write assessments as many times as they wish</a:t>
            </a:r>
            <a:endParaRPr lang="en-US" sz="3200">
              <a:cs typeface="Calibri"/>
            </a:endParaRPr>
          </a:p>
          <a:p>
            <a:endParaRPr lang="en-US"/>
          </a:p>
          <a:p>
            <a:endParaRPr lang="en-US"/>
          </a:p>
          <a:p>
            <a:endParaRPr lang="en-US"/>
          </a:p>
        </p:txBody>
      </p:sp>
      <p:pic>
        <p:nvPicPr>
          <p:cNvPr id="5" name="Picture 4" descr="Image result for .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50933"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5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Sun West’s Success in Mathematics to Date</a:t>
            </a:r>
          </a:p>
        </p:txBody>
      </p:sp>
      <p:sp>
        <p:nvSpPr>
          <p:cNvPr id="3" name="Content Placeholder 2"/>
          <p:cNvSpPr>
            <a:spLocks noGrp="1"/>
          </p:cNvSpPr>
          <p:nvPr>
            <p:ph idx="1"/>
          </p:nvPr>
        </p:nvSpPr>
        <p:spPr>
          <a:xfrm>
            <a:off x="295910" y="1926166"/>
            <a:ext cx="9628632" cy="3986213"/>
          </a:xfrm>
        </p:spPr>
        <p:txBody>
          <a:bodyPr vert="horz" lIns="91440" tIns="45720" rIns="91440" bIns="45720" rtlCol="0" anchor="t">
            <a:normAutofit/>
          </a:bodyPr>
          <a:lstStyle/>
          <a:p>
            <a:r>
              <a:rPr lang="en-US" b="1">
                <a:cs typeface="Calibri"/>
              </a:rPr>
              <a:t>ESSP Math Outcome:</a:t>
            </a:r>
            <a:r>
              <a:rPr lang="en-US">
                <a:cs typeface="Calibri"/>
              </a:rPr>
              <a:t/>
            </a:r>
            <a:br>
              <a:rPr lang="en-US">
                <a:cs typeface="Calibri"/>
              </a:rPr>
            </a:br>
            <a:r>
              <a:rPr lang="en-US" i="1">
                <a:cs typeface="Calibri"/>
              </a:rPr>
              <a:t>By June 30, 2020, 80% of students will be </a:t>
            </a:r>
            <a:br>
              <a:rPr lang="en-US" i="1">
                <a:cs typeface="Calibri"/>
              </a:rPr>
            </a:br>
            <a:r>
              <a:rPr lang="en-US" i="1">
                <a:cs typeface="Calibri"/>
              </a:rPr>
              <a:t>at or above Grade level in reading, </a:t>
            </a:r>
            <a:br>
              <a:rPr lang="en-US" i="1">
                <a:cs typeface="Calibri"/>
              </a:rPr>
            </a:br>
            <a:r>
              <a:rPr lang="en-US" i="1">
                <a:cs typeface="Calibri"/>
              </a:rPr>
              <a:t>writing, and math.</a:t>
            </a:r>
          </a:p>
        </p:txBody>
      </p:sp>
      <p:pic>
        <p:nvPicPr>
          <p:cNvPr id="4" name="Picture 3" descr="Anniversary Coming Up – Party With Me! | A Momma's View"/>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90" y="3916218"/>
            <a:ext cx="3324447" cy="237365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5" descr="A screenshot of a cell phone&#10;&#10;Description generated with very high confidence">
            <a:extLst>
              <a:ext uri="{FF2B5EF4-FFF2-40B4-BE49-F238E27FC236}">
                <a16:creationId xmlns:a16="http://schemas.microsoft.com/office/drawing/2014/main" id="{8E6FE4D2-0F09-4D5A-83F2-84375424A15C}"/>
              </a:ext>
            </a:extLst>
          </p:cNvPr>
          <p:cNvPicPr>
            <a:picLocks noChangeAspect="1"/>
          </p:cNvPicPr>
          <p:nvPr/>
        </p:nvPicPr>
        <p:blipFill>
          <a:blip r:embed="rId4"/>
          <a:stretch>
            <a:fillRect/>
          </a:stretch>
        </p:blipFill>
        <p:spPr>
          <a:xfrm>
            <a:off x="5401733" y="1927622"/>
            <a:ext cx="6574366" cy="4791338"/>
          </a:xfrm>
          <a:prstGeom prst="rect">
            <a:avLst/>
          </a:prstGeom>
        </p:spPr>
      </p:pic>
      <p:pic>
        <p:nvPicPr>
          <p:cNvPr id="7" name="Picture 2" descr="Image result for .pd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7323" y="708011"/>
            <a:ext cx="878776" cy="878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checklist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24542" y="661736"/>
            <a:ext cx="971359" cy="97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66343"/>
            <a:ext cx="10677236" cy="1362113"/>
          </a:xfrm>
        </p:spPr>
        <p:txBody>
          <a:bodyPr/>
          <a:lstStyle/>
          <a:p>
            <a:r>
              <a:rPr lang="en-US"/>
              <a:t>The “Must Haves” of Outcome Based or Competency Based Math</a:t>
            </a:r>
          </a:p>
        </p:txBody>
      </p:sp>
      <p:sp>
        <p:nvSpPr>
          <p:cNvPr id="3" name="Text Placeholder 2"/>
          <p:cNvSpPr>
            <a:spLocks noGrp="1"/>
          </p:cNvSpPr>
          <p:nvPr>
            <p:ph type="body" idx="1"/>
          </p:nvPr>
        </p:nvSpPr>
        <p:spPr>
          <a:xfrm>
            <a:off x="5083023" y="1709440"/>
            <a:ext cx="4489704" cy="830695"/>
          </a:xfrm>
        </p:spPr>
        <p:txBody>
          <a:bodyPr>
            <a:normAutofit/>
          </a:bodyPr>
          <a:lstStyle/>
          <a:p>
            <a:r>
              <a:rPr lang="en-US" sz="4000"/>
              <a:t>Students</a:t>
            </a:r>
          </a:p>
        </p:txBody>
      </p:sp>
      <p:sp>
        <p:nvSpPr>
          <p:cNvPr id="6" name="Content Placeholder 5"/>
          <p:cNvSpPr>
            <a:spLocks noGrp="1"/>
          </p:cNvSpPr>
          <p:nvPr>
            <p:ph sz="quarter" idx="4"/>
          </p:nvPr>
        </p:nvSpPr>
        <p:spPr>
          <a:xfrm>
            <a:off x="644750" y="2247258"/>
            <a:ext cx="11551355" cy="4442691"/>
          </a:xfrm>
        </p:spPr>
        <p:txBody>
          <a:bodyPr vert="horz" lIns="91440" tIns="45720" rIns="91440" bIns="45720" rtlCol="0" anchor="t">
            <a:normAutofit/>
          </a:bodyPr>
          <a:lstStyle/>
          <a:p>
            <a:endParaRPr lang="en-US" sz="3200">
              <a:ea typeface="+mn-lt"/>
              <a:cs typeface="+mn-lt"/>
            </a:endParaRPr>
          </a:p>
          <a:p>
            <a:r>
              <a:rPr lang="en-US" sz="3200">
                <a:ea typeface="+mn-lt"/>
                <a:cs typeface="+mn-lt"/>
              </a:rPr>
              <a:t>Can challenge the test</a:t>
            </a:r>
            <a:endParaRPr lang="en-US"/>
          </a:p>
          <a:p>
            <a:r>
              <a:rPr lang="en-US" sz="3200">
                <a:ea typeface="+mn-lt"/>
                <a:cs typeface="+mn-lt"/>
              </a:rPr>
              <a:t>Take ownership of their learning</a:t>
            </a:r>
          </a:p>
          <a:p>
            <a:r>
              <a:rPr lang="en-US" sz="3200">
                <a:ea typeface="+mn-lt"/>
                <a:cs typeface="+mn-lt"/>
              </a:rPr>
              <a:t>Work towards mastery</a:t>
            </a:r>
          </a:p>
          <a:p>
            <a:r>
              <a:rPr lang="en-US" sz="3200">
                <a:ea typeface="+mn-lt"/>
                <a:cs typeface="+mn-lt"/>
              </a:rPr>
              <a:t>Move forward when they demonstrate mastery</a:t>
            </a:r>
          </a:p>
          <a:p>
            <a:r>
              <a:rPr lang="en-US" sz="3200">
                <a:ea typeface="+mn-lt"/>
                <a:cs typeface="+mn-lt"/>
              </a:rPr>
              <a:t>Track their growth</a:t>
            </a:r>
            <a:endParaRPr lang="en-US" sz="3200"/>
          </a:p>
        </p:txBody>
      </p:sp>
      <p:pic>
        <p:nvPicPr>
          <p:cNvPr id="7" name="Picture 6" descr="Image result for .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1383" y="720550"/>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73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66343"/>
            <a:ext cx="10677236" cy="1362113"/>
          </a:xfrm>
        </p:spPr>
        <p:txBody>
          <a:bodyPr/>
          <a:lstStyle/>
          <a:p>
            <a:r>
              <a:rPr lang="en-US"/>
              <a:t>The “Must Haves” of Outcome Based or Competency Based Math</a:t>
            </a:r>
          </a:p>
        </p:txBody>
      </p:sp>
      <p:sp>
        <p:nvSpPr>
          <p:cNvPr id="4" name="Content Placeholder 3"/>
          <p:cNvSpPr>
            <a:spLocks noGrp="1"/>
          </p:cNvSpPr>
          <p:nvPr>
            <p:ph sz="half" idx="2"/>
          </p:nvPr>
        </p:nvSpPr>
        <p:spPr>
          <a:xfrm>
            <a:off x="692727" y="2243802"/>
            <a:ext cx="5077137" cy="4544925"/>
          </a:xfrm>
        </p:spPr>
        <p:txBody>
          <a:bodyPr vert="horz" lIns="91440" tIns="45720" rIns="91440" bIns="45720" rtlCol="0" anchor="t">
            <a:normAutofit/>
          </a:bodyPr>
          <a:lstStyle/>
          <a:p>
            <a:endParaRPr lang="en-US"/>
          </a:p>
          <a:p>
            <a:endParaRPr lang="en-US"/>
          </a:p>
          <a:p>
            <a:endParaRPr lang="en-US"/>
          </a:p>
        </p:txBody>
      </p:sp>
      <p:sp>
        <p:nvSpPr>
          <p:cNvPr id="5" name="Text Placeholder 4"/>
          <p:cNvSpPr>
            <a:spLocks noGrp="1"/>
          </p:cNvSpPr>
          <p:nvPr>
            <p:ph type="body" sz="quarter" idx="3"/>
          </p:nvPr>
        </p:nvSpPr>
        <p:spPr>
          <a:xfrm>
            <a:off x="4739147" y="1721038"/>
            <a:ext cx="4489704" cy="830695"/>
          </a:xfrm>
        </p:spPr>
        <p:txBody>
          <a:bodyPr>
            <a:normAutofit/>
          </a:bodyPr>
          <a:lstStyle/>
          <a:p>
            <a:r>
              <a:rPr lang="en-US" sz="4000"/>
              <a:t>Teachers</a:t>
            </a:r>
          </a:p>
        </p:txBody>
      </p:sp>
      <p:sp>
        <p:nvSpPr>
          <p:cNvPr id="9" name="TextBox 8">
            <a:extLst>
              <a:ext uri="{FF2B5EF4-FFF2-40B4-BE49-F238E27FC236}">
                <a16:creationId xmlns:a16="http://schemas.microsoft.com/office/drawing/2014/main" id="{916C9816-081B-4521-823F-F8E56F062425}"/>
              </a:ext>
            </a:extLst>
          </p:cNvPr>
          <p:cNvSpPr txBox="1"/>
          <p:nvPr/>
        </p:nvSpPr>
        <p:spPr>
          <a:xfrm>
            <a:off x="507304" y="2313140"/>
            <a:ext cx="116109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3200">
                <a:cs typeface="Arial"/>
              </a:rPr>
              <a:t>Provide voice and choice for students​</a:t>
            </a:r>
          </a:p>
          <a:p>
            <a:pPr>
              <a:buChar char="•"/>
            </a:pPr>
            <a:endParaRPr lang="en-US" sz="3200">
              <a:cs typeface="Arial"/>
            </a:endParaRPr>
          </a:p>
          <a:p>
            <a:pPr>
              <a:buChar char="•"/>
            </a:pPr>
            <a:r>
              <a:rPr lang="en-US" sz="3200">
                <a:cs typeface="Arial"/>
              </a:rPr>
              <a:t>Provide direct &amp; explicit instruction as needed​</a:t>
            </a:r>
          </a:p>
          <a:p>
            <a:pPr>
              <a:buChar char="•"/>
            </a:pPr>
            <a:endParaRPr lang="en-US" sz="3200">
              <a:cs typeface="Arial"/>
            </a:endParaRPr>
          </a:p>
          <a:p>
            <a:pPr>
              <a:buChar char="•"/>
            </a:pPr>
            <a:r>
              <a:rPr lang="en-US" sz="3200">
                <a:cs typeface="Arial"/>
              </a:rPr>
              <a:t>Provide re-teaching as needed​</a:t>
            </a:r>
          </a:p>
          <a:p>
            <a:pPr>
              <a:buChar char="•"/>
            </a:pPr>
            <a:endParaRPr lang="en-US" sz="3200">
              <a:cs typeface="Arial"/>
            </a:endParaRPr>
          </a:p>
          <a:p>
            <a:pPr>
              <a:buChar char="•"/>
            </a:pPr>
            <a:r>
              <a:rPr lang="en-US" sz="3200">
                <a:cs typeface="Arial"/>
              </a:rPr>
              <a:t>Check in often with formative assessment​</a:t>
            </a:r>
            <a:endParaRPr lang="en-US" sz="3200">
              <a:cs typeface="Calibri"/>
            </a:endParaRPr>
          </a:p>
          <a:p>
            <a:pPr>
              <a:buChar char="•"/>
            </a:pPr>
            <a:endParaRPr lang="en-US" sz="3200">
              <a:cs typeface="Arial"/>
            </a:endParaRPr>
          </a:p>
          <a:p>
            <a:pPr>
              <a:buChar char="•"/>
            </a:pPr>
            <a:r>
              <a:rPr lang="en-US" sz="3200">
                <a:cs typeface="Arial"/>
              </a:rPr>
              <a:t>See students daily</a:t>
            </a:r>
            <a:endParaRPr lang="en-US" sz="3200"/>
          </a:p>
        </p:txBody>
      </p:sp>
      <p:pic>
        <p:nvPicPr>
          <p:cNvPr id="6" name="Picture 5" descr="Image result for .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31867" y="842833"/>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0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466343"/>
            <a:ext cx="10677236" cy="1362113"/>
          </a:xfrm>
        </p:spPr>
        <p:txBody>
          <a:bodyPr/>
          <a:lstStyle/>
          <a:p>
            <a:r>
              <a:rPr lang="en-US"/>
              <a:t>The “Must Haves” of Outcome Based or Competency Based Math</a:t>
            </a:r>
          </a:p>
        </p:txBody>
      </p:sp>
      <p:sp>
        <p:nvSpPr>
          <p:cNvPr id="4" name="Content Placeholder 3"/>
          <p:cNvSpPr>
            <a:spLocks noGrp="1"/>
          </p:cNvSpPr>
          <p:nvPr>
            <p:ph sz="half" idx="2"/>
          </p:nvPr>
        </p:nvSpPr>
        <p:spPr>
          <a:xfrm>
            <a:off x="692727" y="2243802"/>
            <a:ext cx="5077137" cy="4544925"/>
          </a:xfrm>
        </p:spPr>
        <p:txBody>
          <a:bodyPr vert="horz" lIns="91440" tIns="45720" rIns="91440" bIns="45720" rtlCol="0" anchor="t">
            <a:normAutofit/>
          </a:bodyPr>
          <a:lstStyle/>
          <a:p>
            <a:endParaRPr lang="en-US"/>
          </a:p>
          <a:p>
            <a:endParaRPr lang="en-US"/>
          </a:p>
          <a:p>
            <a:endParaRPr lang="en-US"/>
          </a:p>
        </p:txBody>
      </p:sp>
      <p:sp>
        <p:nvSpPr>
          <p:cNvPr id="5" name="Text Placeholder 4"/>
          <p:cNvSpPr>
            <a:spLocks noGrp="1"/>
          </p:cNvSpPr>
          <p:nvPr>
            <p:ph type="body" sz="quarter" idx="3"/>
          </p:nvPr>
        </p:nvSpPr>
        <p:spPr>
          <a:xfrm>
            <a:off x="4654481" y="1721038"/>
            <a:ext cx="4489704" cy="830695"/>
          </a:xfrm>
        </p:spPr>
        <p:txBody>
          <a:bodyPr>
            <a:normAutofit/>
          </a:bodyPr>
          <a:lstStyle/>
          <a:p>
            <a:r>
              <a:rPr lang="en-US" sz="4000"/>
              <a:t>Teachers</a:t>
            </a:r>
          </a:p>
        </p:txBody>
      </p:sp>
      <p:sp>
        <p:nvSpPr>
          <p:cNvPr id="6" name="Content Placeholder 5"/>
          <p:cNvSpPr>
            <a:spLocks noGrp="1"/>
          </p:cNvSpPr>
          <p:nvPr>
            <p:ph sz="quarter" idx="4"/>
          </p:nvPr>
        </p:nvSpPr>
        <p:spPr>
          <a:xfrm>
            <a:off x="346871" y="2560023"/>
            <a:ext cx="12064574" cy="4442691"/>
          </a:xfrm>
        </p:spPr>
        <p:txBody>
          <a:bodyPr vert="horz" lIns="91440" tIns="45720" rIns="91440" bIns="45720" rtlCol="0" anchor="t">
            <a:noAutofit/>
          </a:bodyPr>
          <a:lstStyle/>
          <a:p>
            <a:r>
              <a:rPr lang="en-US" sz="3200" dirty="0"/>
              <a:t>Guide students based on their readiness and the transfer of responsibility</a:t>
            </a:r>
            <a:endParaRPr lang="en-US" sz="3200" dirty="0">
              <a:cs typeface="Calibri"/>
            </a:endParaRPr>
          </a:p>
          <a:p>
            <a:r>
              <a:rPr lang="en-US" sz="3200" dirty="0"/>
              <a:t>Provide meaningful on-going feedback</a:t>
            </a:r>
            <a:endParaRPr lang="en-US" sz="3200" dirty="0">
              <a:cs typeface="Calibri"/>
            </a:endParaRPr>
          </a:p>
          <a:p>
            <a:r>
              <a:rPr lang="en-US" sz="3200" dirty="0"/>
              <a:t>Involve students in assessment</a:t>
            </a:r>
            <a:endParaRPr lang="en-US" sz="3200" dirty="0">
              <a:cs typeface="Calibri"/>
            </a:endParaRPr>
          </a:p>
          <a:p>
            <a:r>
              <a:rPr lang="en-US" sz="3200" dirty="0"/>
              <a:t>Provide opportunities for full class, small group and individual instruction and activities</a:t>
            </a:r>
            <a:endParaRPr lang="en-US" sz="3200" dirty="0">
              <a:cs typeface="Calibri"/>
            </a:endParaRPr>
          </a:p>
          <a:p>
            <a:r>
              <a:rPr lang="en-US" sz="3200" dirty="0"/>
              <a:t>Provide opportunities for surface, deeper and transfer learning</a:t>
            </a:r>
            <a:endParaRPr lang="en-US" sz="3200" dirty="0">
              <a:cs typeface="Calibri"/>
            </a:endParaRPr>
          </a:p>
        </p:txBody>
      </p:sp>
      <p:pic>
        <p:nvPicPr>
          <p:cNvPr id="7" name="Picture 6" descr="Image result for .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43297" y="708296"/>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546478"/>
            <a:ext cx="9628632" cy="1362113"/>
          </a:xfrm>
        </p:spPr>
        <p:txBody>
          <a:bodyPr/>
          <a:lstStyle/>
          <a:p>
            <a:r>
              <a:rPr lang="en-US"/>
              <a:t>Why Outcome Based Math?</a:t>
            </a:r>
          </a:p>
        </p:txBody>
      </p:sp>
      <p:sp>
        <p:nvSpPr>
          <p:cNvPr id="3" name="Text Placeholder 2"/>
          <p:cNvSpPr>
            <a:spLocks noGrp="1"/>
          </p:cNvSpPr>
          <p:nvPr>
            <p:ph type="body" idx="1"/>
          </p:nvPr>
        </p:nvSpPr>
        <p:spPr>
          <a:xfrm>
            <a:off x="790303" y="1771200"/>
            <a:ext cx="4489704" cy="830695"/>
          </a:xfrm>
        </p:spPr>
        <p:txBody>
          <a:bodyPr/>
          <a:lstStyle/>
          <a:p>
            <a:r>
              <a:rPr lang="en-US"/>
              <a:t>Table Talk </a:t>
            </a:r>
          </a:p>
        </p:txBody>
      </p:sp>
      <p:sp>
        <p:nvSpPr>
          <p:cNvPr id="4" name="Content Placeholder 3"/>
          <p:cNvSpPr>
            <a:spLocks noGrp="1"/>
          </p:cNvSpPr>
          <p:nvPr>
            <p:ph sz="half" idx="2"/>
          </p:nvPr>
        </p:nvSpPr>
        <p:spPr>
          <a:xfrm>
            <a:off x="707572" y="2198568"/>
            <a:ext cx="6945086" cy="4191389"/>
          </a:xfrm>
        </p:spPr>
        <p:txBody>
          <a:bodyPr/>
          <a:lstStyle/>
          <a:p>
            <a:endParaRPr lang="en-US" dirty="0"/>
          </a:p>
          <a:p>
            <a:r>
              <a:rPr lang="en-US" sz="3200" dirty="0"/>
              <a:t>Discuss the “why” or reason to use outcome based math in your school. </a:t>
            </a:r>
          </a:p>
          <a:p>
            <a:endParaRPr lang="en-US" sz="3200" dirty="0"/>
          </a:p>
          <a:p>
            <a:r>
              <a:rPr lang="en-US" sz="3200" dirty="0"/>
              <a:t>How would you explain the “why” to a new teacher in your building?</a:t>
            </a:r>
          </a:p>
        </p:txBody>
      </p:sp>
      <p:pic>
        <p:nvPicPr>
          <p:cNvPr id="7" name="Picture 6" descr="Why is Why Not the Greatest Question of All Time – Yorgo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28133">
            <a:off x="7673000" y="3529112"/>
            <a:ext cx="4466456" cy="2046595"/>
          </a:xfrm>
          <a:prstGeom prst="rect">
            <a:avLst/>
          </a:prstGeom>
        </p:spPr>
      </p:pic>
      <p:pic>
        <p:nvPicPr>
          <p:cNvPr id="6" name="Picture 5" descr="Image result for checklist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1707" y="648017"/>
            <a:ext cx="898525" cy="898525"/>
          </a:xfrm>
          <a:prstGeom prst="rect">
            <a:avLst/>
          </a:prstGeom>
          <a:noFill/>
          <a:extLst/>
        </p:spPr>
      </p:pic>
    </p:spTree>
    <p:extLst>
      <p:ext uri="{BB962C8B-B14F-4D97-AF65-F5344CB8AC3E}">
        <p14:creationId xmlns:p14="http://schemas.microsoft.com/office/powerpoint/2010/main" val="144693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Why Outcome Based Math?</a:t>
            </a:r>
          </a:p>
        </p:txBody>
      </p:sp>
      <p:sp>
        <p:nvSpPr>
          <p:cNvPr id="4" name="Content Placeholder 3"/>
          <p:cNvSpPr>
            <a:spLocks noGrp="1"/>
          </p:cNvSpPr>
          <p:nvPr>
            <p:ph sz="quarter" idx="4"/>
          </p:nvPr>
        </p:nvSpPr>
        <p:spPr>
          <a:xfrm>
            <a:off x="6503755" y="2235194"/>
            <a:ext cx="4489704" cy="3433769"/>
          </a:xfrm>
        </p:spPr>
        <p:txBody>
          <a:bodyPr vert="horz" lIns="91440" tIns="45720" rIns="91440" bIns="45720" rtlCol="0" anchor="t">
            <a:normAutofit/>
          </a:bodyPr>
          <a:lstStyle/>
          <a:p>
            <a:pPr marL="0" indent="0">
              <a:buNone/>
            </a:pPr>
            <a:r>
              <a:rPr lang="en-US" sz="4400" b="1">
                <a:solidFill>
                  <a:srgbClr val="FF0000"/>
                </a:solidFill>
              </a:rPr>
              <a:t>Horizontal Tracking of Outcomes Avoids Gaps in Learning </a:t>
            </a:r>
            <a:endParaRPr lang="en-US" sz="4400" b="1">
              <a:solidFill>
                <a:srgbClr val="FFC000"/>
              </a:solidFill>
            </a:endParaRPr>
          </a:p>
        </p:txBody>
      </p:sp>
      <p:pic>
        <p:nvPicPr>
          <p:cNvPr id="9" name="Picture 4" descr="A train on a steel track&#10;&#10;Description generated with high confidence">
            <a:extLst>
              <a:ext uri="{FF2B5EF4-FFF2-40B4-BE49-F238E27FC236}">
                <a16:creationId xmlns:a16="http://schemas.microsoft.com/office/drawing/2014/main" id="{6DDE50CD-9681-402E-B418-CA9020A372B8}"/>
              </a:ext>
            </a:extLst>
          </p:cNvPr>
          <p:cNvPicPr>
            <a:picLocks noGrp="1" noChangeAspect="1"/>
          </p:cNvPicPr>
          <p:nvPr>
            <p:ph sz="half" idx="2"/>
          </p:nvPr>
        </p:nvPicPr>
        <p:blipFill>
          <a:blip r:embed="rId3">
            <a:extLst>
              <a:ext uri="{837473B0-CC2E-450A-ABE3-18F120FF3D39}">
                <a1611:picAttrSrcUrl xmlns="" xmlns:a1611="http://schemas.microsoft.com/office/drawing/2016/11/main" r:id="rId4"/>
              </a:ext>
            </a:extLst>
          </a:blip>
          <a:stretch>
            <a:fillRect/>
          </a:stretch>
        </p:blipFill>
        <p:spPr>
          <a:xfrm>
            <a:off x="1122950" y="2350159"/>
            <a:ext cx="4491038" cy="3008995"/>
          </a:xfrm>
          <a:prstGeom prst="rect">
            <a:avLst/>
          </a:prstGeom>
        </p:spPr>
      </p:pic>
      <p:pic>
        <p:nvPicPr>
          <p:cNvPr id="10" name="Picture 9"/>
          <p:cNvPicPr>
            <a:picLocks noChangeAspect="1"/>
          </p:cNvPicPr>
          <p:nvPr/>
        </p:nvPicPr>
        <p:blipFill>
          <a:blip r:embed="rId5"/>
          <a:stretch>
            <a:fillRect/>
          </a:stretch>
        </p:blipFill>
        <p:spPr>
          <a:xfrm rot="5400000">
            <a:off x="5615649" y="4377148"/>
            <a:ext cx="1287030" cy="3397295"/>
          </a:xfrm>
          <a:prstGeom prst="rect">
            <a:avLst/>
          </a:prstGeom>
        </p:spPr>
      </p:pic>
    </p:spTree>
    <p:extLst>
      <p:ext uri="{BB962C8B-B14F-4D97-AF65-F5344CB8AC3E}">
        <p14:creationId xmlns:p14="http://schemas.microsoft.com/office/powerpoint/2010/main" val="3891631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
        <p:nvSpPr>
          <p:cNvPr id="3" name="TextBox 2"/>
          <p:cNvSpPr txBox="1"/>
          <p:nvPr/>
        </p:nvSpPr>
        <p:spPr>
          <a:xfrm>
            <a:off x="9514114" y="1175657"/>
            <a:ext cx="2449286" cy="3416320"/>
          </a:xfrm>
          <a:prstGeom prst="rect">
            <a:avLst/>
          </a:prstGeom>
          <a:noFill/>
        </p:spPr>
        <p:txBody>
          <a:bodyPr wrap="square" rtlCol="0">
            <a:spAutoFit/>
          </a:bodyPr>
          <a:lstStyle/>
          <a:p>
            <a:r>
              <a:rPr lang="en-US" sz="3600"/>
              <a:t>Consider these pathways for Outcome Based Math</a:t>
            </a:r>
          </a:p>
        </p:txBody>
      </p:sp>
      <p:pic>
        <p:nvPicPr>
          <p:cNvPr id="5" name="Picture 4"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5195" y="76200"/>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62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92945" y="-23813"/>
            <a:ext cx="4553528" cy="6905625"/>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8977" y="200977"/>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74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950720" y="-257520"/>
            <a:ext cx="8392160" cy="7501599"/>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20437" y="189547"/>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904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21527" y="23702"/>
            <a:ext cx="7056581" cy="6900921"/>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09007" y="189547"/>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69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1818" y="-77746"/>
            <a:ext cx="6123709" cy="7088329"/>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6157" y="98107"/>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381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Talk </a:t>
            </a:r>
          </a:p>
        </p:txBody>
      </p:sp>
      <p:sp>
        <p:nvSpPr>
          <p:cNvPr id="3" name="Content Placeholder 2"/>
          <p:cNvSpPr>
            <a:spLocks noGrp="1"/>
          </p:cNvSpPr>
          <p:nvPr>
            <p:ph idx="1"/>
          </p:nvPr>
        </p:nvSpPr>
        <p:spPr>
          <a:xfrm>
            <a:off x="598244" y="2329901"/>
            <a:ext cx="5496232" cy="3648112"/>
          </a:xfrm>
        </p:spPr>
        <p:txBody>
          <a:bodyPr>
            <a:normAutofit/>
          </a:bodyPr>
          <a:lstStyle/>
          <a:p>
            <a:pPr marL="0" indent="0">
              <a:buNone/>
            </a:pPr>
            <a:r>
              <a:rPr lang="en-US" sz="3500"/>
              <a:t>Why do you think we have these results overall?</a:t>
            </a:r>
          </a:p>
          <a:p>
            <a:pPr marL="0" indent="0">
              <a:buNone/>
            </a:pPr>
            <a:endParaRPr lang="en-US" sz="3500"/>
          </a:p>
          <a:p>
            <a:pPr marL="0" indent="0">
              <a:buNone/>
            </a:pPr>
            <a:r>
              <a:rPr lang="en-US" sz="3500"/>
              <a:t>Look at your specific school results. Do they match?</a:t>
            </a:r>
          </a:p>
          <a:p>
            <a:pPr marL="0" indent="0">
              <a:buNone/>
            </a:pPr>
            <a:endParaRPr lang="en-US" sz="4800"/>
          </a:p>
        </p:txBody>
      </p:sp>
      <p:pic>
        <p:nvPicPr>
          <p:cNvPr id="6" name="Picture 5" descr="Why is Why Not the Greatest Question of All Time – Yorgo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64329">
            <a:off x="5831370" y="2831373"/>
            <a:ext cx="6548284" cy="2999932"/>
          </a:xfrm>
          <a:prstGeom prst="rect">
            <a:avLst/>
          </a:prstGeom>
        </p:spPr>
      </p:pic>
      <p:pic>
        <p:nvPicPr>
          <p:cNvPr id="44034" name="Picture 2" descr="Image result for checklist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5" y="5669280"/>
            <a:ext cx="1063943" cy="106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802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9126" y="-193964"/>
            <a:ext cx="12511126" cy="6770255"/>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6157" y="0"/>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10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5134" y="73890"/>
            <a:ext cx="11945855" cy="6336146"/>
          </a:xfrm>
          <a:prstGeom prst="rect">
            <a:avLst/>
          </a:prstGeom>
        </p:spPr>
      </p:pic>
      <p:pic>
        <p:nvPicPr>
          <p:cNvPr id="3" name="Picture 2" descr="Image result for .pd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2784" y="73890"/>
            <a:ext cx="878205" cy="87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41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Math Continuum &amp; Alignment Plan (OneNote)</a:t>
            </a:r>
          </a:p>
        </p:txBody>
      </p:sp>
      <p:pic>
        <p:nvPicPr>
          <p:cNvPr id="6" name="Picture 6" descr="A screenshot of a social media post&#10;&#10;Description generated with very high confidence">
            <a:extLst>
              <a:ext uri="{FF2B5EF4-FFF2-40B4-BE49-F238E27FC236}">
                <a16:creationId xmlns:a16="http://schemas.microsoft.com/office/drawing/2014/main" id="{1C26D860-B7FE-4FD1-B411-04760D75CF8A}"/>
              </a:ext>
            </a:extLst>
          </p:cNvPr>
          <p:cNvPicPr>
            <a:picLocks noGrp="1" noChangeAspect="1"/>
          </p:cNvPicPr>
          <p:nvPr>
            <p:ph idx="1"/>
          </p:nvPr>
        </p:nvPicPr>
        <p:blipFill>
          <a:blip r:embed="rId3"/>
          <a:stretch>
            <a:fillRect/>
          </a:stretch>
        </p:blipFill>
        <p:spPr>
          <a:xfrm>
            <a:off x="1937" y="1823356"/>
            <a:ext cx="12185079" cy="4965927"/>
          </a:xfrm>
        </p:spPr>
      </p:pic>
      <p:pic>
        <p:nvPicPr>
          <p:cNvPr id="4" name="Picture 3" descr="Image result for checklist icon"/>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8792" y="579437"/>
            <a:ext cx="898525" cy="898525"/>
          </a:xfrm>
          <a:prstGeom prst="rect">
            <a:avLst/>
          </a:prstGeom>
          <a:noFill/>
          <a:extLst/>
        </p:spPr>
      </p:pic>
    </p:spTree>
    <p:extLst>
      <p:ext uri="{BB962C8B-B14F-4D97-AF65-F5344CB8AC3E}">
        <p14:creationId xmlns:p14="http://schemas.microsoft.com/office/powerpoint/2010/main" val="397485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sandwich on a blue plate&#10;&#10;Description generated with very high confidence">
            <a:extLst>
              <a:ext uri="{FF2B5EF4-FFF2-40B4-BE49-F238E27FC236}">
                <a16:creationId xmlns:a16="http://schemas.microsoft.com/office/drawing/2014/main" id="{8DB33B53-6E09-4260-80BF-170E9E58C07B}"/>
              </a:ext>
            </a:extLst>
          </p:cNvPr>
          <p:cNvPicPr>
            <a:picLocks noChangeAspect="1"/>
          </p:cNvPicPr>
          <p:nvPr/>
        </p:nvPicPr>
        <p:blipFill rotWithShape="1">
          <a:blip r:embed="rId3">
            <a:extLst>
              <a:ext uri="{837473B0-CC2E-450A-ABE3-18F120FF3D39}">
                <a1611:picAttrSrcUrl xmlns="" xmlns:a1611="http://schemas.microsoft.com/office/drawing/2016/11/main" r:id="rId4"/>
              </a:ext>
            </a:extLst>
          </a:blip>
          <a:srcRect t="13835" r="-2" b="21411"/>
          <a:stretch/>
        </p:blipFill>
        <p:spPr>
          <a:xfrm>
            <a:off x="1280160" y="2190749"/>
            <a:ext cx="9628632" cy="3986213"/>
          </a:xfrm>
          <a:prstGeom prst="rect">
            <a:avLst/>
          </a:prstGeom>
          <a:noFill/>
        </p:spPr>
      </p:pic>
      <p:sp>
        <p:nvSpPr>
          <p:cNvPr id="4" name="TextBox 3">
            <a:extLst>
              <a:ext uri="{FF2B5EF4-FFF2-40B4-BE49-F238E27FC236}">
                <a16:creationId xmlns:a16="http://schemas.microsoft.com/office/drawing/2014/main" id="{E3EFCDC0-7AD0-464F-BB31-518FCAEF069C}"/>
              </a:ext>
            </a:extLst>
          </p:cNvPr>
          <p:cNvSpPr txBox="1"/>
          <p:nvPr/>
        </p:nvSpPr>
        <p:spPr>
          <a:xfrm>
            <a:off x="8454274" y="5976907"/>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405230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20B1D-E47D-4F58-8FFA-8D7C45F64DEB}"/>
              </a:ext>
            </a:extLst>
          </p:cNvPr>
          <p:cNvSpPr>
            <a:spLocks noGrp="1"/>
          </p:cNvSpPr>
          <p:nvPr>
            <p:ph type="ctrTitle"/>
          </p:nvPr>
        </p:nvSpPr>
        <p:spPr/>
        <p:txBody>
          <a:bodyPr/>
          <a:lstStyle/>
          <a:p>
            <a:r>
              <a:rPr lang="en-US">
                <a:cs typeface="Calibri"/>
              </a:rPr>
              <a:t>Review Checklist</a:t>
            </a:r>
            <a:endParaRPr lang="en-US"/>
          </a:p>
        </p:txBody>
      </p:sp>
      <p:sp>
        <p:nvSpPr>
          <p:cNvPr id="3" name="Subtitle 2">
            <a:extLst>
              <a:ext uri="{FF2B5EF4-FFF2-40B4-BE49-F238E27FC236}">
                <a16:creationId xmlns:a16="http://schemas.microsoft.com/office/drawing/2014/main" id="{2103528C-8AA8-453A-A244-772A115A7723}"/>
              </a:ext>
            </a:extLst>
          </p:cNvPr>
          <p:cNvSpPr>
            <a:spLocks noGrp="1"/>
          </p:cNvSpPr>
          <p:nvPr>
            <p:ph type="subTitle" idx="1"/>
          </p:nvPr>
        </p:nvSpPr>
        <p:spPr/>
        <p:txBody>
          <a:bodyPr vert="horz" lIns="91440" tIns="45720" rIns="91440" bIns="45720" rtlCol="0" anchor="t">
            <a:normAutofit/>
          </a:bodyPr>
          <a:lstStyle/>
          <a:p>
            <a:r>
              <a:rPr lang="en-US">
                <a:cs typeface="Calibri"/>
              </a:rPr>
              <a:t>Day 1 work time checklist</a:t>
            </a:r>
            <a:endParaRPr lang="en-US"/>
          </a:p>
        </p:txBody>
      </p:sp>
      <p:pic>
        <p:nvPicPr>
          <p:cNvPr id="4" name="Picture 3" descr="Image result for checklist icon"/>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95977" y="4505455"/>
            <a:ext cx="898525" cy="898525"/>
          </a:xfrm>
          <a:prstGeom prst="rect">
            <a:avLst/>
          </a:prstGeom>
          <a:noFill/>
          <a:extLst/>
        </p:spPr>
      </p:pic>
    </p:spTree>
    <p:extLst>
      <p:ext uri="{BB962C8B-B14F-4D97-AF65-F5344CB8AC3E}">
        <p14:creationId xmlns:p14="http://schemas.microsoft.com/office/powerpoint/2010/main" val="276990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Work Time! </a:t>
            </a:r>
          </a:p>
        </p:txBody>
      </p:sp>
      <p:sp>
        <p:nvSpPr>
          <p:cNvPr id="6" name="Subtitle 5"/>
          <p:cNvSpPr>
            <a:spLocks noGrp="1"/>
          </p:cNvSpPr>
          <p:nvPr>
            <p:ph type="subTitle" idx="1"/>
          </p:nvPr>
        </p:nvSpPr>
        <p:spPr/>
        <p:txBody>
          <a:bodyPr/>
          <a:lstStyle/>
          <a:p>
            <a:r>
              <a:rPr lang="en-US"/>
              <a:t>Let’s apply what we’ve learned</a:t>
            </a:r>
          </a:p>
        </p:txBody>
      </p:sp>
    </p:spTree>
    <p:extLst>
      <p:ext uri="{BB962C8B-B14F-4D97-AF65-F5344CB8AC3E}">
        <p14:creationId xmlns:p14="http://schemas.microsoft.com/office/powerpoint/2010/main" val="394460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Carousel Activity –What are you using?</a:t>
            </a:r>
          </a:p>
        </p:txBody>
      </p:sp>
      <p:sp>
        <p:nvSpPr>
          <p:cNvPr id="3" name="Content Placeholder 2"/>
          <p:cNvSpPr>
            <a:spLocks noGrp="1"/>
          </p:cNvSpPr>
          <p:nvPr>
            <p:ph idx="1"/>
          </p:nvPr>
        </p:nvSpPr>
        <p:spPr>
          <a:xfrm>
            <a:off x="572590" y="1828456"/>
            <a:ext cx="6154782" cy="5029544"/>
          </a:xfrm>
        </p:spPr>
        <p:txBody>
          <a:bodyPr>
            <a:normAutofit/>
          </a:bodyPr>
          <a:lstStyle/>
          <a:p>
            <a:r>
              <a:rPr lang="en-US" sz="3200"/>
              <a:t>Games</a:t>
            </a:r>
          </a:p>
          <a:p>
            <a:r>
              <a:rPr lang="en-US" sz="3200"/>
              <a:t>Playlists</a:t>
            </a:r>
          </a:p>
          <a:p>
            <a:r>
              <a:rPr lang="en-US" sz="3200"/>
              <a:t>Processes for Math Rotations/Outcome Based Math</a:t>
            </a:r>
          </a:p>
          <a:p>
            <a:r>
              <a:rPr lang="en-US" sz="3200"/>
              <a:t>Pre &amp; Post assessments (school developed)</a:t>
            </a:r>
          </a:p>
          <a:p>
            <a:r>
              <a:rPr lang="en-US" sz="3200"/>
              <a:t>Digital Technology Tools</a:t>
            </a:r>
          </a:p>
        </p:txBody>
      </p:sp>
      <p:pic>
        <p:nvPicPr>
          <p:cNvPr id="6" name="Picture 5" descr="Carousel 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3623" y="772884"/>
            <a:ext cx="5008377" cy="5863414"/>
          </a:xfrm>
          <a:prstGeom prst="rect">
            <a:avLst/>
          </a:prstGeom>
        </p:spPr>
      </p:pic>
    </p:spTree>
    <p:extLst>
      <p:ext uri="{BB962C8B-B14F-4D97-AF65-F5344CB8AC3E}">
        <p14:creationId xmlns:p14="http://schemas.microsoft.com/office/powerpoint/2010/main" val="190454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Work Time! </a:t>
            </a:r>
          </a:p>
        </p:txBody>
      </p:sp>
      <p:sp>
        <p:nvSpPr>
          <p:cNvPr id="6" name="Subtitle 5"/>
          <p:cNvSpPr>
            <a:spLocks noGrp="1"/>
          </p:cNvSpPr>
          <p:nvPr>
            <p:ph type="subTitle" idx="1"/>
          </p:nvPr>
        </p:nvSpPr>
        <p:spPr/>
        <p:txBody>
          <a:bodyPr/>
          <a:lstStyle/>
          <a:p>
            <a:r>
              <a:rPr lang="en-US"/>
              <a:t>Let’s apply what we’ve learned</a:t>
            </a:r>
          </a:p>
        </p:txBody>
      </p:sp>
    </p:spTree>
    <p:extLst>
      <p:ext uri="{BB962C8B-B14F-4D97-AF65-F5344CB8AC3E}">
        <p14:creationId xmlns:p14="http://schemas.microsoft.com/office/powerpoint/2010/main" val="246245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Game Break! </a:t>
            </a:r>
          </a:p>
        </p:txBody>
      </p:sp>
      <p:pic>
        <p:nvPicPr>
          <p:cNvPr id="5" name="Picture 4" descr="Pyramid (game show)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00" y="2209800"/>
            <a:ext cx="6160776" cy="4268161"/>
          </a:xfrm>
          <a:prstGeom prst="rect">
            <a:avLst/>
          </a:prstGeom>
        </p:spPr>
      </p:pic>
      <p:sp>
        <p:nvSpPr>
          <p:cNvPr id="7" name="Rectangle 6"/>
          <p:cNvSpPr/>
          <p:nvPr/>
        </p:nvSpPr>
        <p:spPr>
          <a:xfrm>
            <a:off x="5685064" y="2080147"/>
            <a:ext cx="6444343" cy="4247317"/>
          </a:xfrm>
          <a:prstGeom prst="rect">
            <a:avLst/>
          </a:prstGeom>
          <a:noFill/>
        </p:spPr>
        <p:txBody>
          <a:bodyPr wrap="square" lIns="91440" tIns="45720" rIns="91440" bIns="45720" anchor="t">
            <a:spAutoFit/>
          </a:bodyPr>
          <a:lstStyle/>
          <a:p>
            <a:pPr algn="ctr"/>
            <a:r>
              <a:rPr lang="en-US" sz="54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cap="none" spc="0">
                <a:ln w="12700">
                  <a:solidFill>
                    <a:schemeClr val="accent1"/>
                  </a:solidFill>
                  <a:prstDash val="solid"/>
                </a:ln>
                <a:solidFill>
                  <a:srgbClr val="FF0000"/>
                </a:solidFill>
                <a:effectLst>
                  <a:outerShdw dist="38100" dir="2640000" algn="bl" rotWithShape="0">
                    <a:schemeClr val="accent1"/>
                  </a:outerShdw>
                </a:effectLst>
              </a:rPr>
              <a:t>100 MILLION Dollar Pyramid!</a:t>
            </a:r>
            <a:endParaRPr lang="en-US" sz="5400" b="1">
              <a:ln w="12700">
                <a:solidFill>
                  <a:srgbClr val="DDC237"/>
                </a:solidFill>
                <a:prstDash val="solid"/>
              </a:ln>
              <a:solidFill>
                <a:srgbClr val="FF0000"/>
              </a:solidFill>
              <a:effectLst>
                <a:outerShdw dist="38100" dir="2640000" algn="bl" rotWithShape="0">
                  <a:srgbClr val="DDC237"/>
                </a:outerShdw>
              </a:effectLst>
              <a:latin typeface="Calibri"/>
              <a:cs typeface="Calibri"/>
            </a:endParaRPr>
          </a:p>
          <a:p>
            <a:pPr algn="ctr"/>
            <a:endParaRPr lang="en-US" sz="5400" b="1">
              <a:ln w="12700">
                <a:solidFill>
                  <a:schemeClr val="accent1"/>
                </a:solidFill>
                <a:prstDash val="solid"/>
              </a:ln>
              <a:solidFill>
                <a:srgbClr val="FF0000"/>
              </a:solidFill>
              <a:effectLst>
                <a:outerShdw dist="38100" dir="2640000" algn="bl" rotWithShape="0">
                  <a:schemeClr val="accent1"/>
                </a:outerShdw>
              </a:effectLst>
            </a:endParaRPr>
          </a:p>
          <a:p>
            <a:pPr algn="ctr"/>
            <a:r>
              <a:rPr lang="en-US" sz="5400" b="1">
                <a:ln w="12700">
                  <a:solidFill>
                    <a:schemeClr val="accent1"/>
                  </a:solidFill>
                  <a:prstDash val="solid"/>
                </a:ln>
                <a:solidFill>
                  <a:srgbClr val="FF0000"/>
                </a:solidFill>
                <a:effectLst>
                  <a:outerShdw dist="38100" dir="2640000" algn="bl" rotWithShape="0">
                    <a:schemeClr val="accent1"/>
                  </a:outerShdw>
                </a:effectLst>
              </a:rPr>
              <a:t>Math</a:t>
            </a:r>
            <a:endParaRPr lang="en-US" sz="5400" b="1" cap="none" spc="0">
              <a:ln w="12700">
                <a:solidFill>
                  <a:schemeClr val="accent1"/>
                </a:solidFill>
                <a:prstDash val="solid"/>
              </a:ln>
              <a:solidFill>
                <a:srgbClr val="FF0000"/>
              </a:solidFill>
              <a:effectLst>
                <a:outerShdw dist="38100" dir="2640000" algn="bl" rotWithShape="0">
                  <a:schemeClr val="accent1"/>
                </a:outerShdw>
              </a:effectLst>
            </a:endParaRPr>
          </a:p>
          <a:p>
            <a:pPr algn="ctr"/>
            <a:r>
              <a:rPr lang="en-US" sz="5400" b="1" cap="none" spc="0">
                <a:ln w="12700">
                  <a:solidFill>
                    <a:schemeClr val="accent1"/>
                  </a:solidFill>
                  <a:prstDash val="solid"/>
                </a:ln>
                <a:solidFill>
                  <a:srgbClr val="FF0000"/>
                </a:solidFill>
                <a:effectLst>
                  <a:outerShdw dist="38100" dir="2640000" algn="bl" rotWithShape="0">
                    <a:schemeClr val="accent1"/>
                  </a:outerShdw>
                </a:effectLst>
              </a:rPr>
              <a:t>Vocabulary Builder</a:t>
            </a:r>
          </a:p>
        </p:txBody>
      </p:sp>
    </p:spTree>
    <p:extLst>
      <p:ext uri="{BB962C8B-B14F-4D97-AF65-F5344CB8AC3E}">
        <p14:creationId xmlns:p14="http://schemas.microsoft.com/office/powerpoint/2010/main" val="4872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Example </a:t>
            </a:r>
          </a:p>
        </p:txBody>
      </p:sp>
      <p:sp>
        <p:nvSpPr>
          <p:cNvPr id="3" name="Content Placeholder 2"/>
          <p:cNvSpPr>
            <a:spLocks noGrp="1"/>
          </p:cNvSpPr>
          <p:nvPr>
            <p:ph idx="1"/>
          </p:nvPr>
        </p:nvSpPr>
        <p:spPr>
          <a:xfrm>
            <a:off x="1280160" y="2213609"/>
            <a:ext cx="9628632" cy="3986213"/>
          </a:xfrm>
        </p:spPr>
        <p:txBody>
          <a:bodyPr/>
          <a:lstStyle/>
          <a:p>
            <a:pPr marL="0" indent="0" algn="ctr">
              <a:buNone/>
            </a:pPr>
            <a:r>
              <a:rPr lang="en-US" dirty="0"/>
              <a:t>Difference</a:t>
            </a:r>
          </a:p>
          <a:p>
            <a:pPr marL="0" indent="0" algn="ctr">
              <a:buNone/>
            </a:pPr>
            <a:r>
              <a:rPr lang="en-US" dirty="0"/>
              <a:t>Square</a:t>
            </a:r>
          </a:p>
          <a:p>
            <a:pPr marL="0" indent="0" algn="ctr">
              <a:buNone/>
            </a:pPr>
            <a:r>
              <a:rPr lang="en-US" dirty="0"/>
              <a:t>Exponent</a:t>
            </a:r>
          </a:p>
          <a:p>
            <a:pPr marL="0" indent="0" algn="ctr">
              <a:buNone/>
            </a:pPr>
            <a:r>
              <a:rPr lang="en-US" dirty="0"/>
              <a:t>Graph</a:t>
            </a:r>
          </a:p>
          <a:p>
            <a:pPr marL="0" indent="0" algn="ctr">
              <a:buNone/>
            </a:pPr>
            <a:r>
              <a:rPr lang="en-US" dirty="0"/>
              <a:t>Ruler</a:t>
            </a:r>
          </a:p>
          <a:p>
            <a:pPr marL="0" indent="0" algn="ctr">
              <a:buNone/>
            </a:pPr>
            <a:r>
              <a:rPr lang="en-US" dirty="0"/>
              <a:t>Celsius</a:t>
            </a:r>
          </a:p>
          <a:p>
            <a:pPr marL="0" indent="0" algn="ctr">
              <a:buNone/>
            </a:pPr>
            <a:r>
              <a:rPr lang="en-US" dirty="0"/>
              <a:t>Quarter</a:t>
            </a:r>
          </a:p>
        </p:txBody>
      </p:sp>
    </p:spTree>
    <p:extLst>
      <p:ext uri="{BB962C8B-B14F-4D97-AF65-F5344CB8AC3E}">
        <p14:creationId xmlns:p14="http://schemas.microsoft.com/office/powerpoint/2010/main" val="1350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6241E-DD08-4069-9755-DE447CBF0356}"/>
              </a:ext>
            </a:extLst>
          </p:cNvPr>
          <p:cNvSpPr>
            <a:spLocks noGrp="1"/>
          </p:cNvSpPr>
          <p:nvPr>
            <p:ph type="title"/>
          </p:nvPr>
        </p:nvSpPr>
        <p:spPr/>
        <p:txBody>
          <a:bodyPr/>
          <a:lstStyle/>
          <a:p>
            <a:r>
              <a:rPr lang="en-US">
                <a:cs typeface="Calibri"/>
              </a:rPr>
              <a:t>Before We or YOU Begin...</a:t>
            </a:r>
            <a:endParaRPr lang="en-US"/>
          </a:p>
        </p:txBody>
      </p:sp>
      <p:pic>
        <p:nvPicPr>
          <p:cNvPr id="10" name="Picture 10" descr="A drawing of a face&#10;&#10;Description generated with high confidence">
            <a:extLst>
              <a:ext uri="{FF2B5EF4-FFF2-40B4-BE49-F238E27FC236}">
                <a16:creationId xmlns:a16="http://schemas.microsoft.com/office/drawing/2014/main" id="{81CE74DF-1F53-47DE-9FD9-A5A5ECD333F0}"/>
              </a:ext>
            </a:extLst>
          </p:cNvPr>
          <p:cNvPicPr>
            <a:picLocks noGrp="1" noChangeAspect="1"/>
          </p:cNvPicPr>
          <p:nvPr>
            <p:ph idx="1"/>
          </p:nvPr>
        </p:nvPicPr>
        <p:blipFill>
          <a:blip r:embed="rId3"/>
          <a:stretch>
            <a:fillRect/>
          </a:stretch>
        </p:blipFill>
        <p:spPr>
          <a:xfrm>
            <a:off x="1082033" y="2295790"/>
            <a:ext cx="10321217" cy="4086576"/>
          </a:xfrm>
        </p:spPr>
      </p:pic>
    </p:spTree>
    <p:extLst>
      <p:ext uri="{BB962C8B-B14F-4D97-AF65-F5344CB8AC3E}">
        <p14:creationId xmlns:p14="http://schemas.microsoft.com/office/powerpoint/2010/main" val="331907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Play &amp; Calculate How Much Money Your Team Earned! </a:t>
            </a:r>
          </a:p>
        </p:txBody>
      </p:sp>
      <p:sp>
        <p:nvSpPr>
          <p:cNvPr id="3" name="Content Placeholder 2"/>
          <p:cNvSpPr>
            <a:spLocks noGrp="1"/>
          </p:cNvSpPr>
          <p:nvPr>
            <p:ph idx="1"/>
          </p:nvPr>
        </p:nvSpPr>
        <p:spPr>
          <a:xfrm>
            <a:off x="2993571" y="1904656"/>
            <a:ext cx="5366657" cy="4757401"/>
          </a:xfrm>
        </p:spPr>
        <p:txBody>
          <a:bodyPr/>
          <a:lstStyle/>
          <a:p>
            <a:pPr marL="0" indent="0" algn="ctr">
              <a:buNone/>
            </a:pPr>
            <a:r>
              <a:rPr lang="en-US"/>
              <a:t>Sum  </a:t>
            </a:r>
          </a:p>
          <a:p>
            <a:pPr marL="0" indent="0" algn="ctr">
              <a:buNone/>
            </a:pPr>
            <a:r>
              <a:rPr lang="en-US"/>
              <a:t>Decimal </a:t>
            </a:r>
          </a:p>
          <a:p>
            <a:pPr marL="0" indent="0" algn="ctr">
              <a:buNone/>
            </a:pPr>
            <a:r>
              <a:rPr lang="en-US"/>
              <a:t>Acute Angle </a:t>
            </a:r>
          </a:p>
          <a:p>
            <a:pPr marL="0" indent="0" algn="ctr">
              <a:buNone/>
            </a:pPr>
            <a:r>
              <a:rPr lang="en-US"/>
              <a:t>Equilateral Triangle</a:t>
            </a:r>
          </a:p>
          <a:p>
            <a:pPr marL="0" indent="0" algn="ctr">
              <a:buNone/>
            </a:pPr>
            <a:r>
              <a:rPr lang="en-US"/>
              <a:t>Fraction </a:t>
            </a:r>
          </a:p>
          <a:p>
            <a:pPr marL="0" indent="0" algn="ctr">
              <a:buNone/>
            </a:pPr>
            <a:r>
              <a:rPr lang="en-US"/>
              <a:t>Ratio </a:t>
            </a:r>
          </a:p>
          <a:p>
            <a:pPr marL="0" indent="0" algn="ctr">
              <a:buNone/>
            </a:pPr>
            <a:r>
              <a:rPr lang="en-US"/>
              <a:t>Rhombus </a:t>
            </a:r>
          </a:p>
          <a:p>
            <a:pPr marL="0" indent="0" algn="ctr">
              <a:buNone/>
            </a:pPr>
            <a:r>
              <a:rPr lang="en-US"/>
              <a:t>Quadrilateral </a:t>
            </a:r>
          </a:p>
          <a:p>
            <a:pPr marL="0" indent="0" algn="ctr">
              <a:buNone/>
            </a:pPr>
            <a:r>
              <a:rPr lang="en-US"/>
              <a:t>Kilometer </a:t>
            </a:r>
          </a:p>
          <a:p>
            <a:pPr marL="0" indent="0" algn="ctr">
              <a:buNone/>
            </a:pPr>
            <a:endParaRPr lang="en-US"/>
          </a:p>
        </p:txBody>
      </p:sp>
    </p:spTree>
    <p:extLst>
      <p:ext uri="{BB962C8B-B14F-4D97-AF65-F5344CB8AC3E}">
        <p14:creationId xmlns:p14="http://schemas.microsoft.com/office/powerpoint/2010/main" val="249678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Play &amp; Calculate How Much Money Your Team Earned! </a:t>
            </a:r>
          </a:p>
        </p:txBody>
      </p:sp>
      <p:sp>
        <p:nvSpPr>
          <p:cNvPr id="3" name="Content Placeholder 2"/>
          <p:cNvSpPr>
            <a:spLocks noGrp="1"/>
          </p:cNvSpPr>
          <p:nvPr>
            <p:ph idx="1"/>
          </p:nvPr>
        </p:nvSpPr>
        <p:spPr>
          <a:xfrm>
            <a:off x="2993571" y="1904656"/>
            <a:ext cx="5366657" cy="4757401"/>
          </a:xfrm>
        </p:spPr>
        <p:txBody>
          <a:bodyPr/>
          <a:lstStyle/>
          <a:p>
            <a:pPr marL="0" indent="0" algn="ctr">
              <a:buNone/>
            </a:pPr>
            <a:r>
              <a:rPr lang="en-US"/>
              <a:t>Sum  ($1)</a:t>
            </a:r>
          </a:p>
          <a:p>
            <a:pPr marL="0" indent="0" algn="ctr">
              <a:buNone/>
            </a:pPr>
            <a:r>
              <a:rPr lang="en-US"/>
              <a:t>Decimal ($10)</a:t>
            </a:r>
          </a:p>
          <a:p>
            <a:pPr marL="0" indent="0" algn="ctr">
              <a:buNone/>
            </a:pPr>
            <a:r>
              <a:rPr lang="en-US"/>
              <a:t>Acute Angle ($100)</a:t>
            </a:r>
          </a:p>
          <a:p>
            <a:pPr marL="0" indent="0" algn="ctr">
              <a:buNone/>
            </a:pPr>
            <a:r>
              <a:rPr lang="en-US"/>
              <a:t>Equilateral Triangle ($1000)</a:t>
            </a:r>
          </a:p>
          <a:p>
            <a:pPr marL="0" indent="0" algn="ctr">
              <a:buNone/>
            </a:pPr>
            <a:r>
              <a:rPr lang="en-US"/>
              <a:t>Fraction ($10 000)</a:t>
            </a:r>
          </a:p>
          <a:p>
            <a:pPr marL="0" indent="0" algn="ctr">
              <a:buNone/>
            </a:pPr>
            <a:r>
              <a:rPr lang="en-US"/>
              <a:t>Ratio ($100 000)</a:t>
            </a:r>
          </a:p>
          <a:p>
            <a:pPr marL="0" indent="0" algn="ctr">
              <a:buNone/>
            </a:pPr>
            <a:r>
              <a:rPr lang="en-US"/>
              <a:t>Rhombus ($1 000 000)</a:t>
            </a:r>
          </a:p>
          <a:p>
            <a:pPr marL="0" indent="0" algn="ctr">
              <a:buNone/>
            </a:pPr>
            <a:r>
              <a:rPr lang="en-US"/>
              <a:t>Quadrilateral ($10 000 000)</a:t>
            </a:r>
          </a:p>
          <a:p>
            <a:pPr marL="0" indent="0" algn="ctr">
              <a:buNone/>
            </a:pPr>
            <a:r>
              <a:rPr lang="en-US"/>
              <a:t>Kilometer ($100 000 000)</a:t>
            </a:r>
          </a:p>
          <a:p>
            <a:pPr marL="0" indent="0" algn="ctr">
              <a:buNone/>
            </a:pPr>
            <a:endParaRPr lang="en-US"/>
          </a:p>
        </p:txBody>
      </p:sp>
    </p:spTree>
    <p:extLst>
      <p:ext uri="{BB962C8B-B14F-4D97-AF65-F5344CB8AC3E}">
        <p14:creationId xmlns:p14="http://schemas.microsoft.com/office/powerpoint/2010/main" val="39900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Work Time! </a:t>
            </a:r>
          </a:p>
        </p:txBody>
      </p:sp>
      <p:sp>
        <p:nvSpPr>
          <p:cNvPr id="6" name="Subtitle 5"/>
          <p:cNvSpPr>
            <a:spLocks noGrp="1"/>
          </p:cNvSpPr>
          <p:nvPr>
            <p:ph type="subTitle" idx="1"/>
          </p:nvPr>
        </p:nvSpPr>
        <p:spPr/>
        <p:txBody>
          <a:bodyPr/>
          <a:lstStyle/>
          <a:p>
            <a:r>
              <a:rPr lang="en-US"/>
              <a:t>Let’s apply what we’ve learned</a:t>
            </a:r>
          </a:p>
        </p:txBody>
      </p:sp>
    </p:spTree>
    <p:extLst>
      <p:ext uri="{BB962C8B-B14F-4D97-AF65-F5344CB8AC3E}">
        <p14:creationId xmlns:p14="http://schemas.microsoft.com/office/powerpoint/2010/main" val="307282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98408-6F9D-41E2-82AB-8E65BCC48B58}"/>
              </a:ext>
            </a:extLst>
          </p:cNvPr>
          <p:cNvSpPr>
            <a:spLocks noGrp="1"/>
          </p:cNvSpPr>
          <p:nvPr>
            <p:ph type="title"/>
          </p:nvPr>
        </p:nvSpPr>
        <p:spPr/>
        <p:txBody>
          <a:bodyPr/>
          <a:lstStyle/>
          <a:p>
            <a:r>
              <a:rPr lang="en-US">
                <a:cs typeface="Calibri"/>
              </a:rPr>
              <a:t>Day 2 Preview</a:t>
            </a:r>
            <a:endParaRPr lang="en-US"/>
          </a:p>
        </p:txBody>
      </p:sp>
      <p:sp>
        <p:nvSpPr>
          <p:cNvPr id="3" name="Content Placeholder 2">
            <a:extLst>
              <a:ext uri="{FF2B5EF4-FFF2-40B4-BE49-F238E27FC236}">
                <a16:creationId xmlns:a16="http://schemas.microsoft.com/office/drawing/2014/main" id="{6496DD65-B063-4277-BEF5-A9F82790C4CC}"/>
              </a:ext>
            </a:extLst>
          </p:cNvPr>
          <p:cNvSpPr>
            <a:spLocks noGrp="1"/>
          </p:cNvSpPr>
          <p:nvPr>
            <p:ph idx="1"/>
          </p:nvPr>
        </p:nvSpPr>
        <p:spPr>
          <a:xfrm>
            <a:off x="6505303" y="2285999"/>
            <a:ext cx="9628632" cy="3986213"/>
          </a:xfrm>
        </p:spPr>
        <p:txBody>
          <a:bodyPr vert="horz" lIns="91440" tIns="45720" rIns="91440" bIns="45720" rtlCol="0" anchor="t">
            <a:normAutofit/>
          </a:bodyPr>
          <a:lstStyle/>
          <a:p>
            <a:r>
              <a:rPr lang="en-US">
                <a:cs typeface="Calibri"/>
              </a:rPr>
              <a:t>Outcome based math</a:t>
            </a:r>
          </a:p>
          <a:p>
            <a:r>
              <a:rPr lang="en-US">
                <a:cs typeface="Calibri"/>
              </a:rPr>
              <a:t>Resources</a:t>
            </a:r>
          </a:p>
          <a:p>
            <a:r>
              <a:rPr lang="en-US">
                <a:cs typeface="Calibri"/>
              </a:rPr>
              <a:t>Surface, deep and transfer learning</a:t>
            </a:r>
          </a:p>
          <a:p>
            <a:r>
              <a:rPr lang="en-US">
                <a:cs typeface="Calibri"/>
              </a:rPr>
              <a:t>Metacognition</a:t>
            </a:r>
          </a:p>
          <a:p>
            <a:r>
              <a:rPr lang="en-US">
                <a:ea typeface="+mn-lt"/>
                <a:cs typeface="+mn-lt"/>
              </a:rPr>
              <a:t>Assessment/reflection</a:t>
            </a:r>
          </a:p>
          <a:p>
            <a:r>
              <a:rPr lang="en-US">
                <a:ea typeface="+mn-lt"/>
                <a:cs typeface="+mn-lt"/>
              </a:rPr>
              <a:t>Alignment plans</a:t>
            </a:r>
          </a:p>
        </p:txBody>
      </p:sp>
      <p:pic>
        <p:nvPicPr>
          <p:cNvPr id="4" name="Picture 4" descr="A person sitting on a bicycle in front of a mirror&#10;&#10;Description generated with high confidence">
            <a:extLst>
              <a:ext uri="{FF2B5EF4-FFF2-40B4-BE49-F238E27FC236}">
                <a16:creationId xmlns:a16="http://schemas.microsoft.com/office/drawing/2014/main" id="{50EC4AAF-39FE-43CF-8F04-98CA9F81F751}"/>
              </a:ext>
            </a:extLst>
          </p:cNvPr>
          <p:cNvPicPr>
            <a:picLocks noChangeAspect="1"/>
          </p:cNvPicPr>
          <p:nvPr/>
        </p:nvPicPr>
        <p:blipFill>
          <a:blip r:embed="rId3">
            <a:extLst>
              <a:ext uri="{837473B0-CC2E-450A-ABE3-18F120FF3D39}">
                <a1611:picAttrSrcUrl xmlns="" xmlns:a1611="http://schemas.microsoft.com/office/drawing/2016/11/main" r:id="rId4"/>
              </a:ext>
            </a:extLst>
          </a:blip>
          <a:stretch>
            <a:fillRect/>
          </a:stretch>
        </p:blipFill>
        <p:spPr>
          <a:xfrm>
            <a:off x="179615" y="1978480"/>
            <a:ext cx="5859235" cy="4397828"/>
          </a:xfrm>
          <a:prstGeom prst="rect">
            <a:avLst/>
          </a:prstGeom>
        </p:spPr>
      </p:pic>
      <p:sp>
        <p:nvSpPr>
          <p:cNvPr id="6" name="TextBox 5">
            <a:extLst>
              <a:ext uri="{FF2B5EF4-FFF2-40B4-BE49-F238E27FC236}">
                <a16:creationId xmlns:a16="http://schemas.microsoft.com/office/drawing/2014/main" id="{AFBDEEFA-1ABF-44FC-AC40-3EE686CE1F2E}"/>
              </a:ext>
            </a:extLst>
          </p:cNvPr>
          <p:cNvSpPr txBox="1"/>
          <p:nvPr/>
        </p:nvSpPr>
        <p:spPr>
          <a:xfrm>
            <a:off x="6180365" y="6022523"/>
            <a:ext cx="5859235" cy="589642"/>
          </a:xfrm>
          <a:prstGeom prst="rect">
            <a:avLst/>
          </a:prstGeom>
        </p:spPr>
        <p:txBody>
          <a:bodyPr anchor="t">
            <a:normAutofit/>
          </a:bodyPr>
          <a:lstStyle/>
          <a:p>
            <a:endParaRPr lang="en-US">
              <a:cs typeface="Calibri"/>
            </a:endParaRPr>
          </a:p>
        </p:txBody>
      </p:sp>
    </p:spTree>
    <p:extLst>
      <p:ext uri="{BB962C8B-B14F-4D97-AF65-F5344CB8AC3E}">
        <p14:creationId xmlns:p14="http://schemas.microsoft.com/office/powerpoint/2010/main" val="15100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C8068-176B-440D-A210-9298AEFF245C}"/>
              </a:ext>
            </a:extLst>
          </p:cNvPr>
          <p:cNvSpPr>
            <a:spLocks noGrp="1"/>
          </p:cNvSpPr>
          <p:nvPr>
            <p:ph type="title"/>
          </p:nvPr>
        </p:nvSpPr>
        <p:spPr>
          <a:xfrm>
            <a:off x="640624" y="466343"/>
            <a:ext cx="9628632" cy="1362113"/>
          </a:xfrm>
        </p:spPr>
        <p:txBody>
          <a:bodyPr/>
          <a:lstStyle/>
          <a:p>
            <a:r>
              <a:rPr lang="en-US">
                <a:cs typeface="Calibri"/>
              </a:rPr>
              <a:t>Thank You!</a:t>
            </a:r>
            <a:endParaRPr lang="en-US"/>
          </a:p>
        </p:txBody>
      </p:sp>
      <p:sp>
        <p:nvSpPr>
          <p:cNvPr id="3" name="Content Placeholder 2">
            <a:extLst>
              <a:ext uri="{FF2B5EF4-FFF2-40B4-BE49-F238E27FC236}">
                <a16:creationId xmlns:a16="http://schemas.microsoft.com/office/drawing/2014/main" id="{801C42C8-74A5-413C-930C-6E12CEF105D2}"/>
              </a:ext>
            </a:extLst>
          </p:cNvPr>
          <p:cNvSpPr>
            <a:spLocks noGrp="1"/>
          </p:cNvSpPr>
          <p:nvPr>
            <p:ph idx="1"/>
          </p:nvPr>
        </p:nvSpPr>
        <p:spPr>
          <a:xfrm>
            <a:off x="450125" y="2598963"/>
            <a:ext cx="9628632" cy="3986213"/>
          </a:xfrm>
        </p:spPr>
        <p:txBody>
          <a:bodyPr vert="horz" lIns="91440" tIns="45720" rIns="91440" bIns="45720" rtlCol="0" anchor="t">
            <a:normAutofit/>
          </a:bodyPr>
          <a:lstStyle/>
          <a:p>
            <a:r>
              <a:rPr lang="en-US">
                <a:cs typeface="Calibri"/>
              </a:rPr>
              <a:t>Exit Survey: </a:t>
            </a:r>
            <a:r>
              <a:rPr lang="en-US" b="1">
                <a:ea typeface="+mn-lt"/>
                <a:cs typeface="+mn-lt"/>
                <a:hlinkClick r:id="rId3"/>
              </a:rPr>
              <a:t>https://tinyurl.com/tdptas8</a:t>
            </a:r>
            <a:r>
              <a:rPr lang="en-US" b="1">
                <a:ea typeface="+mn-lt"/>
                <a:cs typeface="+mn-lt"/>
              </a:rPr>
              <a:t> </a:t>
            </a:r>
            <a:endParaRPr lang="en-US">
              <a:cs typeface="Calibri"/>
            </a:endParaRPr>
          </a:p>
          <a:p>
            <a:r>
              <a:rPr lang="en-US">
                <a:cs typeface="Calibri"/>
              </a:rPr>
              <a:t>Mileage Form</a:t>
            </a:r>
          </a:p>
          <a:p>
            <a:r>
              <a:rPr lang="en-US">
                <a:cs typeface="Calibri"/>
              </a:rPr>
              <a:t>Safe Travels Home</a:t>
            </a:r>
          </a:p>
          <a:p>
            <a:r>
              <a:rPr lang="en-US">
                <a:cs typeface="Calibri"/>
              </a:rPr>
              <a:t>Day 2 Math PD: Feb 27th </a:t>
            </a:r>
          </a:p>
          <a:p>
            <a:pPr marL="0" indent="0">
              <a:buNone/>
            </a:pPr>
            <a:r>
              <a:rPr lang="en-US" b="1">
                <a:cs typeface="Calibri"/>
              </a:rPr>
              <a:t>PLEASE CAR POOL!!!!</a:t>
            </a:r>
          </a:p>
        </p:txBody>
      </p:sp>
      <p:pic>
        <p:nvPicPr>
          <p:cNvPr id="4" name="Picture 4" descr="A group of people posing for the camera&#10;&#10;Description generated with very high confidence">
            <a:extLst>
              <a:ext uri="{FF2B5EF4-FFF2-40B4-BE49-F238E27FC236}">
                <a16:creationId xmlns:a16="http://schemas.microsoft.com/office/drawing/2014/main" id="{072582CE-407A-437B-ABCA-10B39E1111D5}"/>
              </a:ext>
            </a:extLst>
          </p:cNvPr>
          <p:cNvPicPr>
            <a:picLocks noChangeAspect="1"/>
          </p:cNvPicPr>
          <p:nvPr/>
        </p:nvPicPr>
        <p:blipFill>
          <a:blip r:embed="rId4">
            <a:extLst>
              <a:ext uri="{837473B0-CC2E-450A-ABE3-18F120FF3D39}">
                <a1611:picAttrSrcUrl xmlns="" xmlns:a1611="http://schemas.microsoft.com/office/drawing/2016/11/main" r:id="rId5"/>
              </a:ext>
            </a:extLst>
          </a:blip>
          <a:stretch>
            <a:fillRect/>
          </a:stretch>
        </p:blipFill>
        <p:spPr>
          <a:xfrm>
            <a:off x="6180364" y="2478024"/>
            <a:ext cx="5138057" cy="3562023"/>
          </a:xfrm>
          <a:prstGeom prst="rect">
            <a:avLst/>
          </a:prstGeom>
        </p:spPr>
      </p:pic>
      <p:sp>
        <p:nvSpPr>
          <p:cNvPr id="6" name="TextBox 5">
            <a:extLst>
              <a:ext uri="{FF2B5EF4-FFF2-40B4-BE49-F238E27FC236}">
                <a16:creationId xmlns:a16="http://schemas.microsoft.com/office/drawing/2014/main" id="{04C4CB3D-DC03-4770-910D-A0FD53532E39}"/>
              </a:ext>
            </a:extLst>
          </p:cNvPr>
          <p:cNvSpPr txBox="1"/>
          <p:nvPr/>
        </p:nvSpPr>
        <p:spPr>
          <a:xfrm>
            <a:off x="4724400" y="4379913"/>
            <a:ext cx="2743200" cy="317500"/>
          </a:xfrm>
          <a:prstGeom prst="rect">
            <a:avLst/>
          </a:prstGeom>
        </p:spPr>
        <p:txBody>
          <a:bodyPr anchor="t">
            <a:normAutofit fontScale="92500" lnSpcReduction="20000"/>
          </a:bodyPr>
          <a:lstStyle/>
          <a:p>
            <a:endParaRPr lang="en-US"/>
          </a:p>
          <a:p>
            <a:endParaRPr lang="en-US">
              <a:cs typeface="Calibri"/>
            </a:endParaRPr>
          </a:p>
        </p:txBody>
      </p:sp>
    </p:spTree>
    <p:extLst>
      <p:ext uri="{BB962C8B-B14F-4D97-AF65-F5344CB8AC3E}">
        <p14:creationId xmlns:p14="http://schemas.microsoft.com/office/powerpoint/2010/main" val="344895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ducation">
      <a:dk1>
        <a:srgbClr val="3C4743"/>
      </a:dk1>
      <a:lt1>
        <a:srgbClr val="E5E6DA"/>
      </a:lt1>
      <a:dk2>
        <a:srgbClr val="000000"/>
      </a:dk2>
      <a:lt2>
        <a:srgbClr val="FFFFFF"/>
      </a:lt2>
      <a:accent1>
        <a:srgbClr val="DDC237"/>
      </a:accent1>
      <a:accent2>
        <a:srgbClr val="94A43E"/>
      </a:accent2>
      <a:accent3>
        <a:srgbClr val="6488A3"/>
      </a:accent3>
      <a:accent4>
        <a:srgbClr val="926E8F"/>
      </a:accent4>
      <a:accent5>
        <a:srgbClr val="96A1AA"/>
      </a:accent5>
      <a:accent6>
        <a:srgbClr val="A99E8A"/>
      </a:accent6>
      <a:hlink>
        <a:srgbClr val="6488A3"/>
      </a:hlink>
      <a:folHlink>
        <a:srgbClr val="926E8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D103522DE59C64F9B5A16E98E591BC8" ma:contentTypeVersion="13" ma:contentTypeDescription="Create a new document." ma:contentTypeScope="" ma:versionID="7a8fa93e8fa7c53d19dfe33d606778ff">
  <xsd:schema xmlns:xsd="http://www.w3.org/2001/XMLSchema" xmlns:xs="http://www.w3.org/2001/XMLSchema" xmlns:p="http://schemas.microsoft.com/office/2006/metadata/properties" xmlns:ns3="87acf0c4-e026-4094-b533-d749bc57a85f" xmlns:ns4="5d085e98-0079-4c30-88b8-a0e13ac96f38" targetNamespace="http://schemas.microsoft.com/office/2006/metadata/properties" ma:root="true" ma:fieldsID="3285dc87aa6d99a60bf2b1d8fa14d63e" ns3:_="" ns4:_="">
    <xsd:import namespace="87acf0c4-e026-4094-b533-d749bc57a85f"/>
    <xsd:import namespace="5d085e98-0079-4c30-88b8-a0e13ac96f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acf0c4-e026-4094-b533-d749bc57a8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d085e98-0079-4c30-88b8-a0e13ac96f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F54999-A701-4516-8790-5346C66528F9}">
  <ds:schemaRefs>
    <ds:schemaRef ds:uri="http://schemas.microsoft.com/sharepoint/v3/contenttype/forms"/>
  </ds:schemaRefs>
</ds:datastoreItem>
</file>

<file path=customXml/itemProps2.xml><?xml version="1.0" encoding="utf-8"?>
<ds:datastoreItem xmlns:ds="http://schemas.openxmlformats.org/officeDocument/2006/customXml" ds:itemID="{08399388-7EF6-4006-A060-9BE980452CFE}">
  <ds:schemaRefs>
    <ds:schemaRef ds:uri="http://schemas.microsoft.com/office/2006/documentManagement/types"/>
    <ds:schemaRef ds:uri="5d085e98-0079-4c30-88b8-a0e13ac96f38"/>
    <ds:schemaRef ds:uri="http://purl.org/dc/dcmitype/"/>
    <ds:schemaRef ds:uri="http://www.w3.org/XML/1998/namespace"/>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87acf0c4-e026-4094-b533-d749bc57a85f"/>
  </ds:schemaRefs>
</ds:datastoreItem>
</file>

<file path=customXml/itemProps3.xml><?xml version="1.0" encoding="utf-8"?>
<ds:datastoreItem xmlns:ds="http://schemas.openxmlformats.org/officeDocument/2006/customXml" ds:itemID="{0B56A880-2A8E-4A3C-901C-3B78FEB59C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acf0c4-e026-4094-b533-d749bc57a85f"/>
    <ds:schemaRef ds:uri="5d085e98-0079-4c30-88b8-a0e13ac96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Educational subjects presentation, chalkboard illustrations design (widescreen)</Template>
  <TotalTime>4006</TotalTime>
  <Words>5112</Words>
  <Application>Microsoft Office PowerPoint</Application>
  <PresentationFormat>Widescreen</PresentationFormat>
  <Paragraphs>840</Paragraphs>
  <Slides>94</Slides>
  <Notes>89</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2" baseType="lpstr">
      <vt:lpstr>Arial</vt:lpstr>
      <vt:lpstr>Calibri</vt:lpstr>
      <vt:lpstr>Open Sans</vt:lpstr>
      <vt:lpstr>Roboto</vt:lpstr>
      <vt:lpstr>Tw Cen MT</vt:lpstr>
      <vt:lpstr>Wingdings</vt:lpstr>
      <vt:lpstr>Educational subjects 16x9</vt:lpstr>
      <vt:lpstr>Clip</vt:lpstr>
      <vt:lpstr>Mathematics at Sun West</vt:lpstr>
      <vt:lpstr>PowerPoint Presentation</vt:lpstr>
      <vt:lpstr>Goal: A New Lens</vt:lpstr>
      <vt:lpstr>Our Learning Journey...</vt:lpstr>
      <vt:lpstr>Look For These Icons…</vt:lpstr>
      <vt:lpstr>Note Taking Template &amp; Today’s Handouts</vt:lpstr>
      <vt:lpstr>Sun West’s Success in Mathematics to Date</vt:lpstr>
      <vt:lpstr>Table Talk </vt:lpstr>
      <vt:lpstr>Before We or YOU Begin...</vt:lpstr>
      <vt:lpstr>Teaching Math Using the Big Ideas</vt:lpstr>
      <vt:lpstr>Know Your Students</vt:lpstr>
      <vt:lpstr>The Importance of Knowing your Students     CODE cc573b49</vt:lpstr>
      <vt:lpstr>PowerPoint Presentation</vt:lpstr>
      <vt:lpstr>PowerPoint Presentation</vt:lpstr>
      <vt:lpstr>Mapping the Math Brain</vt:lpstr>
      <vt:lpstr>*Triple Code Model (processing networks): formatting numbers in the brain</vt:lpstr>
      <vt:lpstr>PowerPoint Presentation</vt:lpstr>
      <vt:lpstr>Doing Simple Math Fast is a Major Brain Stimulant</vt:lpstr>
      <vt:lpstr>PowerPoint Presentation</vt:lpstr>
      <vt:lpstr>Math Anxiety – Let's Talk About It...</vt:lpstr>
      <vt:lpstr>Your Turn! </vt:lpstr>
      <vt:lpstr>The Structure of a Successful Math Class</vt:lpstr>
      <vt:lpstr>PowerPoint Presentation</vt:lpstr>
      <vt:lpstr>Instruction Matters!</vt:lpstr>
      <vt:lpstr>Instruction Matters! </vt:lpstr>
      <vt:lpstr>The Big 5 for a Math Class</vt:lpstr>
      <vt:lpstr>Thinking Time! </vt:lpstr>
      <vt:lpstr>Example Schedule (FLEXIBLE)</vt:lpstr>
      <vt:lpstr>Cumulative Review</vt:lpstr>
      <vt:lpstr>Mixed Practice – Cumulative Review for EVERYONE</vt:lpstr>
      <vt:lpstr>Mixed Practice – Cumulative Review for EVERYONE</vt:lpstr>
      <vt:lpstr>Grade 6 Example</vt:lpstr>
      <vt:lpstr>Grade 2 Example </vt:lpstr>
      <vt:lpstr>Keep in Mind...</vt:lpstr>
      <vt:lpstr>Keep in Mind...</vt:lpstr>
      <vt:lpstr>Estimation &amp; Measurement</vt:lpstr>
      <vt:lpstr>Open-Ended Questions</vt:lpstr>
      <vt:lpstr>Parallel Tasks</vt:lpstr>
      <vt:lpstr>Your Turn!  Create a cumulative review to start a class for a specific grade of your choosing with your school partner.   </vt:lpstr>
      <vt:lpstr>What Are You Thinking?    </vt:lpstr>
      <vt:lpstr>Mental Math &amp; Number Talks </vt:lpstr>
      <vt:lpstr>Mental Math for Everyone! </vt:lpstr>
      <vt:lpstr>Mental Math Intervention</vt:lpstr>
      <vt:lpstr>Mental Math Intervention – Formative Assessment </vt:lpstr>
      <vt:lpstr>Mental Math Intervention</vt:lpstr>
      <vt:lpstr>Basic Fact Mastery</vt:lpstr>
      <vt:lpstr>Basic Fact Mastery</vt:lpstr>
      <vt:lpstr>PowerPoint Presentation</vt:lpstr>
      <vt:lpstr>Fluency – Accurate, Efficient &amp; Flexible</vt:lpstr>
      <vt:lpstr>Strategies Play List (You can watch during work time!)</vt:lpstr>
      <vt:lpstr>Foundational Facts must Precede Derived Facts (E.g., doubles before near doubles)</vt:lpstr>
      <vt:lpstr>Foundational Facts must Precede Derived Facts (E.g., doubles before near doubles)</vt:lpstr>
      <vt:lpstr>Foundational Facts must Precede Derived Facts (E.g., doubles before near doubles)</vt:lpstr>
      <vt:lpstr>Foundational Facts Take Away…The Bottom Line</vt:lpstr>
      <vt:lpstr>Thinking Time!  How could this information be used to help build fact fluency in your school?</vt:lpstr>
      <vt:lpstr>Two Other Considerations</vt:lpstr>
      <vt:lpstr>How Can You Assess Fluency Then?   Chapters 6 &amp; 7 of  “Math Fact Fluency”</vt:lpstr>
      <vt:lpstr>Let’s Play! </vt:lpstr>
      <vt:lpstr>Share Your Experience</vt:lpstr>
      <vt:lpstr>Remember Number Talks?  (Shauna George &amp; Brianne Denning)</vt:lpstr>
      <vt:lpstr>2 Minute Breathing Bubble</vt:lpstr>
      <vt:lpstr>A New Concept Daily</vt:lpstr>
      <vt:lpstr>The New Concept! (or reinforcement of a concept)</vt:lpstr>
      <vt:lpstr>Example of Instruction</vt:lpstr>
      <vt:lpstr>Example</vt:lpstr>
      <vt:lpstr>Activity – Your Turn!  Choose one.</vt:lpstr>
      <vt:lpstr>The Big 5 for a Math Class</vt:lpstr>
      <vt:lpstr>Outcome Based Math Essentials</vt:lpstr>
      <vt:lpstr>The “Must Haves” of Outcome Based or Competency Based Math</vt:lpstr>
      <vt:lpstr>The “Must Haves” of Outcome Based or Competency Based Math</vt:lpstr>
      <vt:lpstr>The “Must Haves” of Outcome Based or Competency Based Math</vt:lpstr>
      <vt:lpstr>The “Must Haves” of Outcome Based or Competency Based Math</vt:lpstr>
      <vt:lpstr>Why Outcome Based Math?</vt:lpstr>
      <vt:lpstr>Why Outcome Based Math?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Math Continuum &amp; Alignment Plan (OneNote)</vt:lpstr>
      <vt:lpstr>PowerPoint Presentation</vt:lpstr>
      <vt:lpstr>Review Checklist</vt:lpstr>
      <vt:lpstr>Work Time! </vt:lpstr>
      <vt:lpstr>Carousel Activity –What are you using?</vt:lpstr>
      <vt:lpstr>Work Time! </vt:lpstr>
      <vt:lpstr>Game Break! </vt:lpstr>
      <vt:lpstr>Example </vt:lpstr>
      <vt:lpstr>Play &amp; Calculate How Much Money Your Team Earned! </vt:lpstr>
      <vt:lpstr>Play &amp; Calculate How Much Money Your Team Earned! </vt:lpstr>
      <vt:lpstr>Work Time! </vt:lpstr>
      <vt:lpstr>Day 2 Preview</vt:lpstr>
      <vt:lpstr>Thank You!</vt:lpstr>
    </vt:vector>
  </TitlesOfParts>
  <Company>Sun West School Division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Mathematics at Sun West</dc:title>
  <dc:creator>Melissa Lander</dc:creator>
  <cp:lastModifiedBy>Melissa Lander</cp:lastModifiedBy>
  <cp:revision>18</cp:revision>
  <dcterms:created xsi:type="dcterms:W3CDTF">2019-12-13T16:32:17Z</dcterms:created>
  <dcterms:modified xsi:type="dcterms:W3CDTF">2020-02-03T16:10:02Z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0x0101003D103522DE59C64F9B5A16E98E591BC8</vt:lpwstr>
  </property>
</Properties>
</file>