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15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16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4"/>
  </p:notesMasterIdLst>
  <p:handoutMasterIdLst>
    <p:handoutMasterId r:id="rId145"/>
  </p:handoutMasterIdLst>
  <p:sldIdLst>
    <p:sldId id="258" r:id="rId5"/>
    <p:sldId id="444" r:id="rId6"/>
    <p:sldId id="511" r:id="rId7"/>
    <p:sldId id="514" r:id="rId8"/>
    <p:sldId id="515" r:id="rId9"/>
    <p:sldId id="345" r:id="rId10"/>
    <p:sldId id="513" r:id="rId11"/>
    <p:sldId id="443" r:id="rId12"/>
    <p:sldId id="507" r:id="rId13"/>
    <p:sldId id="280" r:id="rId14"/>
    <p:sldId id="394" r:id="rId15"/>
    <p:sldId id="506" r:id="rId16"/>
    <p:sldId id="347" r:id="rId17"/>
    <p:sldId id="395" r:id="rId18"/>
    <p:sldId id="416" r:id="rId19"/>
    <p:sldId id="277" r:id="rId20"/>
    <p:sldId id="563" r:id="rId21"/>
    <p:sldId id="283" r:id="rId22"/>
    <p:sldId id="281" r:id="rId23"/>
    <p:sldId id="282" r:id="rId24"/>
    <p:sldId id="319" r:id="rId25"/>
    <p:sldId id="320" r:id="rId26"/>
    <p:sldId id="321" r:id="rId27"/>
    <p:sldId id="569" r:id="rId28"/>
    <p:sldId id="565" r:id="rId29"/>
    <p:sldId id="567" r:id="rId30"/>
    <p:sldId id="566" r:id="rId31"/>
    <p:sldId id="568" r:id="rId32"/>
    <p:sldId id="570" r:id="rId33"/>
    <p:sldId id="571" r:id="rId34"/>
    <p:sldId id="572" r:id="rId35"/>
    <p:sldId id="573" r:id="rId36"/>
    <p:sldId id="559" r:id="rId37"/>
    <p:sldId id="305" r:id="rId38"/>
    <p:sldId id="306" r:id="rId39"/>
    <p:sldId id="307" r:id="rId40"/>
    <p:sldId id="354" r:id="rId41"/>
    <p:sldId id="263" r:id="rId42"/>
    <p:sldId id="584" r:id="rId43"/>
    <p:sldId id="585" r:id="rId44"/>
    <p:sldId id="586" r:id="rId45"/>
    <p:sldId id="349" r:id="rId46"/>
    <p:sldId id="308" r:id="rId47"/>
    <p:sldId id="512" r:id="rId48"/>
    <p:sldId id="510" r:id="rId49"/>
    <p:sldId id="351" r:id="rId50"/>
    <p:sldId id="317" r:id="rId51"/>
    <p:sldId id="370" r:id="rId52"/>
    <p:sldId id="541" r:id="rId53"/>
    <p:sldId id="543" r:id="rId54"/>
    <p:sldId id="542" r:id="rId55"/>
    <p:sldId id="309" r:id="rId56"/>
    <p:sldId id="330" r:id="rId57"/>
    <p:sldId id="310" r:id="rId58"/>
    <p:sldId id="311" r:id="rId59"/>
    <p:sldId id="545" r:id="rId60"/>
    <p:sldId id="546" r:id="rId61"/>
    <p:sldId id="312" r:id="rId62"/>
    <p:sldId id="313" r:id="rId63"/>
    <p:sldId id="547" r:id="rId64"/>
    <p:sldId id="371" r:id="rId65"/>
    <p:sldId id="420" r:id="rId66"/>
    <p:sldId id="372" r:id="rId67"/>
    <p:sldId id="560" r:id="rId68"/>
    <p:sldId id="352" r:id="rId69"/>
    <p:sldId id="353" r:id="rId70"/>
    <p:sldId id="493" r:id="rId71"/>
    <p:sldId id="357" r:id="rId72"/>
    <p:sldId id="582" r:id="rId73"/>
    <p:sldId id="574" r:id="rId74"/>
    <p:sldId id="575" r:id="rId75"/>
    <p:sldId id="576" r:id="rId76"/>
    <p:sldId id="577" r:id="rId77"/>
    <p:sldId id="578" r:id="rId78"/>
    <p:sldId id="588" r:id="rId79"/>
    <p:sldId id="356" r:id="rId80"/>
    <p:sldId id="314" r:id="rId81"/>
    <p:sldId id="315" r:id="rId82"/>
    <p:sldId id="517" r:id="rId83"/>
    <p:sldId id="419" r:id="rId84"/>
    <p:sldId id="316" r:id="rId85"/>
    <p:sldId id="448" r:id="rId86"/>
    <p:sldId id="269" r:id="rId87"/>
    <p:sldId id="358" r:id="rId88"/>
    <p:sldId id="266" r:id="rId89"/>
    <p:sldId id="508" r:id="rId90"/>
    <p:sldId id="509" r:id="rId91"/>
    <p:sldId id="525" r:id="rId92"/>
    <p:sldId id="519" r:id="rId93"/>
    <p:sldId id="521" r:id="rId94"/>
    <p:sldId id="518" r:id="rId95"/>
    <p:sldId id="526" r:id="rId96"/>
    <p:sldId id="579" r:id="rId97"/>
    <p:sldId id="531" r:id="rId98"/>
    <p:sldId id="532" r:id="rId99"/>
    <p:sldId id="530" r:id="rId100"/>
    <p:sldId id="291" r:id="rId101"/>
    <p:sldId id="483" r:id="rId102"/>
    <p:sldId id="583" r:id="rId103"/>
    <p:sldId id="581" r:id="rId104"/>
    <p:sldId id="587" r:id="rId105"/>
    <p:sldId id="318" r:id="rId106"/>
    <p:sldId id="268" r:id="rId107"/>
    <p:sldId id="300" r:id="rId108"/>
    <p:sldId id="491" r:id="rId109"/>
    <p:sldId id="401" r:id="rId110"/>
    <p:sldId id="580" r:id="rId111"/>
    <p:sldId id="533" r:id="rId112"/>
    <p:sldId id="548" r:id="rId113"/>
    <p:sldId id="549" r:id="rId114"/>
    <p:sldId id="528" r:id="rId115"/>
    <p:sldId id="367" r:id="rId116"/>
    <p:sldId id="432" r:id="rId117"/>
    <p:sldId id="423" r:id="rId118"/>
    <p:sldId id="424" r:id="rId119"/>
    <p:sldId id="425" r:id="rId120"/>
    <p:sldId id="426" r:id="rId121"/>
    <p:sldId id="427" r:id="rId122"/>
    <p:sldId id="534" r:id="rId123"/>
    <p:sldId id="544" r:id="rId124"/>
    <p:sldId id="430" r:id="rId125"/>
    <p:sldId id="431" r:id="rId126"/>
    <p:sldId id="535" r:id="rId127"/>
    <p:sldId id="550" r:id="rId128"/>
    <p:sldId id="551" r:id="rId129"/>
    <p:sldId id="536" r:id="rId130"/>
    <p:sldId id="552" r:id="rId131"/>
    <p:sldId id="553" r:id="rId132"/>
    <p:sldId id="434" r:id="rId133"/>
    <p:sldId id="554" r:id="rId134"/>
    <p:sldId id="539" r:id="rId135"/>
    <p:sldId id="555" r:id="rId136"/>
    <p:sldId id="537" r:id="rId137"/>
    <p:sldId id="538" r:id="rId138"/>
    <p:sldId id="540" r:id="rId139"/>
    <p:sldId id="556" r:id="rId140"/>
    <p:sldId id="557" r:id="rId141"/>
    <p:sldId id="369" r:id="rId142"/>
    <p:sldId id="558" r:id="rId143"/>
  </p:sldIdLst>
  <p:sldSz cx="12192000" cy="6858000"/>
  <p:notesSz cx="6858000" cy="14573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26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8B147D-872B-03C9-0525-EF22D1929D5B}" v="229" dt="2020-01-24T15:13:26.510"/>
    <p1510:client id="{048AA540-7E68-2EBA-7B0D-4C202DEA6867}" v="1" dt="2020-02-24T15:50:42.450"/>
    <p1510:client id="{05155538-B329-8A52-71A0-44E0F9225E97}" v="71" dt="2020-02-24T17:36:31.552"/>
    <p1510:client id="{0E23F1C4-B713-871C-349D-C8408B1D8C63}" v="5" dt="2020-01-28T19:58:19.055"/>
    <p1510:client id="{12E2A589-78B9-C7B6-E57A-DC9C232FAF85}" v="19" dt="2020-02-24T17:25:51.711"/>
    <p1510:client id="{2AFD1773-A30E-444F-9E9D-F47A40C7143F}" v="35" dt="2020-02-24T17:17:33.989"/>
    <p1510:client id="{3390670B-358D-AC7F-B246-844C1B318681}" v="71" dt="2020-02-20T20:05:16.996"/>
    <p1510:client id="{3F3A2F67-18E2-E924-536D-BB5289094495}" v="2" dt="2020-01-28T19:50:30"/>
    <p1510:client id="{42CD5CBE-4207-500A-7D7B-FE826362D63F}" v="25" dt="2020-01-28T15:48:31.164"/>
    <p1510:client id="{498454D7-5524-D8C8-24C7-7FE659E58883}" v="1" dt="2020-01-28T20:13:47.973"/>
    <p1510:client id="{4B927265-9197-B0AF-6907-475553D371A0}" v="196" dt="2020-01-20T21:15:41.945"/>
    <p1510:client id="{5DDF8320-09F1-2845-4F9D-99527276B6A4}" v="1020" dt="2020-02-24T18:08:07.109"/>
    <p1510:client id="{5F4836E3-3EFF-0199-E826-9890C3C82022}" v="532" dt="2020-01-27T03:22:51.621"/>
    <p1510:client id="{65A07A3B-C480-C1A6-53AB-3DBB0468938E}" v="845" dt="2020-01-27T17:40:22.350"/>
    <p1510:client id="{68FAFCFE-EB9B-E903-B675-5A07102870E9}" v="44" dt="2020-02-13T18:05:57.488"/>
    <p1510:client id="{7C603A6B-A9E5-56C9-2793-4759F85E1543}" v="27" dt="2020-01-28T21:26:02.890"/>
    <p1510:client id="{8031D3FC-D65C-6D1A-9898-1B1593CF8E92}" v="30" dt="2020-01-27T02:18:57.154"/>
    <p1510:client id="{8A9BD95A-86E5-9D51-CD07-FF2A97744E09}" v="153" dt="2020-02-24T19:30:15.505"/>
    <p1510:client id="{9DA2B58B-B978-D020-DB36-02DFCCF23263}" v="17" dt="2020-02-25T15:20:51.707"/>
    <p1510:client id="{A4482D40-6493-D6CA-9546-6D78B159F1B2}" v="1143" dt="2020-02-25T02:07:02.599"/>
    <p1510:client id="{A57BDBB1-A6BA-B501-7177-E708B446FB4D}" v="50" dt="2020-02-06T18:43:35.645"/>
    <p1510:client id="{A6284DE7-D9A3-C81D-AC37-4318D7402225}" v="799" dt="2020-01-21T02:15:06.631"/>
    <p1510:client id="{A887B908-96FD-5EC9-42FA-49314817DD77}" v="4" dt="2020-01-28T16:02:22.183"/>
    <p1510:client id="{A9D99C5F-4763-6365-1643-0A116A80FDF9}" v="3586" dt="2020-01-20T21:00:46.638"/>
    <p1510:client id="{B8C159BC-D114-7B8F-0861-299DE1DF1494}" v="80" dt="2020-01-27T19:12:59.874"/>
    <p1510:client id="{C1510C61-3DBF-5EF7-FC05-C9B542AF548E}" v="569" dt="2020-02-20T18:59:53.331"/>
    <p1510:client id="{C431829C-036C-C8F9-02B7-8FC7421582A1}" v="3" dt="2020-02-13T17:28:41.974"/>
    <p1510:client id="{CEC8B073-0220-8E87-8FBE-2A51A775E91F}" v="751" dt="2020-01-28T02:48:08.837"/>
    <p1510:client id="{D4E4988F-0A59-7B91-47E5-E3D00CBB3CFB}" v="109" dt="2020-02-24T20:54:58.034"/>
    <p1510:client id="{E0EA504D-26BB-3286-CB94-4EEDFE624C4D}" v="9136" dt="2019-12-19T21:35:22.884"/>
    <p1510:client id="{F1DCD65D-809E-4829-9172-459425F20EE7}" v="1" dt="2020-01-27T14:58:50.446"/>
    <p1510:client id="{F7905FFC-DF24-DF81-184A-566F12C69D60}" v="2" dt="2020-02-13T20:53:58.140"/>
  </p1510:revLst>
</p1510:revInfo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tableStyles" Target="tableStyles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microsoft.com/office/2016/11/relationships/changesInfo" Target="changesInfos/changesInfo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microsoft.com/office/2015/10/relationships/revisionInfo" Target="revisionInfo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notesMaster" Target="notesMasters/notesMaster1.xml"/><Relationship Id="rId90" Type="http://schemas.openxmlformats.org/officeDocument/2006/relationships/slide" Target="slides/slide8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essa Lewis" userId="S::vanessa.lewis@sunwestsd.ca::ff8e74ba-4c0f-474e-9f9f-82475ea22a19" providerId="AD" clId="Web-{8A9BD95A-86E5-9D51-CD07-FF2A97744E09}"/>
    <pc:docChg chg="modSld">
      <pc:chgData name="Vanessa Lewis" userId="S::vanessa.lewis@sunwestsd.ca::ff8e74ba-4c0f-474e-9f9f-82475ea22a19" providerId="AD" clId="Web-{8A9BD95A-86E5-9D51-CD07-FF2A97744E09}" dt="2020-02-24T19:30:15.505" v="149" actId="1076"/>
      <pc:docMkLst>
        <pc:docMk/>
      </pc:docMkLst>
      <pc:sldChg chg="addSp modSp">
        <pc:chgData name="Vanessa Lewis" userId="S::vanessa.lewis@sunwestsd.ca::ff8e74ba-4c0f-474e-9f9f-82475ea22a19" providerId="AD" clId="Web-{8A9BD95A-86E5-9D51-CD07-FF2A97744E09}" dt="2020-02-24T19:30:15.505" v="149" actId="1076"/>
        <pc:sldMkLst>
          <pc:docMk/>
          <pc:sldMk cId="1877291943" sldId="509"/>
        </pc:sldMkLst>
        <pc:spChg chg="mod">
          <ac:chgData name="Vanessa Lewis" userId="S::vanessa.lewis@sunwestsd.ca::ff8e74ba-4c0f-474e-9f9f-82475ea22a19" providerId="AD" clId="Web-{8A9BD95A-86E5-9D51-CD07-FF2A97744E09}" dt="2020-02-24T19:29:30.254" v="144" actId="1076"/>
          <ac:spMkLst>
            <pc:docMk/>
            <pc:sldMk cId="1877291943" sldId="509"/>
            <ac:spMk id="4" creationId="{A0DC438D-3B35-4DA6-86CA-E3FF25CA6D7D}"/>
          </ac:spMkLst>
        </pc:spChg>
        <pc:spChg chg="mod">
          <ac:chgData name="Vanessa Lewis" userId="S::vanessa.lewis@sunwestsd.ca::ff8e74ba-4c0f-474e-9f9f-82475ea22a19" providerId="AD" clId="Web-{8A9BD95A-86E5-9D51-CD07-FF2A97744E09}" dt="2020-02-24T19:29:33.926" v="145" actId="1076"/>
          <ac:spMkLst>
            <pc:docMk/>
            <pc:sldMk cId="1877291943" sldId="509"/>
            <ac:spMk id="6" creationId="{BDFF1F35-845C-4E0D-AE0F-02F69DCC5384}"/>
          </ac:spMkLst>
        </pc:spChg>
        <pc:picChg chg="add mod">
          <ac:chgData name="Vanessa Lewis" userId="S::vanessa.lewis@sunwestsd.ca::ff8e74ba-4c0f-474e-9f9f-82475ea22a19" providerId="AD" clId="Web-{8A9BD95A-86E5-9D51-CD07-FF2A97744E09}" dt="2020-02-24T19:30:15.505" v="149" actId="1076"/>
          <ac:picMkLst>
            <pc:docMk/>
            <pc:sldMk cId="1877291943" sldId="509"/>
            <ac:picMk id="3" creationId="{8FDD8884-1FA0-44D6-AE57-CC1BA379F6C3}"/>
          </ac:picMkLst>
        </pc:picChg>
      </pc:sldChg>
    </pc:docChg>
  </pc:docChgLst>
  <pc:docChgLst>
    <pc:chgData name="Vanessa Lewis" userId="S::vanessa.lewis@sunwestsd.ca::ff8e74ba-4c0f-474e-9f9f-82475ea22a19" providerId="AD" clId="Web-{5DDF8320-09F1-2845-4F9D-99527276B6A4}"/>
    <pc:docChg chg="addSld modSld">
      <pc:chgData name="Vanessa Lewis" userId="S::vanessa.lewis@sunwestsd.ca::ff8e74ba-4c0f-474e-9f9f-82475ea22a19" providerId="AD" clId="Web-{5DDF8320-09F1-2845-4F9D-99527276B6A4}" dt="2020-02-24T18:08:07.109" v="1394" actId="14100"/>
      <pc:docMkLst>
        <pc:docMk/>
      </pc:docMkLst>
      <pc:sldChg chg="addSp delSp modSp mod setBg modClrScheme chgLayout modNotes">
        <pc:chgData name="Vanessa Lewis" userId="S::vanessa.lewis@sunwestsd.ca::ff8e74ba-4c0f-474e-9f9f-82475ea22a19" providerId="AD" clId="Web-{5DDF8320-09F1-2845-4F9D-99527276B6A4}" dt="2020-02-24T18:08:07.109" v="1394" actId="14100"/>
        <pc:sldMkLst>
          <pc:docMk/>
          <pc:sldMk cId="524062625" sldId="401"/>
        </pc:sldMkLst>
        <pc:spChg chg="mod">
          <ac:chgData name="Vanessa Lewis" userId="S::vanessa.lewis@sunwestsd.ca::ff8e74ba-4c0f-474e-9f9f-82475ea22a19" providerId="AD" clId="Web-{5DDF8320-09F1-2845-4F9D-99527276B6A4}" dt="2020-02-24T18:06:52.513" v="1313"/>
          <ac:spMkLst>
            <pc:docMk/>
            <pc:sldMk cId="524062625" sldId="401"/>
            <ac:spMk id="2" creationId="{F23B4386-142B-4E79-A087-CCB3A6E92A44}"/>
          </ac:spMkLst>
        </pc:spChg>
        <pc:spChg chg="mod">
          <ac:chgData name="Vanessa Lewis" userId="S::vanessa.lewis@sunwestsd.ca::ff8e74ba-4c0f-474e-9f9f-82475ea22a19" providerId="AD" clId="Web-{5DDF8320-09F1-2845-4F9D-99527276B6A4}" dt="2020-02-24T18:08:07.109" v="1394" actId="14100"/>
          <ac:spMkLst>
            <pc:docMk/>
            <pc:sldMk cId="524062625" sldId="401"/>
            <ac:spMk id="3" creationId="{BFB10570-08CE-4B9E-AB6E-DE30F5F085C7}"/>
          </ac:spMkLst>
        </pc:spChg>
        <pc:spChg chg="add mod">
          <ac:chgData name="Vanessa Lewis" userId="S::vanessa.lewis@sunwestsd.ca::ff8e74ba-4c0f-474e-9f9f-82475ea22a19" providerId="AD" clId="Web-{5DDF8320-09F1-2845-4F9D-99527276B6A4}" dt="2020-02-24T18:06:52.513" v="1313"/>
          <ac:spMkLst>
            <pc:docMk/>
            <pc:sldMk cId="524062625" sldId="401"/>
            <ac:spMk id="7" creationId="{471A772C-64F1-4D32-8E23-641F65E93ECB}"/>
          </ac:spMkLst>
        </pc:spChg>
        <pc:picChg chg="del">
          <ac:chgData name="Vanessa Lewis" userId="S::vanessa.lewis@sunwestsd.ca::ff8e74ba-4c0f-474e-9f9f-82475ea22a19" providerId="AD" clId="Web-{5DDF8320-09F1-2845-4F9D-99527276B6A4}" dt="2020-02-24T18:01:48.393" v="484"/>
          <ac:picMkLst>
            <pc:docMk/>
            <pc:sldMk cId="524062625" sldId="401"/>
            <ac:picMk id="4" creationId="{00000000-0000-0000-0000-000000000000}"/>
          </ac:picMkLst>
        </pc:picChg>
        <pc:picChg chg="add mod">
          <ac:chgData name="Vanessa Lewis" userId="S::vanessa.lewis@sunwestsd.ca::ff8e74ba-4c0f-474e-9f9f-82475ea22a19" providerId="AD" clId="Web-{5DDF8320-09F1-2845-4F9D-99527276B6A4}" dt="2020-02-24T18:07:02.795" v="1315" actId="1076"/>
          <ac:picMkLst>
            <pc:docMk/>
            <pc:sldMk cId="524062625" sldId="401"/>
            <ac:picMk id="5" creationId="{DE2F6B44-066F-4FF8-8C31-F8884E3D2731}"/>
          </ac:picMkLst>
        </pc:picChg>
      </pc:sldChg>
      <pc:sldChg chg="add replId">
        <pc:chgData name="Vanessa Lewis" userId="S::vanessa.lewis@sunwestsd.ca::ff8e74ba-4c0f-474e-9f9f-82475ea22a19" providerId="AD" clId="Web-{5DDF8320-09F1-2845-4F9D-99527276B6A4}" dt="2020-02-24T17:59:48.998" v="0"/>
        <pc:sldMkLst>
          <pc:docMk/>
          <pc:sldMk cId="2459051514" sldId="580"/>
        </pc:sldMkLst>
      </pc:sldChg>
    </pc:docChg>
  </pc:docChgLst>
  <pc:docChgLst>
    <pc:chgData name="Kelli Boklaschuk" userId="S::kelli.boklaschuk@sunwestsd.ca::f84674d6-aa68-40a4-9a7f-158afae0caa9" providerId="AD" clId="Web-{65A07A3B-C480-C1A6-53AB-3DBB0468938E}"/>
    <pc:docChg chg="addSld modSld sldOrd">
      <pc:chgData name="Kelli Boklaschuk" userId="S::kelli.boklaschuk@sunwestsd.ca::f84674d6-aa68-40a4-9a7f-158afae0caa9" providerId="AD" clId="Web-{65A07A3B-C480-C1A6-53AB-3DBB0468938E}" dt="2020-01-27T17:40:22.350" v="1642" actId="20577"/>
      <pc:docMkLst>
        <pc:docMk/>
      </pc:docMkLst>
      <pc:sldChg chg="modNotes">
        <pc:chgData name="Kelli Boklaschuk" userId="S::kelli.boklaschuk@sunwestsd.ca::f84674d6-aa68-40a4-9a7f-158afae0caa9" providerId="AD" clId="Web-{65A07A3B-C480-C1A6-53AB-3DBB0468938E}" dt="2020-01-27T15:45:36.552" v="30"/>
        <pc:sldMkLst>
          <pc:docMk/>
          <pc:sldMk cId="1732698309" sldId="258"/>
        </pc:sldMkLst>
      </pc:sldChg>
      <pc:sldChg chg="modNotes">
        <pc:chgData name="Kelli Boklaschuk" userId="S::kelli.boklaschuk@sunwestsd.ca::f84674d6-aa68-40a4-9a7f-158afae0caa9" providerId="AD" clId="Web-{65A07A3B-C480-C1A6-53AB-3DBB0468938E}" dt="2020-01-27T15:47:37.167" v="76"/>
        <pc:sldMkLst>
          <pc:docMk/>
          <pc:sldMk cId="1440355687" sldId="260"/>
        </pc:sldMkLst>
      </pc:sldChg>
      <pc:sldChg chg="modNotes">
        <pc:chgData name="Kelli Boklaschuk" userId="S::kelli.boklaschuk@sunwestsd.ca::f84674d6-aa68-40a4-9a7f-158afae0caa9" providerId="AD" clId="Web-{65A07A3B-C480-C1A6-53AB-3DBB0468938E}" dt="2020-01-27T16:34:02.684" v="815"/>
        <pc:sldMkLst>
          <pc:docMk/>
          <pc:sldMk cId="3891631461" sldId="277"/>
        </pc:sldMkLst>
      </pc:sldChg>
      <pc:sldChg chg="modNotes">
        <pc:chgData name="Kelli Boklaschuk" userId="S::kelli.boklaschuk@sunwestsd.ca::f84674d6-aa68-40a4-9a7f-158afae0caa9" providerId="AD" clId="Web-{65A07A3B-C480-C1A6-53AB-3DBB0468938E}" dt="2020-01-27T16:32:37.024" v="788"/>
        <pc:sldMkLst>
          <pc:docMk/>
          <pc:sldMk cId="1680593358" sldId="280"/>
        </pc:sldMkLst>
      </pc:sldChg>
      <pc:sldChg chg="modNotes">
        <pc:chgData name="Kelli Boklaschuk" userId="S::kelli.boklaschuk@sunwestsd.ca::f84674d6-aa68-40a4-9a7f-158afae0caa9" providerId="AD" clId="Web-{65A07A3B-C480-C1A6-53AB-3DBB0468938E}" dt="2020-01-27T16:34:24.795" v="829"/>
        <pc:sldMkLst>
          <pc:docMk/>
          <pc:sldMk cId="729904265" sldId="281"/>
        </pc:sldMkLst>
      </pc:sldChg>
      <pc:sldChg chg="modNotes">
        <pc:chgData name="Kelli Boklaschuk" userId="S::kelli.boklaschuk@sunwestsd.ca::f84674d6-aa68-40a4-9a7f-158afae0caa9" providerId="AD" clId="Web-{65A07A3B-C480-C1A6-53AB-3DBB0468938E}" dt="2020-01-27T16:34:29.185" v="830"/>
        <pc:sldMkLst>
          <pc:docMk/>
          <pc:sldMk cId="2579699204" sldId="282"/>
        </pc:sldMkLst>
      </pc:sldChg>
      <pc:sldChg chg="modNotes">
        <pc:chgData name="Kelli Boklaschuk" userId="S::kelli.boklaschuk@sunwestsd.ca::f84674d6-aa68-40a4-9a7f-158afae0caa9" providerId="AD" clId="Web-{65A07A3B-C480-C1A6-53AB-3DBB0468938E}" dt="2020-01-27T16:34:20.607" v="824"/>
        <pc:sldMkLst>
          <pc:docMk/>
          <pc:sldMk cId="2417745458" sldId="283"/>
        </pc:sldMkLst>
      </pc:sldChg>
      <pc:sldChg chg="modNotes">
        <pc:chgData name="Kelli Boklaschuk" userId="S::kelli.boklaschuk@sunwestsd.ca::f84674d6-aa68-40a4-9a7f-158afae0caa9" providerId="AD" clId="Web-{65A07A3B-C480-C1A6-53AB-3DBB0468938E}" dt="2020-01-27T16:34:46.764" v="836"/>
        <pc:sldMkLst>
          <pc:docMk/>
          <pc:sldMk cId="1148108792" sldId="320"/>
        </pc:sldMkLst>
      </pc:sldChg>
      <pc:sldChg chg="modNotes">
        <pc:chgData name="Kelli Boklaschuk" userId="S::kelli.boklaschuk@sunwestsd.ca::f84674d6-aa68-40a4-9a7f-158afae0caa9" providerId="AD" clId="Web-{65A07A3B-C480-C1A6-53AB-3DBB0468938E}" dt="2020-01-27T16:34:50.499" v="837"/>
        <pc:sldMkLst>
          <pc:docMk/>
          <pc:sldMk cId="1486417328" sldId="321"/>
        </pc:sldMkLst>
      </pc:sldChg>
      <pc:sldChg chg="modNotes">
        <pc:chgData name="Kelli Boklaschuk" userId="S::kelli.boklaschuk@sunwestsd.ca::f84674d6-aa68-40a4-9a7f-158afae0caa9" providerId="AD" clId="Web-{65A07A3B-C480-C1A6-53AB-3DBB0468938E}" dt="2020-01-27T15:59:33.668" v="243"/>
        <pc:sldMkLst>
          <pc:docMk/>
          <pc:sldMk cId="3328254726" sldId="327"/>
        </pc:sldMkLst>
      </pc:sldChg>
      <pc:sldChg chg="modSp modNotes">
        <pc:chgData name="Kelli Boklaschuk" userId="S::kelli.boklaschuk@sunwestsd.ca::f84674d6-aa68-40a4-9a7f-158afae0caa9" providerId="AD" clId="Web-{65A07A3B-C480-C1A6-53AB-3DBB0468938E}" dt="2020-01-27T17:03:01.810" v="1354" actId="20577"/>
        <pc:sldMkLst>
          <pc:docMk/>
          <pc:sldMk cId="3183174583" sldId="328"/>
        </pc:sldMkLst>
        <pc:spChg chg="mod">
          <ac:chgData name="Kelli Boklaschuk" userId="S::kelli.boklaschuk@sunwestsd.ca::f84674d6-aa68-40a4-9a7f-158afae0caa9" providerId="AD" clId="Web-{65A07A3B-C480-C1A6-53AB-3DBB0468938E}" dt="2020-01-27T17:03:01.810" v="1354" actId="20577"/>
          <ac:spMkLst>
            <pc:docMk/>
            <pc:sldMk cId="3183174583" sldId="328"/>
            <ac:spMk id="7" creationId="{00000000-0000-0000-0000-000000000000}"/>
          </ac:spMkLst>
        </pc:spChg>
      </pc:sldChg>
      <pc:sldChg chg="modNotes">
        <pc:chgData name="Kelli Boklaschuk" userId="S::kelli.boklaschuk@sunwestsd.ca::f84674d6-aa68-40a4-9a7f-158afae0caa9" providerId="AD" clId="Web-{65A07A3B-C480-C1A6-53AB-3DBB0468938E}" dt="2020-01-27T16:02:51.880" v="322"/>
        <pc:sldMkLst>
          <pc:docMk/>
          <pc:sldMk cId="628618334" sldId="332"/>
        </pc:sldMkLst>
      </pc:sldChg>
      <pc:sldChg chg="modNotes">
        <pc:chgData name="Kelli Boklaschuk" userId="S::kelli.boklaschuk@sunwestsd.ca::f84674d6-aa68-40a4-9a7f-158afae0caa9" providerId="AD" clId="Web-{65A07A3B-C480-C1A6-53AB-3DBB0468938E}" dt="2020-01-27T16:02:59.881" v="324"/>
        <pc:sldMkLst>
          <pc:docMk/>
          <pc:sldMk cId="2900111624" sldId="333"/>
        </pc:sldMkLst>
      </pc:sldChg>
      <pc:sldChg chg="modNotes">
        <pc:chgData name="Kelli Boklaschuk" userId="S::kelli.boklaschuk@sunwestsd.ca::f84674d6-aa68-40a4-9a7f-158afae0caa9" providerId="AD" clId="Web-{65A07A3B-C480-C1A6-53AB-3DBB0468938E}" dt="2020-01-27T16:03:00.725" v="326"/>
        <pc:sldMkLst>
          <pc:docMk/>
          <pc:sldMk cId="1463649563" sldId="334"/>
        </pc:sldMkLst>
      </pc:sldChg>
      <pc:sldChg chg="modNotes">
        <pc:chgData name="Kelli Boklaschuk" userId="S::kelli.boklaschuk@sunwestsd.ca::f84674d6-aa68-40a4-9a7f-158afae0caa9" providerId="AD" clId="Web-{65A07A3B-C480-C1A6-53AB-3DBB0468938E}" dt="2020-01-27T16:03:05.084" v="327"/>
        <pc:sldMkLst>
          <pc:docMk/>
          <pc:sldMk cId="863542647" sldId="335"/>
        </pc:sldMkLst>
      </pc:sldChg>
      <pc:sldChg chg="modNotes">
        <pc:chgData name="Kelli Boklaschuk" userId="S::kelli.boklaschuk@sunwestsd.ca::f84674d6-aa68-40a4-9a7f-158afae0caa9" providerId="AD" clId="Web-{65A07A3B-C480-C1A6-53AB-3DBB0468938E}" dt="2020-01-27T16:03:09.772" v="328"/>
        <pc:sldMkLst>
          <pc:docMk/>
          <pc:sldMk cId="3908795548" sldId="336"/>
        </pc:sldMkLst>
      </pc:sldChg>
      <pc:sldChg chg="modNotes">
        <pc:chgData name="Kelli Boklaschuk" userId="S::kelli.boklaschuk@sunwestsd.ca::f84674d6-aa68-40a4-9a7f-158afae0caa9" providerId="AD" clId="Web-{65A07A3B-C480-C1A6-53AB-3DBB0468938E}" dt="2020-01-27T16:07:18.799" v="394"/>
        <pc:sldMkLst>
          <pc:docMk/>
          <pc:sldMk cId="1079005664" sldId="337"/>
        </pc:sldMkLst>
      </pc:sldChg>
      <pc:sldChg chg="modNotes">
        <pc:chgData name="Kelli Boklaschuk" userId="S::kelli.boklaschuk@sunwestsd.ca::f84674d6-aa68-40a4-9a7f-158afae0caa9" providerId="AD" clId="Web-{65A07A3B-C480-C1A6-53AB-3DBB0468938E}" dt="2020-01-27T16:07:31.831" v="396"/>
        <pc:sldMkLst>
          <pc:docMk/>
          <pc:sldMk cId="4212687065" sldId="338"/>
        </pc:sldMkLst>
      </pc:sldChg>
      <pc:sldChg chg="modNotes">
        <pc:chgData name="Kelli Boklaschuk" userId="S::kelli.boklaschuk@sunwestsd.ca::f84674d6-aa68-40a4-9a7f-158afae0caa9" providerId="AD" clId="Web-{65A07A3B-C480-C1A6-53AB-3DBB0468938E}" dt="2020-01-27T16:08:06.067" v="407"/>
        <pc:sldMkLst>
          <pc:docMk/>
          <pc:sldMk cId="2781020730" sldId="339"/>
        </pc:sldMkLst>
      </pc:sldChg>
      <pc:sldChg chg="modNotes">
        <pc:chgData name="Kelli Boklaschuk" userId="S::kelli.boklaschuk@sunwestsd.ca::f84674d6-aa68-40a4-9a7f-158afae0caa9" providerId="AD" clId="Web-{65A07A3B-C480-C1A6-53AB-3DBB0468938E}" dt="2020-01-27T16:07:36.362" v="397"/>
        <pc:sldMkLst>
          <pc:docMk/>
          <pc:sldMk cId="3980838759" sldId="340"/>
        </pc:sldMkLst>
      </pc:sldChg>
      <pc:sldChg chg="addSp modSp addAnim modAnim modNotes">
        <pc:chgData name="Kelli Boklaschuk" userId="S::kelli.boklaschuk@sunwestsd.ca::f84674d6-aa68-40a4-9a7f-158afae0caa9" providerId="AD" clId="Web-{65A07A3B-C480-C1A6-53AB-3DBB0468938E}" dt="2020-01-27T16:13:37.941" v="535"/>
        <pc:sldMkLst>
          <pc:docMk/>
          <pc:sldMk cId="1147724740" sldId="341"/>
        </pc:sldMkLst>
        <pc:spChg chg="add mod">
          <ac:chgData name="Kelli Boklaschuk" userId="S::kelli.boklaschuk@sunwestsd.ca::f84674d6-aa68-40a4-9a7f-158afae0caa9" providerId="AD" clId="Web-{65A07A3B-C480-C1A6-53AB-3DBB0468938E}" dt="2020-01-27T16:13:32.425" v="531" actId="1076"/>
          <ac:spMkLst>
            <pc:docMk/>
            <pc:sldMk cId="1147724740" sldId="341"/>
            <ac:spMk id="7" creationId="{AE4064B3-69D0-42D8-B778-2CF7575FB1E5}"/>
          </ac:spMkLst>
        </pc:spChg>
        <pc:picChg chg="add mod">
          <ac:chgData name="Kelli Boklaschuk" userId="S::kelli.boklaschuk@sunwestsd.ca::f84674d6-aa68-40a4-9a7f-158afae0caa9" providerId="AD" clId="Web-{65A07A3B-C480-C1A6-53AB-3DBB0468938E}" dt="2020-01-27T16:13:32.442" v="532" actId="1076"/>
          <ac:picMkLst>
            <pc:docMk/>
            <pc:sldMk cId="1147724740" sldId="341"/>
            <ac:picMk id="4" creationId="{3478F654-9C4F-40BA-8A5A-66FDB15922BE}"/>
          </ac:picMkLst>
        </pc:picChg>
      </pc:sldChg>
      <pc:sldChg chg="addSp modSp addAnim modAnim modNotes">
        <pc:chgData name="Kelli Boklaschuk" userId="S::kelli.boklaschuk@sunwestsd.ca::f84674d6-aa68-40a4-9a7f-158afae0caa9" providerId="AD" clId="Web-{65A07A3B-C480-C1A6-53AB-3DBB0468938E}" dt="2020-01-27T16:21:55.292" v="679" actId="20577"/>
        <pc:sldMkLst>
          <pc:docMk/>
          <pc:sldMk cId="3863980806" sldId="342"/>
        </pc:sldMkLst>
        <pc:spChg chg="add mod">
          <ac:chgData name="Kelli Boklaschuk" userId="S::kelli.boklaschuk@sunwestsd.ca::f84674d6-aa68-40a4-9a7f-158afae0caa9" providerId="AD" clId="Web-{65A07A3B-C480-C1A6-53AB-3DBB0468938E}" dt="2020-01-27T16:19:51.709" v="668" actId="20577"/>
          <ac:spMkLst>
            <pc:docMk/>
            <pc:sldMk cId="3863980806" sldId="342"/>
            <ac:spMk id="3" creationId="{81919A13-A976-4FE1-8468-99D7D5AE566F}"/>
          </ac:spMkLst>
        </pc:spChg>
        <pc:spChg chg="mod">
          <ac:chgData name="Kelli Boklaschuk" userId="S::kelli.boklaschuk@sunwestsd.ca::f84674d6-aa68-40a4-9a7f-158afae0caa9" providerId="AD" clId="Web-{65A07A3B-C480-C1A6-53AB-3DBB0468938E}" dt="2020-01-27T16:21:55.292" v="679" actId="20577"/>
          <ac:spMkLst>
            <pc:docMk/>
            <pc:sldMk cId="3863980806" sldId="342"/>
            <ac:spMk id="5" creationId="{00000000-0000-0000-0000-000000000000}"/>
          </ac:spMkLst>
        </pc:spChg>
      </pc:sldChg>
      <pc:sldChg chg="modNotes">
        <pc:chgData name="Kelli Boklaschuk" userId="S::kelli.boklaschuk@sunwestsd.ca::f84674d6-aa68-40a4-9a7f-158afae0caa9" providerId="AD" clId="Web-{65A07A3B-C480-C1A6-53AB-3DBB0468938E}" dt="2020-01-27T16:17:40.702" v="550"/>
        <pc:sldMkLst>
          <pc:docMk/>
          <pc:sldMk cId="3096737278" sldId="343"/>
        </pc:sldMkLst>
      </pc:sldChg>
      <pc:sldChg chg="modSp modNotes">
        <pc:chgData name="Kelli Boklaschuk" userId="S::kelli.boklaschuk@sunwestsd.ca::f84674d6-aa68-40a4-9a7f-158afae0caa9" providerId="AD" clId="Web-{65A07A3B-C480-C1A6-53AB-3DBB0468938E}" dt="2020-01-27T16:29:25.906" v="706" actId="20577"/>
        <pc:sldMkLst>
          <pc:docMk/>
          <pc:sldMk cId="2702687696" sldId="344"/>
        </pc:sldMkLst>
        <pc:graphicFrameChg chg="modGraphic">
          <ac:chgData name="Kelli Boklaschuk" userId="S::kelli.boklaschuk@sunwestsd.ca::f84674d6-aa68-40a4-9a7f-158afae0caa9" providerId="AD" clId="Web-{65A07A3B-C480-C1A6-53AB-3DBB0468938E}" dt="2020-01-27T16:29:13.202" v="703" actId="20577"/>
          <ac:graphicFrameMkLst>
            <pc:docMk/>
            <pc:sldMk cId="2702687696" sldId="344"/>
            <ac:graphicFrameMk id="5" creationId="{FDAEA3EA-8F04-4860-9AB3-8C5C2FE382AD}"/>
          </ac:graphicFrameMkLst>
        </pc:graphicFrameChg>
        <pc:graphicFrameChg chg="modGraphic">
          <ac:chgData name="Kelli Boklaschuk" userId="S::kelli.boklaschuk@sunwestsd.ca::f84674d6-aa68-40a4-9a7f-158afae0caa9" providerId="AD" clId="Web-{65A07A3B-C480-C1A6-53AB-3DBB0468938E}" dt="2020-01-27T16:29:25.906" v="706" actId="20577"/>
          <ac:graphicFrameMkLst>
            <pc:docMk/>
            <pc:sldMk cId="2702687696" sldId="344"/>
            <ac:graphicFrameMk id="658" creationId="{82F2D3E1-B976-4C36-96B2-18707FCAF2BE}"/>
          </ac:graphicFrameMkLst>
        </pc:graphicFrameChg>
      </pc:sldChg>
      <pc:sldChg chg="modSp addAnim modAnim modNotes">
        <pc:chgData name="Kelli Boklaschuk" userId="S::kelli.boklaschuk@sunwestsd.ca::f84674d6-aa68-40a4-9a7f-158afae0caa9" providerId="AD" clId="Web-{65A07A3B-C480-C1A6-53AB-3DBB0468938E}" dt="2020-01-27T16:28:25.544" v="695"/>
        <pc:sldMkLst>
          <pc:docMk/>
          <pc:sldMk cId="3001938404" sldId="345"/>
        </pc:sldMkLst>
        <pc:graphicFrameChg chg="modGraphic">
          <ac:chgData name="Kelli Boklaschuk" userId="S::kelli.boklaschuk@sunwestsd.ca::f84674d6-aa68-40a4-9a7f-158afae0caa9" providerId="AD" clId="Web-{65A07A3B-C480-C1A6-53AB-3DBB0468938E}" dt="2020-01-27T16:27:58.715" v="686" actId="20577"/>
          <ac:graphicFrameMkLst>
            <pc:docMk/>
            <pc:sldMk cId="3001938404" sldId="345"/>
            <ac:graphicFrameMk id="5" creationId="{FDAEA3EA-8F04-4860-9AB3-8C5C2FE382AD}"/>
          </ac:graphicFrameMkLst>
        </pc:graphicFrameChg>
        <pc:graphicFrameChg chg="modGraphic">
          <ac:chgData name="Kelli Boklaschuk" userId="S::kelli.boklaschuk@sunwestsd.ca::f84674d6-aa68-40a4-9a7f-158afae0caa9" providerId="AD" clId="Web-{65A07A3B-C480-C1A6-53AB-3DBB0468938E}" dt="2020-01-27T16:28:13.668" v="689" actId="20577"/>
          <ac:graphicFrameMkLst>
            <pc:docMk/>
            <pc:sldMk cId="3001938404" sldId="345"/>
            <ac:graphicFrameMk id="658" creationId="{82F2D3E1-B976-4C36-96B2-18707FCAF2BE}"/>
          </ac:graphicFrameMkLst>
        </pc:graphicFrameChg>
      </pc:sldChg>
      <pc:sldChg chg="modSp modNotes">
        <pc:chgData name="Kelli Boklaschuk" userId="S::kelli.boklaschuk@sunwestsd.ca::f84674d6-aa68-40a4-9a7f-158afae0caa9" providerId="AD" clId="Web-{65A07A3B-C480-C1A6-53AB-3DBB0468938E}" dt="2020-01-27T16:29:00.405" v="699" actId="20577"/>
        <pc:sldMkLst>
          <pc:docMk/>
          <pc:sldMk cId="1909148985" sldId="346"/>
        </pc:sldMkLst>
        <pc:graphicFrameChg chg="modGraphic">
          <ac:chgData name="Kelli Boklaschuk" userId="S::kelli.boklaschuk@sunwestsd.ca::f84674d6-aa68-40a4-9a7f-158afae0caa9" providerId="AD" clId="Web-{65A07A3B-C480-C1A6-53AB-3DBB0468938E}" dt="2020-01-27T16:29:00.405" v="699" actId="20577"/>
          <ac:graphicFrameMkLst>
            <pc:docMk/>
            <pc:sldMk cId="1909148985" sldId="346"/>
            <ac:graphicFrameMk id="6" creationId="{00000000-0000-0000-0000-000000000000}"/>
          </ac:graphicFrameMkLst>
        </pc:graphicFrameChg>
      </pc:sldChg>
      <pc:sldChg chg="modNotes">
        <pc:chgData name="Kelli Boklaschuk" userId="S::kelli.boklaschuk@sunwestsd.ca::f84674d6-aa68-40a4-9a7f-158afae0caa9" providerId="AD" clId="Web-{65A07A3B-C480-C1A6-53AB-3DBB0468938E}" dt="2020-01-27T16:31:24.755" v="756"/>
        <pc:sldMkLst>
          <pc:docMk/>
          <pc:sldMk cId="63304672" sldId="347"/>
        </pc:sldMkLst>
      </pc:sldChg>
      <pc:sldChg chg="modNotes">
        <pc:chgData name="Kelli Boklaschuk" userId="S::kelli.boklaschuk@sunwestsd.ca::f84674d6-aa68-40a4-9a7f-158afae0caa9" providerId="AD" clId="Web-{65A07A3B-C480-C1A6-53AB-3DBB0468938E}" dt="2020-01-27T16:03:39.164" v="331"/>
        <pc:sldMkLst>
          <pc:docMk/>
          <pc:sldMk cId="2876890198" sldId="364"/>
        </pc:sldMkLst>
      </pc:sldChg>
      <pc:sldChg chg="modSp modNotes">
        <pc:chgData name="Kelli Boklaschuk" userId="S::kelli.boklaschuk@sunwestsd.ca::f84674d6-aa68-40a4-9a7f-158afae0caa9" providerId="AD" clId="Web-{65A07A3B-C480-C1A6-53AB-3DBB0468938E}" dt="2020-01-27T16:27:36.636" v="683"/>
        <pc:sldMkLst>
          <pc:docMk/>
          <pc:sldMk cId="441886553" sldId="376"/>
        </pc:sldMkLst>
        <pc:spChg chg="mod">
          <ac:chgData name="Kelli Boklaschuk" userId="S::kelli.boklaschuk@sunwestsd.ca::f84674d6-aa68-40a4-9a7f-158afae0caa9" providerId="AD" clId="Web-{65A07A3B-C480-C1A6-53AB-3DBB0468938E}" dt="2020-01-27T16:21:21.087" v="676" actId="20577"/>
          <ac:spMkLst>
            <pc:docMk/>
            <pc:sldMk cId="441886553" sldId="376"/>
            <ac:spMk id="5" creationId="{00000000-0000-0000-0000-000000000000}"/>
          </ac:spMkLst>
        </pc:spChg>
      </pc:sldChg>
      <pc:sldChg chg="modNotes">
        <pc:chgData name="Kelli Boklaschuk" userId="S::kelli.boklaschuk@sunwestsd.ca::f84674d6-aa68-40a4-9a7f-158afae0caa9" providerId="AD" clId="Web-{65A07A3B-C480-C1A6-53AB-3DBB0468938E}" dt="2020-01-27T16:07:48.081" v="401"/>
        <pc:sldMkLst>
          <pc:docMk/>
          <pc:sldMk cId="746708930" sldId="377"/>
        </pc:sldMkLst>
      </pc:sldChg>
      <pc:sldChg chg="modNotes">
        <pc:chgData name="Kelli Boklaschuk" userId="S::kelli.boklaschuk@sunwestsd.ca::f84674d6-aa68-40a4-9a7f-158afae0caa9" providerId="AD" clId="Web-{65A07A3B-C480-C1A6-53AB-3DBB0468938E}" dt="2020-01-27T16:09:52.931" v="469"/>
        <pc:sldMkLst>
          <pc:docMk/>
          <pc:sldMk cId="271052941" sldId="379"/>
        </pc:sldMkLst>
      </pc:sldChg>
      <pc:sldChg chg="modNotes">
        <pc:chgData name="Kelli Boklaschuk" userId="S::kelli.boklaschuk@sunwestsd.ca::f84674d6-aa68-40a4-9a7f-158afae0caa9" providerId="AD" clId="Web-{65A07A3B-C480-C1A6-53AB-3DBB0468938E}" dt="2020-01-27T16:09:37.977" v="439"/>
        <pc:sldMkLst>
          <pc:docMk/>
          <pc:sldMk cId="3888150419" sldId="380"/>
        </pc:sldMkLst>
      </pc:sldChg>
      <pc:sldChg chg="modNotes">
        <pc:chgData name="Kelli Boklaschuk" userId="S::kelli.boklaschuk@sunwestsd.ca::f84674d6-aa68-40a4-9a7f-158afae0caa9" providerId="AD" clId="Web-{65A07A3B-C480-C1A6-53AB-3DBB0468938E}" dt="2020-01-27T16:07:08.220" v="392"/>
        <pc:sldMkLst>
          <pc:docMk/>
          <pc:sldMk cId="3078939182" sldId="381"/>
        </pc:sldMkLst>
      </pc:sldChg>
      <pc:sldChg chg="modNotes">
        <pc:chgData name="Kelli Boklaschuk" userId="S::kelli.boklaschuk@sunwestsd.ca::f84674d6-aa68-40a4-9a7f-158afae0caa9" providerId="AD" clId="Web-{65A07A3B-C480-C1A6-53AB-3DBB0468938E}" dt="2020-01-27T15:51:30.193" v="150"/>
        <pc:sldMkLst>
          <pc:docMk/>
          <pc:sldMk cId="2952499942" sldId="382"/>
        </pc:sldMkLst>
      </pc:sldChg>
      <pc:sldChg chg="modNotes">
        <pc:chgData name="Kelli Boklaschuk" userId="S::kelli.boklaschuk@sunwestsd.ca::f84674d6-aa68-40a4-9a7f-158afae0caa9" providerId="AD" clId="Web-{65A07A3B-C480-C1A6-53AB-3DBB0468938E}" dt="2020-01-27T15:57:28.959" v="179"/>
        <pc:sldMkLst>
          <pc:docMk/>
          <pc:sldMk cId="3274275415" sldId="383"/>
        </pc:sldMkLst>
      </pc:sldChg>
      <pc:sldChg chg="modNotes">
        <pc:chgData name="Kelli Boklaschuk" userId="S::kelli.boklaschuk@sunwestsd.ca::f84674d6-aa68-40a4-9a7f-158afae0caa9" providerId="AD" clId="Web-{65A07A3B-C480-C1A6-53AB-3DBB0468938E}" dt="2020-01-27T16:01:24.345" v="266"/>
        <pc:sldMkLst>
          <pc:docMk/>
          <pc:sldMk cId="685241703" sldId="384"/>
        </pc:sldMkLst>
      </pc:sldChg>
      <pc:sldChg chg="modSp modNotes">
        <pc:chgData name="Kelli Boklaschuk" userId="S::kelli.boklaschuk@sunwestsd.ca::f84674d6-aa68-40a4-9a7f-158afae0caa9" providerId="AD" clId="Web-{65A07A3B-C480-C1A6-53AB-3DBB0468938E}" dt="2020-01-27T16:01:54.018" v="274"/>
        <pc:sldMkLst>
          <pc:docMk/>
          <pc:sldMk cId="3103200380" sldId="385"/>
        </pc:sldMkLst>
        <pc:spChg chg="mod">
          <ac:chgData name="Kelli Boklaschuk" userId="S::kelli.boklaschuk@sunwestsd.ca::f84674d6-aa68-40a4-9a7f-158afae0caa9" providerId="AD" clId="Web-{65A07A3B-C480-C1A6-53AB-3DBB0468938E}" dt="2020-01-27T16:01:07.579" v="264" actId="20577"/>
          <ac:spMkLst>
            <pc:docMk/>
            <pc:sldMk cId="3103200380" sldId="385"/>
            <ac:spMk id="5" creationId="{CDB6CB05-9C79-4284-9E5F-79DCBFC136AB}"/>
          </ac:spMkLst>
        </pc:spChg>
      </pc:sldChg>
      <pc:sldChg chg="modNotes">
        <pc:chgData name="Kelli Boklaschuk" userId="S::kelli.boklaschuk@sunwestsd.ca::f84674d6-aa68-40a4-9a7f-158afae0caa9" providerId="AD" clId="Web-{65A07A3B-C480-C1A6-53AB-3DBB0468938E}" dt="2020-01-27T16:01:36.080" v="269"/>
        <pc:sldMkLst>
          <pc:docMk/>
          <pc:sldMk cId="3256791065" sldId="386"/>
        </pc:sldMkLst>
      </pc:sldChg>
      <pc:sldChg chg="modNotes">
        <pc:chgData name="Kelli Boklaschuk" userId="S::kelli.boklaschuk@sunwestsd.ca::f84674d6-aa68-40a4-9a7f-158afae0caa9" providerId="AD" clId="Web-{65A07A3B-C480-C1A6-53AB-3DBB0468938E}" dt="2020-01-27T16:02:42.317" v="320"/>
        <pc:sldMkLst>
          <pc:docMk/>
          <pc:sldMk cId="2068611595" sldId="388"/>
        </pc:sldMkLst>
      </pc:sldChg>
      <pc:sldChg chg="modNotes">
        <pc:chgData name="Kelli Boklaschuk" userId="S::kelli.boklaschuk@sunwestsd.ca::f84674d6-aa68-40a4-9a7f-158afae0caa9" providerId="AD" clId="Web-{65A07A3B-C480-C1A6-53AB-3DBB0468938E}" dt="2020-01-27T16:02:47.302" v="321"/>
        <pc:sldMkLst>
          <pc:docMk/>
          <pc:sldMk cId="3271909458" sldId="389"/>
        </pc:sldMkLst>
      </pc:sldChg>
      <pc:sldChg chg="modNotes">
        <pc:chgData name="Kelli Boklaschuk" userId="S::kelli.boklaschuk@sunwestsd.ca::f84674d6-aa68-40a4-9a7f-158afae0caa9" providerId="AD" clId="Web-{65A07A3B-C480-C1A6-53AB-3DBB0468938E}" dt="2020-01-27T16:07:26.518" v="395"/>
        <pc:sldMkLst>
          <pc:docMk/>
          <pc:sldMk cId="15711547" sldId="390"/>
        </pc:sldMkLst>
      </pc:sldChg>
      <pc:sldChg chg="modNotes">
        <pc:chgData name="Kelli Boklaschuk" userId="S::kelli.boklaschuk@sunwestsd.ca::f84674d6-aa68-40a4-9a7f-158afae0caa9" providerId="AD" clId="Web-{65A07A3B-C480-C1A6-53AB-3DBB0468938E}" dt="2020-01-27T16:07:57.597" v="404"/>
        <pc:sldMkLst>
          <pc:docMk/>
          <pc:sldMk cId="1579796741" sldId="391"/>
        </pc:sldMkLst>
      </pc:sldChg>
      <pc:sldChg chg="modNotes">
        <pc:chgData name="Kelli Boklaschuk" userId="S::kelli.boklaschuk@sunwestsd.ca::f84674d6-aa68-40a4-9a7f-158afae0caa9" providerId="AD" clId="Web-{65A07A3B-C480-C1A6-53AB-3DBB0468938E}" dt="2020-01-27T16:10:34.417" v="479"/>
        <pc:sldMkLst>
          <pc:docMk/>
          <pc:sldMk cId="4232395751" sldId="392"/>
        </pc:sldMkLst>
      </pc:sldChg>
      <pc:sldChg chg="modNotes">
        <pc:chgData name="Kelli Boklaschuk" userId="S::kelli.boklaschuk@sunwestsd.ca::f84674d6-aa68-40a4-9a7f-158afae0caa9" providerId="AD" clId="Web-{65A07A3B-C480-C1A6-53AB-3DBB0468938E}" dt="2020-01-27T16:11:05.669" v="480"/>
        <pc:sldMkLst>
          <pc:docMk/>
          <pc:sldMk cId="3334944120" sldId="393"/>
        </pc:sldMkLst>
      </pc:sldChg>
      <pc:sldChg chg="modNotes">
        <pc:chgData name="Kelli Boklaschuk" userId="S::kelli.boklaschuk@sunwestsd.ca::f84674d6-aa68-40a4-9a7f-158afae0caa9" providerId="AD" clId="Web-{65A07A3B-C480-C1A6-53AB-3DBB0468938E}" dt="2020-01-27T16:30:47.129" v="727"/>
        <pc:sldMkLst>
          <pc:docMk/>
          <pc:sldMk cId="2257737244" sldId="394"/>
        </pc:sldMkLst>
      </pc:sldChg>
      <pc:sldChg chg="modNotes">
        <pc:chgData name="Kelli Boklaschuk" userId="S::kelli.boklaschuk@sunwestsd.ca::f84674d6-aa68-40a4-9a7f-158afae0caa9" providerId="AD" clId="Web-{65A07A3B-C480-C1A6-53AB-3DBB0468938E}" dt="2020-01-27T16:32:19.789" v="768"/>
        <pc:sldMkLst>
          <pc:docMk/>
          <pc:sldMk cId="1715877059" sldId="395"/>
        </pc:sldMkLst>
      </pc:sldChg>
      <pc:sldChg chg="modNotes">
        <pc:chgData name="Kelli Boklaschuk" userId="S::kelli.boklaschuk@sunwestsd.ca::f84674d6-aa68-40a4-9a7f-158afae0caa9" providerId="AD" clId="Web-{65A07A3B-C480-C1A6-53AB-3DBB0468938E}" dt="2020-01-27T15:51:16.208" v="138"/>
        <pc:sldMkLst>
          <pc:docMk/>
          <pc:sldMk cId="820571283" sldId="396"/>
        </pc:sldMkLst>
      </pc:sldChg>
      <pc:sldChg chg="modNotes">
        <pc:chgData name="Kelli Boklaschuk" userId="S::kelli.boklaschuk@sunwestsd.ca::f84674d6-aa68-40a4-9a7f-158afae0caa9" providerId="AD" clId="Web-{65A07A3B-C480-C1A6-53AB-3DBB0468938E}" dt="2020-01-27T15:50:27.722" v="124"/>
        <pc:sldMkLst>
          <pc:docMk/>
          <pc:sldMk cId="3319079956" sldId="397"/>
        </pc:sldMkLst>
      </pc:sldChg>
      <pc:sldChg chg="modNotes">
        <pc:chgData name="Kelli Boklaschuk" userId="S::kelli.boklaschuk@sunwestsd.ca::f84674d6-aa68-40a4-9a7f-158afae0caa9" providerId="AD" clId="Web-{65A07A3B-C480-C1A6-53AB-3DBB0468938E}" dt="2020-01-27T15:52:13.648" v="160"/>
        <pc:sldMkLst>
          <pc:docMk/>
          <pc:sldMk cId="455120359" sldId="399"/>
        </pc:sldMkLst>
      </pc:sldChg>
      <pc:sldChg chg="modNotes">
        <pc:chgData name="Kelli Boklaschuk" userId="S::kelli.boklaschuk@sunwestsd.ca::f84674d6-aa68-40a4-9a7f-158afae0caa9" providerId="AD" clId="Web-{65A07A3B-C480-C1A6-53AB-3DBB0468938E}" dt="2020-01-27T16:04:20.947" v="343"/>
        <pc:sldMkLst>
          <pc:docMk/>
          <pc:sldMk cId="704309358" sldId="400"/>
        </pc:sldMkLst>
      </pc:sldChg>
      <pc:sldChg chg="modNotes">
        <pc:chgData name="Kelli Boklaschuk" userId="S::kelli.boklaschuk@sunwestsd.ca::f84674d6-aa68-40a4-9a7f-158afae0caa9" providerId="AD" clId="Web-{65A07A3B-C480-C1A6-53AB-3DBB0468938E}" dt="2020-01-27T15:44:25.986" v="9"/>
        <pc:sldMkLst>
          <pc:docMk/>
          <pc:sldMk cId="4035239977" sldId="403"/>
        </pc:sldMkLst>
      </pc:sldChg>
      <pc:sldChg chg="modNotes">
        <pc:chgData name="Kelli Boklaschuk" userId="S::kelli.boklaschuk@sunwestsd.ca::f84674d6-aa68-40a4-9a7f-158afae0caa9" providerId="AD" clId="Web-{65A07A3B-C480-C1A6-53AB-3DBB0468938E}" dt="2020-01-27T15:48:39.029" v="89"/>
        <pc:sldMkLst>
          <pc:docMk/>
          <pc:sldMk cId="1148802222" sldId="404"/>
        </pc:sldMkLst>
      </pc:sldChg>
      <pc:sldChg chg="addSp modSp modNotes">
        <pc:chgData name="Kelli Boklaschuk" userId="S::kelli.boklaschuk@sunwestsd.ca::f84674d6-aa68-40a4-9a7f-158afae0caa9" providerId="AD" clId="Web-{65A07A3B-C480-C1A6-53AB-3DBB0468938E}" dt="2020-01-27T16:30:19.221" v="717" actId="20577"/>
        <pc:sldMkLst>
          <pc:docMk/>
          <pc:sldMk cId="422447342" sldId="405"/>
        </pc:sldMkLst>
        <pc:spChg chg="add mod">
          <ac:chgData name="Kelli Boklaschuk" userId="S::kelli.boklaschuk@sunwestsd.ca::f84674d6-aa68-40a4-9a7f-158afae0caa9" providerId="AD" clId="Web-{65A07A3B-C480-C1A6-53AB-3DBB0468938E}" dt="2020-01-27T16:30:19.221" v="717" actId="20577"/>
          <ac:spMkLst>
            <pc:docMk/>
            <pc:sldMk cId="422447342" sldId="405"/>
            <ac:spMk id="6" creationId="{83C1C5B9-BD23-40A4-BD1D-17D4575E35B6}"/>
          </ac:spMkLst>
        </pc:spChg>
        <pc:picChg chg="add mod">
          <ac:chgData name="Kelli Boklaschuk" userId="S::kelli.boklaschuk@sunwestsd.ca::f84674d6-aa68-40a4-9a7f-158afae0caa9" providerId="AD" clId="Web-{65A07A3B-C480-C1A6-53AB-3DBB0468938E}" dt="2020-01-27T16:30:14.752" v="715" actId="1076"/>
          <ac:picMkLst>
            <pc:docMk/>
            <pc:sldMk cId="422447342" sldId="405"/>
            <ac:picMk id="3" creationId="{3F91D37A-31AB-4007-B12C-3DCD094A1074}"/>
          </ac:picMkLst>
        </pc:picChg>
        <pc:picChg chg="mod">
          <ac:chgData name="Kelli Boklaschuk" userId="S::kelli.boklaschuk@sunwestsd.ca::f84674d6-aa68-40a4-9a7f-158afae0caa9" providerId="AD" clId="Web-{65A07A3B-C480-C1A6-53AB-3DBB0468938E}" dt="2020-01-27T16:29:40.876" v="707" actId="1076"/>
          <ac:picMkLst>
            <pc:docMk/>
            <pc:sldMk cId="422447342" sldId="405"/>
            <ac:picMk id="5" creationId="{00000000-0000-0000-0000-000000000000}"/>
          </ac:picMkLst>
        </pc:picChg>
      </pc:sldChg>
      <pc:sldChg chg="modNotes">
        <pc:chgData name="Kelli Boklaschuk" userId="S::kelli.boklaschuk@sunwestsd.ca::f84674d6-aa68-40a4-9a7f-158afae0caa9" providerId="AD" clId="Web-{65A07A3B-C480-C1A6-53AB-3DBB0468938E}" dt="2020-01-27T16:03:13.569" v="329"/>
        <pc:sldMkLst>
          <pc:docMk/>
          <pc:sldMk cId="3836019062" sldId="408"/>
        </pc:sldMkLst>
      </pc:sldChg>
      <pc:sldChg chg="modSp modNotes">
        <pc:chgData name="Kelli Boklaschuk" userId="S::kelli.boklaschuk@sunwestsd.ca::f84674d6-aa68-40a4-9a7f-158afae0caa9" providerId="AD" clId="Web-{65A07A3B-C480-C1A6-53AB-3DBB0468938E}" dt="2020-01-27T16:33:45.824" v="808"/>
        <pc:sldMkLst>
          <pc:docMk/>
          <pc:sldMk cId="1446930859" sldId="416"/>
        </pc:sldMkLst>
        <pc:picChg chg="mod">
          <ac:chgData name="Kelli Boklaschuk" userId="S::kelli.boklaschuk@sunwestsd.ca::f84674d6-aa68-40a4-9a7f-158afae0caa9" providerId="AD" clId="Web-{65A07A3B-C480-C1A6-53AB-3DBB0468938E}" dt="2020-01-27T16:31:43.678" v="761" actId="14100"/>
          <ac:picMkLst>
            <pc:docMk/>
            <pc:sldMk cId="1446930859" sldId="416"/>
            <ac:picMk id="7" creationId="{00000000-0000-0000-0000-000000000000}"/>
          </ac:picMkLst>
        </pc:picChg>
      </pc:sldChg>
      <pc:sldChg chg="modSp">
        <pc:chgData name="Kelli Boklaschuk" userId="S::kelli.boklaschuk@sunwestsd.ca::f84674d6-aa68-40a4-9a7f-158afae0caa9" providerId="AD" clId="Web-{65A07A3B-C480-C1A6-53AB-3DBB0468938E}" dt="2020-01-27T17:13:55.528" v="1371" actId="20577"/>
        <pc:sldMkLst>
          <pc:docMk/>
          <pc:sldMk cId="3915145541" sldId="427"/>
        </pc:sldMkLst>
        <pc:graphicFrameChg chg="modGraphic">
          <ac:chgData name="Kelli Boklaschuk" userId="S::kelli.boklaschuk@sunwestsd.ca::f84674d6-aa68-40a4-9a7f-158afae0caa9" providerId="AD" clId="Web-{65A07A3B-C480-C1A6-53AB-3DBB0468938E}" dt="2020-01-27T17:13:47.559" v="1369" actId="20577"/>
          <ac:graphicFrameMkLst>
            <pc:docMk/>
            <pc:sldMk cId="3915145541" sldId="427"/>
            <ac:graphicFrameMk id="7" creationId="{2BEAB491-242A-44E0-B095-ACCD98AB3E8B}"/>
          </ac:graphicFrameMkLst>
        </pc:graphicFrameChg>
        <pc:graphicFrameChg chg="modGraphic">
          <ac:chgData name="Kelli Boklaschuk" userId="S::kelli.boklaschuk@sunwestsd.ca::f84674d6-aa68-40a4-9a7f-158afae0caa9" providerId="AD" clId="Web-{65A07A3B-C480-C1A6-53AB-3DBB0468938E}" dt="2020-01-27T17:13:55.528" v="1371" actId="20577"/>
          <ac:graphicFrameMkLst>
            <pc:docMk/>
            <pc:sldMk cId="3915145541" sldId="427"/>
            <ac:graphicFrameMk id="497" creationId="{1E97A6D1-286E-469A-9EF3-3BE53CFBA2D9}"/>
          </ac:graphicFrameMkLst>
        </pc:graphicFrameChg>
      </pc:sldChg>
      <pc:sldChg chg="ord modNotes">
        <pc:chgData name="Kelli Boklaschuk" userId="S::kelli.boklaschuk@sunwestsd.ca::f84674d6-aa68-40a4-9a7f-158afae0caa9" providerId="AD" clId="Web-{65A07A3B-C480-C1A6-53AB-3DBB0468938E}" dt="2020-01-27T16:44:02.587" v="1001"/>
        <pc:sldMkLst>
          <pc:docMk/>
          <pc:sldMk cId="3944602750" sldId="435"/>
        </pc:sldMkLst>
      </pc:sldChg>
      <pc:sldChg chg="addSp delSp modSp">
        <pc:chgData name="Kelli Boklaschuk" userId="S::kelli.boklaschuk@sunwestsd.ca::f84674d6-aa68-40a4-9a7f-158afae0caa9" providerId="AD" clId="Web-{65A07A3B-C480-C1A6-53AB-3DBB0468938E}" dt="2020-01-27T17:40:22.350" v="1641" actId="20577"/>
        <pc:sldMkLst>
          <pc:docMk/>
          <pc:sldMk cId="397485721" sldId="436"/>
        </pc:sldMkLst>
        <pc:spChg chg="mod">
          <ac:chgData name="Kelli Boklaschuk" userId="S::kelli.boklaschuk@sunwestsd.ca::f84674d6-aa68-40a4-9a7f-158afae0caa9" providerId="AD" clId="Web-{65A07A3B-C480-C1A6-53AB-3DBB0468938E}" dt="2020-01-27T17:40:22.350" v="1641" actId="20577"/>
          <ac:spMkLst>
            <pc:docMk/>
            <pc:sldMk cId="397485721" sldId="436"/>
            <ac:spMk id="2" creationId="{00000000-0000-0000-0000-000000000000}"/>
          </ac:spMkLst>
        </pc:spChg>
        <pc:spChg chg="del">
          <ac:chgData name="Kelli Boklaschuk" userId="S::kelli.boklaschuk@sunwestsd.ca::f84674d6-aa68-40a4-9a7f-158afae0caa9" providerId="AD" clId="Web-{65A07A3B-C480-C1A6-53AB-3DBB0468938E}" dt="2020-01-27T17:34:00.770" v="1616"/>
          <ac:spMkLst>
            <pc:docMk/>
            <pc:sldMk cId="397485721" sldId="436"/>
            <ac:spMk id="3" creationId="{00000000-0000-0000-0000-000000000000}"/>
          </ac:spMkLst>
        </pc:spChg>
        <pc:spChg chg="add del mod">
          <ac:chgData name="Kelli Boklaschuk" userId="S::kelli.boklaschuk@sunwestsd.ca::f84674d6-aa68-40a4-9a7f-158afae0caa9" providerId="AD" clId="Web-{65A07A3B-C480-C1A6-53AB-3DBB0468938E}" dt="2020-01-27T17:34:02.051" v="1617"/>
          <ac:spMkLst>
            <pc:docMk/>
            <pc:sldMk cId="397485721" sldId="436"/>
            <ac:spMk id="5" creationId="{3829D6EA-0393-4966-91EB-D6FCA3097C81}"/>
          </ac:spMkLst>
        </pc:spChg>
        <pc:picChg chg="add mod ord">
          <ac:chgData name="Kelli Boklaschuk" userId="S::kelli.boklaschuk@sunwestsd.ca::f84674d6-aa68-40a4-9a7f-158afae0caa9" providerId="AD" clId="Web-{65A07A3B-C480-C1A6-53AB-3DBB0468938E}" dt="2020-01-27T17:34:21.833" v="1622" actId="1076"/>
          <ac:picMkLst>
            <pc:docMk/>
            <pc:sldMk cId="397485721" sldId="436"/>
            <ac:picMk id="6" creationId="{1C26D860-B7FE-4FD1-B411-04760D75CF8A}"/>
          </ac:picMkLst>
        </pc:picChg>
      </pc:sldChg>
      <pc:sldChg chg="modNotes">
        <pc:chgData name="Kelli Boklaschuk" userId="S::kelli.boklaschuk@sunwestsd.ca::f84674d6-aa68-40a4-9a7f-158afae0caa9" providerId="AD" clId="Web-{65A07A3B-C480-C1A6-53AB-3DBB0468938E}" dt="2020-01-27T16:46:54.173" v="1181"/>
        <pc:sldMkLst>
          <pc:docMk/>
          <pc:sldMk cId="1904542929" sldId="437"/>
        </pc:sldMkLst>
      </pc:sldChg>
      <pc:sldChg chg="modNotes">
        <pc:chgData name="Kelli Boklaschuk" userId="S::kelli.boklaschuk@sunwestsd.ca::f84674d6-aa68-40a4-9a7f-158afae0caa9" providerId="AD" clId="Web-{65A07A3B-C480-C1A6-53AB-3DBB0468938E}" dt="2020-01-27T16:48:10.348" v="1187"/>
        <pc:sldMkLst>
          <pc:docMk/>
          <pc:sldMk cId="2462451337" sldId="438"/>
        </pc:sldMkLst>
      </pc:sldChg>
      <pc:sldChg chg="modNotes">
        <pc:chgData name="Kelli Boklaschuk" userId="S::kelli.boklaschuk@sunwestsd.ca::f84674d6-aa68-40a4-9a7f-158afae0caa9" providerId="AD" clId="Web-{65A07A3B-C480-C1A6-53AB-3DBB0468938E}" dt="2020-01-27T16:48:37.927" v="1201"/>
        <pc:sldMkLst>
          <pc:docMk/>
          <pc:sldMk cId="487211640" sldId="439"/>
        </pc:sldMkLst>
      </pc:sldChg>
      <pc:sldChg chg="modSp modNotes">
        <pc:chgData name="Kelli Boklaschuk" userId="S::kelli.boklaschuk@sunwestsd.ca::f84674d6-aa68-40a4-9a7f-158afae0caa9" providerId="AD" clId="Web-{65A07A3B-C480-C1A6-53AB-3DBB0468938E}" dt="2020-01-27T16:31:12.098" v="753" actId="20577"/>
        <pc:sldMkLst>
          <pc:docMk/>
          <pc:sldMk cId="2809243330" sldId="443"/>
        </pc:sldMkLst>
        <pc:spChg chg="mod">
          <ac:chgData name="Kelli Boklaschuk" userId="S::kelli.boklaschuk@sunwestsd.ca::f84674d6-aa68-40a4-9a7f-158afae0caa9" providerId="AD" clId="Web-{65A07A3B-C480-C1A6-53AB-3DBB0468938E}" dt="2020-01-27T16:31:12.098" v="753" actId="20577"/>
          <ac:spMkLst>
            <pc:docMk/>
            <pc:sldMk cId="2809243330" sldId="443"/>
            <ac:spMk id="14" creationId="{00000000-0000-0000-0000-000000000000}"/>
          </ac:spMkLst>
        </pc:spChg>
      </pc:sldChg>
      <pc:sldChg chg="modNotes">
        <pc:chgData name="Kelli Boklaschuk" userId="S::kelli.boklaschuk@sunwestsd.ca::f84674d6-aa68-40a4-9a7f-158afae0caa9" providerId="AD" clId="Web-{65A07A3B-C480-C1A6-53AB-3DBB0468938E}" dt="2020-01-27T15:49:45.563" v="94"/>
        <pc:sldMkLst>
          <pc:docMk/>
          <pc:sldMk cId="3000214527" sldId="449"/>
        </pc:sldMkLst>
      </pc:sldChg>
      <pc:sldChg chg="modNotes">
        <pc:chgData name="Kelli Boklaschuk" userId="S::kelli.boklaschuk@sunwestsd.ca::f84674d6-aa68-40a4-9a7f-158afae0caa9" providerId="AD" clId="Web-{65A07A3B-C480-C1A6-53AB-3DBB0468938E}" dt="2020-01-27T16:06:48.891" v="389"/>
        <pc:sldMkLst>
          <pc:docMk/>
          <pc:sldMk cId="141703387" sldId="451"/>
        </pc:sldMkLst>
      </pc:sldChg>
      <pc:sldChg chg="modNotes">
        <pc:chgData name="Kelli Boklaschuk" userId="S::kelli.boklaschuk@sunwestsd.ca::f84674d6-aa68-40a4-9a7f-158afae0caa9" providerId="AD" clId="Web-{65A07A3B-C480-C1A6-53AB-3DBB0468938E}" dt="2020-01-27T15:50:02.205" v="96"/>
        <pc:sldMkLst>
          <pc:docMk/>
          <pc:sldMk cId="1726249300" sldId="452"/>
        </pc:sldMkLst>
      </pc:sldChg>
      <pc:sldChg chg="modNotes">
        <pc:chgData name="Kelli Boklaschuk" userId="S::kelli.boklaschuk@sunwestsd.ca::f84674d6-aa68-40a4-9a7f-158afae0caa9" providerId="AD" clId="Web-{65A07A3B-C480-C1A6-53AB-3DBB0468938E}" dt="2020-01-27T15:53:13.495" v="163"/>
        <pc:sldMkLst>
          <pc:docMk/>
          <pc:sldMk cId="1581120203" sldId="453"/>
        </pc:sldMkLst>
      </pc:sldChg>
      <pc:sldChg chg="modNotes">
        <pc:chgData name="Kelli Boklaschuk" userId="S::kelli.boklaschuk@sunwestsd.ca::f84674d6-aa68-40a4-9a7f-158afae0caa9" providerId="AD" clId="Web-{65A07A3B-C480-C1A6-53AB-3DBB0468938E}" dt="2020-01-27T15:56:57.130" v="175"/>
        <pc:sldMkLst>
          <pc:docMk/>
          <pc:sldMk cId="1047718761" sldId="454"/>
        </pc:sldMkLst>
      </pc:sldChg>
      <pc:sldChg chg="mod modShow">
        <pc:chgData name="Kelli Boklaschuk" userId="S::kelli.boklaschuk@sunwestsd.ca::f84674d6-aa68-40a4-9a7f-158afae0caa9" providerId="AD" clId="Web-{65A07A3B-C480-C1A6-53AB-3DBB0468938E}" dt="2020-01-27T15:56:24.113" v="167"/>
        <pc:sldMkLst>
          <pc:docMk/>
          <pc:sldMk cId="4252910708" sldId="455"/>
        </pc:sldMkLst>
      </pc:sldChg>
      <pc:sldChg chg="mod modShow">
        <pc:chgData name="Kelli Boklaschuk" userId="S::kelli.boklaschuk@sunwestsd.ca::f84674d6-aa68-40a4-9a7f-158afae0caa9" providerId="AD" clId="Web-{65A07A3B-C480-C1A6-53AB-3DBB0468938E}" dt="2020-01-27T15:56:26.332" v="168"/>
        <pc:sldMkLst>
          <pc:docMk/>
          <pc:sldMk cId="2915904432" sldId="456"/>
        </pc:sldMkLst>
      </pc:sldChg>
      <pc:sldChg chg="modNotes">
        <pc:chgData name="Kelli Boklaschuk" userId="S::kelli.boklaschuk@sunwestsd.ca::f84674d6-aa68-40a4-9a7f-158afae0caa9" providerId="AD" clId="Web-{65A07A3B-C480-C1A6-53AB-3DBB0468938E}" dt="2020-01-27T16:34:07.763" v="817"/>
        <pc:sldMkLst>
          <pc:docMk/>
          <pc:sldMk cId="4283624908" sldId="458"/>
        </pc:sldMkLst>
      </pc:sldChg>
      <pc:sldChg chg="delSp modSp new">
        <pc:chgData name="Kelli Boklaschuk" userId="S::kelli.boklaschuk@sunwestsd.ca::f84674d6-aa68-40a4-9a7f-158afae0caa9" providerId="AD" clId="Web-{65A07A3B-C480-C1A6-53AB-3DBB0468938E}" dt="2020-01-27T15:46:52.071" v="67" actId="20577"/>
        <pc:sldMkLst>
          <pc:docMk/>
          <pc:sldMk cId="99284077" sldId="459"/>
        </pc:sldMkLst>
        <pc:spChg chg="del">
          <ac:chgData name="Kelli Boklaschuk" userId="S::kelli.boklaschuk@sunwestsd.ca::f84674d6-aa68-40a4-9a7f-158afae0caa9" providerId="AD" clId="Web-{65A07A3B-C480-C1A6-53AB-3DBB0468938E}" dt="2020-01-27T15:46:03.100" v="36"/>
          <ac:spMkLst>
            <pc:docMk/>
            <pc:sldMk cId="99284077" sldId="459"/>
            <ac:spMk id="2" creationId="{7006831E-70FE-433F-9255-F91280145605}"/>
          </ac:spMkLst>
        </pc:spChg>
        <pc:spChg chg="mod">
          <ac:chgData name="Kelli Boklaschuk" userId="S::kelli.boklaschuk@sunwestsd.ca::f84674d6-aa68-40a4-9a7f-158afae0caa9" providerId="AD" clId="Web-{65A07A3B-C480-C1A6-53AB-3DBB0468938E}" dt="2020-01-27T15:46:52.071" v="67" actId="20577"/>
          <ac:spMkLst>
            <pc:docMk/>
            <pc:sldMk cId="99284077" sldId="459"/>
            <ac:spMk id="3" creationId="{C0882BC1-CAB5-4103-965F-8307AEE4BBF9}"/>
          </ac:spMkLst>
        </pc:spChg>
      </pc:sldChg>
      <pc:sldChg chg="addSp delSp modSp new mod ord setBg modClrScheme chgLayout modNotes">
        <pc:chgData name="Kelli Boklaschuk" userId="S::kelli.boklaschuk@sunwestsd.ca::f84674d6-aa68-40a4-9a7f-158afae0caa9" providerId="AD" clId="Web-{65A07A3B-C480-C1A6-53AB-3DBB0468938E}" dt="2020-01-27T16:42:59.724" v="935"/>
        <pc:sldMkLst>
          <pc:docMk/>
          <pc:sldMk cId="4052306757" sldId="460"/>
        </pc:sldMkLst>
        <pc:spChg chg="add mod">
          <ac:chgData name="Kelli Boklaschuk" userId="S::kelli.boklaschuk@sunwestsd.ca::f84674d6-aa68-40a4-9a7f-158afae0caa9" providerId="AD" clId="Web-{65A07A3B-C480-C1A6-53AB-3DBB0468938E}" dt="2020-01-27T16:36:15.847" v="845"/>
          <ac:spMkLst>
            <pc:docMk/>
            <pc:sldMk cId="4052306757" sldId="460"/>
            <ac:spMk id="4" creationId="{E3EFCDC0-7AD0-464F-BB31-518FCAEF069C}"/>
          </ac:spMkLst>
        </pc:spChg>
        <pc:spChg chg="add del mod">
          <ac:chgData name="Kelli Boklaschuk" userId="S::kelli.boklaschuk@sunwestsd.ca::f84674d6-aa68-40a4-9a7f-158afae0caa9" providerId="AD" clId="Web-{65A07A3B-C480-C1A6-53AB-3DBB0468938E}" dt="2020-01-27T16:36:23.472" v="846"/>
          <ac:spMkLst>
            <pc:docMk/>
            <pc:sldMk cId="4052306757" sldId="460"/>
            <ac:spMk id="9" creationId="{75C5BE5A-4823-4CC3-ABAB-828884347A12}"/>
          </ac:spMkLst>
        </pc:spChg>
        <pc:picChg chg="add mod">
          <ac:chgData name="Kelli Boklaschuk" userId="S::kelli.boklaschuk@sunwestsd.ca::f84674d6-aa68-40a4-9a7f-158afae0caa9" providerId="AD" clId="Web-{65A07A3B-C480-C1A6-53AB-3DBB0468938E}" dt="2020-01-27T16:36:15.847" v="845"/>
          <ac:picMkLst>
            <pc:docMk/>
            <pc:sldMk cId="4052306757" sldId="460"/>
            <ac:picMk id="2" creationId="{8DB33B53-6E09-4260-80BF-170E9E58C07B}"/>
          </ac:picMkLst>
        </pc:picChg>
      </pc:sldChg>
      <pc:sldChg chg="addSp delSp modSp new">
        <pc:chgData name="Kelli Boklaschuk" userId="S::kelli.boklaschuk@sunwestsd.ca::f84674d6-aa68-40a4-9a7f-158afae0caa9" providerId="AD" clId="Web-{65A07A3B-C480-C1A6-53AB-3DBB0468938E}" dt="2020-01-27T16:41:49.675" v="911" actId="1076"/>
        <pc:sldMkLst>
          <pc:docMk/>
          <pc:sldMk cId="1810933652" sldId="461"/>
        </pc:sldMkLst>
        <pc:spChg chg="mod">
          <ac:chgData name="Kelli Boklaschuk" userId="S::kelli.boklaschuk@sunwestsd.ca::f84674d6-aa68-40a4-9a7f-158afae0caa9" providerId="AD" clId="Web-{65A07A3B-C480-C1A6-53AB-3DBB0468938E}" dt="2020-01-27T16:41:39.799" v="909" actId="1076"/>
          <ac:spMkLst>
            <pc:docMk/>
            <pc:sldMk cId="1810933652" sldId="461"/>
            <ac:spMk id="2" creationId="{C1332AB8-B0D4-468D-A1F4-6EDCD3E215AE}"/>
          </ac:spMkLst>
        </pc:spChg>
        <pc:spChg chg="mod">
          <ac:chgData name="Kelli Boklaschuk" userId="S::kelli.boklaschuk@sunwestsd.ca::f84674d6-aa68-40a4-9a7f-158afae0caa9" providerId="AD" clId="Web-{65A07A3B-C480-C1A6-53AB-3DBB0468938E}" dt="2020-01-27T16:41:49.675" v="911" actId="1076"/>
          <ac:spMkLst>
            <pc:docMk/>
            <pc:sldMk cId="1810933652" sldId="461"/>
            <ac:spMk id="3" creationId="{0BD4083C-FD4A-4BBD-8D73-EABE006497BD}"/>
          </ac:spMkLst>
        </pc:spChg>
        <pc:spChg chg="add mod">
          <ac:chgData name="Kelli Boklaschuk" userId="S::kelli.boklaschuk@sunwestsd.ca::f84674d6-aa68-40a4-9a7f-158afae0caa9" providerId="AD" clId="Web-{65A07A3B-C480-C1A6-53AB-3DBB0468938E}" dt="2020-01-27T16:39:59.185" v="889" actId="20577"/>
          <ac:spMkLst>
            <pc:docMk/>
            <pc:sldMk cId="1810933652" sldId="461"/>
            <ac:spMk id="6" creationId="{8858BEC5-9ACE-4F89-B0B8-34FA00D7B552}"/>
          </ac:spMkLst>
        </pc:spChg>
        <pc:spChg chg="add mod">
          <ac:chgData name="Kelli Boklaschuk" userId="S::kelli.boklaschuk@sunwestsd.ca::f84674d6-aa68-40a4-9a7f-158afae0caa9" providerId="AD" clId="Web-{65A07A3B-C480-C1A6-53AB-3DBB0468938E}" dt="2020-01-27T16:41:04.063" v="901" actId="20577"/>
          <ac:spMkLst>
            <pc:docMk/>
            <pc:sldMk cId="1810933652" sldId="461"/>
            <ac:spMk id="10" creationId="{91E0C17C-7426-4213-8F7A-57765FD0EC03}"/>
          </ac:spMkLst>
        </pc:spChg>
        <pc:picChg chg="add del mod">
          <ac:chgData name="Kelli Boklaschuk" userId="S::kelli.boklaschuk@sunwestsd.ca::f84674d6-aa68-40a4-9a7f-158afae0caa9" providerId="AD" clId="Web-{65A07A3B-C480-C1A6-53AB-3DBB0468938E}" dt="2020-01-27T16:40:05.670" v="893"/>
          <ac:picMkLst>
            <pc:docMk/>
            <pc:sldMk cId="1810933652" sldId="461"/>
            <ac:picMk id="4" creationId="{128395E8-05A4-41A5-AEB3-50CD6378BFE5}"/>
          </ac:picMkLst>
        </pc:picChg>
        <pc:picChg chg="add mod ord">
          <ac:chgData name="Kelli Boklaschuk" userId="S::kelli.boklaschuk@sunwestsd.ca::f84674d6-aa68-40a4-9a7f-158afae0caa9" providerId="AD" clId="Web-{65A07A3B-C480-C1A6-53AB-3DBB0468938E}" dt="2020-01-27T16:41:33.986" v="908"/>
          <ac:picMkLst>
            <pc:docMk/>
            <pc:sldMk cId="1810933652" sldId="461"/>
            <ac:picMk id="8" creationId="{88D46171-7FAA-417C-BA8D-D05BAC8D702F}"/>
          </ac:picMkLst>
        </pc:picChg>
      </pc:sldChg>
      <pc:sldChg chg="modSp new ord modNotes">
        <pc:chgData name="Kelli Boklaschuk" userId="S::kelli.boklaschuk@sunwestsd.ca::f84674d6-aa68-40a4-9a7f-158afae0caa9" providerId="AD" clId="Web-{65A07A3B-C480-C1A6-53AB-3DBB0468938E}" dt="2020-01-27T16:46:31.797" v="1178"/>
        <pc:sldMkLst>
          <pc:docMk/>
          <pc:sldMk cId="2769908088" sldId="462"/>
        </pc:sldMkLst>
        <pc:spChg chg="mod">
          <ac:chgData name="Kelli Boklaschuk" userId="S::kelli.boklaschuk@sunwestsd.ca::f84674d6-aa68-40a4-9a7f-158afae0caa9" providerId="AD" clId="Web-{65A07A3B-C480-C1A6-53AB-3DBB0468938E}" dt="2020-01-27T16:43:13.897" v="955" actId="20577"/>
          <ac:spMkLst>
            <pc:docMk/>
            <pc:sldMk cId="2769908088" sldId="462"/>
            <ac:spMk id="2" creationId="{17320B1D-E47D-4F58-8FFA-8D7C45F64DEB}"/>
          </ac:spMkLst>
        </pc:spChg>
        <pc:spChg chg="mod">
          <ac:chgData name="Kelli Boklaschuk" userId="S::kelli.boklaschuk@sunwestsd.ca::f84674d6-aa68-40a4-9a7f-158afae0caa9" providerId="AD" clId="Web-{65A07A3B-C480-C1A6-53AB-3DBB0468938E}" dt="2020-01-27T16:43:22.397" v="978" actId="20577"/>
          <ac:spMkLst>
            <pc:docMk/>
            <pc:sldMk cId="2769908088" sldId="462"/>
            <ac:spMk id="3" creationId="{2103528C-8AA8-453A-A244-772A115A7723}"/>
          </ac:spMkLst>
        </pc:spChg>
      </pc:sldChg>
      <pc:sldChg chg="add ord replId">
        <pc:chgData name="Kelli Boklaschuk" userId="S::kelli.boklaschuk@sunwestsd.ca::f84674d6-aa68-40a4-9a7f-158afae0caa9" providerId="AD" clId="Web-{65A07A3B-C480-C1A6-53AB-3DBB0468938E}" dt="2020-01-27T16:48:16.754" v="1189"/>
        <pc:sldMkLst>
          <pc:docMk/>
          <pc:sldMk cId="3072824383" sldId="463"/>
        </pc:sldMkLst>
      </pc:sldChg>
      <pc:sldChg chg="addSp modSp new modNotes">
        <pc:chgData name="Kelli Boklaschuk" userId="S::kelli.boklaschuk@sunwestsd.ca::f84674d6-aa68-40a4-9a7f-158afae0caa9" providerId="AD" clId="Web-{65A07A3B-C480-C1A6-53AB-3DBB0468938E}" dt="2020-01-27T17:01:29.650" v="1352" actId="20577"/>
        <pc:sldMkLst>
          <pc:docMk/>
          <pc:sldMk cId="3448950164" sldId="464"/>
        </pc:sldMkLst>
        <pc:spChg chg="mod">
          <ac:chgData name="Kelli Boklaschuk" userId="S::kelli.boklaschuk@sunwestsd.ca::f84674d6-aa68-40a4-9a7f-158afae0caa9" providerId="AD" clId="Web-{65A07A3B-C480-C1A6-53AB-3DBB0468938E}" dt="2020-01-27T16:51:49.592" v="1344" actId="1076"/>
          <ac:spMkLst>
            <pc:docMk/>
            <pc:sldMk cId="3448950164" sldId="464"/>
            <ac:spMk id="2" creationId="{678C8068-176B-440D-A210-9298AEFF245C}"/>
          </ac:spMkLst>
        </pc:spChg>
        <pc:spChg chg="mod">
          <ac:chgData name="Kelli Boklaschuk" userId="S::kelli.boklaschuk@sunwestsd.ca::f84674d6-aa68-40a4-9a7f-158afae0caa9" providerId="AD" clId="Web-{65A07A3B-C480-C1A6-53AB-3DBB0468938E}" dt="2020-01-27T17:01:29.650" v="1352" actId="20577"/>
          <ac:spMkLst>
            <pc:docMk/>
            <pc:sldMk cId="3448950164" sldId="464"/>
            <ac:spMk id="3" creationId="{801C42C8-74A5-413C-930C-6E12CEF105D2}"/>
          </ac:spMkLst>
        </pc:spChg>
        <pc:spChg chg="add mod">
          <ac:chgData name="Kelli Boklaschuk" userId="S::kelli.boklaschuk@sunwestsd.ca::f84674d6-aa68-40a4-9a7f-158afae0caa9" providerId="AD" clId="Web-{65A07A3B-C480-C1A6-53AB-3DBB0468938E}" dt="2020-01-27T16:50:38.339" v="1252" actId="20577"/>
          <ac:spMkLst>
            <pc:docMk/>
            <pc:sldMk cId="3448950164" sldId="464"/>
            <ac:spMk id="6" creationId="{04C4CB3D-DC03-4770-910D-A0FD53532E39}"/>
          </ac:spMkLst>
        </pc:spChg>
        <pc:picChg chg="add mod">
          <ac:chgData name="Kelli Boklaschuk" userId="S::kelli.boklaschuk@sunwestsd.ca::f84674d6-aa68-40a4-9a7f-158afae0caa9" providerId="AD" clId="Web-{65A07A3B-C480-C1A6-53AB-3DBB0468938E}" dt="2020-01-27T16:56:11.182" v="1348" actId="1076"/>
          <ac:picMkLst>
            <pc:docMk/>
            <pc:sldMk cId="3448950164" sldId="464"/>
            <ac:picMk id="4" creationId="{072582CE-407A-437B-ABCA-10B39E1111D5}"/>
          </ac:picMkLst>
        </pc:picChg>
      </pc:sldChg>
      <pc:sldChg chg="addSp modSp new ord">
        <pc:chgData name="Kelli Boklaschuk" userId="S::kelli.boklaschuk@sunwestsd.ca::f84674d6-aa68-40a4-9a7f-158afae0caa9" providerId="AD" clId="Web-{65A07A3B-C480-C1A6-53AB-3DBB0468938E}" dt="2020-01-27T17:20:17.186" v="1615" actId="1076"/>
        <pc:sldMkLst>
          <pc:docMk/>
          <pc:sldMk cId="1510064903" sldId="465"/>
        </pc:sldMkLst>
        <pc:spChg chg="mod">
          <ac:chgData name="Kelli Boklaschuk" userId="S::kelli.boklaschuk@sunwestsd.ca::f84674d6-aa68-40a4-9a7f-158afae0caa9" providerId="AD" clId="Web-{65A07A3B-C480-C1A6-53AB-3DBB0468938E}" dt="2020-01-27T17:09:57.923" v="1366" actId="20577"/>
          <ac:spMkLst>
            <pc:docMk/>
            <pc:sldMk cId="1510064903" sldId="465"/>
            <ac:spMk id="2" creationId="{71298408-6F9D-41E2-82AB-8E65BCC48B58}"/>
          </ac:spMkLst>
        </pc:spChg>
        <pc:spChg chg="mod">
          <ac:chgData name="Kelli Boklaschuk" userId="S::kelli.boklaschuk@sunwestsd.ca::f84674d6-aa68-40a4-9a7f-158afae0caa9" providerId="AD" clId="Web-{65A07A3B-C480-C1A6-53AB-3DBB0468938E}" dt="2020-01-27T17:20:17.186" v="1615" actId="1076"/>
          <ac:spMkLst>
            <pc:docMk/>
            <pc:sldMk cId="1510064903" sldId="465"/>
            <ac:spMk id="3" creationId="{6496DD65-B063-4277-BEF5-A9F82790C4CC}"/>
          </ac:spMkLst>
        </pc:spChg>
        <pc:spChg chg="add mod">
          <ac:chgData name="Kelli Boklaschuk" userId="S::kelli.boklaschuk@sunwestsd.ca::f84674d6-aa68-40a4-9a7f-158afae0caa9" providerId="AD" clId="Web-{65A07A3B-C480-C1A6-53AB-3DBB0468938E}" dt="2020-01-27T17:20:05.654" v="1610" actId="20577"/>
          <ac:spMkLst>
            <pc:docMk/>
            <pc:sldMk cId="1510064903" sldId="465"/>
            <ac:spMk id="6" creationId="{AFBDEEFA-1ABF-44FC-AC40-3EE686CE1F2E}"/>
          </ac:spMkLst>
        </pc:spChg>
        <pc:picChg chg="add mod">
          <ac:chgData name="Kelli Boklaschuk" userId="S::kelli.boklaschuk@sunwestsd.ca::f84674d6-aa68-40a4-9a7f-158afae0caa9" providerId="AD" clId="Web-{65A07A3B-C480-C1A6-53AB-3DBB0468938E}" dt="2020-01-27T17:20:14.810" v="1614" actId="1076"/>
          <ac:picMkLst>
            <pc:docMk/>
            <pc:sldMk cId="1510064903" sldId="465"/>
            <ac:picMk id="4" creationId="{50EC4AAF-39FE-43CF-8F04-98CA9F81F751}"/>
          </ac:picMkLst>
        </pc:picChg>
      </pc:sldChg>
    </pc:docChg>
  </pc:docChgLst>
  <pc:docChgLst>
    <pc:chgData name="Kelli Boklaschuk" userId="S::kelli.boklaschuk@sunwestsd.ca::f84674d6-aa68-40a4-9a7f-158afae0caa9" providerId="AD" clId="Web-{A4482D40-6493-D6CA-9546-6D78B159F1B2}"/>
    <pc:docChg chg="modSld">
      <pc:chgData name="Kelli Boklaschuk" userId="S::kelli.boklaschuk@sunwestsd.ca::f84674d6-aa68-40a4-9a7f-158afae0caa9" providerId="AD" clId="Web-{A4482D40-6493-D6CA-9546-6D78B159F1B2}" dt="2020-02-25T02:07:02.599" v="1141" actId="20577"/>
      <pc:docMkLst>
        <pc:docMk/>
      </pc:docMkLst>
      <pc:sldChg chg="modSp">
        <pc:chgData name="Kelli Boklaschuk" userId="S::kelli.boklaschuk@sunwestsd.ca::f84674d6-aa68-40a4-9a7f-158afae0caa9" providerId="AD" clId="Web-{A4482D40-6493-D6CA-9546-6D78B159F1B2}" dt="2020-02-25T02:07:02.599" v="1141" actId="20577"/>
        <pc:sldMkLst>
          <pc:docMk/>
          <pc:sldMk cId="1305797134" sldId="510"/>
        </pc:sldMkLst>
        <pc:spChg chg="mod">
          <ac:chgData name="Kelli Boklaschuk" userId="S::kelli.boklaschuk@sunwestsd.ca::f84674d6-aa68-40a4-9a7f-158afae0caa9" providerId="AD" clId="Web-{A4482D40-6493-D6CA-9546-6D78B159F1B2}" dt="2020-02-25T02:07:02.599" v="1141" actId="20577"/>
          <ac:spMkLst>
            <pc:docMk/>
            <pc:sldMk cId="1305797134" sldId="510"/>
            <ac:spMk id="3" creationId="{00000000-0000-0000-0000-000000000000}"/>
          </ac:spMkLst>
        </pc:spChg>
        <pc:picChg chg="mod">
          <ac:chgData name="Kelli Boklaschuk" userId="S::kelli.boklaschuk@sunwestsd.ca::f84674d6-aa68-40a4-9a7f-158afae0caa9" providerId="AD" clId="Web-{A4482D40-6493-D6CA-9546-6D78B159F1B2}" dt="2020-02-25T02:06:42.567" v="1135" actId="14100"/>
          <ac:picMkLst>
            <pc:docMk/>
            <pc:sldMk cId="1305797134" sldId="510"/>
            <ac:picMk id="5" creationId="{00000000-0000-0000-0000-000000000000}"/>
          </ac:picMkLst>
        </pc:picChg>
      </pc:sldChg>
    </pc:docChg>
  </pc:docChgLst>
  <pc:docChgLst>
    <pc:chgData name="Melissa Lander" userId="S::melissa.lander@sunwestsd.ca::323bedc8-6dbd-43ff-8fb4-d0d0bc8ac74d" providerId="AD" clId="Web-{E0EA504D-26BB-3286-CB94-4EEDFE624C4D}"/>
    <pc:docChg chg="addSld delSld modSld sldOrd">
      <pc:chgData name="Melissa Lander" userId="S::melissa.lander@sunwestsd.ca::323bedc8-6dbd-43ff-8fb4-d0d0bc8ac74d" providerId="AD" clId="Web-{E0EA504D-26BB-3286-CB94-4EEDFE624C4D}" dt="2019-12-19T21:35:22.884" v="9009" actId="20577"/>
      <pc:docMkLst>
        <pc:docMk/>
      </pc:docMkLst>
      <pc:sldChg chg="modSp ord">
        <pc:chgData name="Melissa Lander" userId="S::melissa.lander@sunwestsd.ca::323bedc8-6dbd-43ff-8fb4-d0d0bc8ac74d" providerId="AD" clId="Web-{E0EA504D-26BB-3286-CB94-4EEDFE624C4D}" dt="2019-12-19T18:56:06.012" v="4664"/>
        <pc:sldMkLst>
          <pc:docMk/>
          <pc:sldMk cId="2249699226" sldId="263"/>
        </pc:sldMkLst>
        <pc:graphicFrameChg chg="modGraphic">
          <ac:chgData name="Melissa Lander" userId="S::melissa.lander@sunwestsd.ca::323bedc8-6dbd-43ff-8fb4-d0d0bc8ac74d" providerId="AD" clId="Web-{E0EA504D-26BB-3286-CB94-4EEDFE624C4D}" dt="2019-12-19T18:45:57.274" v="4185" actId="20577"/>
          <ac:graphicFrameMkLst>
            <pc:docMk/>
            <pc:sldMk cId="2249699226" sldId="263"/>
            <ac:graphicFrameMk id="8" creationId="{00000000-0000-0000-0000-000000000000}"/>
          </ac:graphicFrameMkLst>
        </pc:graphicFrameChg>
      </pc:sldChg>
      <pc:sldChg chg="addSp modSp mod modClrScheme chgLayout">
        <pc:chgData name="Melissa Lander" userId="S::melissa.lander@sunwestsd.ca::323bedc8-6dbd-43ff-8fb4-d0d0bc8ac74d" providerId="AD" clId="Web-{E0EA504D-26BB-3286-CB94-4EEDFE624C4D}" dt="2019-12-19T19:27:43.836" v="6197" actId="20577"/>
        <pc:sldMkLst>
          <pc:docMk/>
          <pc:sldMk cId="2902466307" sldId="266"/>
        </pc:sldMkLst>
        <pc:spChg chg="mod ord">
          <ac:chgData name="Melissa Lander" userId="S::melissa.lander@sunwestsd.ca::323bedc8-6dbd-43ff-8fb4-d0d0bc8ac74d" providerId="AD" clId="Web-{E0EA504D-26BB-3286-CB94-4EEDFE624C4D}" dt="2019-12-19T19:27:43.836" v="6197" actId="20577"/>
          <ac:spMkLst>
            <pc:docMk/>
            <pc:sldMk cId="2902466307" sldId="266"/>
            <ac:spMk id="2" creationId="{00000000-0000-0000-0000-000000000000}"/>
          </ac:spMkLst>
        </pc:spChg>
        <pc:spChg chg="add mod ord">
          <ac:chgData name="Melissa Lander" userId="S::melissa.lander@sunwestsd.ca::323bedc8-6dbd-43ff-8fb4-d0d0bc8ac74d" providerId="AD" clId="Web-{E0EA504D-26BB-3286-CB94-4EEDFE624C4D}" dt="2019-12-19T19:27:27.133" v="6160"/>
          <ac:spMkLst>
            <pc:docMk/>
            <pc:sldMk cId="2902466307" sldId="266"/>
            <ac:spMk id="3" creationId="{75BD4078-65FD-4100-A1AC-11D383817BCF}"/>
          </ac:spMkLst>
        </pc:spChg>
      </pc:sldChg>
      <pc:sldChg chg="del">
        <pc:chgData name="Melissa Lander" userId="S::melissa.lander@sunwestsd.ca::323bedc8-6dbd-43ff-8fb4-d0d0bc8ac74d" providerId="AD" clId="Web-{E0EA504D-26BB-3286-CB94-4EEDFE624C4D}" dt="2019-12-19T19:27:46.930" v="6199"/>
        <pc:sldMkLst>
          <pc:docMk/>
          <pc:sldMk cId="3350644395" sldId="267"/>
        </pc:sldMkLst>
      </pc:sldChg>
      <pc:sldChg chg="addSp delSp modSp mod modClrScheme chgLayout modNotes">
        <pc:chgData name="Melissa Lander" userId="S::melissa.lander@sunwestsd.ca::323bedc8-6dbd-43ff-8fb4-d0d0bc8ac74d" providerId="AD" clId="Web-{E0EA504D-26BB-3286-CB94-4EEDFE624C4D}" dt="2019-12-19T20:10:18.242" v="7859"/>
        <pc:sldMkLst>
          <pc:docMk/>
          <pc:sldMk cId="1457430339" sldId="268"/>
        </pc:sldMkLst>
        <pc:spChg chg="mod ord">
          <ac:chgData name="Melissa Lander" userId="S::melissa.lander@sunwestsd.ca::323bedc8-6dbd-43ff-8fb4-d0d0bc8ac74d" providerId="AD" clId="Web-{E0EA504D-26BB-3286-CB94-4EEDFE624C4D}" dt="2019-12-19T19:28:10.977" v="6243" actId="20577"/>
          <ac:spMkLst>
            <pc:docMk/>
            <pc:sldMk cId="1457430339" sldId="268"/>
            <ac:spMk id="2" creationId="{00000000-0000-0000-0000-000000000000}"/>
          </ac:spMkLst>
        </pc:spChg>
        <pc:spChg chg="mod ord">
          <ac:chgData name="Melissa Lander" userId="S::melissa.lander@sunwestsd.ca::323bedc8-6dbd-43ff-8fb4-d0d0bc8ac74d" providerId="AD" clId="Web-{E0EA504D-26BB-3286-CB94-4EEDFE624C4D}" dt="2019-12-19T19:28:39.086" v="6258" actId="1076"/>
          <ac:spMkLst>
            <pc:docMk/>
            <pc:sldMk cId="1457430339" sldId="268"/>
            <ac:spMk id="3" creationId="{00000000-0000-0000-0000-000000000000}"/>
          </ac:spMkLst>
        </pc:spChg>
        <pc:spChg chg="del">
          <ac:chgData name="Melissa Lander" userId="S::melissa.lander@sunwestsd.ca::323bedc8-6dbd-43ff-8fb4-d0d0bc8ac74d" providerId="AD" clId="Web-{E0EA504D-26BB-3286-CB94-4EEDFE624C4D}" dt="2019-12-19T19:27:55.399" v="6200"/>
          <ac:spMkLst>
            <pc:docMk/>
            <pc:sldMk cId="1457430339" sldId="268"/>
            <ac:spMk id="4" creationId="{00000000-0000-0000-0000-000000000000}"/>
          </ac:spMkLst>
        </pc:spChg>
        <pc:spChg chg="add del mod">
          <ac:chgData name="Melissa Lander" userId="S::melissa.lander@sunwestsd.ca::323bedc8-6dbd-43ff-8fb4-d0d0bc8ac74d" providerId="AD" clId="Web-{E0EA504D-26BB-3286-CB94-4EEDFE624C4D}" dt="2019-12-19T19:28:57.165" v="6265"/>
          <ac:spMkLst>
            <pc:docMk/>
            <pc:sldMk cId="1457430339" sldId="268"/>
            <ac:spMk id="7" creationId="{98D0E3A6-28C0-4A5A-87A2-170360E89150}"/>
          </ac:spMkLst>
        </pc:spChg>
        <pc:picChg chg="add mod">
          <ac:chgData name="Melissa Lander" userId="S::melissa.lander@sunwestsd.ca::323bedc8-6dbd-43ff-8fb4-d0d0bc8ac74d" providerId="AD" clId="Web-{E0EA504D-26BB-3286-CB94-4EEDFE624C4D}" dt="2019-12-19T19:29:05.258" v="6269" actId="1076"/>
          <ac:picMkLst>
            <pc:docMk/>
            <pc:sldMk cId="1457430339" sldId="268"/>
            <ac:picMk id="5" creationId="{CFD5AF5A-9A77-41AC-985F-1E10E33511C5}"/>
          </ac:picMkLst>
        </pc:picChg>
      </pc:sldChg>
      <pc:sldChg chg="modSp">
        <pc:chgData name="Melissa Lander" userId="S::melissa.lander@sunwestsd.ca::323bedc8-6dbd-43ff-8fb4-d0d0bc8ac74d" providerId="AD" clId="Web-{E0EA504D-26BB-3286-CB94-4EEDFE624C4D}" dt="2019-12-19T20:09:24.179" v="7812" actId="20577"/>
        <pc:sldMkLst>
          <pc:docMk/>
          <pc:sldMk cId="3734198996" sldId="269"/>
        </pc:sldMkLst>
        <pc:spChg chg="mod">
          <ac:chgData name="Melissa Lander" userId="S::melissa.lander@sunwestsd.ca::323bedc8-6dbd-43ff-8fb4-d0d0bc8ac74d" providerId="AD" clId="Web-{E0EA504D-26BB-3286-CB94-4EEDFE624C4D}" dt="2019-12-19T19:29:35.712" v="6292" actId="20577"/>
          <ac:spMkLst>
            <pc:docMk/>
            <pc:sldMk cId="3734198996" sldId="269"/>
            <ac:spMk id="2" creationId="{00000000-0000-0000-0000-000000000000}"/>
          </ac:spMkLst>
        </pc:spChg>
        <pc:spChg chg="mod">
          <ac:chgData name="Melissa Lander" userId="S::melissa.lander@sunwestsd.ca::323bedc8-6dbd-43ff-8fb4-d0d0bc8ac74d" providerId="AD" clId="Web-{E0EA504D-26BB-3286-CB94-4EEDFE624C4D}" dt="2019-12-19T20:08:52.647" v="7766" actId="1076"/>
          <ac:spMkLst>
            <pc:docMk/>
            <pc:sldMk cId="3734198996" sldId="269"/>
            <ac:spMk id="3" creationId="{00000000-0000-0000-0000-000000000000}"/>
          </ac:spMkLst>
        </pc:spChg>
        <pc:spChg chg="mod">
          <ac:chgData name="Melissa Lander" userId="S::melissa.lander@sunwestsd.ca::323bedc8-6dbd-43ff-8fb4-d0d0bc8ac74d" providerId="AD" clId="Web-{E0EA504D-26BB-3286-CB94-4EEDFE624C4D}" dt="2019-12-19T20:09:24.179" v="7812" actId="20577"/>
          <ac:spMkLst>
            <pc:docMk/>
            <pc:sldMk cId="3734198996" sldId="269"/>
            <ac:spMk id="4" creationId="{00000000-0000-0000-0000-000000000000}"/>
          </ac:spMkLst>
        </pc:spChg>
      </pc:sldChg>
      <pc:sldChg chg="addSp modSp">
        <pc:chgData name="Melissa Lander" userId="S::melissa.lander@sunwestsd.ca::323bedc8-6dbd-43ff-8fb4-d0d0bc8ac74d" providerId="AD" clId="Web-{E0EA504D-26BB-3286-CB94-4EEDFE624C4D}" dt="2019-12-19T21:35:21.572" v="9007" actId="20577"/>
        <pc:sldMkLst>
          <pc:docMk/>
          <pc:sldMk cId="2303216433" sldId="275"/>
        </pc:sldMkLst>
        <pc:spChg chg="mod">
          <ac:chgData name="Melissa Lander" userId="S::melissa.lander@sunwestsd.ca::323bedc8-6dbd-43ff-8fb4-d0d0bc8ac74d" providerId="AD" clId="Web-{E0EA504D-26BB-3286-CB94-4EEDFE624C4D}" dt="2019-12-19T20:14:59.134" v="8019" actId="20577"/>
          <ac:spMkLst>
            <pc:docMk/>
            <pc:sldMk cId="2303216433" sldId="275"/>
            <ac:spMk id="3" creationId="{00000000-0000-0000-0000-000000000000}"/>
          </ac:spMkLst>
        </pc:spChg>
        <pc:spChg chg="add mod">
          <ac:chgData name="Melissa Lander" userId="S::melissa.lander@sunwestsd.ca::323bedc8-6dbd-43ff-8fb4-d0d0bc8ac74d" providerId="AD" clId="Web-{E0EA504D-26BB-3286-CB94-4EEDFE624C4D}" dt="2019-12-19T21:35:21.572" v="9007" actId="20577"/>
          <ac:spMkLst>
            <pc:docMk/>
            <pc:sldMk cId="2303216433" sldId="275"/>
            <ac:spMk id="5" creationId="{CD4960C1-BC59-48F0-83C1-91B1C91BB9F0}"/>
          </ac:spMkLst>
        </pc:spChg>
      </pc:sldChg>
      <pc:sldChg chg="modSp">
        <pc:chgData name="Melissa Lander" userId="S::melissa.lander@sunwestsd.ca::323bedc8-6dbd-43ff-8fb4-d0d0bc8ac74d" providerId="AD" clId="Web-{E0EA504D-26BB-3286-CB94-4EEDFE624C4D}" dt="2019-12-19T18:37:38.740" v="4034" actId="1076"/>
        <pc:sldMkLst>
          <pc:docMk/>
          <pc:sldMk cId="3891631461" sldId="277"/>
        </pc:sldMkLst>
        <pc:picChg chg="mod">
          <ac:chgData name="Melissa Lander" userId="S::melissa.lander@sunwestsd.ca::323bedc8-6dbd-43ff-8fb4-d0d0bc8ac74d" providerId="AD" clId="Web-{E0EA504D-26BB-3286-CB94-4EEDFE624C4D}" dt="2019-12-19T18:37:38.740" v="4034" actId="1076"/>
          <ac:picMkLst>
            <pc:docMk/>
            <pc:sldMk cId="3891631461" sldId="277"/>
            <ac:picMk id="9" creationId="{6DDE50CD-9681-402E-B418-CA9020A372B8}"/>
          </ac:picMkLst>
        </pc:picChg>
        <pc:picChg chg="ord">
          <ac:chgData name="Melissa Lander" userId="S::melissa.lander@sunwestsd.ca::323bedc8-6dbd-43ff-8fb4-d0d0bc8ac74d" providerId="AD" clId="Web-{E0EA504D-26BB-3286-CB94-4EEDFE624C4D}" dt="2019-12-19T18:37:35.209" v="4033"/>
          <ac:picMkLst>
            <pc:docMk/>
            <pc:sldMk cId="3891631461" sldId="277"/>
            <ac:picMk id="10" creationId="{00000000-0000-0000-0000-000000000000}"/>
          </ac:picMkLst>
        </pc:picChg>
      </pc:sldChg>
      <pc:sldChg chg="addSp delSp modSp">
        <pc:chgData name="Melissa Lander" userId="S::melissa.lander@sunwestsd.ca::323bedc8-6dbd-43ff-8fb4-d0d0bc8ac74d" providerId="AD" clId="Web-{E0EA504D-26BB-3286-CB94-4EEDFE624C4D}" dt="2019-12-19T18:40:17.866" v="4067"/>
        <pc:sldMkLst>
          <pc:docMk/>
          <pc:sldMk cId="1680593358" sldId="280"/>
        </pc:sldMkLst>
        <pc:spChg chg="mod">
          <ac:chgData name="Melissa Lander" userId="S::melissa.lander@sunwestsd.ca::323bedc8-6dbd-43ff-8fb4-d0d0bc8ac74d" providerId="AD" clId="Web-{E0EA504D-26BB-3286-CB94-4EEDFE624C4D}" dt="2019-12-19T18:38:51.006" v="4056" actId="1076"/>
          <ac:spMkLst>
            <pc:docMk/>
            <pc:sldMk cId="1680593358" sldId="280"/>
            <ac:spMk id="3" creationId="{00000000-0000-0000-0000-000000000000}"/>
          </ac:spMkLst>
        </pc:spChg>
        <pc:spChg chg="mod">
          <ac:chgData name="Melissa Lander" userId="S::melissa.lander@sunwestsd.ca::323bedc8-6dbd-43ff-8fb4-d0d0bc8ac74d" providerId="AD" clId="Web-{E0EA504D-26BB-3286-CB94-4EEDFE624C4D}" dt="2019-12-19T18:38:20.944" v="4046" actId="20577"/>
          <ac:spMkLst>
            <pc:docMk/>
            <pc:sldMk cId="1680593358" sldId="280"/>
            <ac:spMk id="4" creationId="{00000000-0000-0000-0000-000000000000}"/>
          </ac:spMkLst>
        </pc:spChg>
        <pc:spChg chg="del mod">
          <ac:chgData name="Melissa Lander" userId="S::melissa.lander@sunwestsd.ca::323bedc8-6dbd-43ff-8fb4-d0d0bc8ac74d" providerId="AD" clId="Web-{E0EA504D-26BB-3286-CB94-4EEDFE624C4D}" dt="2019-12-19T18:38:33.319" v="4052"/>
          <ac:spMkLst>
            <pc:docMk/>
            <pc:sldMk cId="1680593358" sldId="280"/>
            <ac:spMk id="5" creationId="{00000000-0000-0000-0000-000000000000}"/>
          </ac:spMkLst>
        </pc:spChg>
        <pc:spChg chg="mod">
          <ac:chgData name="Melissa Lander" userId="S::melissa.lander@sunwestsd.ca::323bedc8-6dbd-43ff-8fb4-d0d0bc8ac74d" providerId="AD" clId="Web-{E0EA504D-26BB-3286-CB94-4EEDFE624C4D}" dt="2019-12-19T18:38:38.756" v="4053" actId="20577"/>
          <ac:spMkLst>
            <pc:docMk/>
            <pc:sldMk cId="1680593358" sldId="280"/>
            <ac:spMk id="6" creationId="{00000000-0000-0000-0000-000000000000}"/>
          </ac:spMkLst>
        </pc:spChg>
        <pc:spChg chg="add del mod">
          <ac:chgData name="Melissa Lander" userId="S::melissa.lander@sunwestsd.ca::323bedc8-6dbd-43ff-8fb4-d0d0bc8ac74d" providerId="AD" clId="Web-{E0EA504D-26BB-3286-CB94-4EEDFE624C4D}" dt="2019-12-19T18:39:47.866" v="4063"/>
          <ac:spMkLst>
            <pc:docMk/>
            <pc:sldMk cId="1680593358" sldId="280"/>
            <ac:spMk id="9" creationId="{A7077D2A-5858-4FC4-8368-C33CC6476164}"/>
          </ac:spMkLst>
        </pc:spChg>
        <pc:picChg chg="add del mod ord">
          <ac:chgData name="Melissa Lander" userId="S::melissa.lander@sunwestsd.ca::323bedc8-6dbd-43ff-8fb4-d0d0bc8ac74d" providerId="AD" clId="Web-{E0EA504D-26BB-3286-CB94-4EEDFE624C4D}" dt="2019-12-19T18:40:17.866" v="4067"/>
          <ac:picMkLst>
            <pc:docMk/>
            <pc:sldMk cId="1680593358" sldId="280"/>
            <ac:picMk id="7" creationId="{6094F264-72AB-4F8B-AF63-72229C612138}"/>
          </ac:picMkLst>
        </pc:picChg>
      </pc:sldChg>
      <pc:sldChg chg="mod modShow">
        <pc:chgData name="Melissa Lander" userId="S::melissa.lander@sunwestsd.ca::323bedc8-6dbd-43ff-8fb4-d0d0bc8ac74d" providerId="AD" clId="Web-{E0EA504D-26BB-3286-CB94-4EEDFE624C4D}" dt="2019-12-19T18:43:04.195" v="4112"/>
        <pc:sldMkLst>
          <pc:docMk/>
          <pc:sldMk cId="3629562056" sldId="284"/>
        </pc:sldMkLst>
      </pc:sldChg>
      <pc:sldChg chg="mod modShow">
        <pc:chgData name="Melissa Lander" userId="S::melissa.lander@sunwestsd.ca::323bedc8-6dbd-43ff-8fb4-d0d0bc8ac74d" providerId="AD" clId="Web-{E0EA504D-26BB-3286-CB94-4EEDFE624C4D}" dt="2019-12-19T18:43:06.867" v="4113"/>
        <pc:sldMkLst>
          <pc:docMk/>
          <pc:sldMk cId="3134992619" sldId="285"/>
        </pc:sldMkLst>
      </pc:sldChg>
      <pc:sldChg chg="mod modShow">
        <pc:chgData name="Melissa Lander" userId="S::melissa.lander@sunwestsd.ca::323bedc8-6dbd-43ff-8fb4-d0d0bc8ac74d" providerId="AD" clId="Web-{E0EA504D-26BB-3286-CB94-4EEDFE624C4D}" dt="2019-12-19T18:43:09.633" v="4114"/>
        <pc:sldMkLst>
          <pc:docMk/>
          <pc:sldMk cId="3491796176" sldId="286"/>
        </pc:sldMkLst>
      </pc:sldChg>
      <pc:sldChg chg="mod modShow">
        <pc:chgData name="Melissa Lander" userId="S::melissa.lander@sunwestsd.ca::323bedc8-6dbd-43ff-8fb4-d0d0bc8ac74d" providerId="AD" clId="Web-{E0EA504D-26BB-3286-CB94-4EEDFE624C4D}" dt="2019-12-19T18:44:01.196" v="4115"/>
        <pc:sldMkLst>
          <pc:docMk/>
          <pc:sldMk cId="3657937117" sldId="292"/>
        </pc:sldMkLst>
      </pc:sldChg>
      <pc:sldChg chg="mod ord modShow">
        <pc:chgData name="Melissa Lander" userId="S::melissa.lander@sunwestsd.ca::323bedc8-6dbd-43ff-8fb4-d0d0bc8ac74d" providerId="AD" clId="Web-{E0EA504D-26BB-3286-CB94-4EEDFE624C4D}" dt="2019-12-19T18:44:23.211" v="4117"/>
        <pc:sldMkLst>
          <pc:docMk/>
          <pc:sldMk cId="2161273226" sldId="293"/>
        </pc:sldMkLst>
      </pc:sldChg>
      <pc:sldChg chg="mod modShow">
        <pc:chgData name="Melissa Lander" userId="S::melissa.lander@sunwestsd.ca::323bedc8-6dbd-43ff-8fb4-d0d0bc8ac74d" providerId="AD" clId="Web-{E0EA504D-26BB-3286-CB94-4EEDFE624C4D}" dt="2019-12-19T18:44:23.368" v="4118"/>
        <pc:sldMkLst>
          <pc:docMk/>
          <pc:sldMk cId="3072305196" sldId="294"/>
        </pc:sldMkLst>
      </pc:sldChg>
      <pc:sldChg chg="mod modShow">
        <pc:chgData name="Melissa Lander" userId="S::melissa.lander@sunwestsd.ca::323bedc8-6dbd-43ff-8fb4-d0d0bc8ac74d" providerId="AD" clId="Web-{E0EA504D-26BB-3286-CB94-4EEDFE624C4D}" dt="2019-12-19T18:44:23.493" v="4119"/>
        <pc:sldMkLst>
          <pc:docMk/>
          <pc:sldMk cId="2109003055" sldId="295"/>
        </pc:sldMkLst>
      </pc:sldChg>
      <pc:sldChg chg="mod modShow">
        <pc:chgData name="Melissa Lander" userId="S::melissa.lander@sunwestsd.ca::323bedc8-6dbd-43ff-8fb4-d0d0bc8ac74d" providerId="AD" clId="Web-{E0EA504D-26BB-3286-CB94-4EEDFE624C4D}" dt="2019-12-19T18:44:23.618" v="4120"/>
        <pc:sldMkLst>
          <pc:docMk/>
          <pc:sldMk cId="1375568268" sldId="296"/>
        </pc:sldMkLst>
      </pc:sldChg>
      <pc:sldChg chg="mod modShow">
        <pc:chgData name="Melissa Lander" userId="S::melissa.lander@sunwestsd.ca::323bedc8-6dbd-43ff-8fb4-d0d0bc8ac74d" providerId="AD" clId="Web-{E0EA504D-26BB-3286-CB94-4EEDFE624C4D}" dt="2019-12-19T18:44:23.758" v="4121"/>
        <pc:sldMkLst>
          <pc:docMk/>
          <pc:sldMk cId="3275859233" sldId="297"/>
        </pc:sldMkLst>
      </pc:sldChg>
      <pc:sldChg chg="mod modShow">
        <pc:chgData name="Melissa Lander" userId="S::melissa.lander@sunwestsd.ca::323bedc8-6dbd-43ff-8fb4-d0d0bc8ac74d" providerId="AD" clId="Web-{E0EA504D-26BB-3286-CB94-4EEDFE624C4D}" dt="2019-12-19T18:44:23.899" v="4122"/>
        <pc:sldMkLst>
          <pc:docMk/>
          <pc:sldMk cId="3450989679" sldId="298"/>
        </pc:sldMkLst>
      </pc:sldChg>
      <pc:sldChg chg="mod modShow">
        <pc:chgData name="Melissa Lander" userId="S::melissa.lander@sunwestsd.ca::323bedc8-6dbd-43ff-8fb4-d0d0bc8ac74d" providerId="AD" clId="Web-{E0EA504D-26BB-3286-CB94-4EEDFE624C4D}" dt="2019-12-19T18:44:39.024" v="4123"/>
        <pc:sldMkLst>
          <pc:docMk/>
          <pc:sldMk cId="2225157349" sldId="299"/>
        </pc:sldMkLst>
      </pc:sldChg>
      <pc:sldChg chg="mod modShow">
        <pc:chgData name="Melissa Lander" userId="S::melissa.lander@sunwestsd.ca::323bedc8-6dbd-43ff-8fb4-d0d0bc8ac74d" providerId="AD" clId="Web-{E0EA504D-26BB-3286-CB94-4EEDFE624C4D}" dt="2019-12-19T18:44:39.133" v="4124"/>
        <pc:sldMkLst>
          <pc:docMk/>
          <pc:sldMk cId="1035690700" sldId="300"/>
        </pc:sldMkLst>
      </pc:sldChg>
      <pc:sldChg chg="mod modShow">
        <pc:chgData name="Melissa Lander" userId="S::melissa.lander@sunwestsd.ca::323bedc8-6dbd-43ff-8fb4-d0d0bc8ac74d" providerId="AD" clId="Web-{E0EA504D-26BB-3286-CB94-4EEDFE624C4D}" dt="2019-12-19T18:44:39.290" v="4125"/>
        <pc:sldMkLst>
          <pc:docMk/>
          <pc:sldMk cId="2959844017" sldId="301"/>
        </pc:sldMkLst>
      </pc:sldChg>
      <pc:sldChg chg="mod modShow">
        <pc:chgData name="Melissa Lander" userId="S::melissa.lander@sunwestsd.ca::323bedc8-6dbd-43ff-8fb4-d0d0bc8ac74d" providerId="AD" clId="Web-{E0EA504D-26BB-3286-CB94-4EEDFE624C4D}" dt="2019-12-19T18:44:39.415" v="4126"/>
        <pc:sldMkLst>
          <pc:docMk/>
          <pc:sldMk cId="1297174279" sldId="302"/>
        </pc:sldMkLst>
      </pc:sldChg>
      <pc:sldChg chg="mod modShow">
        <pc:chgData name="Melissa Lander" userId="S::melissa.lander@sunwestsd.ca::323bedc8-6dbd-43ff-8fb4-d0d0bc8ac74d" providerId="AD" clId="Web-{E0EA504D-26BB-3286-CB94-4EEDFE624C4D}" dt="2019-12-19T18:44:39.540" v="4127"/>
        <pc:sldMkLst>
          <pc:docMk/>
          <pc:sldMk cId="1207228987" sldId="303"/>
        </pc:sldMkLst>
      </pc:sldChg>
      <pc:sldChg chg="mod modShow">
        <pc:chgData name="Melissa Lander" userId="S::melissa.lander@sunwestsd.ca::323bedc8-6dbd-43ff-8fb4-d0d0bc8ac74d" providerId="AD" clId="Web-{E0EA504D-26BB-3286-CB94-4EEDFE624C4D}" dt="2019-12-19T18:44:44.993" v="4128"/>
        <pc:sldMkLst>
          <pc:docMk/>
          <pc:sldMk cId="4148986362" sldId="304"/>
        </pc:sldMkLst>
      </pc:sldChg>
      <pc:sldChg chg="modSp">
        <pc:chgData name="Melissa Lander" userId="S::melissa.lander@sunwestsd.ca::323bedc8-6dbd-43ff-8fb4-d0d0bc8ac74d" providerId="AD" clId="Web-{E0EA504D-26BB-3286-CB94-4EEDFE624C4D}" dt="2019-12-19T18:44:57.149" v="4131" actId="1076"/>
        <pc:sldMkLst>
          <pc:docMk/>
          <pc:sldMk cId="76394491" sldId="305"/>
        </pc:sldMkLst>
        <pc:spChg chg="mod">
          <ac:chgData name="Melissa Lander" userId="S::melissa.lander@sunwestsd.ca::323bedc8-6dbd-43ff-8fb4-d0d0bc8ac74d" providerId="AD" clId="Web-{E0EA504D-26BB-3286-CB94-4EEDFE624C4D}" dt="2019-12-19T18:44:57.149" v="4131" actId="1076"/>
          <ac:spMkLst>
            <pc:docMk/>
            <pc:sldMk cId="76394491" sldId="305"/>
            <ac:spMk id="3" creationId="{2360719A-C4E4-4695-828B-9965D568031D}"/>
          </ac:spMkLst>
        </pc:spChg>
        <pc:picChg chg="mod">
          <ac:chgData name="Melissa Lander" userId="S::melissa.lander@sunwestsd.ca::323bedc8-6dbd-43ff-8fb4-d0d0bc8ac74d" providerId="AD" clId="Web-{E0EA504D-26BB-3286-CB94-4EEDFE624C4D}" dt="2019-12-19T18:44:51.462" v="4130" actId="1076"/>
          <ac:picMkLst>
            <pc:docMk/>
            <pc:sldMk cId="76394491" sldId="305"/>
            <ac:picMk id="5" creationId="{BA6B5154-C2EA-43FC-BC41-A69491DEACDD}"/>
          </ac:picMkLst>
        </pc:picChg>
      </pc:sldChg>
      <pc:sldChg chg="modSp mod setBg modClrScheme chgLayout">
        <pc:chgData name="Melissa Lander" userId="S::melissa.lander@sunwestsd.ca::323bedc8-6dbd-43ff-8fb4-d0d0bc8ac74d" providerId="AD" clId="Web-{E0EA504D-26BB-3286-CB94-4EEDFE624C4D}" dt="2019-12-19T18:59:26.373" v="4687" actId="1076"/>
        <pc:sldMkLst>
          <pc:docMk/>
          <pc:sldMk cId="1036119491" sldId="306"/>
        </pc:sldMkLst>
        <pc:spChg chg="mod">
          <ac:chgData name="Melissa Lander" userId="S::melissa.lander@sunwestsd.ca::323bedc8-6dbd-43ff-8fb4-d0d0bc8ac74d" providerId="AD" clId="Web-{E0EA504D-26BB-3286-CB94-4EEDFE624C4D}" dt="2019-12-19T18:57:02.091" v="4668"/>
          <ac:spMkLst>
            <pc:docMk/>
            <pc:sldMk cId="1036119491" sldId="306"/>
            <ac:spMk id="2" creationId="{E93F5D4B-DF77-40ED-B100-5BB08D9CD44E}"/>
          </ac:spMkLst>
        </pc:spChg>
        <pc:spChg chg="mod">
          <ac:chgData name="Melissa Lander" userId="S::melissa.lander@sunwestsd.ca::323bedc8-6dbd-43ff-8fb4-d0d0bc8ac74d" providerId="AD" clId="Web-{E0EA504D-26BB-3286-CB94-4EEDFE624C4D}" dt="2019-12-19T18:59:24.779" v="4686" actId="14100"/>
          <ac:spMkLst>
            <pc:docMk/>
            <pc:sldMk cId="1036119491" sldId="306"/>
            <ac:spMk id="3" creationId="{2360719A-C4E4-4695-828B-9965D568031D}"/>
          </ac:spMkLst>
        </pc:spChg>
        <pc:picChg chg="mod">
          <ac:chgData name="Melissa Lander" userId="S::melissa.lander@sunwestsd.ca::323bedc8-6dbd-43ff-8fb4-d0d0bc8ac74d" providerId="AD" clId="Web-{E0EA504D-26BB-3286-CB94-4EEDFE624C4D}" dt="2019-12-19T18:59:26.373" v="4687" actId="1076"/>
          <ac:picMkLst>
            <pc:docMk/>
            <pc:sldMk cId="1036119491" sldId="306"/>
            <ac:picMk id="4" creationId="{7E90AABD-2F28-4FB7-9267-5C276C5D659A}"/>
          </ac:picMkLst>
        </pc:picChg>
      </pc:sldChg>
      <pc:sldChg chg="delSp modSp">
        <pc:chgData name="Melissa Lander" userId="S::melissa.lander@sunwestsd.ca::323bedc8-6dbd-43ff-8fb4-d0d0bc8ac74d" providerId="AD" clId="Web-{E0EA504D-26BB-3286-CB94-4EEDFE624C4D}" dt="2019-12-19T18:47:50.978" v="4272" actId="20577"/>
        <pc:sldMkLst>
          <pc:docMk/>
          <pc:sldMk cId="1358228899" sldId="307"/>
        </pc:sldMkLst>
        <pc:spChg chg="mod">
          <ac:chgData name="Melissa Lander" userId="S::melissa.lander@sunwestsd.ca::323bedc8-6dbd-43ff-8fb4-d0d0bc8ac74d" providerId="AD" clId="Web-{E0EA504D-26BB-3286-CB94-4EEDFE624C4D}" dt="2019-12-19T18:47:30.494" v="4263" actId="20577"/>
          <ac:spMkLst>
            <pc:docMk/>
            <pc:sldMk cId="1358228899" sldId="307"/>
            <ac:spMk id="2" creationId="{E93F5D4B-DF77-40ED-B100-5BB08D9CD44E}"/>
          </ac:spMkLst>
        </pc:spChg>
        <pc:spChg chg="mod">
          <ac:chgData name="Melissa Lander" userId="S::melissa.lander@sunwestsd.ca::323bedc8-6dbd-43ff-8fb4-d0d0bc8ac74d" providerId="AD" clId="Web-{E0EA504D-26BB-3286-CB94-4EEDFE624C4D}" dt="2019-12-19T18:47:50.978" v="4272" actId="20577"/>
          <ac:spMkLst>
            <pc:docMk/>
            <pc:sldMk cId="1358228899" sldId="307"/>
            <ac:spMk id="3" creationId="{2360719A-C4E4-4695-828B-9965D568031D}"/>
          </ac:spMkLst>
        </pc:spChg>
        <pc:picChg chg="mod">
          <ac:chgData name="Melissa Lander" userId="S::melissa.lander@sunwestsd.ca::323bedc8-6dbd-43ff-8fb4-d0d0bc8ac74d" providerId="AD" clId="Web-{E0EA504D-26BB-3286-CB94-4EEDFE624C4D}" dt="2019-12-19T18:47:39.478" v="4268" actId="14100"/>
          <ac:picMkLst>
            <pc:docMk/>
            <pc:sldMk cId="1358228899" sldId="307"/>
            <ac:picMk id="4" creationId="{BD5D1A12-81F6-484B-9674-F4C5927E4AE7}"/>
          </ac:picMkLst>
        </pc:picChg>
        <pc:picChg chg="del">
          <ac:chgData name="Melissa Lander" userId="S::melissa.lander@sunwestsd.ca::323bedc8-6dbd-43ff-8fb4-d0d0bc8ac74d" providerId="AD" clId="Web-{E0EA504D-26BB-3286-CB94-4EEDFE624C4D}" dt="2019-12-19T18:47:17.400" v="4250"/>
          <ac:picMkLst>
            <pc:docMk/>
            <pc:sldMk cId="1358228899" sldId="307"/>
            <ac:picMk id="6" creationId="{E4A291D0-D971-47A9-9C56-B197D8350578}"/>
          </ac:picMkLst>
        </pc:picChg>
      </pc:sldChg>
      <pc:sldChg chg="addSp delSp modSp">
        <pc:chgData name="Melissa Lander" userId="S::melissa.lander@sunwestsd.ca::323bedc8-6dbd-43ff-8fb4-d0d0bc8ac74d" providerId="AD" clId="Web-{E0EA504D-26BB-3286-CB94-4EEDFE624C4D}" dt="2019-12-19T18:50:53.948" v="4400" actId="1076"/>
        <pc:sldMkLst>
          <pc:docMk/>
          <pc:sldMk cId="1239463195" sldId="308"/>
        </pc:sldMkLst>
        <pc:spChg chg="mod">
          <ac:chgData name="Melissa Lander" userId="S::melissa.lander@sunwestsd.ca::323bedc8-6dbd-43ff-8fb4-d0d0bc8ac74d" providerId="AD" clId="Web-{E0EA504D-26BB-3286-CB94-4EEDFE624C4D}" dt="2019-12-19T18:48:48.791" v="4318" actId="20577"/>
          <ac:spMkLst>
            <pc:docMk/>
            <pc:sldMk cId="1239463195" sldId="308"/>
            <ac:spMk id="2" creationId="{00000000-0000-0000-0000-000000000000}"/>
          </ac:spMkLst>
        </pc:spChg>
        <pc:spChg chg="del mod">
          <ac:chgData name="Melissa Lander" userId="S::melissa.lander@sunwestsd.ca::323bedc8-6dbd-43ff-8fb4-d0d0bc8ac74d" providerId="AD" clId="Web-{E0EA504D-26BB-3286-CB94-4EEDFE624C4D}" dt="2019-12-19T18:50:47.026" v="4397"/>
          <ac:spMkLst>
            <pc:docMk/>
            <pc:sldMk cId="1239463195" sldId="308"/>
            <ac:spMk id="29" creationId="{3E3F7F23-A79F-4759-8F4C-24AB3E76D080}"/>
          </ac:spMkLst>
        </pc:spChg>
        <pc:graphicFrameChg chg="add mod modGraphic">
          <ac:chgData name="Melissa Lander" userId="S::melissa.lander@sunwestsd.ca::323bedc8-6dbd-43ff-8fb4-d0d0bc8ac74d" providerId="AD" clId="Web-{E0EA504D-26BB-3286-CB94-4EEDFE624C4D}" dt="2019-12-19T18:50:53.948" v="4400" actId="1076"/>
          <ac:graphicFrameMkLst>
            <pc:docMk/>
            <pc:sldMk cId="1239463195" sldId="308"/>
            <ac:graphicFrameMk id="3" creationId="{6EA685A5-1833-4855-9085-72D5755408A1}"/>
          </ac:graphicFrameMkLst>
        </pc:graphicFrameChg>
        <pc:picChg chg="del">
          <ac:chgData name="Melissa Lander" userId="S::melissa.lander@sunwestsd.ca::323bedc8-6dbd-43ff-8fb4-d0d0bc8ac74d" providerId="AD" clId="Web-{E0EA504D-26BB-3286-CB94-4EEDFE624C4D}" dt="2019-12-19T18:48:50.447" v="4322"/>
          <ac:picMkLst>
            <pc:docMk/>
            <pc:sldMk cId="1239463195" sldId="308"/>
            <ac:picMk id="27" creationId="{57C71F85-B42A-4006-8B51-5FA510714218}"/>
          </ac:picMkLst>
        </pc:picChg>
      </pc:sldChg>
      <pc:sldChg chg="modNotes">
        <pc:chgData name="Melissa Lander" userId="S::melissa.lander@sunwestsd.ca::323bedc8-6dbd-43ff-8fb4-d0d0bc8ac74d" providerId="AD" clId="Web-{E0EA504D-26BB-3286-CB94-4EEDFE624C4D}" dt="2019-12-19T19:58:49.316" v="7613"/>
        <pc:sldMkLst>
          <pc:docMk/>
          <pc:sldMk cId="1249212318" sldId="309"/>
        </pc:sldMkLst>
      </pc:sldChg>
      <pc:sldChg chg="addSp modSp mod setBg modClrScheme chgLayout">
        <pc:chgData name="Melissa Lander" userId="S::melissa.lander@sunwestsd.ca::323bedc8-6dbd-43ff-8fb4-d0d0bc8ac74d" providerId="AD" clId="Web-{E0EA504D-26BB-3286-CB94-4EEDFE624C4D}" dt="2019-12-19T21:30:15.868" v="8873" actId="20577"/>
        <pc:sldMkLst>
          <pc:docMk/>
          <pc:sldMk cId="4143230140" sldId="311"/>
        </pc:sldMkLst>
        <pc:spChg chg="mod">
          <ac:chgData name="Melissa Lander" userId="S::melissa.lander@sunwestsd.ca::323bedc8-6dbd-43ff-8fb4-d0d0bc8ac74d" providerId="AD" clId="Web-{E0EA504D-26BB-3286-CB94-4EEDFE624C4D}" dt="2019-12-19T20:38:39.783" v="8609" actId="20577"/>
          <ac:spMkLst>
            <pc:docMk/>
            <pc:sldMk cId="4143230140" sldId="311"/>
            <ac:spMk id="2" creationId="{00000000-0000-0000-0000-000000000000}"/>
          </ac:spMkLst>
        </pc:spChg>
        <pc:spChg chg="mod">
          <ac:chgData name="Melissa Lander" userId="S::melissa.lander@sunwestsd.ca::323bedc8-6dbd-43ff-8fb4-d0d0bc8ac74d" providerId="AD" clId="Web-{E0EA504D-26BB-3286-CB94-4EEDFE624C4D}" dt="2019-12-19T21:30:15.868" v="8873" actId="20577"/>
          <ac:spMkLst>
            <pc:docMk/>
            <pc:sldMk cId="4143230140" sldId="311"/>
            <ac:spMk id="3" creationId="{00000000-0000-0000-0000-000000000000}"/>
          </ac:spMkLst>
        </pc:spChg>
        <pc:picChg chg="add mod">
          <ac:chgData name="Melissa Lander" userId="S::melissa.lander@sunwestsd.ca::323bedc8-6dbd-43ff-8fb4-d0d0bc8ac74d" providerId="AD" clId="Web-{E0EA504D-26BB-3286-CB94-4EEDFE624C4D}" dt="2019-12-19T20:25:01.809" v="8348"/>
          <ac:picMkLst>
            <pc:docMk/>
            <pc:sldMk cId="4143230140" sldId="311"/>
            <ac:picMk id="4" creationId="{90658F27-741A-4B0E-9F62-C6D91ED86830}"/>
          </ac:picMkLst>
        </pc:picChg>
      </pc:sldChg>
      <pc:sldChg chg="addSp modSp mod ord setBg modClrScheme chgLayout">
        <pc:chgData name="Melissa Lander" userId="S::melissa.lander@sunwestsd.ca::323bedc8-6dbd-43ff-8fb4-d0d0bc8ac74d" providerId="AD" clId="Web-{E0EA504D-26BB-3286-CB94-4EEDFE624C4D}" dt="2019-12-19T21:31:01.368" v="8938" actId="20577"/>
        <pc:sldMkLst>
          <pc:docMk/>
          <pc:sldMk cId="731693741" sldId="312"/>
        </pc:sldMkLst>
        <pc:spChg chg="mod">
          <ac:chgData name="Melissa Lander" userId="S::melissa.lander@sunwestsd.ca::323bedc8-6dbd-43ff-8fb4-d0d0bc8ac74d" providerId="AD" clId="Web-{E0EA504D-26BB-3286-CB94-4EEDFE624C4D}" dt="2019-12-19T20:38:51.845" v="8616" actId="20577"/>
          <ac:spMkLst>
            <pc:docMk/>
            <pc:sldMk cId="731693741" sldId="312"/>
            <ac:spMk id="2" creationId="{00000000-0000-0000-0000-000000000000}"/>
          </ac:spMkLst>
        </pc:spChg>
        <pc:spChg chg="mod ord">
          <ac:chgData name="Melissa Lander" userId="S::melissa.lander@sunwestsd.ca::323bedc8-6dbd-43ff-8fb4-d0d0bc8ac74d" providerId="AD" clId="Web-{E0EA504D-26BB-3286-CB94-4EEDFE624C4D}" dt="2019-12-19T21:31:01.368" v="8938" actId="20577"/>
          <ac:spMkLst>
            <pc:docMk/>
            <pc:sldMk cId="731693741" sldId="312"/>
            <ac:spMk id="3" creationId="{00000000-0000-0000-0000-000000000000}"/>
          </ac:spMkLst>
        </pc:spChg>
        <pc:picChg chg="add mod">
          <ac:chgData name="Melissa Lander" userId="S::melissa.lander@sunwestsd.ca::323bedc8-6dbd-43ff-8fb4-d0d0bc8ac74d" providerId="AD" clId="Web-{E0EA504D-26BB-3286-CB94-4EEDFE624C4D}" dt="2019-12-19T20:38:25.251" v="8602"/>
          <ac:picMkLst>
            <pc:docMk/>
            <pc:sldMk cId="731693741" sldId="312"/>
            <ac:picMk id="5" creationId="{0AEA9EEE-64D8-4037-AA9E-627A791F3FD2}"/>
          </ac:picMkLst>
        </pc:picChg>
      </pc:sldChg>
      <pc:sldChg chg="addSp modSp mod ord setBg modClrScheme chgLayout">
        <pc:chgData name="Melissa Lander" userId="S::melissa.lander@sunwestsd.ca::323bedc8-6dbd-43ff-8fb4-d0d0bc8ac74d" providerId="AD" clId="Web-{E0EA504D-26BB-3286-CB94-4EEDFE624C4D}" dt="2019-12-19T21:31:24.727" v="8975" actId="20577"/>
        <pc:sldMkLst>
          <pc:docMk/>
          <pc:sldMk cId="1868314100" sldId="313"/>
        </pc:sldMkLst>
        <pc:spChg chg="mod">
          <ac:chgData name="Melissa Lander" userId="S::melissa.lander@sunwestsd.ca::323bedc8-6dbd-43ff-8fb4-d0d0bc8ac74d" providerId="AD" clId="Web-{E0EA504D-26BB-3286-CB94-4EEDFE624C4D}" dt="2019-12-19T20:45:15.019" v="8693"/>
          <ac:spMkLst>
            <pc:docMk/>
            <pc:sldMk cId="1868314100" sldId="313"/>
            <ac:spMk id="2" creationId="{00000000-0000-0000-0000-000000000000}"/>
          </ac:spMkLst>
        </pc:spChg>
        <pc:spChg chg="mod">
          <ac:chgData name="Melissa Lander" userId="S::melissa.lander@sunwestsd.ca::323bedc8-6dbd-43ff-8fb4-d0d0bc8ac74d" providerId="AD" clId="Web-{E0EA504D-26BB-3286-CB94-4EEDFE624C4D}" dt="2019-12-19T21:31:24.727" v="8975" actId="20577"/>
          <ac:spMkLst>
            <pc:docMk/>
            <pc:sldMk cId="1868314100" sldId="313"/>
            <ac:spMk id="3" creationId="{00000000-0000-0000-0000-000000000000}"/>
          </ac:spMkLst>
        </pc:spChg>
        <pc:picChg chg="add mod">
          <ac:chgData name="Melissa Lander" userId="S::melissa.lander@sunwestsd.ca::323bedc8-6dbd-43ff-8fb4-d0d0bc8ac74d" providerId="AD" clId="Web-{E0EA504D-26BB-3286-CB94-4EEDFE624C4D}" dt="2019-12-19T20:45:15.019" v="8693"/>
          <ac:picMkLst>
            <pc:docMk/>
            <pc:sldMk cId="1868314100" sldId="313"/>
            <ac:picMk id="5" creationId="{967A026D-32C7-4058-8AB1-AE1FB0360FDB}"/>
          </ac:picMkLst>
        </pc:picChg>
      </pc:sldChg>
      <pc:sldChg chg="modSp">
        <pc:chgData name="Melissa Lander" userId="S::melissa.lander@sunwestsd.ca::323bedc8-6dbd-43ff-8fb4-d0d0bc8ac74d" providerId="AD" clId="Web-{E0EA504D-26BB-3286-CB94-4EEDFE624C4D}" dt="2019-12-19T19:06:24.625" v="4837" actId="20577"/>
        <pc:sldMkLst>
          <pc:docMk/>
          <pc:sldMk cId="4027733517" sldId="316"/>
        </pc:sldMkLst>
        <pc:spChg chg="mod">
          <ac:chgData name="Melissa Lander" userId="S::melissa.lander@sunwestsd.ca::323bedc8-6dbd-43ff-8fb4-d0d0bc8ac74d" providerId="AD" clId="Web-{E0EA504D-26BB-3286-CB94-4EEDFE624C4D}" dt="2019-12-19T19:06:24.625" v="4837" actId="20577"/>
          <ac:spMkLst>
            <pc:docMk/>
            <pc:sldMk cId="4027733517" sldId="316"/>
            <ac:spMk id="3" creationId="{00000000-0000-0000-0000-000000000000}"/>
          </ac:spMkLst>
        </pc:spChg>
      </pc:sldChg>
      <pc:sldChg chg="addSp delSp modSp mod setBg modClrScheme chgLayout">
        <pc:chgData name="Melissa Lander" userId="S::melissa.lander@sunwestsd.ca::323bedc8-6dbd-43ff-8fb4-d0d0bc8ac74d" providerId="AD" clId="Web-{E0EA504D-26BB-3286-CB94-4EEDFE624C4D}" dt="2019-12-19T18:34:17.614" v="3906" actId="20577"/>
        <pc:sldMkLst>
          <pc:docMk/>
          <pc:sldMk cId="3277679832" sldId="331"/>
        </pc:sldMkLst>
        <pc:spChg chg="add del mod">
          <ac:chgData name="Melissa Lander" userId="S::melissa.lander@sunwestsd.ca::323bedc8-6dbd-43ff-8fb4-d0d0bc8ac74d" providerId="AD" clId="Web-{E0EA504D-26BB-3286-CB94-4EEDFE624C4D}" dt="2019-12-19T17:32:16.823" v="9"/>
          <ac:spMkLst>
            <pc:docMk/>
            <pc:sldMk cId="3277679832" sldId="331"/>
            <ac:spMk id="4" creationId="{E4F3DAB8-C808-4619-ACD2-6566B808A39E}"/>
          </ac:spMkLst>
        </pc:spChg>
        <pc:spChg chg="mod">
          <ac:chgData name="Melissa Lander" userId="S::melissa.lander@sunwestsd.ca::323bedc8-6dbd-43ff-8fb4-d0d0bc8ac74d" providerId="AD" clId="Web-{E0EA504D-26BB-3286-CB94-4EEDFE624C4D}" dt="2019-12-19T17:32:32.901" v="10"/>
          <ac:spMkLst>
            <pc:docMk/>
            <pc:sldMk cId="3277679832" sldId="331"/>
            <ac:spMk id="5" creationId="{00000000-0000-0000-0000-000000000000}"/>
          </ac:spMkLst>
        </pc:spChg>
        <pc:spChg chg="mod ord">
          <ac:chgData name="Melissa Lander" userId="S::melissa.lander@sunwestsd.ca::323bedc8-6dbd-43ff-8fb4-d0d0bc8ac74d" providerId="AD" clId="Web-{E0EA504D-26BB-3286-CB94-4EEDFE624C4D}" dt="2019-12-19T18:34:17.614" v="3906" actId="20577"/>
          <ac:spMkLst>
            <pc:docMk/>
            <pc:sldMk cId="3277679832" sldId="331"/>
            <ac:spMk id="6" creationId="{00000000-0000-0000-0000-000000000000}"/>
          </ac:spMkLst>
        </pc:spChg>
        <pc:picChg chg="add mod">
          <ac:chgData name="Melissa Lander" userId="S::melissa.lander@sunwestsd.ca::323bedc8-6dbd-43ff-8fb4-d0d0bc8ac74d" providerId="AD" clId="Web-{E0EA504D-26BB-3286-CB94-4EEDFE624C4D}" dt="2019-12-19T17:32:32.901" v="10"/>
          <ac:picMkLst>
            <pc:docMk/>
            <pc:sldMk cId="3277679832" sldId="331"/>
            <ac:picMk id="2" creationId="{05B0CFBC-DE34-4CB9-B23D-C4C03E9103A4}"/>
          </ac:picMkLst>
        </pc:picChg>
      </pc:sldChg>
      <pc:sldChg chg="addSp modSp new mod ord modClrScheme chgLayout">
        <pc:chgData name="Melissa Lander" userId="S::melissa.lander@sunwestsd.ca::323bedc8-6dbd-43ff-8fb4-d0d0bc8ac74d" providerId="AD" clId="Web-{E0EA504D-26BB-3286-CB94-4EEDFE624C4D}" dt="2019-12-19T17:39:56.669" v="448" actId="14100"/>
        <pc:sldMkLst>
          <pc:docMk/>
          <pc:sldMk cId="628618334" sldId="332"/>
        </pc:sldMkLst>
        <pc:spChg chg="mod ord">
          <ac:chgData name="Melissa Lander" userId="S::melissa.lander@sunwestsd.ca::323bedc8-6dbd-43ff-8fb4-d0d0bc8ac74d" providerId="AD" clId="Web-{E0EA504D-26BB-3286-CB94-4EEDFE624C4D}" dt="2019-12-19T17:38:27.778" v="382" actId="20577"/>
          <ac:spMkLst>
            <pc:docMk/>
            <pc:sldMk cId="628618334" sldId="332"/>
            <ac:spMk id="2" creationId="{7EAEF39E-042C-4DA3-8826-C10E0F4C9BC2}"/>
          </ac:spMkLst>
        </pc:spChg>
        <pc:spChg chg="mod ord">
          <ac:chgData name="Melissa Lander" userId="S::melissa.lander@sunwestsd.ca::323bedc8-6dbd-43ff-8fb4-d0d0bc8ac74d" providerId="AD" clId="Web-{E0EA504D-26BB-3286-CB94-4EEDFE624C4D}" dt="2019-12-19T17:39:56.669" v="448" actId="14100"/>
          <ac:spMkLst>
            <pc:docMk/>
            <pc:sldMk cId="628618334" sldId="332"/>
            <ac:spMk id="3" creationId="{7B012D8B-DB33-469B-8EC2-164221106C77}"/>
          </ac:spMkLst>
        </pc:spChg>
        <pc:picChg chg="add mod">
          <ac:chgData name="Melissa Lander" userId="S::melissa.lander@sunwestsd.ca::323bedc8-6dbd-43ff-8fb4-d0d0bc8ac74d" providerId="AD" clId="Web-{E0EA504D-26BB-3286-CB94-4EEDFE624C4D}" dt="2019-12-19T17:36:53.637" v="203" actId="1076"/>
          <ac:picMkLst>
            <pc:docMk/>
            <pc:sldMk cId="628618334" sldId="332"/>
            <ac:picMk id="4" creationId="{D30E6AE3-DADE-4CAA-8DFD-A3BA4416EAEC}"/>
          </ac:picMkLst>
        </pc:picChg>
        <pc:picChg chg="add mod">
          <ac:chgData name="Melissa Lander" userId="S::melissa.lander@sunwestsd.ca::323bedc8-6dbd-43ff-8fb4-d0d0bc8ac74d" providerId="AD" clId="Web-{E0EA504D-26BB-3286-CB94-4EEDFE624C4D}" dt="2019-12-19T17:37:37.512" v="210" actId="1076"/>
          <ac:picMkLst>
            <pc:docMk/>
            <pc:sldMk cId="628618334" sldId="332"/>
            <ac:picMk id="6" creationId="{E85438E8-24FA-4125-AA5C-C5757DFB125B}"/>
          </ac:picMkLst>
        </pc:picChg>
      </pc:sldChg>
      <pc:sldChg chg="modSp add replId">
        <pc:chgData name="Melissa Lander" userId="S::melissa.lander@sunwestsd.ca::323bedc8-6dbd-43ff-8fb4-d0d0bc8ac74d" providerId="AD" clId="Web-{E0EA504D-26BB-3286-CB94-4EEDFE624C4D}" dt="2019-12-19T17:41:06.685" v="475" actId="14100"/>
        <pc:sldMkLst>
          <pc:docMk/>
          <pc:sldMk cId="2900111624" sldId="333"/>
        </pc:sldMkLst>
        <pc:spChg chg="mod">
          <ac:chgData name="Melissa Lander" userId="S::melissa.lander@sunwestsd.ca::323bedc8-6dbd-43ff-8fb4-d0d0bc8ac74d" providerId="AD" clId="Web-{E0EA504D-26BB-3286-CB94-4EEDFE624C4D}" dt="2019-12-19T17:41:06.685" v="475" actId="14100"/>
          <ac:spMkLst>
            <pc:docMk/>
            <pc:sldMk cId="2900111624" sldId="333"/>
            <ac:spMk id="3" creationId="{7B012D8B-DB33-469B-8EC2-164221106C77}"/>
          </ac:spMkLst>
        </pc:spChg>
      </pc:sldChg>
      <pc:sldChg chg="addSp modSp new">
        <pc:chgData name="Melissa Lander" userId="S::melissa.lander@sunwestsd.ca::323bedc8-6dbd-43ff-8fb4-d0d0bc8ac74d" providerId="AD" clId="Web-{E0EA504D-26BB-3286-CB94-4EEDFE624C4D}" dt="2019-12-19T18:11:39.758" v="2977" actId="20577"/>
        <pc:sldMkLst>
          <pc:docMk/>
          <pc:sldMk cId="1463649563" sldId="334"/>
        </pc:sldMkLst>
        <pc:spChg chg="mod">
          <ac:chgData name="Melissa Lander" userId="S::melissa.lander@sunwestsd.ca::323bedc8-6dbd-43ff-8fb4-d0d0bc8ac74d" providerId="AD" clId="Web-{E0EA504D-26BB-3286-CB94-4EEDFE624C4D}" dt="2019-12-19T17:41:28.216" v="487" actId="20577"/>
          <ac:spMkLst>
            <pc:docMk/>
            <pc:sldMk cId="1463649563" sldId="334"/>
            <ac:spMk id="2" creationId="{A434B0BE-4DE9-4D70-80D5-0A1DED44F374}"/>
          </ac:spMkLst>
        </pc:spChg>
        <pc:spChg chg="mod">
          <ac:chgData name="Melissa Lander" userId="S::melissa.lander@sunwestsd.ca::323bedc8-6dbd-43ff-8fb4-d0d0bc8ac74d" providerId="AD" clId="Web-{E0EA504D-26BB-3286-CB94-4EEDFE624C4D}" dt="2019-12-19T17:41:46.123" v="496" actId="1076"/>
          <ac:spMkLst>
            <pc:docMk/>
            <pc:sldMk cId="1463649563" sldId="334"/>
            <ac:spMk id="3" creationId="{EDAEA8D7-B828-4035-86EB-E6CC154A3E5B}"/>
          </ac:spMkLst>
        </pc:spChg>
        <pc:spChg chg="add mod">
          <ac:chgData name="Melissa Lander" userId="S::melissa.lander@sunwestsd.ca::323bedc8-6dbd-43ff-8fb4-d0d0bc8ac74d" providerId="AD" clId="Web-{E0EA504D-26BB-3286-CB94-4EEDFE624C4D}" dt="2019-12-19T18:11:39.758" v="2977" actId="20577"/>
          <ac:spMkLst>
            <pc:docMk/>
            <pc:sldMk cId="1463649563" sldId="334"/>
            <ac:spMk id="4" creationId="{6A7697CC-6E26-4804-A979-C2216B9C9C48}"/>
          </ac:spMkLst>
        </pc:spChg>
      </pc:sldChg>
      <pc:sldChg chg="addSp modSp new">
        <pc:chgData name="Melissa Lander" userId="S::melissa.lander@sunwestsd.ca::323bedc8-6dbd-43ff-8fb4-d0d0bc8ac74d" providerId="AD" clId="Web-{E0EA504D-26BB-3286-CB94-4EEDFE624C4D}" dt="2019-12-19T17:50:39.610" v="1536" actId="20577"/>
        <pc:sldMkLst>
          <pc:docMk/>
          <pc:sldMk cId="863542647" sldId="335"/>
        </pc:sldMkLst>
        <pc:spChg chg="mod">
          <ac:chgData name="Melissa Lander" userId="S::melissa.lander@sunwestsd.ca::323bedc8-6dbd-43ff-8fb4-d0d0bc8ac74d" providerId="AD" clId="Web-{E0EA504D-26BB-3286-CB94-4EEDFE624C4D}" dt="2019-12-19T17:44:41.139" v="969" actId="20577"/>
          <ac:spMkLst>
            <pc:docMk/>
            <pc:sldMk cId="863542647" sldId="335"/>
            <ac:spMk id="2" creationId="{A8CAB6E8-8765-43D1-A381-D6E2CBED16DB}"/>
          </ac:spMkLst>
        </pc:spChg>
        <pc:spChg chg="mod">
          <ac:chgData name="Melissa Lander" userId="S::melissa.lander@sunwestsd.ca::323bedc8-6dbd-43ff-8fb4-d0d0bc8ac74d" providerId="AD" clId="Web-{E0EA504D-26BB-3286-CB94-4EEDFE624C4D}" dt="2019-12-19T17:50:39.610" v="1536" actId="20577"/>
          <ac:spMkLst>
            <pc:docMk/>
            <pc:sldMk cId="863542647" sldId="335"/>
            <ac:spMk id="3" creationId="{18B6FDDF-ADEF-4255-95C2-D2A67DD3CB1E}"/>
          </ac:spMkLst>
        </pc:spChg>
        <pc:spChg chg="add mod">
          <ac:chgData name="Melissa Lander" userId="S::melissa.lander@sunwestsd.ca::323bedc8-6dbd-43ff-8fb4-d0d0bc8ac74d" providerId="AD" clId="Web-{E0EA504D-26BB-3286-CB94-4EEDFE624C4D}" dt="2019-12-19T17:45:49.702" v="984" actId="20577"/>
          <ac:spMkLst>
            <pc:docMk/>
            <pc:sldMk cId="863542647" sldId="335"/>
            <ac:spMk id="5" creationId="{15C03DE3-BCB0-4C8F-8422-F4D019764F6B}"/>
          </ac:spMkLst>
        </pc:spChg>
      </pc:sldChg>
      <pc:sldChg chg="addSp delSp modSp new mod setBg modClrScheme chgLayout">
        <pc:chgData name="Melissa Lander" userId="S::melissa.lander@sunwestsd.ca::323bedc8-6dbd-43ff-8fb4-d0d0bc8ac74d" providerId="AD" clId="Web-{E0EA504D-26BB-3286-CB94-4EEDFE624C4D}" dt="2019-12-19T17:50:06.860" v="1533" actId="14100"/>
        <pc:sldMkLst>
          <pc:docMk/>
          <pc:sldMk cId="3908795548" sldId="336"/>
        </pc:sldMkLst>
        <pc:spChg chg="mod">
          <ac:chgData name="Melissa Lander" userId="S::melissa.lander@sunwestsd.ca::323bedc8-6dbd-43ff-8fb4-d0d0bc8ac74d" providerId="AD" clId="Web-{E0EA504D-26BB-3286-CB94-4EEDFE624C4D}" dt="2019-12-19T17:48:26.172" v="1405"/>
          <ac:spMkLst>
            <pc:docMk/>
            <pc:sldMk cId="3908795548" sldId="336"/>
            <ac:spMk id="2" creationId="{68ECB0D8-64BE-4ACF-899D-20C0CC2C9680}"/>
          </ac:spMkLst>
        </pc:spChg>
        <pc:spChg chg="mod">
          <ac:chgData name="Melissa Lander" userId="S::melissa.lander@sunwestsd.ca::323bedc8-6dbd-43ff-8fb4-d0d0bc8ac74d" providerId="AD" clId="Web-{E0EA504D-26BB-3286-CB94-4EEDFE624C4D}" dt="2019-12-19T17:50:06.860" v="1533" actId="14100"/>
          <ac:spMkLst>
            <pc:docMk/>
            <pc:sldMk cId="3908795548" sldId="336"/>
            <ac:spMk id="3" creationId="{BCFEB996-E1B9-4AC0-8F13-9DAFBBEEF6AE}"/>
          </ac:spMkLst>
        </pc:spChg>
        <pc:spChg chg="add del mod">
          <ac:chgData name="Melissa Lander" userId="S::melissa.lander@sunwestsd.ca::323bedc8-6dbd-43ff-8fb4-d0d0bc8ac74d" providerId="AD" clId="Web-{E0EA504D-26BB-3286-CB94-4EEDFE624C4D}" dt="2019-12-19T17:48:13.156" v="1404"/>
          <ac:spMkLst>
            <pc:docMk/>
            <pc:sldMk cId="3908795548" sldId="336"/>
            <ac:spMk id="6" creationId="{FD9991D6-7C4C-41B3-9232-99B23ACA9B98}"/>
          </ac:spMkLst>
        </pc:spChg>
        <pc:picChg chg="add mod">
          <ac:chgData name="Melissa Lander" userId="S::melissa.lander@sunwestsd.ca::323bedc8-6dbd-43ff-8fb4-d0d0bc8ac74d" providerId="AD" clId="Web-{E0EA504D-26BB-3286-CB94-4EEDFE624C4D}" dt="2019-12-19T17:50:04.548" v="1532" actId="1076"/>
          <ac:picMkLst>
            <pc:docMk/>
            <pc:sldMk cId="3908795548" sldId="336"/>
            <ac:picMk id="4" creationId="{86E9540D-38D6-4A65-8D21-6F9175D66A77}"/>
          </ac:picMkLst>
        </pc:picChg>
      </pc:sldChg>
      <pc:sldChg chg="addSp delSp modSp new">
        <pc:chgData name="Melissa Lander" userId="S::melissa.lander@sunwestsd.ca::323bedc8-6dbd-43ff-8fb4-d0d0bc8ac74d" providerId="AD" clId="Web-{E0EA504D-26BB-3286-CB94-4EEDFE624C4D}" dt="2019-12-19T18:11:46.961" v="2980" actId="1076"/>
        <pc:sldMkLst>
          <pc:docMk/>
          <pc:sldMk cId="1079005664" sldId="337"/>
        </pc:sldMkLst>
        <pc:spChg chg="mod">
          <ac:chgData name="Melissa Lander" userId="S::melissa.lander@sunwestsd.ca::323bedc8-6dbd-43ff-8fb4-d0d0bc8ac74d" providerId="AD" clId="Web-{E0EA504D-26BB-3286-CB94-4EEDFE624C4D}" dt="2019-12-19T17:53:31.643" v="1721" actId="20577"/>
          <ac:spMkLst>
            <pc:docMk/>
            <pc:sldMk cId="1079005664" sldId="337"/>
            <ac:spMk id="2" creationId="{ABB3C8C4-2BC5-431E-B486-E00A25DC3B23}"/>
          </ac:spMkLst>
        </pc:spChg>
        <pc:spChg chg="mod">
          <ac:chgData name="Melissa Lander" userId="S::melissa.lander@sunwestsd.ca::323bedc8-6dbd-43ff-8fb4-d0d0bc8ac74d" providerId="AD" clId="Web-{E0EA504D-26BB-3286-CB94-4EEDFE624C4D}" dt="2019-12-19T18:11:46.961" v="2980" actId="1076"/>
          <ac:spMkLst>
            <pc:docMk/>
            <pc:sldMk cId="1079005664" sldId="337"/>
            <ac:spMk id="3" creationId="{9D6D4FA1-5656-4CD1-97D7-D87F81BB5B27}"/>
          </ac:spMkLst>
        </pc:spChg>
        <pc:spChg chg="del">
          <ac:chgData name="Melissa Lander" userId="S::melissa.lander@sunwestsd.ca::323bedc8-6dbd-43ff-8fb4-d0d0bc8ac74d" providerId="AD" clId="Web-{E0EA504D-26BB-3286-CB94-4EEDFE624C4D}" dt="2019-12-19T17:52:13.173" v="1683"/>
          <ac:spMkLst>
            <pc:docMk/>
            <pc:sldMk cId="1079005664" sldId="337"/>
            <ac:spMk id="4" creationId="{7E6071DA-9614-4F4E-8A3C-D5C203C386BE}"/>
          </ac:spMkLst>
        </pc:spChg>
        <pc:spChg chg="add del mod">
          <ac:chgData name="Melissa Lander" userId="S::melissa.lander@sunwestsd.ca::323bedc8-6dbd-43ff-8fb4-d0d0bc8ac74d" providerId="AD" clId="Web-{E0EA504D-26BB-3286-CB94-4EEDFE624C4D}" dt="2019-12-19T17:52:22.158" v="1694"/>
          <ac:spMkLst>
            <pc:docMk/>
            <pc:sldMk cId="1079005664" sldId="337"/>
            <ac:spMk id="7" creationId="{3D9161A9-62E9-4E97-9424-C0EDE2249BDC}"/>
          </ac:spMkLst>
        </pc:spChg>
        <pc:picChg chg="add mod ord">
          <ac:chgData name="Melissa Lander" userId="S::melissa.lander@sunwestsd.ca::323bedc8-6dbd-43ff-8fb4-d0d0bc8ac74d" providerId="AD" clId="Web-{E0EA504D-26BB-3286-CB94-4EEDFE624C4D}" dt="2019-12-19T17:52:17.798" v="1690" actId="1076"/>
          <ac:picMkLst>
            <pc:docMk/>
            <pc:sldMk cId="1079005664" sldId="337"/>
            <ac:picMk id="5" creationId="{0497F0FE-2011-4B13-8316-917B87E4D0AE}"/>
          </ac:picMkLst>
        </pc:picChg>
      </pc:sldChg>
      <pc:sldChg chg="modSp new">
        <pc:chgData name="Melissa Lander" userId="S::melissa.lander@sunwestsd.ca::323bedc8-6dbd-43ff-8fb4-d0d0bc8ac74d" providerId="AD" clId="Web-{E0EA504D-26BB-3286-CB94-4EEDFE624C4D}" dt="2019-12-19T17:59:17.223" v="2100" actId="20577"/>
        <pc:sldMkLst>
          <pc:docMk/>
          <pc:sldMk cId="4212687065" sldId="338"/>
        </pc:sldMkLst>
        <pc:spChg chg="mod">
          <ac:chgData name="Melissa Lander" userId="S::melissa.lander@sunwestsd.ca::323bedc8-6dbd-43ff-8fb4-d0d0bc8ac74d" providerId="AD" clId="Web-{E0EA504D-26BB-3286-CB94-4EEDFE624C4D}" dt="2019-12-19T17:54:40.643" v="1786" actId="20577"/>
          <ac:spMkLst>
            <pc:docMk/>
            <pc:sldMk cId="4212687065" sldId="338"/>
            <ac:spMk id="2" creationId="{4FC8632D-C291-4E7B-AC5F-8ABCBE6CEE1E}"/>
          </ac:spMkLst>
        </pc:spChg>
        <pc:spChg chg="mod">
          <ac:chgData name="Melissa Lander" userId="S::melissa.lander@sunwestsd.ca::323bedc8-6dbd-43ff-8fb4-d0d0bc8ac74d" providerId="AD" clId="Web-{E0EA504D-26BB-3286-CB94-4EEDFE624C4D}" dt="2019-12-19T17:58:32.847" v="1997" actId="20577"/>
          <ac:spMkLst>
            <pc:docMk/>
            <pc:sldMk cId="4212687065" sldId="338"/>
            <ac:spMk id="3" creationId="{74758AC9-E290-426C-AB1A-D3984905BD80}"/>
          </ac:spMkLst>
        </pc:spChg>
        <pc:spChg chg="mod">
          <ac:chgData name="Melissa Lander" userId="S::melissa.lander@sunwestsd.ca::323bedc8-6dbd-43ff-8fb4-d0d0bc8ac74d" providerId="AD" clId="Web-{E0EA504D-26BB-3286-CB94-4EEDFE624C4D}" dt="2019-12-19T17:59:17.223" v="2100" actId="20577"/>
          <ac:spMkLst>
            <pc:docMk/>
            <pc:sldMk cId="4212687065" sldId="338"/>
            <ac:spMk id="4" creationId="{915E1463-D1B2-469C-8B24-581505FC6F21}"/>
          </ac:spMkLst>
        </pc:spChg>
      </pc:sldChg>
      <pc:sldChg chg="new del">
        <pc:chgData name="Melissa Lander" userId="S::melissa.lander@sunwestsd.ca::323bedc8-6dbd-43ff-8fb4-d0d0bc8ac74d" providerId="AD" clId="Web-{E0EA504D-26BB-3286-CB94-4EEDFE624C4D}" dt="2019-12-19T17:59:41.957" v="2103"/>
        <pc:sldMkLst>
          <pc:docMk/>
          <pc:sldMk cId="1735658295" sldId="339"/>
        </pc:sldMkLst>
      </pc:sldChg>
      <pc:sldChg chg="modSp new">
        <pc:chgData name="Melissa Lander" userId="S::melissa.lander@sunwestsd.ca::323bedc8-6dbd-43ff-8fb4-d0d0bc8ac74d" providerId="AD" clId="Web-{E0EA504D-26BB-3286-CB94-4EEDFE624C4D}" dt="2019-12-19T18:11:57.415" v="2991" actId="20577"/>
        <pc:sldMkLst>
          <pc:docMk/>
          <pc:sldMk cId="2781020730" sldId="339"/>
        </pc:sldMkLst>
        <pc:spChg chg="mod">
          <ac:chgData name="Melissa Lander" userId="S::melissa.lander@sunwestsd.ca::323bedc8-6dbd-43ff-8fb4-d0d0bc8ac74d" providerId="AD" clId="Web-{E0EA504D-26BB-3286-CB94-4EEDFE624C4D}" dt="2019-12-19T18:02:50.458" v="2189" actId="20577"/>
          <ac:spMkLst>
            <pc:docMk/>
            <pc:sldMk cId="2781020730" sldId="339"/>
            <ac:spMk id="2" creationId="{ED63CE39-F8BD-4AA2-91DC-3A817E81BBDB}"/>
          </ac:spMkLst>
        </pc:spChg>
        <pc:spChg chg="mod">
          <ac:chgData name="Melissa Lander" userId="S::melissa.lander@sunwestsd.ca::323bedc8-6dbd-43ff-8fb4-d0d0bc8ac74d" providerId="AD" clId="Web-{E0EA504D-26BB-3286-CB94-4EEDFE624C4D}" dt="2019-12-19T18:11:57.415" v="2991" actId="20577"/>
          <ac:spMkLst>
            <pc:docMk/>
            <pc:sldMk cId="2781020730" sldId="339"/>
            <ac:spMk id="3" creationId="{261B428C-90FE-4094-8D69-37D3C4E00857}"/>
          </ac:spMkLst>
        </pc:spChg>
      </pc:sldChg>
      <pc:sldChg chg="addSp delSp modSp add replId">
        <pc:chgData name="Melissa Lander" userId="S::melissa.lander@sunwestsd.ca::323bedc8-6dbd-43ff-8fb4-d0d0bc8ac74d" providerId="AD" clId="Web-{E0EA504D-26BB-3286-CB94-4EEDFE624C4D}" dt="2019-12-19T18:02:31.333" v="2170" actId="20577"/>
        <pc:sldMkLst>
          <pc:docMk/>
          <pc:sldMk cId="3980838759" sldId="340"/>
        </pc:sldMkLst>
        <pc:spChg chg="mod">
          <ac:chgData name="Melissa Lander" userId="S::melissa.lander@sunwestsd.ca::323bedc8-6dbd-43ff-8fb4-d0d0bc8ac74d" providerId="AD" clId="Web-{E0EA504D-26BB-3286-CB94-4EEDFE624C4D}" dt="2019-12-19T18:02:31.333" v="2170" actId="20577"/>
          <ac:spMkLst>
            <pc:docMk/>
            <pc:sldMk cId="3980838759" sldId="340"/>
            <ac:spMk id="7" creationId="{00000000-0000-0000-0000-000000000000}"/>
          </ac:spMkLst>
        </pc:spChg>
        <pc:picChg chg="add del mod">
          <ac:chgData name="Melissa Lander" userId="S::melissa.lander@sunwestsd.ca::323bedc8-6dbd-43ff-8fb4-d0d0bc8ac74d" providerId="AD" clId="Web-{E0EA504D-26BB-3286-CB94-4EEDFE624C4D}" dt="2019-12-19T18:01:31.067" v="2113"/>
          <ac:picMkLst>
            <pc:docMk/>
            <pc:sldMk cId="3980838759" sldId="340"/>
            <ac:picMk id="2" creationId="{D897D09C-B224-4420-B4E1-19C25718A3A5}"/>
          </ac:picMkLst>
        </pc:picChg>
        <pc:picChg chg="add mod">
          <ac:chgData name="Melissa Lander" userId="S::melissa.lander@sunwestsd.ca::323bedc8-6dbd-43ff-8fb4-d0d0bc8ac74d" providerId="AD" clId="Web-{E0EA504D-26BB-3286-CB94-4EEDFE624C4D}" dt="2019-12-19T18:01:49.583" v="2120" actId="1076"/>
          <ac:picMkLst>
            <pc:docMk/>
            <pc:sldMk cId="3980838759" sldId="340"/>
            <ac:picMk id="4" creationId="{9AFE3A5B-8376-405C-8199-7BF2BD97E5EE}"/>
          </ac:picMkLst>
        </pc:picChg>
        <pc:picChg chg="del">
          <ac:chgData name="Melissa Lander" userId="S::melissa.lander@sunwestsd.ca::323bedc8-6dbd-43ff-8fb4-d0d0bc8ac74d" providerId="AD" clId="Web-{E0EA504D-26BB-3286-CB94-4EEDFE624C4D}" dt="2019-12-19T18:01:12.661" v="2110"/>
          <ac:picMkLst>
            <pc:docMk/>
            <pc:sldMk cId="3980838759" sldId="340"/>
            <ac:picMk id="3074" creationId="{00000000-0000-0000-0000-000000000000}"/>
          </ac:picMkLst>
        </pc:picChg>
      </pc:sldChg>
      <pc:sldChg chg="addSp delSp modSp new">
        <pc:chgData name="Melissa Lander" userId="S::melissa.lander@sunwestsd.ca::323bedc8-6dbd-43ff-8fb4-d0d0bc8ac74d" providerId="AD" clId="Web-{E0EA504D-26BB-3286-CB94-4EEDFE624C4D}" dt="2019-12-19T18:08:13.226" v="2463" actId="20577"/>
        <pc:sldMkLst>
          <pc:docMk/>
          <pc:sldMk cId="1147724740" sldId="341"/>
        </pc:sldMkLst>
        <pc:spChg chg="mod">
          <ac:chgData name="Melissa Lander" userId="S::melissa.lander@sunwestsd.ca::323bedc8-6dbd-43ff-8fb4-d0d0bc8ac74d" providerId="AD" clId="Web-{E0EA504D-26BB-3286-CB94-4EEDFE624C4D}" dt="2019-12-19T18:08:13.226" v="2463" actId="20577"/>
          <ac:spMkLst>
            <pc:docMk/>
            <pc:sldMk cId="1147724740" sldId="341"/>
            <ac:spMk id="2" creationId="{AA043F73-8337-4B82-9863-B7154927A655}"/>
          </ac:spMkLst>
        </pc:spChg>
        <pc:spChg chg="mod">
          <ac:chgData name="Melissa Lander" userId="S::melissa.lander@sunwestsd.ca::323bedc8-6dbd-43ff-8fb4-d0d0bc8ac74d" providerId="AD" clId="Web-{E0EA504D-26BB-3286-CB94-4EEDFE624C4D}" dt="2019-12-19T18:08:00.007" v="2431" actId="20577"/>
          <ac:spMkLst>
            <pc:docMk/>
            <pc:sldMk cId="1147724740" sldId="341"/>
            <ac:spMk id="3" creationId="{951F09FB-EE62-45B4-AB79-C7662266D5BC}"/>
          </ac:spMkLst>
        </pc:spChg>
        <pc:spChg chg="del mod">
          <ac:chgData name="Melissa Lander" userId="S::melissa.lander@sunwestsd.ca::323bedc8-6dbd-43ff-8fb4-d0d0bc8ac74d" providerId="AD" clId="Web-{E0EA504D-26BB-3286-CB94-4EEDFE624C4D}" dt="2019-12-19T18:06:27.975" v="2424"/>
          <ac:spMkLst>
            <pc:docMk/>
            <pc:sldMk cId="1147724740" sldId="341"/>
            <ac:spMk id="4" creationId="{BDAE55D7-E149-408E-98BE-36DD2B00F55D}"/>
          </ac:spMkLst>
        </pc:spChg>
        <pc:picChg chg="add mod ord">
          <ac:chgData name="Melissa Lander" userId="S::melissa.lander@sunwestsd.ca::323bedc8-6dbd-43ff-8fb4-d0d0bc8ac74d" providerId="AD" clId="Web-{E0EA504D-26BB-3286-CB94-4EEDFE624C4D}" dt="2019-12-19T18:07:45.272" v="2426" actId="1076"/>
          <ac:picMkLst>
            <pc:docMk/>
            <pc:sldMk cId="1147724740" sldId="341"/>
            <ac:picMk id="5" creationId="{DA919D98-84E8-4204-9414-7029DA10797B}"/>
          </ac:picMkLst>
        </pc:picChg>
      </pc:sldChg>
      <pc:sldChg chg="modSp new">
        <pc:chgData name="Melissa Lander" userId="S::melissa.lander@sunwestsd.ca::323bedc8-6dbd-43ff-8fb4-d0d0bc8ac74d" providerId="AD" clId="Web-{E0EA504D-26BB-3286-CB94-4EEDFE624C4D}" dt="2019-12-19T18:21:15.203" v="3564" actId="20577"/>
        <pc:sldMkLst>
          <pc:docMk/>
          <pc:sldMk cId="3863980806" sldId="342"/>
        </pc:sldMkLst>
        <pc:spChg chg="mod">
          <ac:chgData name="Melissa Lander" userId="S::melissa.lander@sunwestsd.ca::323bedc8-6dbd-43ff-8fb4-d0d0bc8ac74d" providerId="AD" clId="Web-{E0EA504D-26BB-3286-CB94-4EEDFE624C4D}" dt="2019-12-19T18:21:15.203" v="3564" actId="20577"/>
          <ac:spMkLst>
            <pc:docMk/>
            <pc:sldMk cId="3863980806" sldId="342"/>
            <ac:spMk id="2" creationId="{D52D3E2E-30CC-4EFD-AF13-D223895D9D8B}"/>
          </ac:spMkLst>
        </pc:spChg>
        <pc:spChg chg="mod">
          <ac:chgData name="Melissa Lander" userId="S::melissa.lander@sunwestsd.ca::323bedc8-6dbd-43ff-8fb4-d0d0bc8ac74d" providerId="AD" clId="Web-{E0EA504D-26BB-3286-CB94-4EEDFE624C4D}" dt="2019-12-19T18:09:58.305" v="2722" actId="20577"/>
          <ac:spMkLst>
            <pc:docMk/>
            <pc:sldMk cId="3863980806" sldId="342"/>
            <ac:spMk id="3" creationId="{6B3EB5D8-5D3C-4724-99EE-6C3F0C68E1D8}"/>
          </ac:spMkLst>
        </pc:spChg>
        <pc:spChg chg="mod">
          <ac:chgData name="Melissa Lander" userId="S::melissa.lander@sunwestsd.ca::323bedc8-6dbd-43ff-8fb4-d0d0bc8ac74d" providerId="AD" clId="Web-{E0EA504D-26BB-3286-CB94-4EEDFE624C4D}" dt="2019-12-19T18:11:14.961" v="2909" actId="20577"/>
          <ac:spMkLst>
            <pc:docMk/>
            <pc:sldMk cId="3863980806" sldId="342"/>
            <ac:spMk id="4" creationId="{EDEFFA54-D0A4-4155-B529-AF6CD715B4C0}"/>
          </ac:spMkLst>
        </pc:spChg>
      </pc:sldChg>
      <pc:sldChg chg="addSp delSp modSp new">
        <pc:chgData name="Melissa Lander" userId="S::melissa.lander@sunwestsd.ca::323bedc8-6dbd-43ff-8fb4-d0d0bc8ac74d" providerId="AD" clId="Web-{E0EA504D-26BB-3286-CB94-4EEDFE624C4D}" dt="2019-12-19T18:20:55.391" v="3529" actId="1076"/>
        <pc:sldMkLst>
          <pc:docMk/>
          <pc:sldMk cId="3096737278" sldId="343"/>
        </pc:sldMkLst>
        <pc:spChg chg="mod">
          <ac:chgData name="Melissa Lander" userId="S::melissa.lander@sunwestsd.ca::323bedc8-6dbd-43ff-8fb4-d0d0bc8ac74d" providerId="AD" clId="Web-{E0EA504D-26BB-3286-CB94-4EEDFE624C4D}" dt="2019-12-19T18:12:18.368" v="3017" actId="20577"/>
          <ac:spMkLst>
            <pc:docMk/>
            <pc:sldMk cId="3096737278" sldId="343"/>
            <ac:spMk id="2" creationId="{F2673C86-8279-40E6-B9DE-36BE41CF2AFD}"/>
          </ac:spMkLst>
        </pc:spChg>
        <pc:spChg chg="mod">
          <ac:chgData name="Melissa Lander" userId="S::melissa.lander@sunwestsd.ca::323bedc8-6dbd-43ff-8fb4-d0d0bc8ac74d" providerId="AD" clId="Web-{E0EA504D-26BB-3286-CB94-4EEDFE624C4D}" dt="2019-12-19T18:20:55.391" v="3529" actId="1076"/>
          <ac:spMkLst>
            <pc:docMk/>
            <pc:sldMk cId="3096737278" sldId="343"/>
            <ac:spMk id="3" creationId="{793ADDDB-9F77-4BA8-A1DB-B0B9A351C13D}"/>
          </ac:spMkLst>
        </pc:spChg>
        <pc:spChg chg="mod">
          <ac:chgData name="Melissa Lander" userId="S::melissa.lander@sunwestsd.ca::323bedc8-6dbd-43ff-8fb4-d0d0bc8ac74d" providerId="AD" clId="Web-{E0EA504D-26BB-3286-CB94-4EEDFE624C4D}" dt="2019-12-19T18:20:45.136" v="3527" actId="20577"/>
          <ac:spMkLst>
            <pc:docMk/>
            <pc:sldMk cId="3096737278" sldId="343"/>
            <ac:spMk id="4" creationId="{E12C7A97-5CA2-40CB-BAC7-236D8A98EF45}"/>
          </ac:spMkLst>
        </pc:spChg>
        <pc:spChg chg="add mod">
          <ac:chgData name="Melissa Lander" userId="S::melissa.lander@sunwestsd.ca::323bedc8-6dbd-43ff-8fb4-d0d0bc8ac74d" providerId="AD" clId="Web-{E0EA504D-26BB-3286-CB94-4EEDFE624C4D}" dt="2019-12-19T18:20:05.621" v="3520" actId="1076"/>
          <ac:spMkLst>
            <pc:docMk/>
            <pc:sldMk cId="3096737278" sldId="343"/>
            <ac:spMk id="8" creationId="{7415015B-A970-4994-9DA9-2FD4405FBE88}"/>
          </ac:spMkLst>
        </pc:spChg>
        <pc:spChg chg="add mod">
          <ac:chgData name="Melissa Lander" userId="S::melissa.lander@sunwestsd.ca::323bedc8-6dbd-43ff-8fb4-d0d0bc8ac74d" providerId="AD" clId="Web-{E0EA504D-26BB-3286-CB94-4EEDFE624C4D}" dt="2019-12-19T18:20:21.699" v="3522"/>
          <ac:spMkLst>
            <pc:docMk/>
            <pc:sldMk cId="3096737278" sldId="343"/>
            <ac:spMk id="9" creationId="{4A849C1A-6D71-42BD-85AD-2530F6C7CFD0}"/>
          </ac:spMkLst>
        </pc:spChg>
        <pc:cxnChg chg="add del mod">
          <ac:chgData name="Melissa Lander" userId="S::melissa.lander@sunwestsd.ca::323bedc8-6dbd-43ff-8fb4-d0d0bc8ac74d" providerId="AD" clId="Web-{E0EA504D-26BB-3286-CB94-4EEDFE624C4D}" dt="2019-12-19T18:16:54.432" v="3342"/>
          <ac:cxnSpMkLst>
            <pc:docMk/>
            <pc:sldMk cId="3096737278" sldId="343"/>
            <ac:cxnSpMk id="5" creationId="{BC263525-8869-4E3D-9C60-2382D9E35CAF}"/>
          </ac:cxnSpMkLst>
        </pc:cxnChg>
        <pc:cxnChg chg="add del mod">
          <ac:chgData name="Melissa Lander" userId="S::melissa.lander@sunwestsd.ca::323bedc8-6dbd-43ff-8fb4-d0d0bc8ac74d" providerId="AD" clId="Web-{E0EA504D-26BB-3286-CB94-4EEDFE624C4D}" dt="2019-12-19T18:18:45.214" v="3501"/>
          <ac:cxnSpMkLst>
            <pc:docMk/>
            <pc:sldMk cId="3096737278" sldId="343"/>
            <ac:cxnSpMk id="6" creationId="{4ACAC60D-C095-4277-9E40-4F371CC4793F}"/>
          </ac:cxnSpMkLst>
        </pc:cxnChg>
        <pc:cxnChg chg="add del mod">
          <ac:chgData name="Melissa Lander" userId="S::melissa.lander@sunwestsd.ca::323bedc8-6dbd-43ff-8fb4-d0d0bc8ac74d" providerId="AD" clId="Web-{E0EA504D-26BB-3286-CB94-4EEDFE624C4D}" dt="2019-12-19T18:18:42.261" v="3500"/>
          <ac:cxnSpMkLst>
            <pc:docMk/>
            <pc:sldMk cId="3096737278" sldId="343"/>
            <ac:cxnSpMk id="7" creationId="{48CFA30A-CD58-432E-AF5B-994072477CB1}"/>
          </ac:cxnSpMkLst>
        </pc:cxnChg>
      </pc:sldChg>
      <pc:sldChg chg="addSp delSp modSp new">
        <pc:chgData name="Melissa Lander" userId="S::melissa.lander@sunwestsd.ca::323bedc8-6dbd-43ff-8fb4-d0d0bc8ac74d" providerId="AD" clId="Web-{E0EA504D-26BB-3286-CB94-4EEDFE624C4D}" dt="2019-12-19T18:34:01.442" v="3877" actId="20577"/>
        <pc:sldMkLst>
          <pc:docMk/>
          <pc:sldMk cId="2702687696" sldId="344"/>
        </pc:sldMkLst>
        <pc:spChg chg="mod">
          <ac:chgData name="Melissa Lander" userId="S::melissa.lander@sunwestsd.ca::323bedc8-6dbd-43ff-8fb4-d0d0bc8ac74d" providerId="AD" clId="Web-{E0EA504D-26BB-3286-CB94-4EEDFE624C4D}" dt="2019-12-19T18:33:10.832" v="3861" actId="20577"/>
          <ac:spMkLst>
            <pc:docMk/>
            <pc:sldMk cId="2702687696" sldId="344"/>
            <ac:spMk id="2" creationId="{EAE34D69-D62C-4EC6-A255-A5EA5EE12288}"/>
          </ac:spMkLst>
        </pc:spChg>
        <pc:spChg chg="del">
          <ac:chgData name="Melissa Lander" userId="S::melissa.lander@sunwestsd.ca::323bedc8-6dbd-43ff-8fb4-d0d0bc8ac74d" providerId="AD" clId="Web-{E0EA504D-26BB-3286-CB94-4EEDFE624C4D}" dt="2019-12-19T18:27:58.409" v="3572"/>
          <ac:spMkLst>
            <pc:docMk/>
            <pc:sldMk cId="2702687696" sldId="344"/>
            <ac:spMk id="3" creationId="{0E20DE4F-C552-4D07-A498-B146FC0489E4}"/>
          </ac:spMkLst>
        </pc:spChg>
        <pc:spChg chg="del">
          <ac:chgData name="Melissa Lander" userId="S::melissa.lander@sunwestsd.ca::323bedc8-6dbd-43ff-8fb4-d0d0bc8ac74d" providerId="AD" clId="Web-{E0EA504D-26BB-3286-CB94-4EEDFE624C4D}" dt="2019-12-19T18:29:31.050" v="3661"/>
          <ac:spMkLst>
            <pc:docMk/>
            <pc:sldMk cId="2702687696" sldId="344"/>
            <ac:spMk id="4" creationId="{FC2C8173-DC40-44A6-892F-FAF98434BB8C}"/>
          </ac:spMkLst>
        </pc:spChg>
        <pc:graphicFrameChg chg="add mod ord modGraphic">
          <ac:chgData name="Melissa Lander" userId="S::melissa.lander@sunwestsd.ca::323bedc8-6dbd-43ff-8fb4-d0d0bc8ac74d" providerId="AD" clId="Web-{E0EA504D-26BB-3286-CB94-4EEDFE624C4D}" dt="2019-12-19T18:33:24.286" v="3864" actId="14100"/>
          <ac:graphicFrameMkLst>
            <pc:docMk/>
            <pc:sldMk cId="2702687696" sldId="344"/>
            <ac:graphicFrameMk id="5" creationId="{FDAEA3EA-8F04-4860-9AB3-8C5C2FE382AD}"/>
          </ac:graphicFrameMkLst>
        </pc:graphicFrameChg>
        <pc:graphicFrameChg chg="add mod ord modGraphic">
          <ac:chgData name="Melissa Lander" userId="S::melissa.lander@sunwestsd.ca::323bedc8-6dbd-43ff-8fb4-d0d0bc8ac74d" providerId="AD" clId="Web-{E0EA504D-26BB-3286-CB94-4EEDFE624C4D}" dt="2019-12-19T18:34:01.442" v="3877" actId="20577"/>
          <ac:graphicFrameMkLst>
            <pc:docMk/>
            <pc:sldMk cId="2702687696" sldId="344"/>
            <ac:graphicFrameMk id="658" creationId="{82F2D3E1-B976-4C36-96B2-18707FCAF2BE}"/>
          </ac:graphicFrameMkLst>
        </pc:graphicFrameChg>
      </pc:sldChg>
      <pc:sldChg chg="modSp new del mod ord modClrScheme chgLayout">
        <pc:chgData name="Melissa Lander" userId="S::melissa.lander@sunwestsd.ca::323bedc8-6dbd-43ff-8fb4-d0d0bc8ac74d" providerId="AD" clId="Web-{E0EA504D-26BB-3286-CB94-4EEDFE624C4D}" dt="2019-12-19T18:27:19.721" v="3570"/>
        <pc:sldMkLst>
          <pc:docMk/>
          <pc:sldMk cId="3822522378" sldId="344"/>
        </pc:sldMkLst>
        <pc:spChg chg="mod ord">
          <ac:chgData name="Melissa Lander" userId="S::melissa.lander@sunwestsd.ca::323bedc8-6dbd-43ff-8fb4-d0d0bc8ac74d" providerId="AD" clId="Web-{E0EA504D-26BB-3286-CB94-4EEDFE624C4D}" dt="2019-12-19T18:22:00.485" v="3569"/>
          <ac:spMkLst>
            <pc:docMk/>
            <pc:sldMk cId="3822522378" sldId="344"/>
            <ac:spMk id="2" creationId="{9A1DBA09-AFB1-4A11-B37C-18F75EF3B989}"/>
          </ac:spMkLst>
        </pc:spChg>
        <pc:spChg chg="mod ord">
          <ac:chgData name="Melissa Lander" userId="S::melissa.lander@sunwestsd.ca::323bedc8-6dbd-43ff-8fb4-d0d0bc8ac74d" providerId="AD" clId="Web-{E0EA504D-26BB-3286-CB94-4EEDFE624C4D}" dt="2019-12-19T18:22:00.485" v="3569"/>
          <ac:spMkLst>
            <pc:docMk/>
            <pc:sldMk cId="3822522378" sldId="344"/>
            <ac:spMk id="3" creationId="{41A629B5-B80E-4099-B8E3-8C245FF4D9FD}"/>
          </ac:spMkLst>
        </pc:spChg>
      </pc:sldChg>
      <pc:sldChg chg="new del">
        <pc:chgData name="Melissa Lander" userId="S::melissa.lander@sunwestsd.ca::323bedc8-6dbd-43ff-8fb4-d0d0bc8ac74d" providerId="AD" clId="Web-{E0EA504D-26BB-3286-CB94-4EEDFE624C4D}" dt="2019-12-19T18:34:54.989" v="3909"/>
        <pc:sldMkLst>
          <pc:docMk/>
          <pc:sldMk cId="1940267915" sldId="345"/>
        </pc:sldMkLst>
      </pc:sldChg>
      <pc:sldChg chg="addSp delSp modSp add ord replId">
        <pc:chgData name="Melissa Lander" userId="S::melissa.lander@sunwestsd.ca::323bedc8-6dbd-43ff-8fb4-d0d0bc8ac74d" providerId="AD" clId="Web-{E0EA504D-26BB-3286-CB94-4EEDFE624C4D}" dt="2019-12-19T18:37:01.646" v="4032" actId="14100"/>
        <pc:sldMkLst>
          <pc:docMk/>
          <pc:sldMk cId="3001938404" sldId="345"/>
        </pc:sldMkLst>
        <pc:spChg chg="add del mod">
          <ac:chgData name="Melissa Lander" userId="S::melissa.lander@sunwestsd.ca::323bedc8-6dbd-43ff-8fb4-d0d0bc8ac74d" providerId="AD" clId="Web-{E0EA504D-26BB-3286-CB94-4EEDFE624C4D}" dt="2019-12-19T18:35:32.927" v="3918"/>
          <ac:spMkLst>
            <pc:docMk/>
            <pc:sldMk cId="3001938404" sldId="345"/>
            <ac:spMk id="18" creationId="{0A3145E5-5B5A-4842-AF35-5EC8FC95E410}"/>
          </ac:spMkLst>
        </pc:spChg>
        <pc:graphicFrameChg chg="mod modGraphic">
          <ac:chgData name="Melissa Lander" userId="S::melissa.lander@sunwestsd.ca::323bedc8-6dbd-43ff-8fb4-d0d0bc8ac74d" providerId="AD" clId="Web-{E0EA504D-26BB-3286-CB94-4EEDFE624C4D}" dt="2019-12-19T18:37:01.646" v="4032" actId="14100"/>
          <ac:graphicFrameMkLst>
            <pc:docMk/>
            <pc:sldMk cId="3001938404" sldId="345"/>
            <ac:graphicFrameMk id="5" creationId="{FDAEA3EA-8F04-4860-9AB3-8C5C2FE382AD}"/>
          </ac:graphicFrameMkLst>
        </pc:graphicFrameChg>
        <pc:picChg chg="add mod">
          <ac:chgData name="Melissa Lander" userId="S::melissa.lander@sunwestsd.ca::323bedc8-6dbd-43ff-8fb4-d0d0bc8ac74d" providerId="AD" clId="Web-{E0EA504D-26BB-3286-CB94-4EEDFE624C4D}" dt="2019-12-19T18:35:37.615" v="3919" actId="1076"/>
          <ac:picMkLst>
            <pc:docMk/>
            <pc:sldMk cId="3001938404" sldId="345"/>
            <ac:picMk id="16" creationId="{2F4AC936-88C2-49CC-9C3C-25CC9379FAF4}"/>
          </ac:picMkLst>
        </pc:picChg>
        <pc:picChg chg="add mod">
          <ac:chgData name="Melissa Lander" userId="S::melissa.lander@sunwestsd.ca::323bedc8-6dbd-43ff-8fb4-d0d0bc8ac74d" providerId="AD" clId="Web-{E0EA504D-26BB-3286-CB94-4EEDFE624C4D}" dt="2019-12-19T18:35:46.271" v="3921" actId="1076"/>
          <ac:picMkLst>
            <pc:docMk/>
            <pc:sldMk cId="3001938404" sldId="345"/>
            <ac:picMk id="21" creationId="{A3E051D4-0ED6-4B38-819B-53FD8952B8EC}"/>
          </ac:picMkLst>
        </pc:picChg>
        <pc:picChg chg="add mod">
          <ac:chgData name="Melissa Lander" userId="S::melissa.lander@sunwestsd.ca::323bedc8-6dbd-43ff-8fb4-d0d0bc8ac74d" providerId="AD" clId="Web-{E0EA504D-26BB-3286-CB94-4EEDFE624C4D}" dt="2019-12-19T18:35:53.724" v="3923" actId="1076"/>
          <ac:picMkLst>
            <pc:docMk/>
            <pc:sldMk cId="3001938404" sldId="345"/>
            <ac:picMk id="22" creationId="{F6333E2D-B43B-4DE9-B4A1-26D0826337B2}"/>
          </ac:picMkLst>
        </pc:picChg>
      </pc:sldChg>
      <pc:sldChg chg="modSp new">
        <pc:chgData name="Melissa Lander" userId="S::melissa.lander@sunwestsd.ca::323bedc8-6dbd-43ff-8fb4-d0d0bc8ac74d" providerId="AD" clId="Web-{E0EA504D-26BB-3286-CB94-4EEDFE624C4D}" dt="2019-12-19T18:36:15.302" v="4008" actId="20577"/>
        <pc:sldMkLst>
          <pc:docMk/>
          <pc:sldMk cId="1909148985" sldId="346"/>
        </pc:sldMkLst>
        <pc:spChg chg="mod">
          <ac:chgData name="Melissa Lander" userId="S::melissa.lander@sunwestsd.ca::323bedc8-6dbd-43ff-8fb4-d0d0bc8ac74d" providerId="AD" clId="Web-{E0EA504D-26BB-3286-CB94-4EEDFE624C4D}" dt="2019-12-19T18:36:03.958" v="3944" actId="20577"/>
          <ac:spMkLst>
            <pc:docMk/>
            <pc:sldMk cId="1909148985" sldId="346"/>
            <ac:spMk id="2" creationId="{31422A08-89FF-4FA8-8978-481BEFA7F609}"/>
          </ac:spMkLst>
        </pc:spChg>
        <pc:spChg chg="mod">
          <ac:chgData name="Melissa Lander" userId="S::melissa.lander@sunwestsd.ca::323bedc8-6dbd-43ff-8fb4-d0d0bc8ac74d" providerId="AD" clId="Web-{E0EA504D-26BB-3286-CB94-4EEDFE624C4D}" dt="2019-12-19T18:36:15.302" v="4008" actId="20577"/>
          <ac:spMkLst>
            <pc:docMk/>
            <pc:sldMk cId="1909148985" sldId="346"/>
            <ac:spMk id="3" creationId="{308047C6-77CF-4698-8A99-2FB6B5364FB8}"/>
          </ac:spMkLst>
        </pc:spChg>
      </pc:sldChg>
      <pc:sldChg chg="addSp delSp modSp add replId">
        <pc:chgData name="Melissa Lander" userId="S::melissa.lander@sunwestsd.ca::323bedc8-6dbd-43ff-8fb4-d0d0bc8ac74d" providerId="AD" clId="Web-{E0EA504D-26BB-3286-CB94-4EEDFE624C4D}" dt="2019-12-19T18:42:19.914" v="4111" actId="1076"/>
        <pc:sldMkLst>
          <pc:docMk/>
          <pc:sldMk cId="63304672" sldId="347"/>
        </pc:sldMkLst>
        <pc:spChg chg="del">
          <ac:chgData name="Melissa Lander" userId="S::melissa.lander@sunwestsd.ca::323bedc8-6dbd-43ff-8fb4-d0d0bc8ac74d" providerId="AD" clId="Web-{E0EA504D-26BB-3286-CB94-4EEDFE624C4D}" dt="2019-12-19T18:40:28.038" v="4068"/>
          <ac:spMkLst>
            <pc:docMk/>
            <pc:sldMk cId="63304672" sldId="347"/>
            <ac:spMk id="3" creationId="{00000000-0000-0000-0000-000000000000}"/>
          </ac:spMkLst>
        </pc:spChg>
        <pc:spChg chg="mod">
          <ac:chgData name="Melissa Lander" userId="S::melissa.lander@sunwestsd.ca::323bedc8-6dbd-43ff-8fb4-d0d0bc8ac74d" providerId="AD" clId="Web-{E0EA504D-26BB-3286-CB94-4EEDFE624C4D}" dt="2019-12-19T18:40:37.616" v="4072" actId="20577"/>
          <ac:spMkLst>
            <pc:docMk/>
            <pc:sldMk cId="63304672" sldId="347"/>
            <ac:spMk id="4" creationId="{00000000-0000-0000-0000-000000000000}"/>
          </ac:spMkLst>
        </pc:spChg>
        <pc:spChg chg="mod">
          <ac:chgData name="Melissa Lander" userId="S::melissa.lander@sunwestsd.ca::323bedc8-6dbd-43ff-8fb4-d0d0bc8ac74d" providerId="AD" clId="Web-{E0EA504D-26BB-3286-CB94-4EEDFE624C4D}" dt="2019-12-19T18:42:19.914" v="4111" actId="1076"/>
          <ac:spMkLst>
            <pc:docMk/>
            <pc:sldMk cId="63304672" sldId="347"/>
            <ac:spMk id="5" creationId="{00000000-0000-0000-0000-000000000000}"/>
          </ac:spMkLst>
        </pc:spChg>
        <pc:spChg chg="mod">
          <ac:chgData name="Melissa Lander" userId="S::melissa.lander@sunwestsd.ca::323bedc8-6dbd-43ff-8fb4-d0d0bc8ac74d" providerId="AD" clId="Web-{E0EA504D-26BB-3286-CB94-4EEDFE624C4D}" dt="2019-12-19T18:41:27.101" v="4096" actId="1076"/>
          <ac:spMkLst>
            <pc:docMk/>
            <pc:sldMk cId="63304672" sldId="347"/>
            <ac:spMk id="6" creationId="{00000000-0000-0000-0000-000000000000}"/>
          </ac:spMkLst>
        </pc:spChg>
        <pc:spChg chg="add del mod">
          <ac:chgData name="Melissa Lander" userId="S::melissa.lander@sunwestsd.ca::323bedc8-6dbd-43ff-8fb4-d0d0bc8ac74d" providerId="AD" clId="Web-{E0EA504D-26BB-3286-CB94-4EEDFE624C4D}" dt="2019-12-19T18:40:33.898" v="4070"/>
          <ac:spMkLst>
            <pc:docMk/>
            <pc:sldMk cId="63304672" sldId="347"/>
            <ac:spMk id="8" creationId="{3667ADBB-BC93-4DC6-BA99-6AEAFCFBE642}"/>
          </ac:spMkLst>
        </pc:spChg>
        <pc:spChg chg="add mod">
          <ac:chgData name="Melissa Lander" userId="S::melissa.lander@sunwestsd.ca::323bedc8-6dbd-43ff-8fb4-d0d0bc8ac74d" providerId="AD" clId="Web-{E0EA504D-26BB-3286-CB94-4EEDFE624C4D}" dt="2019-12-19T18:42:12.539" v="4109" actId="20577"/>
          <ac:spMkLst>
            <pc:docMk/>
            <pc:sldMk cId="63304672" sldId="347"/>
            <ac:spMk id="9" creationId="{916C9816-081B-4521-823F-F8E56F062425}"/>
          </ac:spMkLst>
        </pc:spChg>
      </pc:sldChg>
      <pc:sldChg chg="modSp new ord">
        <pc:chgData name="Melissa Lander" userId="S::melissa.lander@sunwestsd.ca::323bedc8-6dbd-43ff-8fb4-d0d0bc8ac74d" providerId="AD" clId="Web-{E0EA504D-26BB-3286-CB94-4EEDFE624C4D}" dt="2019-12-19T18:46:27.853" v="4209" actId="20577"/>
        <pc:sldMkLst>
          <pc:docMk/>
          <pc:sldMk cId="2868363182" sldId="348"/>
        </pc:sldMkLst>
        <pc:spChg chg="mod">
          <ac:chgData name="Melissa Lander" userId="S::melissa.lander@sunwestsd.ca::323bedc8-6dbd-43ff-8fb4-d0d0bc8ac74d" providerId="AD" clId="Web-{E0EA504D-26BB-3286-CB94-4EEDFE624C4D}" dt="2019-12-19T18:46:27.853" v="4209" actId="20577"/>
          <ac:spMkLst>
            <pc:docMk/>
            <pc:sldMk cId="2868363182" sldId="348"/>
            <ac:spMk id="2" creationId="{A8CBBB78-EE5E-4FDB-8B0F-3D7730611E8C}"/>
          </ac:spMkLst>
        </pc:spChg>
      </pc:sldChg>
      <pc:sldChg chg="addSp modSp new mod ord modClrScheme chgLayout">
        <pc:chgData name="Melissa Lander" userId="S::melissa.lander@sunwestsd.ca::323bedc8-6dbd-43ff-8fb4-d0d0bc8ac74d" providerId="AD" clId="Web-{E0EA504D-26BB-3286-CB94-4EEDFE624C4D}" dt="2019-12-19T18:55:51.637" v="4661"/>
        <pc:sldMkLst>
          <pc:docMk/>
          <pc:sldMk cId="2316297315" sldId="349"/>
        </pc:sldMkLst>
        <pc:spChg chg="mod ord">
          <ac:chgData name="Melissa Lander" userId="S::melissa.lander@sunwestsd.ca::323bedc8-6dbd-43ff-8fb4-d0d0bc8ac74d" providerId="AD" clId="Web-{E0EA504D-26BB-3286-CB94-4EEDFE624C4D}" dt="2019-12-19T18:48:28.322" v="4289"/>
          <ac:spMkLst>
            <pc:docMk/>
            <pc:sldMk cId="2316297315" sldId="349"/>
            <ac:spMk id="2" creationId="{D5D26A45-4793-4D1D-8447-0A00CA308D33}"/>
          </ac:spMkLst>
        </pc:spChg>
        <pc:spChg chg="add mod ord">
          <ac:chgData name="Melissa Lander" userId="S::melissa.lander@sunwestsd.ca::323bedc8-6dbd-43ff-8fb4-d0d0bc8ac74d" providerId="AD" clId="Web-{E0EA504D-26BB-3286-CB94-4EEDFE624C4D}" dt="2019-12-19T18:48:39.791" v="4312" actId="20577"/>
          <ac:spMkLst>
            <pc:docMk/>
            <pc:sldMk cId="2316297315" sldId="349"/>
            <ac:spMk id="3" creationId="{25BC7589-10E9-4795-866F-559A844A2C2A}"/>
          </ac:spMkLst>
        </pc:spChg>
      </pc:sldChg>
      <pc:sldChg chg="addSp modSp new">
        <pc:chgData name="Melissa Lander" userId="S::melissa.lander@sunwestsd.ca::323bedc8-6dbd-43ff-8fb4-d0d0bc8ac74d" providerId="AD" clId="Web-{E0EA504D-26BB-3286-CB94-4EEDFE624C4D}" dt="2019-12-19T18:52:46.667" v="4463" actId="20577"/>
        <pc:sldMkLst>
          <pc:docMk/>
          <pc:sldMk cId="1533110958" sldId="350"/>
        </pc:sldMkLst>
        <pc:spChg chg="mod">
          <ac:chgData name="Melissa Lander" userId="S::melissa.lander@sunwestsd.ca::323bedc8-6dbd-43ff-8fb4-d0d0bc8ac74d" providerId="AD" clId="Web-{E0EA504D-26BB-3286-CB94-4EEDFE624C4D}" dt="2019-12-19T18:51:03.386" v="4411" actId="20577"/>
          <ac:spMkLst>
            <pc:docMk/>
            <pc:sldMk cId="1533110958" sldId="350"/>
            <ac:spMk id="2" creationId="{7AC7851C-45D2-45C6-AECD-2E9C4DDBEA8F}"/>
          </ac:spMkLst>
        </pc:spChg>
        <pc:graphicFrameChg chg="add mod modGraphic">
          <ac:chgData name="Melissa Lander" userId="S::melissa.lander@sunwestsd.ca::323bedc8-6dbd-43ff-8fb4-d0d0bc8ac74d" providerId="AD" clId="Web-{E0EA504D-26BB-3286-CB94-4EEDFE624C4D}" dt="2019-12-19T18:52:46.667" v="4463" actId="20577"/>
          <ac:graphicFrameMkLst>
            <pc:docMk/>
            <pc:sldMk cId="1533110958" sldId="350"/>
            <ac:graphicFrameMk id="3" creationId="{600972E8-AD45-421B-945E-1FA5E48AC55D}"/>
          </ac:graphicFrameMkLst>
        </pc:graphicFrameChg>
      </pc:sldChg>
      <pc:sldChg chg="addSp delSp modSp new">
        <pc:chgData name="Melissa Lander" userId="S::melissa.lander@sunwestsd.ca::323bedc8-6dbd-43ff-8fb4-d0d0bc8ac74d" providerId="AD" clId="Web-{E0EA504D-26BB-3286-CB94-4EEDFE624C4D}" dt="2019-12-19T19:02:52.421" v="4758" actId="20577"/>
        <pc:sldMkLst>
          <pc:docMk/>
          <pc:sldMk cId="2021153962" sldId="351"/>
        </pc:sldMkLst>
        <pc:spChg chg="mod">
          <ac:chgData name="Melissa Lander" userId="S::melissa.lander@sunwestsd.ca::323bedc8-6dbd-43ff-8fb4-d0d0bc8ac74d" providerId="AD" clId="Web-{E0EA504D-26BB-3286-CB94-4EEDFE624C4D}" dt="2019-12-19T18:52:57.527" v="4493" actId="20577"/>
          <ac:spMkLst>
            <pc:docMk/>
            <pc:sldMk cId="2021153962" sldId="351"/>
            <ac:spMk id="2" creationId="{EBFB781A-5805-4239-8510-B557FEBE609D}"/>
          </ac:spMkLst>
        </pc:spChg>
        <pc:spChg chg="add mod">
          <ac:chgData name="Melissa Lander" userId="S::melissa.lander@sunwestsd.ca::323bedc8-6dbd-43ff-8fb4-d0d0bc8ac74d" providerId="AD" clId="Web-{E0EA504D-26BB-3286-CB94-4EEDFE624C4D}" dt="2019-12-19T19:02:52.421" v="4758" actId="20577"/>
          <ac:spMkLst>
            <pc:docMk/>
            <pc:sldMk cId="2021153962" sldId="351"/>
            <ac:spMk id="357" creationId="{BE11E5B2-6559-4CDE-A15D-A7DC30D711E5}"/>
          </ac:spMkLst>
        </pc:spChg>
        <pc:spChg chg="add del mod">
          <ac:chgData name="Melissa Lander" userId="S::melissa.lander@sunwestsd.ca::323bedc8-6dbd-43ff-8fb4-d0d0bc8ac74d" providerId="AD" clId="Web-{E0EA504D-26BB-3286-CB94-4EEDFE624C4D}" dt="2019-12-19T18:55:29.528" v="4654"/>
          <ac:spMkLst>
            <pc:docMk/>
            <pc:sldMk cId="2021153962" sldId="351"/>
            <ac:spMk id="360" creationId="{7EDE57DA-5550-4FC2-A312-0F0FBE717C7B}"/>
          </ac:spMkLst>
        </pc:spChg>
        <pc:graphicFrameChg chg="add del mod modGraphic">
          <ac:chgData name="Melissa Lander" userId="S::melissa.lander@sunwestsd.ca::323bedc8-6dbd-43ff-8fb4-d0d0bc8ac74d" providerId="AD" clId="Web-{E0EA504D-26BB-3286-CB94-4EEDFE624C4D}" dt="2019-12-19T18:53:59.449" v="4536"/>
          <ac:graphicFrameMkLst>
            <pc:docMk/>
            <pc:sldMk cId="2021153962" sldId="351"/>
            <ac:graphicFrameMk id="3" creationId="{05E75BE9-6751-40FC-9DBF-7606136D3ECF}"/>
          </ac:graphicFrameMkLst>
        </pc:graphicFrameChg>
        <pc:picChg chg="add del mod">
          <ac:chgData name="Melissa Lander" userId="S::melissa.lander@sunwestsd.ca::323bedc8-6dbd-43ff-8fb4-d0d0bc8ac74d" providerId="AD" clId="Web-{E0EA504D-26BB-3286-CB94-4EEDFE624C4D}" dt="2019-12-19T19:00:06.201" v="4688"/>
          <ac:picMkLst>
            <pc:docMk/>
            <pc:sldMk cId="2021153962" sldId="351"/>
            <ac:picMk id="358" creationId="{1E7C3CBB-0604-4812-8AF1-041F0354EE9B}"/>
          </ac:picMkLst>
        </pc:picChg>
        <pc:picChg chg="add mod modCrop">
          <ac:chgData name="Melissa Lander" userId="S::melissa.lander@sunwestsd.ca::323bedc8-6dbd-43ff-8fb4-d0d0bc8ac74d" providerId="AD" clId="Web-{E0EA504D-26BB-3286-CB94-4EEDFE624C4D}" dt="2019-12-19T19:01:36.952" v="4695" actId="1076"/>
          <ac:picMkLst>
            <pc:docMk/>
            <pc:sldMk cId="2021153962" sldId="351"/>
            <ac:picMk id="362" creationId="{FFE371FE-D363-40C3-9AA0-51A1FBB311F9}"/>
          </ac:picMkLst>
        </pc:picChg>
        <pc:picChg chg="add mod">
          <ac:chgData name="Melissa Lander" userId="S::melissa.lander@sunwestsd.ca::323bedc8-6dbd-43ff-8fb4-d0d0bc8ac74d" providerId="AD" clId="Web-{E0EA504D-26BB-3286-CB94-4EEDFE624C4D}" dt="2019-12-19T19:01:38.842" v="4696" actId="1076"/>
          <ac:picMkLst>
            <pc:docMk/>
            <pc:sldMk cId="2021153962" sldId="351"/>
            <ac:picMk id="364" creationId="{B8990EAA-B1D6-49C2-ADFB-31B69A64DA43}"/>
          </ac:picMkLst>
        </pc:picChg>
      </pc:sldChg>
      <pc:sldChg chg="addSp modSp new mod ord modClrScheme chgLayout">
        <pc:chgData name="Melissa Lander" userId="S::melissa.lander@sunwestsd.ca::323bedc8-6dbd-43ff-8fb4-d0d0bc8ac74d" providerId="AD" clId="Web-{E0EA504D-26BB-3286-CB94-4EEDFE624C4D}" dt="2019-12-19T19:07:05.532" v="4883" actId="20577"/>
        <pc:sldMkLst>
          <pc:docMk/>
          <pc:sldMk cId="385914349" sldId="352"/>
        </pc:sldMkLst>
        <pc:spChg chg="mod ord">
          <ac:chgData name="Melissa Lander" userId="S::melissa.lander@sunwestsd.ca::323bedc8-6dbd-43ff-8fb4-d0d0bc8ac74d" providerId="AD" clId="Web-{E0EA504D-26BB-3286-CB94-4EEDFE624C4D}" dt="2019-12-19T19:04:37.172" v="4792" actId="20577"/>
          <ac:spMkLst>
            <pc:docMk/>
            <pc:sldMk cId="385914349" sldId="352"/>
            <ac:spMk id="2" creationId="{2FC2B30C-0CB7-469A-AF73-F4C305CD53F7}"/>
          </ac:spMkLst>
        </pc:spChg>
        <pc:spChg chg="add mod ord">
          <ac:chgData name="Melissa Lander" userId="S::melissa.lander@sunwestsd.ca::323bedc8-6dbd-43ff-8fb4-d0d0bc8ac74d" providerId="AD" clId="Web-{E0EA504D-26BB-3286-CB94-4EEDFE624C4D}" dt="2019-12-19T19:07:05.532" v="4883" actId="20577"/>
          <ac:spMkLst>
            <pc:docMk/>
            <pc:sldMk cId="385914349" sldId="352"/>
            <ac:spMk id="3" creationId="{70C9D219-60B2-4B58-8B13-4498E6566C58}"/>
          </ac:spMkLst>
        </pc:spChg>
      </pc:sldChg>
      <pc:sldChg chg="addSp delSp modSp new mod modClrScheme chgLayout">
        <pc:chgData name="Melissa Lander" userId="S::melissa.lander@sunwestsd.ca::323bedc8-6dbd-43ff-8fb4-d0d0bc8ac74d" providerId="AD" clId="Web-{E0EA504D-26BB-3286-CB94-4EEDFE624C4D}" dt="2019-12-19T19:10:27.236" v="5086" actId="20577"/>
        <pc:sldMkLst>
          <pc:docMk/>
          <pc:sldMk cId="2993651848" sldId="353"/>
        </pc:sldMkLst>
        <pc:spChg chg="mod ord">
          <ac:chgData name="Melissa Lander" userId="S::melissa.lander@sunwestsd.ca::323bedc8-6dbd-43ff-8fb4-d0d0bc8ac74d" providerId="AD" clId="Web-{E0EA504D-26BB-3286-CB94-4EEDFE624C4D}" dt="2019-12-19T19:08:43.236" v="4955" actId="20577"/>
          <ac:spMkLst>
            <pc:docMk/>
            <pc:sldMk cId="2993651848" sldId="353"/>
            <ac:spMk id="2" creationId="{8CF30CA1-A43D-4871-82C2-FAC600F8856E}"/>
          </ac:spMkLst>
        </pc:spChg>
        <pc:spChg chg="add del mod ord">
          <ac:chgData name="Melissa Lander" userId="S::melissa.lander@sunwestsd.ca::323bedc8-6dbd-43ff-8fb4-d0d0bc8ac74d" providerId="AD" clId="Web-{E0EA504D-26BB-3286-CB94-4EEDFE624C4D}" dt="2019-12-19T19:10:20.877" v="5083" actId="20577"/>
          <ac:spMkLst>
            <pc:docMk/>
            <pc:sldMk cId="2993651848" sldId="353"/>
            <ac:spMk id="3" creationId="{D28DC09A-95E4-4642-80B8-D9214FD89C81}"/>
          </ac:spMkLst>
        </pc:spChg>
        <pc:spChg chg="add mod ord">
          <ac:chgData name="Melissa Lander" userId="S::melissa.lander@sunwestsd.ca::323bedc8-6dbd-43ff-8fb4-d0d0bc8ac74d" providerId="AD" clId="Web-{E0EA504D-26BB-3286-CB94-4EEDFE624C4D}" dt="2019-12-19T19:09:50.611" v="5068" actId="20577"/>
          <ac:spMkLst>
            <pc:docMk/>
            <pc:sldMk cId="2993651848" sldId="353"/>
            <ac:spMk id="4" creationId="{9DB85723-2DB0-4D97-9E88-FCBA89707379}"/>
          </ac:spMkLst>
        </pc:spChg>
        <pc:spChg chg="add mod ord">
          <ac:chgData name="Melissa Lander" userId="S::melissa.lander@sunwestsd.ca::323bedc8-6dbd-43ff-8fb4-d0d0bc8ac74d" providerId="AD" clId="Web-{E0EA504D-26BB-3286-CB94-4EEDFE624C4D}" dt="2019-12-19T19:09:59.673" v="5071" actId="20577"/>
          <ac:spMkLst>
            <pc:docMk/>
            <pc:sldMk cId="2993651848" sldId="353"/>
            <ac:spMk id="5" creationId="{6D703F7E-33EB-4972-AE6B-0CB6CD35C1E5}"/>
          </ac:spMkLst>
        </pc:spChg>
        <pc:spChg chg="add mod ord">
          <ac:chgData name="Melissa Lander" userId="S::melissa.lander@sunwestsd.ca::323bedc8-6dbd-43ff-8fb4-d0d0bc8ac74d" providerId="AD" clId="Web-{E0EA504D-26BB-3286-CB94-4EEDFE624C4D}" dt="2019-12-19T19:10:27.236" v="5086" actId="20577"/>
          <ac:spMkLst>
            <pc:docMk/>
            <pc:sldMk cId="2993651848" sldId="353"/>
            <ac:spMk id="6" creationId="{AF21361B-CA62-4F49-A91D-CED8106D0FEB}"/>
          </ac:spMkLst>
        </pc:spChg>
        <pc:spChg chg="add del mod">
          <ac:chgData name="Melissa Lander" userId="S::melissa.lander@sunwestsd.ca::323bedc8-6dbd-43ff-8fb4-d0d0bc8ac74d" providerId="AD" clId="Web-{E0EA504D-26BB-3286-CB94-4EEDFE624C4D}" dt="2019-12-19T19:08:53.579" v="4968"/>
          <ac:spMkLst>
            <pc:docMk/>
            <pc:sldMk cId="2993651848" sldId="353"/>
            <ac:spMk id="8" creationId="{2CFC2F69-DBCA-4CAF-9FEB-4E49533FAA4C}"/>
          </ac:spMkLst>
        </pc:spChg>
      </pc:sldChg>
      <pc:sldChg chg="addSp delSp modSp new mod setBg modClrScheme chgLayout">
        <pc:chgData name="Melissa Lander" userId="S::melissa.lander@sunwestsd.ca::323bedc8-6dbd-43ff-8fb4-d0d0bc8ac74d" providerId="AD" clId="Web-{E0EA504D-26BB-3286-CB94-4EEDFE624C4D}" dt="2019-12-19T19:13:20.690" v="5277" actId="20577"/>
        <pc:sldMkLst>
          <pc:docMk/>
          <pc:sldMk cId="3960465612" sldId="354"/>
        </pc:sldMkLst>
        <pc:spChg chg="mod">
          <ac:chgData name="Melissa Lander" userId="S::melissa.lander@sunwestsd.ca::323bedc8-6dbd-43ff-8fb4-d0d0bc8ac74d" providerId="AD" clId="Web-{E0EA504D-26BB-3286-CB94-4EEDFE624C4D}" dt="2019-12-19T19:12:18.471" v="5238"/>
          <ac:spMkLst>
            <pc:docMk/>
            <pc:sldMk cId="3960465612" sldId="354"/>
            <ac:spMk id="2" creationId="{33A1D765-C577-46D2-9A62-01549BCB1812}"/>
          </ac:spMkLst>
        </pc:spChg>
        <pc:spChg chg="mod">
          <ac:chgData name="Melissa Lander" userId="S::melissa.lander@sunwestsd.ca::323bedc8-6dbd-43ff-8fb4-d0d0bc8ac74d" providerId="AD" clId="Web-{E0EA504D-26BB-3286-CB94-4EEDFE624C4D}" dt="2019-12-19T19:13:20.690" v="5277" actId="20577"/>
          <ac:spMkLst>
            <pc:docMk/>
            <pc:sldMk cId="3960465612" sldId="354"/>
            <ac:spMk id="3" creationId="{2445FFD5-AD63-4C68-A2CA-9E229520058E}"/>
          </ac:spMkLst>
        </pc:spChg>
        <pc:spChg chg="add del mod">
          <ac:chgData name="Melissa Lander" userId="S::melissa.lander@sunwestsd.ca::323bedc8-6dbd-43ff-8fb4-d0d0bc8ac74d" providerId="AD" clId="Web-{E0EA504D-26BB-3286-CB94-4EEDFE624C4D}" dt="2019-12-19T19:11:41.237" v="5237"/>
          <ac:spMkLst>
            <pc:docMk/>
            <pc:sldMk cId="3960465612" sldId="354"/>
            <ac:spMk id="6" creationId="{DABC5BC4-6A4B-4571-BF0C-C70B9C49137A}"/>
          </ac:spMkLst>
        </pc:spChg>
        <pc:picChg chg="add mod">
          <ac:chgData name="Melissa Lander" userId="S::melissa.lander@sunwestsd.ca::323bedc8-6dbd-43ff-8fb4-d0d0bc8ac74d" providerId="AD" clId="Web-{E0EA504D-26BB-3286-CB94-4EEDFE624C4D}" dt="2019-12-19T19:12:18.471" v="5238"/>
          <ac:picMkLst>
            <pc:docMk/>
            <pc:sldMk cId="3960465612" sldId="354"/>
            <ac:picMk id="4" creationId="{5A0F3231-8D5E-414F-BBC5-6DB6B25E56DE}"/>
          </ac:picMkLst>
        </pc:picChg>
      </pc:sldChg>
      <pc:sldChg chg="addSp delSp modSp new modNotes">
        <pc:chgData name="Melissa Lander" userId="S::melissa.lander@sunwestsd.ca::323bedc8-6dbd-43ff-8fb4-d0d0bc8ac74d" providerId="AD" clId="Web-{E0EA504D-26BB-3286-CB94-4EEDFE624C4D}" dt="2019-12-19T19:17:35.504" v="5449"/>
        <pc:sldMkLst>
          <pc:docMk/>
          <pc:sldMk cId="1163130846" sldId="355"/>
        </pc:sldMkLst>
        <pc:spChg chg="mod">
          <ac:chgData name="Melissa Lander" userId="S::melissa.lander@sunwestsd.ca::323bedc8-6dbd-43ff-8fb4-d0d0bc8ac74d" providerId="AD" clId="Web-{E0EA504D-26BB-3286-CB94-4EEDFE624C4D}" dt="2019-12-19T19:14:01.987" v="5297" actId="20577"/>
          <ac:spMkLst>
            <pc:docMk/>
            <pc:sldMk cId="1163130846" sldId="355"/>
            <ac:spMk id="2" creationId="{AE486FD7-65F2-4299-8F55-77A291DE8CA3}"/>
          </ac:spMkLst>
        </pc:spChg>
        <pc:spChg chg="mod">
          <ac:chgData name="Melissa Lander" userId="S::melissa.lander@sunwestsd.ca::323bedc8-6dbd-43ff-8fb4-d0d0bc8ac74d" providerId="AD" clId="Web-{E0EA504D-26BB-3286-CB94-4EEDFE624C4D}" dt="2019-12-19T19:16:35.379" v="5446" actId="14100"/>
          <ac:spMkLst>
            <pc:docMk/>
            <pc:sldMk cId="1163130846" sldId="355"/>
            <ac:spMk id="3" creationId="{AA9B3C02-2430-467E-A69E-3CEEE8F5D1E1}"/>
          </ac:spMkLst>
        </pc:spChg>
        <pc:spChg chg="del">
          <ac:chgData name="Melissa Lander" userId="S::melissa.lander@sunwestsd.ca::323bedc8-6dbd-43ff-8fb4-d0d0bc8ac74d" providerId="AD" clId="Web-{E0EA504D-26BB-3286-CB94-4EEDFE624C4D}" dt="2019-12-19T19:14:55.519" v="5337"/>
          <ac:spMkLst>
            <pc:docMk/>
            <pc:sldMk cId="1163130846" sldId="355"/>
            <ac:spMk id="4" creationId="{0426F728-03F5-4114-A939-2E621BBF3E87}"/>
          </ac:spMkLst>
        </pc:spChg>
        <pc:spChg chg="del">
          <ac:chgData name="Melissa Lander" userId="S::melissa.lander@sunwestsd.ca::323bedc8-6dbd-43ff-8fb4-d0d0bc8ac74d" providerId="AD" clId="Web-{E0EA504D-26BB-3286-CB94-4EEDFE624C4D}" dt="2019-12-19T19:15:36.535" v="5390"/>
          <ac:spMkLst>
            <pc:docMk/>
            <pc:sldMk cId="1163130846" sldId="355"/>
            <ac:spMk id="5" creationId="{B2B8E002-B384-411A-A24C-E33C3147C001}"/>
          </ac:spMkLst>
        </pc:spChg>
        <pc:spChg chg="del">
          <ac:chgData name="Melissa Lander" userId="S::melissa.lander@sunwestsd.ca::323bedc8-6dbd-43ff-8fb4-d0d0bc8ac74d" providerId="AD" clId="Web-{E0EA504D-26BB-3286-CB94-4EEDFE624C4D}" dt="2019-12-19T19:15:32.394" v="5389"/>
          <ac:spMkLst>
            <pc:docMk/>
            <pc:sldMk cId="1163130846" sldId="355"/>
            <ac:spMk id="6" creationId="{414E4AD1-FEDF-4EF4-BCF1-56ACF839B2E5}"/>
          </ac:spMkLst>
        </pc:spChg>
        <pc:graphicFrameChg chg="add mod ord modGraphic">
          <ac:chgData name="Melissa Lander" userId="S::melissa.lander@sunwestsd.ca::323bedc8-6dbd-43ff-8fb4-d0d0bc8ac74d" providerId="AD" clId="Web-{E0EA504D-26BB-3286-CB94-4EEDFE624C4D}" dt="2019-12-19T19:16:41.957" v="5447" actId="1076"/>
          <ac:graphicFrameMkLst>
            <pc:docMk/>
            <pc:sldMk cId="1163130846" sldId="355"/>
            <ac:graphicFrameMk id="7" creationId="{AC25429E-E994-4FB0-8054-C7F7E775A4BC}"/>
          </ac:graphicFrameMkLst>
        </pc:graphicFrameChg>
      </pc:sldChg>
      <pc:sldChg chg="addSp delSp modSp new mod setBg modClrScheme chgLayout modNotes">
        <pc:chgData name="Melissa Lander" userId="S::melissa.lander@sunwestsd.ca::323bedc8-6dbd-43ff-8fb4-d0d0bc8ac74d" providerId="AD" clId="Web-{E0EA504D-26BB-3286-CB94-4EEDFE624C4D}" dt="2019-12-19T19:52:25.907" v="7497" actId="20577"/>
        <pc:sldMkLst>
          <pc:docMk/>
          <pc:sldMk cId="551800180" sldId="356"/>
        </pc:sldMkLst>
        <pc:spChg chg="mod ord">
          <ac:chgData name="Melissa Lander" userId="S::melissa.lander@sunwestsd.ca::323bedc8-6dbd-43ff-8fb4-d0d0bc8ac74d" providerId="AD" clId="Web-{E0EA504D-26BB-3286-CB94-4EEDFE624C4D}" dt="2019-12-19T19:22:05.100" v="5844"/>
          <ac:spMkLst>
            <pc:docMk/>
            <pc:sldMk cId="551800180" sldId="356"/>
            <ac:spMk id="2" creationId="{E961AF18-A3A9-4528-8C35-B5D44E73F0F3}"/>
          </ac:spMkLst>
        </pc:spChg>
        <pc:spChg chg="del">
          <ac:chgData name="Melissa Lander" userId="S::melissa.lander@sunwestsd.ca::323bedc8-6dbd-43ff-8fb4-d0d0bc8ac74d" providerId="AD" clId="Web-{E0EA504D-26BB-3286-CB94-4EEDFE624C4D}" dt="2019-12-19T19:17:46.708" v="5451"/>
          <ac:spMkLst>
            <pc:docMk/>
            <pc:sldMk cId="551800180" sldId="356"/>
            <ac:spMk id="3" creationId="{2A6D89E5-F724-48BE-98F7-2DB17C1C6D79}"/>
          </ac:spMkLst>
        </pc:spChg>
        <pc:spChg chg="mod ord">
          <ac:chgData name="Melissa Lander" userId="S::melissa.lander@sunwestsd.ca::323bedc8-6dbd-43ff-8fb4-d0d0bc8ac74d" providerId="AD" clId="Web-{E0EA504D-26BB-3286-CB94-4EEDFE624C4D}" dt="2019-12-19T19:52:25.907" v="7497" actId="20577"/>
          <ac:spMkLst>
            <pc:docMk/>
            <pc:sldMk cId="551800180" sldId="356"/>
            <ac:spMk id="4" creationId="{67E77BA8-594C-4E32-BD6A-E911995207B8}"/>
          </ac:spMkLst>
        </pc:spChg>
        <pc:spChg chg="del">
          <ac:chgData name="Melissa Lander" userId="S::melissa.lander@sunwestsd.ca::323bedc8-6dbd-43ff-8fb4-d0d0bc8ac74d" providerId="AD" clId="Web-{E0EA504D-26BB-3286-CB94-4EEDFE624C4D}" dt="2019-12-19T19:17:46.708" v="5451"/>
          <ac:spMkLst>
            <pc:docMk/>
            <pc:sldMk cId="551800180" sldId="356"/>
            <ac:spMk id="5" creationId="{8E49FC0C-9A9D-4ED4-9289-1A739EF07FAD}"/>
          </ac:spMkLst>
        </pc:spChg>
        <pc:spChg chg="del">
          <ac:chgData name="Melissa Lander" userId="S::melissa.lander@sunwestsd.ca::323bedc8-6dbd-43ff-8fb4-d0d0bc8ac74d" providerId="AD" clId="Web-{E0EA504D-26BB-3286-CB94-4EEDFE624C4D}" dt="2019-12-19T19:17:46.708" v="5451"/>
          <ac:spMkLst>
            <pc:docMk/>
            <pc:sldMk cId="551800180" sldId="356"/>
            <ac:spMk id="6" creationId="{524BAAFD-8AD3-4D56-BE8B-E654693C6A00}"/>
          </ac:spMkLst>
        </pc:spChg>
        <pc:picChg chg="add mod">
          <ac:chgData name="Melissa Lander" userId="S::melissa.lander@sunwestsd.ca::323bedc8-6dbd-43ff-8fb4-d0d0bc8ac74d" providerId="AD" clId="Web-{E0EA504D-26BB-3286-CB94-4EEDFE624C4D}" dt="2019-12-19T19:22:05.100" v="5844"/>
          <ac:picMkLst>
            <pc:docMk/>
            <pc:sldMk cId="551800180" sldId="356"/>
            <ac:picMk id="7" creationId="{AF029064-6100-4356-9076-9BCBEA48B029}"/>
          </ac:picMkLst>
        </pc:picChg>
      </pc:sldChg>
      <pc:sldChg chg="addSp delSp modSp new modNotes">
        <pc:chgData name="Melissa Lander" userId="S::melissa.lander@sunwestsd.ca::323bedc8-6dbd-43ff-8fb4-d0d0bc8ac74d" providerId="AD" clId="Web-{E0EA504D-26BB-3286-CB94-4EEDFE624C4D}" dt="2019-12-19T20:10:03.382" v="7844"/>
        <pc:sldMkLst>
          <pc:docMk/>
          <pc:sldMk cId="4279528332" sldId="357"/>
        </pc:sldMkLst>
        <pc:spChg chg="mod">
          <ac:chgData name="Melissa Lander" userId="S::melissa.lander@sunwestsd.ca::323bedc8-6dbd-43ff-8fb4-d0d0bc8ac74d" providerId="AD" clId="Web-{E0EA504D-26BB-3286-CB94-4EEDFE624C4D}" dt="2019-12-19T19:22:59.178" v="5901" actId="20577"/>
          <ac:spMkLst>
            <pc:docMk/>
            <pc:sldMk cId="4279528332" sldId="357"/>
            <ac:spMk id="2" creationId="{8FEBB934-2C6A-4C9A-957D-1FF601AC65E5}"/>
          </ac:spMkLst>
        </pc:spChg>
        <pc:spChg chg="mod">
          <ac:chgData name="Melissa Lander" userId="S::melissa.lander@sunwestsd.ca::323bedc8-6dbd-43ff-8fb4-d0d0bc8ac74d" providerId="AD" clId="Web-{E0EA504D-26BB-3286-CB94-4EEDFE624C4D}" dt="2019-12-19T19:25:04.163" v="6132" actId="20577"/>
          <ac:spMkLst>
            <pc:docMk/>
            <pc:sldMk cId="4279528332" sldId="357"/>
            <ac:spMk id="3" creationId="{C3BB4C58-236A-490F-A8A9-2CA0437950FF}"/>
          </ac:spMkLst>
        </pc:spChg>
        <pc:spChg chg="del">
          <ac:chgData name="Melissa Lander" userId="S::melissa.lander@sunwestsd.ca::323bedc8-6dbd-43ff-8fb4-d0d0bc8ac74d" providerId="AD" clId="Web-{E0EA504D-26BB-3286-CB94-4EEDFE624C4D}" dt="2019-12-19T19:24:32.538" v="6118"/>
          <ac:spMkLst>
            <pc:docMk/>
            <pc:sldMk cId="4279528332" sldId="357"/>
            <ac:spMk id="4" creationId="{2F9ED0E2-0B0D-43ED-AC8E-8130C6452C10}"/>
          </ac:spMkLst>
        </pc:spChg>
        <pc:spChg chg="add del mod">
          <ac:chgData name="Melissa Lander" userId="S::melissa.lander@sunwestsd.ca::323bedc8-6dbd-43ff-8fb4-d0d0bc8ac74d" providerId="AD" clId="Web-{E0EA504D-26BB-3286-CB94-4EEDFE624C4D}" dt="2019-12-19T19:24:40.038" v="6122"/>
          <ac:spMkLst>
            <pc:docMk/>
            <pc:sldMk cId="4279528332" sldId="357"/>
            <ac:spMk id="7" creationId="{1760A39D-C824-47C4-9E0E-181B810B5916}"/>
          </ac:spMkLst>
        </pc:spChg>
        <pc:picChg chg="add mod ord modCrop">
          <ac:chgData name="Melissa Lander" userId="S::melissa.lander@sunwestsd.ca::323bedc8-6dbd-43ff-8fb4-d0d0bc8ac74d" providerId="AD" clId="Web-{E0EA504D-26BB-3286-CB94-4EEDFE624C4D}" dt="2019-12-19T19:24:46.226" v="6124" actId="1076"/>
          <ac:picMkLst>
            <pc:docMk/>
            <pc:sldMk cId="4279528332" sldId="357"/>
            <ac:picMk id="5" creationId="{5AF38D6F-DB7A-4510-9898-D0C22F160A3E}"/>
          </ac:picMkLst>
        </pc:picChg>
      </pc:sldChg>
      <pc:sldChg chg="addSp modSp add ord replId">
        <pc:chgData name="Melissa Lander" userId="S::melissa.lander@sunwestsd.ca::323bedc8-6dbd-43ff-8fb4-d0d0bc8ac74d" providerId="AD" clId="Web-{E0EA504D-26BB-3286-CB94-4EEDFE624C4D}" dt="2019-12-19T19:27:15.430" v="6159" actId="1076"/>
        <pc:sldMkLst>
          <pc:docMk/>
          <pc:sldMk cId="1934671039" sldId="358"/>
        </pc:sldMkLst>
        <pc:picChg chg="add mod">
          <ac:chgData name="Melissa Lander" userId="S::melissa.lander@sunwestsd.ca::323bedc8-6dbd-43ff-8fb4-d0d0bc8ac74d" providerId="AD" clId="Web-{E0EA504D-26BB-3286-CB94-4EEDFE624C4D}" dt="2019-12-19T19:27:15.430" v="6159" actId="1076"/>
          <ac:picMkLst>
            <pc:docMk/>
            <pc:sldMk cId="1934671039" sldId="358"/>
            <ac:picMk id="20" creationId="{83C41706-8E99-4C3E-AA8F-FE338371E98A}"/>
          </ac:picMkLst>
        </pc:picChg>
      </pc:sldChg>
      <pc:sldChg chg="modSp new">
        <pc:chgData name="Melissa Lander" userId="S::melissa.lander@sunwestsd.ca::323bedc8-6dbd-43ff-8fb4-d0d0bc8ac74d" providerId="AD" clId="Web-{E0EA504D-26BB-3286-CB94-4EEDFE624C4D}" dt="2019-12-19T19:29:53.337" v="6332" actId="20577"/>
        <pc:sldMkLst>
          <pc:docMk/>
          <pc:sldMk cId="1036049496" sldId="359"/>
        </pc:sldMkLst>
        <pc:spChg chg="mod">
          <ac:chgData name="Melissa Lander" userId="S::melissa.lander@sunwestsd.ca::323bedc8-6dbd-43ff-8fb4-d0d0bc8ac74d" providerId="AD" clId="Web-{E0EA504D-26BB-3286-CB94-4EEDFE624C4D}" dt="2019-12-19T19:29:53.337" v="6332" actId="20577"/>
          <ac:spMkLst>
            <pc:docMk/>
            <pc:sldMk cId="1036049496" sldId="359"/>
            <ac:spMk id="2" creationId="{B4526560-DCD0-40FD-A6E9-975861F3A630}"/>
          </ac:spMkLst>
        </pc:spChg>
      </pc:sldChg>
      <pc:sldChg chg="delSp modSp new mod modClrScheme chgLayout">
        <pc:chgData name="Melissa Lander" userId="S::melissa.lander@sunwestsd.ca::323bedc8-6dbd-43ff-8fb4-d0d0bc8ac74d" providerId="AD" clId="Web-{E0EA504D-26BB-3286-CB94-4EEDFE624C4D}" dt="2019-12-19T19:30:29.103" v="6383" actId="20577"/>
        <pc:sldMkLst>
          <pc:docMk/>
          <pc:sldMk cId="1668803453" sldId="360"/>
        </pc:sldMkLst>
        <pc:spChg chg="mod ord">
          <ac:chgData name="Melissa Lander" userId="S::melissa.lander@sunwestsd.ca::323bedc8-6dbd-43ff-8fb4-d0d0bc8ac74d" providerId="AD" clId="Web-{E0EA504D-26BB-3286-CB94-4EEDFE624C4D}" dt="2019-12-19T19:30:24.165" v="6369" actId="20577"/>
          <ac:spMkLst>
            <pc:docMk/>
            <pc:sldMk cId="1668803453" sldId="360"/>
            <ac:spMk id="2" creationId="{F7D96EF9-17E6-4739-8AD4-2EA7C1DA84BB}"/>
          </ac:spMkLst>
        </pc:spChg>
        <pc:spChg chg="mod ord">
          <ac:chgData name="Melissa Lander" userId="S::melissa.lander@sunwestsd.ca::323bedc8-6dbd-43ff-8fb4-d0d0bc8ac74d" providerId="AD" clId="Web-{E0EA504D-26BB-3286-CB94-4EEDFE624C4D}" dt="2019-12-19T19:30:29.103" v="6383" actId="20577"/>
          <ac:spMkLst>
            <pc:docMk/>
            <pc:sldMk cId="1668803453" sldId="360"/>
            <ac:spMk id="3" creationId="{64869AA0-5103-4A89-81EF-72E4161841F5}"/>
          </ac:spMkLst>
        </pc:spChg>
        <pc:spChg chg="del">
          <ac:chgData name="Melissa Lander" userId="S::melissa.lander@sunwestsd.ca::323bedc8-6dbd-43ff-8fb4-d0d0bc8ac74d" providerId="AD" clId="Web-{E0EA504D-26BB-3286-CB94-4EEDFE624C4D}" dt="2019-12-19T19:30:18.884" v="6349"/>
          <ac:spMkLst>
            <pc:docMk/>
            <pc:sldMk cId="1668803453" sldId="360"/>
            <ac:spMk id="4" creationId="{A33ABD0E-97E4-4461-ABAA-D7EAB6D8957C}"/>
          </ac:spMkLst>
        </pc:spChg>
      </pc:sldChg>
      <pc:sldChg chg="addSp delSp modSp new mod setBg modClrScheme chgLayout">
        <pc:chgData name="Melissa Lander" userId="S::melissa.lander@sunwestsd.ca::323bedc8-6dbd-43ff-8fb4-d0d0bc8ac74d" providerId="AD" clId="Web-{E0EA504D-26BB-3286-CB94-4EEDFE624C4D}" dt="2019-12-19T19:33:12.291" v="6466"/>
        <pc:sldMkLst>
          <pc:docMk/>
          <pc:sldMk cId="1595139414" sldId="361"/>
        </pc:sldMkLst>
        <pc:spChg chg="mod ord">
          <ac:chgData name="Melissa Lander" userId="S::melissa.lander@sunwestsd.ca::323bedc8-6dbd-43ff-8fb4-d0d0bc8ac74d" providerId="AD" clId="Web-{E0EA504D-26BB-3286-CB94-4EEDFE624C4D}" dt="2019-12-19T19:33:12.291" v="6466"/>
          <ac:spMkLst>
            <pc:docMk/>
            <pc:sldMk cId="1595139414" sldId="361"/>
            <ac:spMk id="2" creationId="{78C6802F-9D31-4ECC-9C26-FB27E3172711}"/>
          </ac:spMkLst>
        </pc:spChg>
        <pc:spChg chg="mod ord">
          <ac:chgData name="Melissa Lander" userId="S::melissa.lander@sunwestsd.ca::323bedc8-6dbd-43ff-8fb4-d0d0bc8ac74d" providerId="AD" clId="Web-{E0EA504D-26BB-3286-CB94-4EEDFE624C4D}" dt="2019-12-19T19:33:12.291" v="6466"/>
          <ac:spMkLst>
            <pc:docMk/>
            <pc:sldMk cId="1595139414" sldId="361"/>
            <ac:spMk id="3" creationId="{20521118-41FA-4DC9-8A98-DC97A85E7844}"/>
          </ac:spMkLst>
        </pc:spChg>
        <pc:spChg chg="add del mod">
          <ac:chgData name="Melissa Lander" userId="S::melissa.lander@sunwestsd.ca::323bedc8-6dbd-43ff-8fb4-d0d0bc8ac74d" providerId="AD" clId="Web-{E0EA504D-26BB-3286-CB94-4EEDFE624C4D}" dt="2019-12-19T19:31:29.759" v="6465"/>
          <ac:spMkLst>
            <pc:docMk/>
            <pc:sldMk cId="1595139414" sldId="361"/>
            <ac:spMk id="6" creationId="{C84CE014-280D-4EE2-B39D-024CABE6F87B}"/>
          </ac:spMkLst>
        </pc:spChg>
        <pc:picChg chg="add mod">
          <ac:chgData name="Melissa Lander" userId="S::melissa.lander@sunwestsd.ca::323bedc8-6dbd-43ff-8fb4-d0d0bc8ac74d" providerId="AD" clId="Web-{E0EA504D-26BB-3286-CB94-4EEDFE624C4D}" dt="2019-12-19T19:33:12.291" v="6466"/>
          <ac:picMkLst>
            <pc:docMk/>
            <pc:sldMk cId="1595139414" sldId="361"/>
            <ac:picMk id="4" creationId="{169F555B-B745-4F29-94F0-84C609612FFE}"/>
          </ac:picMkLst>
        </pc:picChg>
      </pc:sldChg>
      <pc:sldChg chg="addSp delSp modSp add replId">
        <pc:chgData name="Melissa Lander" userId="S::melissa.lander@sunwestsd.ca::323bedc8-6dbd-43ff-8fb4-d0d0bc8ac74d" providerId="AD" clId="Web-{E0EA504D-26BB-3286-CB94-4EEDFE624C4D}" dt="2019-12-19T19:34:56.245" v="6536" actId="20577"/>
        <pc:sldMkLst>
          <pc:docMk/>
          <pc:sldMk cId="2259815766" sldId="362"/>
        </pc:sldMkLst>
        <pc:spChg chg="mod">
          <ac:chgData name="Melissa Lander" userId="S::melissa.lander@sunwestsd.ca::323bedc8-6dbd-43ff-8fb4-d0d0bc8ac74d" providerId="AD" clId="Web-{E0EA504D-26BB-3286-CB94-4EEDFE624C4D}" dt="2019-12-19T19:33:35.447" v="6487" actId="20577"/>
          <ac:spMkLst>
            <pc:docMk/>
            <pc:sldMk cId="2259815766" sldId="362"/>
            <ac:spMk id="2" creationId="{78C6802F-9D31-4ECC-9C26-FB27E3172711}"/>
          </ac:spMkLst>
        </pc:spChg>
        <pc:spChg chg="mod">
          <ac:chgData name="Melissa Lander" userId="S::melissa.lander@sunwestsd.ca::323bedc8-6dbd-43ff-8fb4-d0d0bc8ac74d" providerId="AD" clId="Web-{E0EA504D-26BB-3286-CB94-4EEDFE624C4D}" dt="2019-12-19T19:34:56.245" v="6536" actId="20577"/>
          <ac:spMkLst>
            <pc:docMk/>
            <pc:sldMk cId="2259815766" sldId="362"/>
            <ac:spMk id="3" creationId="{20521118-41FA-4DC9-8A98-DC97A85E7844}"/>
          </ac:spMkLst>
        </pc:spChg>
        <pc:spChg chg="add del mod">
          <ac:chgData name="Melissa Lander" userId="S::melissa.lander@sunwestsd.ca::323bedc8-6dbd-43ff-8fb4-d0d0bc8ac74d" providerId="AD" clId="Web-{E0EA504D-26BB-3286-CB94-4EEDFE624C4D}" dt="2019-12-19T19:34:34.354" v="6533"/>
          <ac:spMkLst>
            <pc:docMk/>
            <pc:sldMk cId="2259815766" sldId="362"/>
            <ac:spMk id="7" creationId="{66E2A90B-49B4-475E-A8D4-FF25695614E6}"/>
          </ac:spMkLst>
        </pc:spChg>
        <pc:picChg chg="del">
          <ac:chgData name="Melissa Lander" userId="S::melissa.lander@sunwestsd.ca::323bedc8-6dbd-43ff-8fb4-d0d0bc8ac74d" providerId="AD" clId="Web-{E0EA504D-26BB-3286-CB94-4EEDFE624C4D}" dt="2019-12-19T19:34:08.932" v="6528"/>
          <ac:picMkLst>
            <pc:docMk/>
            <pc:sldMk cId="2259815766" sldId="362"/>
            <ac:picMk id="4" creationId="{169F555B-B745-4F29-94F0-84C609612FFE}"/>
          </ac:picMkLst>
        </pc:picChg>
        <pc:picChg chg="add mod">
          <ac:chgData name="Melissa Lander" userId="S::melissa.lander@sunwestsd.ca::323bedc8-6dbd-43ff-8fb4-d0d0bc8ac74d" providerId="AD" clId="Web-{E0EA504D-26BB-3286-CB94-4EEDFE624C4D}" dt="2019-12-19T19:34:46.104" v="6535" actId="1076"/>
          <ac:picMkLst>
            <pc:docMk/>
            <pc:sldMk cId="2259815766" sldId="362"/>
            <ac:picMk id="5" creationId="{DB421B8D-8936-4841-8121-4AE685201F8B}"/>
          </ac:picMkLst>
        </pc:picChg>
      </pc:sldChg>
      <pc:sldChg chg="addSp delSp modSp add replId">
        <pc:chgData name="Melissa Lander" userId="S::melissa.lander@sunwestsd.ca::323bedc8-6dbd-43ff-8fb4-d0d0bc8ac74d" providerId="AD" clId="Web-{E0EA504D-26BB-3286-CB94-4EEDFE624C4D}" dt="2019-12-19T19:37:10.464" v="6590" actId="1076"/>
        <pc:sldMkLst>
          <pc:docMk/>
          <pc:sldMk cId="1333293709" sldId="363"/>
        </pc:sldMkLst>
        <pc:spChg chg="mod">
          <ac:chgData name="Melissa Lander" userId="S::melissa.lander@sunwestsd.ca::323bedc8-6dbd-43ff-8fb4-d0d0bc8ac74d" providerId="AD" clId="Web-{E0EA504D-26BB-3286-CB94-4EEDFE624C4D}" dt="2019-12-19T19:35:12.229" v="6563" actId="20577"/>
          <ac:spMkLst>
            <pc:docMk/>
            <pc:sldMk cId="1333293709" sldId="363"/>
            <ac:spMk id="2" creationId="{78C6802F-9D31-4ECC-9C26-FB27E3172711}"/>
          </ac:spMkLst>
        </pc:spChg>
        <pc:spChg chg="mod">
          <ac:chgData name="Melissa Lander" userId="S::melissa.lander@sunwestsd.ca::323bedc8-6dbd-43ff-8fb4-d0d0bc8ac74d" providerId="AD" clId="Web-{E0EA504D-26BB-3286-CB94-4EEDFE624C4D}" dt="2019-12-19T19:35:53.292" v="6582" actId="20577"/>
          <ac:spMkLst>
            <pc:docMk/>
            <pc:sldMk cId="1333293709" sldId="363"/>
            <ac:spMk id="3" creationId="{20521118-41FA-4DC9-8A98-DC97A85E7844}"/>
          </ac:spMkLst>
        </pc:spChg>
        <pc:picChg chg="add mod">
          <ac:chgData name="Melissa Lander" userId="S::melissa.lander@sunwestsd.ca::323bedc8-6dbd-43ff-8fb4-d0d0bc8ac74d" providerId="AD" clId="Web-{E0EA504D-26BB-3286-CB94-4EEDFE624C4D}" dt="2019-12-19T19:37:10.464" v="6590" actId="1076"/>
          <ac:picMkLst>
            <pc:docMk/>
            <pc:sldMk cId="1333293709" sldId="363"/>
            <ac:picMk id="4" creationId="{E6F6184C-1ABF-4813-8862-0548EDA1225D}"/>
          </ac:picMkLst>
        </pc:picChg>
        <pc:picChg chg="del">
          <ac:chgData name="Melissa Lander" userId="S::melissa.lander@sunwestsd.ca::323bedc8-6dbd-43ff-8fb4-d0d0bc8ac74d" providerId="AD" clId="Web-{E0EA504D-26BB-3286-CB94-4EEDFE624C4D}" dt="2019-12-19T19:35:16.682" v="6566"/>
          <ac:picMkLst>
            <pc:docMk/>
            <pc:sldMk cId="1333293709" sldId="363"/>
            <ac:picMk id="5" creationId="{DB421B8D-8936-4841-8121-4AE685201F8B}"/>
          </ac:picMkLst>
        </pc:picChg>
      </pc:sldChg>
      <pc:sldChg chg="addSp delSp modSp new">
        <pc:chgData name="Melissa Lander" userId="S::melissa.lander@sunwestsd.ca::323bedc8-6dbd-43ff-8fb4-d0d0bc8ac74d" providerId="AD" clId="Web-{E0EA504D-26BB-3286-CB94-4EEDFE624C4D}" dt="2019-12-19T19:39:46.528" v="6807" actId="14100"/>
        <pc:sldMkLst>
          <pc:docMk/>
          <pc:sldMk cId="2876890198" sldId="364"/>
        </pc:sldMkLst>
        <pc:spChg chg="mod">
          <ac:chgData name="Melissa Lander" userId="S::melissa.lander@sunwestsd.ca::323bedc8-6dbd-43ff-8fb4-d0d0bc8ac74d" providerId="AD" clId="Web-{E0EA504D-26BB-3286-CB94-4EEDFE624C4D}" dt="2019-12-19T19:38:03.918" v="6628" actId="20577"/>
          <ac:spMkLst>
            <pc:docMk/>
            <pc:sldMk cId="2876890198" sldId="364"/>
            <ac:spMk id="2" creationId="{7004813E-9472-4E9D-A9D0-2F7C232F3736}"/>
          </ac:spMkLst>
        </pc:spChg>
        <pc:spChg chg="mod">
          <ac:chgData name="Melissa Lander" userId="S::melissa.lander@sunwestsd.ca::323bedc8-6dbd-43ff-8fb4-d0d0bc8ac74d" providerId="AD" clId="Web-{E0EA504D-26BB-3286-CB94-4EEDFE624C4D}" dt="2019-12-19T19:39:40.825" v="6804" actId="20577"/>
          <ac:spMkLst>
            <pc:docMk/>
            <pc:sldMk cId="2876890198" sldId="364"/>
            <ac:spMk id="3" creationId="{FE7F6C43-F969-41E9-8B95-A5942149C8D2}"/>
          </ac:spMkLst>
        </pc:spChg>
        <pc:spChg chg="mod">
          <ac:chgData name="Melissa Lander" userId="S::melissa.lander@sunwestsd.ca::323bedc8-6dbd-43ff-8fb4-d0d0bc8ac74d" providerId="AD" clId="Web-{E0EA504D-26BB-3286-CB94-4EEDFE624C4D}" dt="2019-12-19T19:39:34.590" v="6801" actId="20577"/>
          <ac:spMkLst>
            <pc:docMk/>
            <pc:sldMk cId="2876890198" sldId="364"/>
            <ac:spMk id="4" creationId="{18D6640A-76F0-4F28-8D56-830397C001D3}"/>
          </ac:spMkLst>
        </pc:spChg>
        <pc:spChg chg="add del mod">
          <ac:chgData name="Melissa Lander" userId="S::melissa.lander@sunwestsd.ca::323bedc8-6dbd-43ff-8fb4-d0d0bc8ac74d" providerId="AD" clId="Web-{E0EA504D-26BB-3286-CB94-4EEDFE624C4D}" dt="2019-12-19T19:39:19.153" v="6797"/>
          <ac:spMkLst>
            <pc:docMk/>
            <pc:sldMk cId="2876890198" sldId="364"/>
            <ac:spMk id="7" creationId="{3030B31F-DBDA-48F1-939D-C5D4CFA6CE3F}"/>
          </ac:spMkLst>
        </pc:spChg>
        <pc:picChg chg="add mod">
          <ac:chgData name="Melissa Lander" userId="S::melissa.lander@sunwestsd.ca::323bedc8-6dbd-43ff-8fb4-d0d0bc8ac74d" providerId="AD" clId="Web-{E0EA504D-26BB-3286-CB94-4EEDFE624C4D}" dt="2019-12-19T19:39:46.528" v="6807" actId="14100"/>
          <ac:picMkLst>
            <pc:docMk/>
            <pc:sldMk cId="2876890198" sldId="364"/>
            <ac:picMk id="5" creationId="{F897C616-79E3-4251-AA8D-47AAAABF018B}"/>
          </ac:picMkLst>
        </pc:picChg>
      </pc:sldChg>
      <pc:sldChg chg="addSp delSp modSp new mod modClrScheme chgLayout">
        <pc:chgData name="Melissa Lander" userId="S::melissa.lander@sunwestsd.ca::323bedc8-6dbd-43ff-8fb4-d0d0bc8ac74d" providerId="AD" clId="Web-{E0EA504D-26BB-3286-CB94-4EEDFE624C4D}" dt="2019-12-19T19:47:10.343" v="7250" actId="14100"/>
        <pc:sldMkLst>
          <pc:docMk/>
          <pc:sldMk cId="650852521" sldId="365"/>
        </pc:sldMkLst>
        <pc:spChg chg="mod ord">
          <ac:chgData name="Melissa Lander" userId="S::melissa.lander@sunwestsd.ca::323bedc8-6dbd-43ff-8fb4-d0d0bc8ac74d" providerId="AD" clId="Web-{E0EA504D-26BB-3286-CB94-4EEDFE624C4D}" dt="2019-12-19T19:40:26.653" v="6859"/>
          <ac:spMkLst>
            <pc:docMk/>
            <pc:sldMk cId="650852521" sldId="365"/>
            <ac:spMk id="2" creationId="{F09F426F-08A3-42AF-A227-96F685D510A8}"/>
          </ac:spMkLst>
        </pc:spChg>
        <pc:spChg chg="mod ord">
          <ac:chgData name="Melissa Lander" userId="S::melissa.lander@sunwestsd.ca::323bedc8-6dbd-43ff-8fb4-d0d0bc8ac74d" providerId="AD" clId="Web-{E0EA504D-26BB-3286-CB94-4EEDFE624C4D}" dt="2019-12-19T19:46:04.108" v="7201" actId="1076"/>
          <ac:spMkLst>
            <pc:docMk/>
            <pc:sldMk cId="650852521" sldId="365"/>
            <ac:spMk id="3" creationId="{78588613-8C70-4611-A1C6-14491F8D59D8}"/>
          </ac:spMkLst>
        </pc:spChg>
        <pc:spChg chg="del mod ord">
          <ac:chgData name="Melissa Lander" userId="S::melissa.lander@sunwestsd.ca::323bedc8-6dbd-43ff-8fb4-d0d0bc8ac74d" providerId="AD" clId="Web-{E0EA504D-26BB-3286-CB94-4EEDFE624C4D}" dt="2019-12-19T19:40:42.684" v="6880"/>
          <ac:spMkLst>
            <pc:docMk/>
            <pc:sldMk cId="650852521" sldId="365"/>
            <ac:spMk id="4" creationId="{78469D38-A421-4548-ACCA-334E00A4E481}"/>
          </ac:spMkLst>
        </pc:spChg>
        <pc:spChg chg="add mod ord">
          <ac:chgData name="Melissa Lander" userId="S::melissa.lander@sunwestsd.ca::323bedc8-6dbd-43ff-8fb4-d0d0bc8ac74d" providerId="AD" clId="Web-{E0EA504D-26BB-3286-CB94-4EEDFE624C4D}" dt="2019-12-19T19:45:58.999" v="7199" actId="1076"/>
          <ac:spMkLst>
            <pc:docMk/>
            <pc:sldMk cId="650852521" sldId="365"/>
            <ac:spMk id="5" creationId="{FF90D089-D6B0-4372-BC74-A32D2F6973DE}"/>
          </ac:spMkLst>
        </pc:spChg>
        <pc:spChg chg="add del mod ord">
          <ac:chgData name="Melissa Lander" userId="S::melissa.lander@sunwestsd.ca::323bedc8-6dbd-43ff-8fb4-d0d0bc8ac74d" providerId="AD" clId="Web-{E0EA504D-26BB-3286-CB94-4EEDFE624C4D}" dt="2019-12-19T19:44:05.685" v="7077"/>
          <ac:spMkLst>
            <pc:docMk/>
            <pc:sldMk cId="650852521" sldId="365"/>
            <ac:spMk id="6" creationId="{0DC10D15-975B-4188-A404-3C69949705B9}"/>
          </ac:spMkLst>
        </pc:spChg>
        <pc:graphicFrameChg chg="add mod ord modGraphic">
          <ac:chgData name="Melissa Lander" userId="S::melissa.lander@sunwestsd.ca::323bedc8-6dbd-43ff-8fb4-d0d0bc8ac74d" providerId="AD" clId="Web-{E0EA504D-26BB-3286-CB94-4EEDFE624C4D}" dt="2019-12-19T19:47:10.343" v="7250" actId="14100"/>
          <ac:graphicFrameMkLst>
            <pc:docMk/>
            <pc:sldMk cId="650852521" sldId="365"/>
            <ac:graphicFrameMk id="7" creationId="{2BEAB491-242A-44E0-B095-ACCD98AB3E8B}"/>
          </ac:graphicFrameMkLst>
        </pc:graphicFrameChg>
        <pc:graphicFrameChg chg="add mod modGraphic">
          <ac:chgData name="Melissa Lander" userId="S::melissa.lander@sunwestsd.ca::323bedc8-6dbd-43ff-8fb4-d0d0bc8ac74d" providerId="AD" clId="Web-{E0EA504D-26BB-3286-CB94-4EEDFE624C4D}" dt="2019-12-19T19:46:42.546" v="7237" actId="20577"/>
          <ac:graphicFrameMkLst>
            <pc:docMk/>
            <pc:sldMk cId="650852521" sldId="365"/>
            <ac:graphicFrameMk id="497" creationId="{1E97A6D1-286E-469A-9EF3-3BE53CFBA2D9}"/>
          </ac:graphicFrameMkLst>
        </pc:graphicFrameChg>
      </pc:sldChg>
      <pc:sldChg chg="delSp modSp new mod modClrScheme chgLayout">
        <pc:chgData name="Melissa Lander" userId="S::melissa.lander@sunwestsd.ca::323bedc8-6dbd-43ff-8fb4-d0d0bc8ac74d" providerId="AD" clId="Web-{E0EA504D-26BB-3286-CB94-4EEDFE624C4D}" dt="2019-12-19T19:48:18.015" v="7311" actId="20577"/>
        <pc:sldMkLst>
          <pc:docMk/>
          <pc:sldMk cId="3098231804" sldId="366"/>
        </pc:sldMkLst>
        <pc:spChg chg="mod ord">
          <ac:chgData name="Melissa Lander" userId="S::melissa.lander@sunwestsd.ca::323bedc8-6dbd-43ff-8fb4-d0d0bc8ac74d" providerId="AD" clId="Web-{E0EA504D-26BB-3286-CB94-4EEDFE624C4D}" dt="2019-12-19T19:47:43.718" v="7280" actId="20577"/>
          <ac:spMkLst>
            <pc:docMk/>
            <pc:sldMk cId="3098231804" sldId="366"/>
            <ac:spMk id="2" creationId="{73E76DF3-5822-4739-923C-EF3B6CF76AD2}"/>
          </ac:spMkLst>
        </pc:spChg>
        <pc:spChg chg="mod ord">
          <ac:chgData name="Melissa Lander" userId="S::melissa.lander@sunwestsd.ca::323bedc8-6dbd-43ff-8fb4-d0d0bc8ac74d" providerId="AD" clId="Web-{E0EA504D-26BB-3286-CB94-4EEDFE624C4D}" dt="2019-12-19T19:48:18.015" v="7311" actId="20577"/>
          <ac:spMkLst>
            <pc:docMk/>
            <pc:sldMk cId="3098231804" sldId="366"/>
            <ac:spMk id="3" creationId="{16226255-2BBB-41C4-94E9-BDCE23A1B9F4}"/>
          </ac:spMkLst>
        </pc:spChg>
        <pc:spChg chg="del">
          <ac:chgData name="Melissa Lander" userId="S::melissa.lander@sunwestsd.ca::323bedc8-6dbd-43ff-8fb4-d0d0bc8ac74d" providerId="AD" clId="Web-{E0EA504D-26BB-3286-CB94-4EEDFE624C4D}" dt="2019-12-19T19:47:33.577" v="7252"/>
          <ac:spMkLst>
            <pc:docMk/>
            <pc:sldMk cId="3098231804" sldId="366"/>
            <ac:spMk id="4" creationId="{EB4DF3A6-37F9-4985-9C27-5723676D3DB0}"/>
          </ac:spMkLst>
        </pc:spChg>
        <pc:spChg chg="del">
          <ac:chgData name="Melissa Lander" userId="S::melissa.lander@sunwestsd.ca::323bedc8-6dbd-43ff-8fb4-d0d0bc8ac74d" providerId="AD" clId="Web-{E0EA504D-26BB-3286-CB94-4EEDFE624C4D}" dt="2019-12-19T19:47:33.577" v="7252"/>
          <ac:spMkLst>
            <pc:docMk/>
            <pc:sldMk cId="3098231804" sldId="366"/>
            <ac:spMk id="5" creationId="{E1F8D741-0B42-439A-A5A6-642DA2613269}"/>
          </ac:spMkLst>
        </pc:spChg>
        <pc:spChg chg="del">
          <ac:chgData name="Melissa Lander" userId="S::melissa.lander@sunwestsd.ca::323bedc8-6dbd-43ff-8fb4-d0d0bc8ac74d" providerId="AD" clId="Web-{E0EA504D-26BB-3286-CB94-4EEDFE624C4D}" dt="2019-12-19T19:47:33.577" v="7252"/>
          <ac:spMkLst>
            <pc:docMk/>
            <pc:sldMk cId="3098231804" sldId="366"/>
            <ac:spMk id="6" creationId="{88B9A17B-8574-41E2-9CA2-BEE90C115198}"/>
          </ac:spMkLst>
        </pc:spChg>
      </pc:sldChg>
      <pc:sldChg chg="modSp new mod modClrScheme chgLayout">
        <pc:chgData name="Melissa Lander" userId="S::melissa.lander@sunwestsd.ca::323bedc8-6dbd-43ff-8fb4-d0d0bc8ac74d" providerId="AD" clId="Web-{E0EA504D-26BB-3286-CB94-4EEDFE624C4D}" dt="2019-12-19T19:49:42.641" v="7401" actId="20577"/>
        <pc:sldMkLst>
          <pc:docMk/>
          <pc:sldMk cId="910370158" sldId="367"/>
        </pc:sldMkLst>
        <pc:spChg chg="mod ord">
          <ac:chgData name="Melissa Lander" userId="S::melissa.lander@sunwestsd.ca::323bedc8-6dbd-43ff-8fb4-d0d0bc8ac74d" providerId="AD" clId="Web-{E0EA504D-26BB-3286-CB94-4EEDFE624C4D}" dt="2019-12-19T19:48:45.281" v="7359" actId="20577"/>
          <ac:spMkLst>
            <pc:docMk/>
            <pc:sldMk cId="910370158" sldId="367"/>
            <ac:spMk id="2" creationId="{9FD5AF03-96E9-498C-A668-CC0661B0B300}"/>
          </ac:spMkLst>
        </pc:spChg>
        <pc:spChg chg="mod ord">
          <ac:chgData name="Melissa Lander" userId="S::melissa.lander@sunwestsd.ca::323bedc8-6dbd-43ff-8fb4-d0d0bc8ac74d" providerId="AD" clId="Web-{E0EA504D-26BB-3286-CB94-4EEDFE624C4D}" dt="2019-12-19T19:49:42.641" v="7401" actId="20577"/>
          <ac:spMkLst>
            <pc:docMk/>
            <pc:sldMk cId="910370158" sldId="367"/>
            <ac:spMk id="3" creationId="{A36C7142-B67C-49FC-A6EA-275F4A2C451E}"/>
          </ac:spMkLst>
        </pc:spChg>
      </pc:sldChg>
      <pc:sldChg chg="modSp new">
        <pc:chgData name="Melissa Lander" userId="S::melissa.lander@sunwestsd.ca::323bedc8-6dbd-43ff-8fb4-d0d0bc8ac74d" providerId="AD" clId="Web-{E0EA504D-26BB-3286-CB94-4EEDFE624C4D}" dt="2019-12-19T19:52:04.844" v="7453" actId="20577"/>
        <pc:sldMkLst>
          <pc:docMk/>
          <pc:sldMk cId="3837577261" sldId="368"/>
        </pc:sldMkLst>
        <pc:spChg chg="mod">
          <ac:chgData name="Melissa Lander" userId="S::melissa.lander@sunwestsd.ca::323bedc8-6dbd-43ff-8fb4-d0d0bc8ac74d" providerId="AD" clId="Web-{E0EA504D-26BB-3286-CB94-4EEDFE624C4D}" dt="2019-12-19T19:52:04.844" v="7453" actId="20577"/>
          <ac:spMkLst>
            <pc:docMk/>
            <pc:sldMk cId="3837577261" sldId="368"/>
            <ac:spMk id="2" creationId="{F759189D-FEAE-49EF-B194-286D44A9D40A}"/>
          </ac:spMkLst>
        </pc:spChg>
      </pc:sldChg>
      <pc:sldChg chg="new">
        <pc:chgData name="Melissa Lander" userId="S::melissa.lander@sunwestsd.ca::323bedc8-6dbd-43ff-8fb4-d0d0bc8ac74d" providerId="AD" clId="Web-{E0EA504D-26BB-3286-CB94-4EEDFE624C4D}" dt="2019-12-19T19:49:49.656" v="7405"/>
        <pc:sldMkLst>
          <pc:docMk/>
          <pc:sldMk cId="1415107973" sldId="369"/>
        </pc:sldMkLst>
      </pc:sldChg>
      <pc:sldChg chg="modSp new mod ord modClrScheme chgLayout modNotes">
        <pc:chgData name="Melissa Lander" userId="S::melissa.lander@sunwestsd.ca::323bedc8-6dbd-43ff-8fb4-d0d0bc8ac74d" providerId="AD" clId="Web-{E0EA504D-26BB-3286-CB94-4EEDFE624C4D}" dt="2019-12-19T20:02:53.598" v="7615"/>
        <pc:sldMkLst>
          <pc:docMk/>
          <pc:sldMk cId="319401798" sldId="370"/>
        </pc:sldMkLst>
        <pc:spChg chg="mod ord">
          <ac:chgData name="Melissa Lander" userId="S::melissa.lander@sunwestsd.ca::323bedc8-6dbd-43ff-8fb4-d0d0bc8ac74d" providerId="AD" clId="Web-{E0EA504D-26BB-3286-CB94-4EEDFE624C4D}" dt="2019-12-19T19:57:52.534" v="7599" actId="20577"/>
          <ac:spMkLst>
            <pc:docMk/>
            <pc:sldMk cId="319401798" sldId="370"/>
            <ac:spMk id="2" creationId="{AB96D13C-2B99-4B37-A0DA-2CC4CCA671F3}"/>
          </ac:spMkLst>
        </pc:spChg>
        <pc:spChg chg="mod ord">
          <ac:chgData name="Melissa Lander" userId="S::melissa.lander@sunwestsd.ca::323bedc8-6dbd-43ff-8fb4-d0d0bc8ac74d" providerId="AD" clId="Web-{E0EA504D-26BB-3286-CB94-4EEDFE624C4D}" dt="2019-12-19T19:57:56.175" v="7604" actId="20577"/>
          <ac:spMkLst>
            <pc:docMk/>
            <pc:sldMk cId="319401798" sldId="370"/>
            <ac:spMk id="3" creationId="{45148DFA-05BD-44DD-A7B5-F985B58E9982}"/>
          </ac:spMkLst>
        </pc:spChg>
      </pc:sldChg>
      <pc:sldChg chg="modSp new mod modClrScheme chgLayout modNotes">
        <pc:chgData name="Melissa Lander" userId="S::melissa.lander@sunwestsd.ca::323bedc8-6dbd-43ff-8fb4-d0d0bc8ac74d" providerId="AD" clId="Web-{E0EA504D-26BB-3286-CB94-4EEDFE624C4D}" dt="2019-12-19T20:04:52.021" v="7681"/>
        <pc:sldMkLst>
          <pc:docMk/>
          <pc:sldMk cId="4009944346" sldId="371"/>
        </pc:sldMkLst>
        <pc:spChg chg="mod ord">
          <ac:chgData name="Melissa Lander" userId="S::melissa.lander@sunwestsd.ca::323bedc8-6dbd-43ff-8fb4-d0d0bc8ac74d" providerId="AD" clId="Web-{E0EA504D-26BB-3286-CB94-4EEDFE624C4D}" dt="2019-12-19T20:03:55.521" v="7664" actId="20577"/>
          <ac:spMkLst>
            <pc:docMk/>
            <pc:sldMk cId="4009944346" sldId="371"/>
            <ac:spMk id="2" creationId="{BC442E9F-6A5A-4220-A633-485FA295D4CF}"/>
          </ac:spMkLst>
        </pc:spChg>
        <pc:spChg chg="mod ord">
          <ac:chgData name="Melissa Lander" userId="S::melissa.lander@sunwestsd.ca::323bedc8-6dbd-43ff-8fb4-d0d0bc8ac74d" providerId="AD" clId="Web-{E0EA504D-26BB-3286-CB94-4EEDFE624C4D}" dt="2019-12-19T20:04:05.599" v="7672" actId="20577"/>
          <ac:spMkLst>
            <pc:docMk/>
            <pc:sldMk cId="4009944346" sldId="371"/>
            <ac:spMk id="3" creationId="{C8CD3860-B942-48E4-A3E1-74D2342FF93A}"/>
          </ac:spMkLst>
        </pc:spChg>
      </pc:sldChg>
      <pc:sldChg chg="addSp delSp modSp new mod modClrScheme chgLayout">
        <pc:chgData name="Melissa Lander" userId="S::melissa.lander@sunwestsd.ca::323bedc8-6dbd-43ff-8fb4-d0d0bc8ac74d" providerId="AD" clId="Web-{E0EA504D-26BB-3286-CB94-4EEDFE624C4D}" dt="2019-12-19T20:06:11.693" v="7702" actId="14100"/>
        <pc:sldMkLst>
          <pc:docMk/>
          <pc:sldMk cId="454045310" sldId="372"/>
        </pc:sldMkLst>
        <pc:spChg chg="del">
          <ac:chgData name="Melissa Lander" userId="S::melissa.lander@sunwestsd.ca::323bedc8-6dbd-43ff-8fb4-d0d0bc8ac74d" providerId="AD" clId="Web-{E0EA504D-26BB-3286-CB94-4EEDFE624C4D}" dt="2019-12-19T20:05:00.599" v="7683"/>
          <ac:spMkLst>
            <pc:docMk/>
            <pc:sldMk cId="454045310" sldId="372"/>
            <ac:spMk id="2" creationId="{A27B6D5B-C6C2-4F12-A052-DB154E417758}"/>
          </ac:spMkLst>
        </pc:spChg>
        <pc:spChg chg="del">
          <ac:chgData name="Melissa Lander" userId="S::melissa.lander@sunwestsd.ca::323bedc8-6dbd-43ff-8fb4-d0d0bc8ac74d" providerId="AD" clId="Web-{E0EA504D-26BB-3286-CB94-4EEDFE624C4D}" dt="2019-12-19T20:05:00.599" v="7683"/>
          <ac:spMkLst>
            <pc:docMk/>
            <pc:sldMk cId="454045310" sldId="372"/>
            <ac:spMk id="3" creationId="{D60FD7E7-E7A2-45FA-807C-38829F817C1A}"/>
          </ac:spMkLst>
        </pc:spChg>
        <pc:graphicFrameChg chg="add mod modGraphic">
          <ac:chgData name="Melissa Lander" userId="S::melissa.lander@sunwestsd.ca::323bedc8-6dbd-43ff-8fb4-d0d0bc8ac74d" providerId="AD" clId="Web-{E0EA504D-26BB-3286-CB94-4EEDFE624C4D}" dt="2019-12-19T20:06:11.693" v="7702" actId="14100"/>
          <ac:graphicFrameMkLst>
            <pc:docMk/>
            <pc:sldMk cId="454045310" sldId="372"/>
            <ac:graphicFrameMk id="4" creationId="{539CEEAD-969E-4DFA-9AEA-4D4F6EA6949E}"/>
          </ac:graphicFrameMkLst>
        </pc:graphicFrameChg>
      </pc:sldChg>
      <pc:sldChg chg="modSp new">
        <pc:chgData name="Melissa Lander" userId="S::melissa.lander@sunwestsd.ca::323bedc8-6dbd-43ff-8fb4-d0d0bc8ac74d" providerId="AD" clId="Web-{E0EA504D-26BB-3286-CB94-4EEDFE624C4D}" dt="2019-12-19T20:17:28.322" v="8043" actId="20577"/>
        <pc:sldMkLst>
          <pc:docMk/>
          <pc:sldMk cId="1710341945" sldId="373"/>
        </pc:sldMkLst>
        <pc:spChg chg="mod">
          <ac:chgData name="Melissa Lander" userId="S::melissa.lander@sunwestsd.ca::323bedc8-6dbd-43ff-8fb4-d0d0bc8ac74d" providerId="AD" clId="Web-{E0EA504D-26BB-3286-CB94-4EEDFE624C4D}" dt="2019-12-19T20:14:12.368" v="8008" actId="20577"/>
          <ac:spMkLst>
            <pc:docMk/>
            <pc:sldMk cId="1710341945" sldId="373"/>
            <ac:spMk id="2" creationId="{2C2A08F9-96FF-47FA-94D5-D4D0717C12F0}"/>
          </ac:spMkLst>
        </pc:spChg>
        <pc:spChg chg="mod">
          <ac:chgData name="Melissa Lander" userId="S::melissa.lander@sunwestsd.ca::323bedc8-6dbd-43ff-8fb4-d0d0bc8ac74d" providerId="AD" clId="Web-{E0EA504D-26BB-3286-CB94-4EEDFE624C4D}" dt="2019-12-19T20:17:28.322" v="8043" actId="20577"/>
          <ac:spMkLst>
            <pc:docMk/>
            <pc:sldMk cId="1710341945" sldId="373"/>
            <ac:spMk id="3" creationId="{C23E8306-47A1-4BC0-96F5-C0F4017AA10B}"/>
          </ac:spMkLst>
        </pc:spChg>
      </pc:sldChg>
      <pc:sldChg chg="addSp delSp modSp new mod modClrScheme chgLayout">
        <pc:chgData name="Melissa Lander" userId="S::melissa.lander@sunwestsd.ca::323bedc8-6dbd-43ff-8fb4-d0d0bc8ac74d" providerId="AD" clId="Web-{E0EA504D-26BB-3286-CB94-4EEDFE624C4D}" dt="2019-12-19T21:28:36.290" v="8784"/>
        <pc:sldMkLst>
          <pc:docMk/>
          <pc:sldMk cId="772537745" sldId="374"/>
        </pc:sldMkLst>
        <pc:spChg chg="del">
          <ac:chgData name="Melissa Lander" userId="S::melissa.lander@sunwestsd.ca::323bedc8-6dbd-43ff-8fb4-d0d0bc8ac74d" providerId="AD" clId="Web-{E0EA504D-26BB-3286-CB94-4EEDFE624C4D}" dt="2019-12-19T21:26:38.617" v="8695"/>
          <ac:spMkLst>
            <pc:docMk/>
            <pc:sldMk cId="772537745" sldId="374"/>
            <ac:spMk id="2" creationId="{6CF7FCD1-C823-41C3-BA32-97CE38751429}"/>
          </ac:spMkLst>
        </pc:spChg>
        <pc:spChg chg="del">
          <ac:chgData name="Melissa Lander" userId="S::melissa.lander@sunwestsd.ca::323bedc8-6dbd-43ff-8fb4-d0d0bc8ac74d" providerId="AD" clId="Web-{E0EA504D-26BB-3286-CB94-4EEDFE624C4D}" dt="2019-12-19T21:26:38.617" v="8695"/>
          <ac:spMkLst>
            <pc:docMk/>
            <pc:sldMk cId="772537745" sldId="374"/>
            <ac:spMk id="3" creationId="{FD2B333A-361E-436A-88C1-0DB279215D10}"/>
          </ac:spMkLst>
        </pc:spChg>
        <pc:spChg chg="del">
          <ac:chgData name="Melissa Lander" userId="S::melissa.lander@sunwestsd.ca::323bedc8-6dbd-43ff-8fb4-d0d0bc8ac74d" providerId="AD" clId="Web-{E0EA504D-26BB-3286-CB94-4EEDFE624C4D}" dt="2019-12-19T21:26:38.617" v="8695"/>
          <ac:spMkLst>
            <pc:docMk/>
            <pc:sldMk cId="772537745" sldId="374"/>
            <ac:spMk id="4" creationId="{E2E44044-7782-42FD-B151-FD68143FA1BD}"/>
          </ac:spMkLst>
        </pc:spChg>
        <pc:spChg chg="add mod">
          <ac:chgData name="Melissa Lander" userId="S::melissa.lander@sunwestsd.ca::323bedc8-6dbd-43ff-8fb4-d0d0bc8ac74d" providerId="AD" clId="Web-{E0EA504D-26BB-3286-CB94-4EEDFE624C4D}" dt="2019-12-19T21:28:36.290" v="8784"/>
          <ac:spMkLst>
            <pc:docMk/>
            <pc:sldMk cId="772537745" sldId="374"/>
            <ac:spMk id="7" creationId="{9385D154-C7B1-409C-B489-BD0D5FF1FD00}"/>
          </ac:spMkLst>
        </pc:spChg>
        <pc:picChg chg="add mod">
          <ac:chgData name="Melissa Lander" userId="S::melissa.lander@sunwestsd.ca::323bedc8-6dbd-43ff-8fb4-d0d0bc8ac74d" providerId="AD" clId="Web-{E0EA504D-26BB-3286-CB94-4EEDFE624C4D}" dt="2019-12-19T21:27:19.492" v="8700" actId="1076"/>
          <ac:picMkLst>
            <pc:docMk/>
            <pc:sldMk cId="772537745" sldId="374"/>
            <ac:picMk id="5" creationId="{AD951654-6F39-4832-8A7B-9F5282D9B87E}"/>
          </ac:picMkLst>
        </pc:picChg>
      </pc:sldChg>
    </pc:docChg>
  </pc:docChgLst>
  <pc:docChgLst>
    <pc:chgData name="Carole Butcher" userId="S::carole.butcher@sunwestsd.ca::63718b9b-3444-423a-a76a-97dd6fb6f6c9" providerId="AD" clId="Web-{8031D3FC-D65C-6D1A-9898-1B1593CF8E92}"/>
    <pc:docChg chg="addSld modSld">
      <pc:chgData name="Carole Butcher" userId="S::carole.butcher@sunwestsd.ca::63718b9b-3444-423a-a76a-97dd6fb6f6c9" providerId="AD" clId="Web-{8031D3FC-D65C-6D1A-9898-1B1593CF8E92}" dt="2020-01-27T02:18:57.154" v="27" actId="1076"/>
      <pc:docMkLst>
        <pc:docMk/>
      </pc:docMkLst>
      <pc:sldChg chg="addSp delSp modSp new">
        <pc:chgData name="Carole Butcher" userId="S::carole.butcher@sunwestsd.ca::63718b9b-3444-423a-a76a-97dd6fb6f6c9" providerId="AD" clId="Web-{8031D3FC-D65C-6D1A-9898-1B1593CF8E92}" dt="2020-01-27T02:18:57.154" v="27" actId="1076"/>
        <pc:sldMkLst>
          <pc:docMk/>
          <pc:sldMk cId="3000214527" sldId="449"/>
        </pc:sldMkLst>
        <pc:spChg chg="mod">
          <ac:chgData name="Carole Butcher" userId="S::carole.butcher@sunwestsd.ca::63718b9b-3444-423a-a76a-97dd6fb6f6c9" providerId="AD" clId="Web-{8031D3FC-D65C-6D1A-9898-1B1593CF8E92}" dt="2020-01-27T02:18:26.045" v="24" actId="20577"/>
          <ac:spMkLst>
            <pc:docMk/>
            <pc:sldMk cId="3000214527" sldId="449"/>
            <ac:spMk id="2" creationId="{B7555FEB-63FD-4D35-A228-63A537D08421}"/>
          </ac:spMkLst>
        </pc:spChg>
        <pc:spChg chg="del">
          <ac:chgData name="Carole Butcher" userId="S::carole.butcher@sunwestsd.ca::63718b9b-3444-423a-a76a-97dd6fb6f6c9" providerId="AD" clId="Web-{8031D3FC-D65C-6D1A-9898-1B1593CF8E92}" dt="2020-01-27T02:15:35.687" v="1"/>
          <ac:spMkLst>
            <pc:docMk/>
            <pc:sldMk cId="3000214527" sldId="449"/>
            <ac:spMk id="3" creationId="{AB63D632-7C56-4572-A23C-D6C198521E16}"/>
          </ac:spMkLst>
        </pc:spChg>
        <pc:spChg chg="add mod">
          <ac:chgData name="Carole Butcher" userId="S::carole.butcher@sunwestsd.ca::63718b9b-3444-423a-a76a-97dd6fb6f6c9" providerId="AD" clId="Web-{8031D3FC-D65C-6D1A-9898-1B1593CF8E92}" dt="2020-01-27T02:17:34.920" v="18" actId="14100"/>
          <ac:spMkLst>
            <pc:docMk/>
            <pc:sldMk cId="3000214527" sldId="449"/>
            <ac:spMk id="7" creationId="{15FDC604-804B-499D-9866-0A5B69EF3C7B}"/>
          </ac:spMkLst>
        </pc:spChg>
        <pc:picChg chg="add del mod ord">
          <ac:chgData name="Carole Butcher" userId="S::carole.butcher@sunwestsd.ca::63718b9b-3444-423a-a76a-97dd6fb6f6c9" providerId="AD" clId="Web-{8031D3FC-D65C-6D1A-9898-1B1593CF8E92}" dt="2020-01-27T02:15:41.499" v="2"/>
          <ac:picMkLst>
            <pc:docMk/>
            <pc:sldMk cId="3000214527" sldId="449"/>
            <ac:picMk id="4" creationId="{AD95E18D-F258-4CE8-8E54-7E5684205EA2}"/>
          </ac:picMkLst>
        </pc:picChg>
        <pc:picChg chg="add mod">
          <ac:chgData name="Carole Butcher" userId="S::carole.butcher@sunwestsd.ca::63718b9b-3444-423a-a76a-97dd6fb6f6c9" providerId="AD" clId="Web-{8031D3FC-D65C-6D1A-9898-1B1593CF8E92}" dt="2020-01-27T02:18:57.154" v="27" actId="1076"/>
          <ac:picMkLst>
            <pc:docMk/>
            <pc:sldMk cId="3000214527" sldId="449"/>
            <ac:picMk id="8" creationId="{A5312F95-0DE3-4DF1-8ABC-F2167E912480}"/>
          </ac:picMkLst>
        </pc:picChg>
      </pc:sldChg>
    </pc:docChg>
  </pc:docChgLst>
  <pc:docChgLst>
    <pc:chgData name="Kelli Boklaschuk" userId="S::kelli.boklaschuk@sunwestsd.ca::f84674d6-aa68-40a4-9a7f-158afae0caa9" providerId="AD" clId="Web-{B8C159BC-D114-7B8F-0861-299DE1DF1494}"/>
    <pc:docChg chg="delSld modSld">
      <pc:chgData name="Kelli Boklaschuk" userId="S::kelli.boklaschuk@sunwestsd.ca::f84674d6-aa68-40a4-9a7f-158afae0caa9" providerId="AD" clId="Web-{B8C159BC-D114-7B8F-0861-299DE1DF1494}" dt="2020-01-27T19:12:59.874" v="143" actId="1076"/>
      <pc:docMkLst>
        <pc:docMk/>
      </pc:docMkLst>
      <pc:sldChg chg="del mod modShow">
        <pc:chgData name="Kelli Boklaschuk" userId="S::kelli.boklaschuk@sunwestsd.ca::f84674d6-aa68-40a4-9a7f-158afae0caa9" providerId="AD" clId="Web-{B8C159BC-D114-7B8F-0861-299DE1DF1494}" dt="2020-01-27T18:52:24.854" v="135"/>
        <pc:sldMkLst>
          <pc:docMk/>
          <pc:sldMk cId="2303216433" sldId="275"/>
        </pc:sldMkLst>
      </pc:sldChg>
      <pc:sldChg chg="modSp">
        <pc:chgData name="Kelli Boklaschuk" userId="S::kelli.boklaschuk@sunwestsd.ca::f84674d6-aa68-40a4-9a7f-158afae0caa9" providerId="AD" clId="Web-{B8C159BC-D114-7B8F-0861-299DE1DF1494}" dt="2020-01-27T18:18:42.100" v="131" actId="20577"/>
        <pc:sldMkLst>
          <pc:docMk/>
          <pc:sldMk cId="3891631461" sldId="277"/>
        </pc:sldMkLst>
        <pc:spChg chg="mod">
          <ac:chgData name="Kelli Boklaschuk" userId="S::kelli.boklaschuk@sunwestsd.ca::f84674d6-aa68-40a4-9a7f-158afae0caa9" providerId="AD" clId="Web-{B8C159BC-D114-7B8F-0861-299DE1DF1494}" dt="2020-01-27T18:18:42.100" v="131" actId="20577"/>
          <ac:spMkLst>
            <pc:docMk/>
            <pc:sldMk cId="3891631461" sldId="277"/>
            <ac:spMk id="4" creationId="{00000000-0000-0000-0000-000000000000}"/>
          </ac:spMkLst>
        </pc:spChg>
      </pc:sldChg>
      <pc:sldChg chg="modNotes">
        <pc:chgData name="Kelli Boklaschuk" userId="S::kelli.boklaschuk@sunwestsd.ca::f84674d6-aa68-40a4-9a7f-158afae0caa9" providerId="AD" clId="Web-{B8C159BC-D114-7B8F-0861-299DE1DF1494}" dt="2020-01-27T18:12:31.228" v="61"/>
        <pc:sldMkLst>
          <pc:docMk/>
          <pc:sldMk cId="1239463195" sldId="308"/>
        </pc:sldMkLst>
      </pc:sldChg>
      <pc:sldChg chg="modSp modNotes">
        <pc:chgData name="Kelli Boklaschuk" userId="S::kelli.boklaschuk@sunwestsd.ca::f84674d6-aa68-40a4-9a7f-158afae0caa9" providerId="AD" clId="Web-{B8C159BC-D114-7B8F-0861-299DE1DF1494}" dt="2020-01-27T19:01:25.512" v="137"/>
        <pc:sldMkLst>
          <pc:docMk/>
          <pc:sldMk cId="1079005664" sldId="337"/>
        </pc:sldMkLst>
        <pc:spChg chg="mod">
          <ac:chgData name="Kelli Boklaschuk" userId="S::kelli.boklaschuk@sunwestsd.ca::f84674d6-aa68-40a4-9a7f-158afae0caa9" providerId="AD" clId="Web-{B8C159BC-D114-7B8F-0861-299DE1DF1494}" dt="2020-01-27T18:08:47.022" v="13" actId="20577"/>
          <ac:spMkLst>
            <pc:docMk/>
            <pc:sldMk cId="1079005664" sldId="337"/>
            <ac:spMk id="2" creationId="{ABB3C8C4-2BC5-431E-B486-E00A25DC3B23}"/>
          </ac:spMkLst>
        </pc:spChg>
        <pc:spChg chg="mod">
          <ac:chgData name="Kelli Boklaschuk" userId="S::kelli.boklaschuk@sunwestsd.ca::f84674d6-aa68-40a4-9a7f-158afae0caa9" providerId="AD" clId="Web-{B8C159BC-D114-7B8F-0861-299DE1DF1494}" dt="2020-01-27T18:08:41.241" v="10" actId="20577"/>
          <ac:spMkLst>
            <pc:docMk/>
            <pc:sldMk cId="1079005664" sldId="337"/>
            <ac:spMk id="3" creationId="{9D6D4FA1-5656-4CD1-97D7-D87F81BB5B27}"/>
          </ac:spMkLst>
        </pc:spChg>
      </pc:sldChg>
      <pc:sldChg chg="modSp">
        <pc:chgData name="Kelli Boklaschuk" userId="S::kelli.boklaschuk@sunwestsd.ca::f84674d6-aa68-40a4-9a7f-158afae0caa9" providerId="AD" clId="Web-{B8C159BC-D114-7B8F-0861-299DE1DF1494}" dt="2020-01-27T18:13:00.678" v="64" actId="20577"/>
        <pc:sldMkLst>
          <pc:docMk/>
          <pc:sldMk cId="3980838759" sldId="340"/>
        </pc:sldMkLst>
        <pc:spChg chg="mod">
          <ac:chgData name="Kelli Boklaschuk" userId="S::kelli.boklaschuk@sunwestsd.ca::f84674d6-aa68-40a4-9a7f-158afae0caa9" providerId="AD" clId="Web-{B8C159BC-D114-7B8F-0861-299DE1DF1494}" dt="2020-01-27T18:13:00.678" v="64" actId="20577"/>
          <ac:spMkLst>
            <pc:docMk/>
            <pc:sldMk cId="3980838759" sldId="340"/>
            <ac:spMk id="7" creationId="{00000000-0000-0000-0000-000000000000}"/>
          </ac:spMkLst>
        </pc:spChg>
      </pc:sldChg>
      <pc:sldChg chg="modSp">
        <pc:chgData name="Kelli Boklaschuk" userId="S::kelli.boklaschuk@sunwestsd.ca::f84674d6-aa68-40a4-9a7f-158afae0caa9" providerId="AD" clId="Web-{B8C159BC-D114-7B8F-0861-299DE1DF1494}" dt="2020-01-27T18:05:41.585" v="2" actId="20577"/>
        <pc:sldMkLst>
          <pc:docMk/>
          <pc:sldMk cId="3274275415" sldId="383"/>
        </pc:sldMkLst>
        <pc:spChg chg="mod">
          <ac:chgData name="Kelli Boklaschuk" userId="S::kelli.boklaschuk@sunwestsd.ca::f84674d6-aa68-40a4-9a7f-158afae0caa9" providerId="AD" clId="Web-{B8C159BC-D114-7B8F-0861-299DE1DF1494}" dt="2020-01-27T18:05:41.585" v="2" actId="20577"/>
          <ac:spMkLst>
            <pc:docMk/>
            <pc:sldMk cId="3274275415" sldId="383"/>
            <ac:spMk id="2" creationId="{2AF15A9D-4130-4FE6-8BE1-A21C46084DA0}"/>
          </ac:spMkLst>
        </pc:spChg>
      </pc:sldChg>
      <pc:sldChg chg="modSp modNotes">
        <pc:chgData name="Kelli Boklaschuk" userId="S::kelli.boklaschuk@sunwestsd.ca::f84674d6-aa68-40a4-9a7f-158afae0caa9" providerId="AD" clId="Web-{B8C159BC-D114-7B8F-0861-299DE1DF1494}" dt="2020-01-27T18:16:53.834" v="129" actId="20577"/>
        <pc:sldMkLst>
          <pc:docMk/>
          <pc:sldMk cId="4232395751" sldId="392"/>
        </pc:sldMkLst>
        <pc:spChg chg="mod">
          <ac:chgData name="Kelli Boklaschuk" userId="S::kelli.boklaschuk@sunwestsd.ca::f84674d6-aa68-40a4-9a7f-158afae0caa9" providerId="AD" clId="Web-{B8C159BC-D114-7B8F-0861-299DE1DF1494}" dt="2020-01-27T18:16:53.834" v="129" actId="20577"/>
          <ac:spMkLst>
            <pc:docMk/>
            <pc:sldMk cId="4232395751" sldId="392"/>
            <ac:spMk id="4" creationId="{3E328C80-994A-4ACE-BD6C-21C960796861}"/>
          </ac:spMkLst>
        </pc:spChg>
      </pc:sldChg>
      <pc:sldChg chg="modSp">
        <pc:chgData name="Kelli Boklaschuk" userId="S::kelli.boklaschuk@sunwestsd.ca::f84674d6-aa68-40a4-9a7f-158afae0caa9" providerId="AD" clId="Web-{B8C159BC-D114-7B8F-0861-299DE1DF1494}" dt="2020-01-27T18:05:59.600" v="5" actId="20577"/>
        <pc:sldMkLst>
          <pc:docMk/>
          <pc:sldMk cId="704309358" sldId="400"/>
        </pc:sldMkLst>
        <pc:spChg chg="mod">
          <ac:chgData name="Kelli Boklaschuk" userId="S::kelli.boklaschuk@sunwestsd.ca::f84674d6-aa68-40a4-9a7f-158afae0caa9" providerId="AD" clId="Web-{B8C159BC-D114-7B8F-0861-299DE1DF1494}" dt="2020-01-27T18:05:59.600" v="5" actId="20577"/>
          <ac:spMkLst>
            <pc:docMk/>
            <pc:sldMk cId="704309358" sldId="400"/>
            <ac:spMk id="3" creationId="{9C760B63-985A-4C32-B8A2-B9253624D9D7}"/>
          </ac:spMkLst>
        </pc:spChg>
      </pc:sldChg>
      <pc:sldChg chg="modNotes">
        <pc:chgData name="Kelli Boklaschuk" userId="S::kelli.boklaschuk@sunwestsd.ca::f84674d6-aa68-40a4-9a7f-158afae0caa9" providerId="AD" clId="Web-{B8C159BC-D114-7B8F-0861-299DE1DF1494}" dt="2020-01-27T19:12:40.202" v="139"/>
        <pc:sldMkLst>
          <pc:docMk/>
          <pc:sldMk cId="1904542929" sldId="437"/>
        </pc:sldMkLst>
      </pc:sldChg>
      <pc:sldChg chg="modSp">
        <pc:chgData name="Kelli Boklaschuk" userId="S::kelli.boklaschuk@sunwestsd.ca::f84674d6-aa68-40a4-9a7f-158afae0caa9" providerId="AD" clId="Web-{B8C159BC-D114-7B8F-0861-299DE1DF1494}" dt="2020-01-27T19:12:59.874" v="143" actId="1076"/>
        <pc:sldMkLst>
          <pc:docMk/>
          <pc:sldMk cId="487211640" sldId="439"/>
        </pc:sldMkLst>
        <pc:spChg chg="mod">
          <ac:chgData name="Kelli Boklaschuk" userId="S::kelli.boklaschuk@sunwestsd.ca::f84674d6-aa68-40a4-9a7f-158afae0caa9" providerId="AD" clId="Web-{B8C159BC-D114-7B8F-0861-299DE1DF1494}" dt="2020-01-27T19:12:59.874" v="143" actId="1076"/>
          <ac:spMkLst>
            <pc:docMk/>
            <pc:sldMk cId="487211640" sldId="439"/>
            <ac:spMk id="7" creationId="{00000000-0000-0000-0000-000000000000}"/>
          </ac:spMkLst>
        </pc:spChg>
      </pc:sldChg>
    </pc:docChg>
  </pc:docChgLst>
  <pc:docChgLst>
    <pc:chgData name="Tammy German" userId="S::tammy.german@sunwestsd.ca::1990ff59-4ae1-47d6-baa6-265b88a02960" providerId="AD" clId="Web-{68FAFCFE-EB9B-E903-B675-5A07102870E9}"/>
    <pc:docChg chg="addSld modSld">
      <pc:chgData name="Tammy German" userId="S::tammy.german@sunwestsd.ca::1990ff59-4ae1-47d6-baa6-265b88a02960" providerId="AD" clId="Web-{68FAFCFE-EB9B-E903-B675-5A07102870E9}" dt="2020-02-13T18:05:57.488" v="55" actId="1076"/>
      <pc:docMkLst>
        <pc:docMk/>
      </pc:docMkLst>
      <pc:sldChg chg="addSp delSp modSp add replId modNotes">
        <pc:chgData name="Tammy German" userId="S::tammy.german@sunwestsd.ca::1990ff59-4ae1-47d6-baa6-265b88a02960" providerId="AD" clId="Web-{68FAFCFE-EB9B-E903-B675-5A07102870E9}" dt="2020-02-13T18:05:57.488" v="55" actId="1076"/>
        <pc:sldMkLst>
          <pc:docMk/>
          <pc:sldMk cId="2720030700" sldId="559"/>
        </pc:sldMkLst>
        <pc:spChg chg="del">
          <ac:chgData name="Tammy German" userId="S::tammy.german@sunwestsd.ca::1990ff59-4ae1-47d6-baa6-265b88a02960" providerId="AD" clId="Web-{68FAFCFE-EB9B-E903-B675-5A07102870E9}" dt="2020-02-13T17:58:44.281" v="3"/>
          <ac:spMkLst>
            <pc:docMk/>
            <pc:sldMk cId="2720030700" sldId="559"/>
            <ac:spMk id="13" creationId="{00000000-0000-0000-0000-000000000000}"/>
          </ac:spMkLst>
        </pc:spChg>
        <pc:spChg chg="del mod">
          <ac:chgData name="Tammy German" userId="S::tammy.german@sunwestsd.ca::1990ff59-4ae1-47d6-baa6-265b88a02960" providerId="AD" clId="Web-{68FAFCFE-EB9B-E903-B675-5A07102870E9}" dt="2020-02-13T17:58:58.296" v="11"/>
          <ac:spMkLst>
            <pc:docMk/>
            <pc:sldMk cId="2720030700" sldId="559"/>
            <ac:spMk id="14" creationId="{00000000-0000-0000-0000-000000000000}"/>
          </ac:spMkLst>
        </pc:spChg>
        <pc:picChg chg="add mod">
          <ac:chgData name="Tammy German" userId="S::tammy.german@sunwestsd.ca::1990ff59-4ae1-47d6-baa6-265b88a02960" providerId="AD" clId="Web-{68FAFCFE-EB9B-E903-B675-5A07102870E9}" dt="2020-02-13T18:05:57.488" v="55" actId="1076"/>
          <ac:picMkLst>
            <pc:docMk/>
            <pc:sldMk cId="2720030700" sldId="559"/>
            <ac:picMk id="3" creationId="{09E6080E-EB1F-4343-99BD-896E17E6D9B9}"/>
          </ac:picMkLst>
        </pc:picChg>
        <pc:picChg chg="del">
          <ac:chgData name="Tammy German" userId="S::tammy.german@sunwestsd.ca::1990ff59-4ae1-47d6-baa6-265b88a02960" providerId="AD" clId="Web-{68FAFCFE-EB9B-E903-B675-5A07102870E9}" dt="2020-02-13T17:58:45.844" v="4"/>
          <ac:picMkLst>
            <pc:docMk/>
            <pc:sldMk cId="2720030700" sldId="559"/>
            <ac:picMk id="4" creationId="{00000000-0000-0000-0000-000000000000}"/>
          </ac:picMkLst>
        </pc:picChg>
        <pc:picChg chg="del">
          <ac:chgData name="Tammy German" userId="S::tammy.german@sunwestsd.ca::1990ff59-4ae1-47d6-baa6-265b88a02960" providerId="AD" clId="Web-{68FAFCFE-EB9B-E903-B675-5A07102870E9}" dt="2020-02-13T17:58:47.172" v="5"/>
          <ac:picMkLst>
            <pc:docMk/>
            <pc:sldMk cId="2720030700" sldId="559"/>
            <ac:picMk id="5" creationId="{00000000-0000-0000-0000-000000000000}"/>
          </ac:picMkLst>
        </pc:picChg>
        <pc:picChg chg="del">
          <ac:chgData name="Tammy German" userId="S::tammy.german@sunwestsd.ca::1990ff59-4ae1-47d6-baa6-265b88a02960" providerId="AD" clId="Web-{68FAFCFE-EB9B-E903-B675-5A07102870E9}" dt="2020-02-13T17:58:48.624" v="6"/>
          <ac:picMkLst>
            <pc:docMk/>
            <pc:sldMk cId="2720030700" sldId="559"/>
            <ac:picMk id="6" creationId="{00000000-0000-0000-0000-000000000000}"/>
          </ac:picMkLst>
        </pc:picChg>
        <pc:picChg chg="del">
          <ac:chgData name="Tammy German" userId="S::tammy.german@sunwestsd.ca::1990ff59-4ae1-47d6-baa6-265b88a02960" providerId="AD" clId="Web-{68FAFCFE-EB9B-E903-B675-5A07102870E9}" dt="2020-02-13T17:58:38.593" v="1"/>
          <ac:picMkLst>
            <pc:docMk/>
            <pc:sldMk cId="2720030700" sldId="559"/>
            <ac:picMk id="7" creationId="{00000000-0000-0000-0000-000000000000}"/>
          </ac:picMkLst>
        </pc:picChg>
        <pc:picChg chg="del">
          <ac:chgData name="Tammy German" userId="S::tammy.german@sunwestsd.ca::1990ff59-4ae1-47d6-baa6-265b88a02960" providerId="AD" clId="Web-{68FAFCFE-EB9B-E903-B675-5A07102870E9}" dt="2020-02-13T17:58:40.218" v="2"/>
          <ac:picMkLst>
            <pc:docMk/>
            <pc:sldMk cId="2720030700" sldId="559"/>
            <ac:picMk id="8" creationId="{00000000-0000-0000-0000-000000000000}"/>
          </ac:picMkLst>
        </pc:picChg>
        <pc:picChg chg="add mod ord">
          <ac:chgData name="Tammy German" userId="S::tammy.german@sunwestsd.ca::1990ff59-4ae1-47d6-baa6-265b88a02960" providerId="AD" clId="Web-{68FAFCFE-EB9B-E903-B675-5A07102870E9}" dt="2020-02-13T18:05:53.785" v="54" actId="1076"/>
          <ac:picMkLst>
            <pc:docMk/>
            <pc:sldMk cId="2720030700" sldId="559"/>
            <ac:picMk id="12" creationId="{AED36D2B-E4BE-4057-BA05-1ECE02ED5276}"/>
          </ac:picMkLst>
        </pc:picChg>
        <pc:picChg chg="add mod ord">
          <ac:chgData name="Tammy German" userId="S::tammy.german@sunwestsd.ca::1990ff59-4ae1-47d6-baa6-265b88a02960" providerId="AD" clId="Web-{68FAFCFE-EB9B-E903-B675-5A07102870E9}" dt="2020-02-13T18:05:51.082" v="53" actId="1076"/>
          <ac:picMkLst>
            <pc:docMk/>
            <pc:sldMk cId="2720030700" sldId="559"/>
            <ac:picMk id="16" creationId="{F40C9AF5-78D6-47DF-AE6D-285B36593E6C}"/>
          </ac:picMkLst>
        </pc:picChg>
        <pc:picChg chg="add mod ord">
          <ac:chgData name="Tammy German" userId="S::tammy.german@sunwestsd.ca::1990ff59-4ae1-47d6-baa6-265b88a02960" providerId="AD" clId="Web-{68FAFCFE-EB9B-E903-B675-5A07102870E9}" dt="2020-02-13T18:05:47.504" v="52" actId="1076"/>
          <ac:picMkLst>
            <pc:docMk/>
            <pc:sldMk cId="2720030700" sldId="559"/>
            <ac:picMk id="18" creationId="{86850F1D-8BC2-4AE0-831F-1F746A34A72D}"/>
          </ac:picMkLst>
        </pc:picChg>
        <pc:cxnChg chg="del">
          <ac:chgData name="Tammy German" userId="S::tammy.german@sunwestsd.ca::1990ff59-4ae1-47d6-baa6-265b88a02960" providerId="AD" clId="Web-{68FAFCFE-EB9B-E903-B675-5A07102870E9}" dt="2020-02-13T17:59:00.359" v="12"/>
          <ac:cxnSpMkLst>
            <pc:docMk/>
            <pc:sldMk cId="2720030700" sldId="559"/>
            <ac:cxnSpMk id="10" creationId="{00000000-0000-0000-0000-000000000000}"/>
          </ac:cxnSpMkLst>
        </pc:cxnChg>
        <pc:cxnChg chg="del">
          <ac:chgData name="Tammy German" userId="S::tammy.german@sunwestsd.ca::1990ff59-4ae1-47d6-baa6-265b88a02960" providerId="AD" clId="Web-{68FAFCFE-EB9B-E903-B675-5A07102870E9}" dt="2020-02-13T17:58:52.234" v="7"/>
          <ac:cxnSpMkLst>
            <pc:docMk/>
            <pc:sldMk cId="2720030700" sldId="559"/>
            <ac:cxnSpMk id="11" creationId="{00000000-0000-0000-0000-000000000000}"/>
          </ac:cxnSpMkLst>
        </pc:cxnChg>
      </pc:sldChg>
    </pc:docChg>
  </pc:docChgLst>
  <pc:docChgLst>
    <pc:chgData name="Kelli Boklaschuk" userId="S::kelli.boklaschuk@sunwestsd.ca::f84674d6-aa68-40a4-9a7f-158afae0caa9" providerId="AD" clId="Web-{C1510C61-3DBF-5EF7-FC05-C9B542AF548E}"/>
    <pc:docChg chg="delSld modSld sldOrd">
      <pc:chgData name="Kelli Boklaschuk" userId="S::kelli.boklaschuk@sunwestsd.ca::f84674d6-aa68-40a4-9a7f-158afae0caa9" providerId="AD" clId="Web-{C1510C61-3DBF-5EF7-FC05-C9B542AF548E}" dt="2020-02-20T19:06:13.754" v="715"/>
      <pc:docMkLst>
        <pc:docMk/>
      </pc:docMkLst>
      <pc:sldChg chg="modNotes">
        <pc:chgData name="Kelli Boklaschuk" userId="S::kelli.boklaschuk@sunwestsd.ca::f84674d6-aa68-40a4-9a7f-158afae0caa9" providerId="AD" clId="Web-{C1510C61-3DBF-5EF7-FC05-C9B542AF548E}" dt="2020-02-20T18:37:51.814" v="122"/>
        <pc:sldMkLst>
          <pc:docMk/>
          <pc:sldMk cId="2249699226" sldId="263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44:20.596" v="223"/>
        <pc:sldMkLst>
          <pc:docMk/>
          <pc:sldMk cId="2902466307" sldId="266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50:15.956" v="268"/>
        <pc:sldMkLst>
          <pc:docMk/>
          <pc:sldMk cId="1457430339" sldId="268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43:57.346" v="216"/>
        <pc:sldMkLst>
          <pc:docMk/>
          <pc:sldMk cId="3734198996" sldId="269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33:39.845" v="93"/>
        <pc:sldMkLst>
          <pc:docMk/>
          <pc:sldMk cId="3891631461" sldId="277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35:23.189" v="95"/>
        <pc:sldMkLst>
          <pc:docMk/>
          <pc:sldMk cId="729904265" sldId="281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35:27.658" v="96"/>
        <pc:sldMkLst>
          <pc:docMk/>
          <pc:sldMk cId="2579699204" sldId="282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48:33.471" v="248"/>
        <pc:sldMkLst>
          <pc:docMk/>
          <pc:sldMk cId="1517390502" sldId="291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49:42.362" v="266"/>
        <pc:sldMkLst>
          <pc:docMk/>
          <pc:sldMk cId="1035690700" sldId="300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37:19.502" v="115"/>
        <pc:sldMkLst>
          <pc:docMk/>
          <pc:sldMk cId="76394491" sldId="305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37:31.689" v="117"/>
        <pc:sldMkLst>
          <pc:docMk/>
          <pc:sldMk cId="1036119491" sldId="306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38:02.673" v="125"/>
        <pc:sldMkLst>
          <pc:docMk/>
          <pc:sldMk cId="1239463195" sldId="308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39:57.299" v="161"/>
        <pc:sldMkLst>
          <pc:docMk/>
          <pc:sldMk cId="1249212318" sldId="309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40:45.080" v="172"/>
        <pc:sldMkLst>
          <pc:docMk/>
          <pc:sldMk cId="4143230140" sldId="311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42:28.596" v="195"/>
        <pc:sldMkLst>
          <pc:docMk/>
          <pc:sldMk cId="778706036" sldId="315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43:18.908" v="209"/>
        <pc:sldMkLst>
          <pc:docMk/>
          <pc:sldMk cId="4027733517" sldId="316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40:28.361" v="169"/>
        <pc:sldMkLst>
          <pc:docMk/>
          <pc:sldMk cId="601608362" sldId="317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35:32.986" v="98"/>
        <pc:sldMkLst>
          <pc:docMk/>
          <pc:sldMk cId="1148108792" sldId="320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35:37.033" v="99"/>
        <pc:sldMkLst>
          <pc:docMk/>
          <pc:sldMk cId="1486417328" sldId="321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40:35.189" v="171"/>
        <pc:sldMkLst>
          <pc:docMk/>
          <pc:sldMk cId="1074005070" sldId="330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38:18.611" v="129"/>
        <pc:sldMkLst>
          <pc:docMk/>
          <pc:sldMk cId="2316297315" sldId="349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39:07.783" v="138"/>
        <pc:sldMkLst>
          <pc:docMk/>
          <pc:sldMk cId="2021153962" sldId="351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41:50.111" v="193"/>
        <pc:sldMkLst>
          <pc:docMk/>
          <pc:sldMk cId="385914349" sldId="352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37:44.267" v="119"/>
        <pc:sldMkLst>
          <pc:docMk/>
          <pc:sldMk cId="3960465612" sldId="354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43:42.002" v="212"/>
        <pc:sldMkLst>
          <pc:docMk/>
          <pc:sldMk cId="1934671039" sldId="358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50:47.190" v="276"/>
        <pc:sldMkLst>
          <pc:docMk/>
          <pc:sldMk cId="910370158" sldId="367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9:06:13.754" v="715"/>
        <pc:sldMkLst>
          <pc:docMk/>
          <pc:sldMk cId="1415107973" sldId="369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40:03.845" v="166"/>
        <pc:sldMkLst>
          <pc:docMk/>
          <pc:sldMk cId="319401798" sldId="370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41:06.564" v="183"/>
        <pc:sldMkLst>
          <pc:docMk/>
          <pc:sldMk cId="4009944346" sldId="371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41:34.517" v="190"/>
        <pc:sldMkLst>
          <pc:docMk/>
          <pc:sldMk cId="454045310" sldId="372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33:16.220" v="90"/>
        <pc:sldMkLst>
          <pc:docMk/>
          <pc:sldMk cId="2257737244" sldId="394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49:26.409" v="259"/>
        <pc:sldMkLst>
          <pc:docMk/>
          <pc:sldMk cId="524062625" sldId="401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43:01.252" v="200"/>
        <pc:sldMkLst>
          <pc:docMk/>
          <pc:sldMk cId="3118690522" sldId="419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51:01.643" v="280"/>
        <pc:sldMkLst>
          <pc:docMk/>
          <pc:sldMk cId="1050096842" sldId="423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51:26.393" v="285"/>
        <pc:sldMkLst>
          <pc:docMk/>
          <pc:sldMk cId="1377208678" sldId="424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51:20.753" v="282"/>
        <pc:sldMkLst>
          <pc:docMk/>
          <pc:sldMk cId="4115327521" sldId="425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51:46.471" v="291"/>
        <pc:sldMkLst>
          <pc:docMk/>
          <pc:sldMk cId="3337506383" sldId="426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50:51.456" v="278"/>
        <pc:sldMkLst>
          <pc:docMk/>
          <pc:sldMk cId="1064424605" sldId="432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33:06.282" v="88"/>
        <pc:sldMkLst>
          <pc:docMk/>
          <pc:sldMk cId="2809243330" sldId="443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44:01.768" v="217"/>
        <pc:sldMkLst>
          <pc:docMk/>
          <pc:sldMk cId="1429854812" sldId="448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33:34.126" v="92"/>
        <pc:sldMkLst>
          <pc:docMk/>
          <pc:sldMk cId="4283624908" sldId="458"/>
        </pc:sldMkLst>
      </pc:sldChg>
      <pc:sldChg chg="del modNotes">
        <pc:chgData name="Kelli Boklaschuk" userId="S::kelli.boklaschuk@sunwestsd.ca::f84674d6-aa68-40a4-9a7f-158afae0caa9" providerId="AD" clId="Web-{C1510C61-3DBF-5EF7-FC05-C9B542AF548E}" dt="2020-02-20T18:41:22.517" v="187"/>
        <pc:sldMkLst>
          <pc:docMk/>
          <pc:sldMk cId="4118395155" sldId="480"/>
        </pc:sldMkLst>
      </pc:sldChg>
      <pc:sldChg chg="ord modNotes">
        <pc:chgData name="Kelli Boklaschuk" userId="S::kelli.boklaschuk@sunwestsd.ca::f84674d6-aa68-40a4-9a7f-158afae0caa9" providerId="AD" clId="Web-{C1510C61-3DBF-5EF7-FC05-C9B542AF548E}" dt="2020-02-20T18:47:39.877" v="240"/>
        <pc:sldMkLst>
          <pc:docMk/>
          <pc:sldMk cId="3869897659" sldId="483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49:38.362" v="265"/>
        <pc:sldMkLst>
          <pc:docMk/>
          <pc:sldMk cId="1589702417" sldId="491"/>
        </pc:sldMkLst>
      </pc:sldChg>
      <pc:sldChg chg="addSp delSp modSp ord modNotes">
        <pc:chgData name="Kelli Boklaschuk" userId="S::kelli.boklaschuk@sunwestsd.ca::f84674d6-aa68-40a4-9a7f-158afae0caa9" providerId="AD" clId="Web-{C1510C61-3DBF-5EF7-FC05-C9B542AF548E}" dt="2020-02-20T18:53:13.112" v="308"/>
        <pc:sldMkLst>
          <pc:docMk/>
          <pc:sldMk cId="1341811895" sldId="492"/>
        </pc:sldMkLst>
        <pc:spChg chg="mod">
          <ac:chgData name="Kelli Boklaschuk" userId="S::kelli.boklaschuk@sunwestsd.ca::f84674d6-aa68-40a4-9a7f-158afae0caa9" providerId="AD" clId="Web-{C1510C61-3DBF-5EF7-FC05-C9B542AF548E}" dt="2020-02-20T18:52:36.221" v="300" actId="20577"/>
          <ac:spMkLst>
            <pc:docMk/>
            <pc:sldMk cId="1341811895" sldId="492"/>
            <ac:spMk id="2" creationId="{00000000-0000-0000-0000-000000000000}"/>
          </ac:spMkLst>
        </pc:spChg>
        <pc:spChg chg="del">
          <ac:chgData name="Kelli Boklaschuk" userId="S::kelli.boklaschuk@sunwestsd.ca::f84674d6-aa68-40a4-9a7f-158afae0caa9" providerId="AD" clId="Web-{C1510C61-3DBF-5EF7-FC05-C9B542AF548E}" dt="2020-02-20T18:52:24.956" v="295"/>
          <ac:spMkLst>
            <pc:docMk/>
            <pc:sldMk cId="1341811895" sldId="492"/>
            <ac:spMk id="3" creationId="{00000000-0000-0000-0000-000000000000}"/>
          </ac:spMkLst>
        </pc:spChg>
        <pc:spChg chg="del">
          <ac:chgData name="Kelli Boklaschuk" userId="S::kelli.boklaschuk@sunwestsd.ca::f84674d6-aa68-40a4-9a7f-158afae0caa9" providerId="AD" clId="Web-{C1510C61-3DBF-5EF7-FC05-C9B542AF548E}" dt="2020-02-20T18:52:20.128" v="293"/>
          <ac:spMkLst>
            <pc:docMk/>
            <pc:sldMk cId="1341811895" sldId="492"/>
            <ac:spMk id="4" creationId="{00000000-0000-0000-0000-000000000000}"/>
          </ac:spMkLst>
        </pc:spChg>
        <pc:spChg chg="del">
          <ac:chgData name="Kelli Boklaschuk" userId="S::kelli.boklaschuk@sunwestsd.ca::f84674d6-aa68-40a4-9a7f-158afae0caa9" providerId="AD" clId="Web-{C1510C61-3DBF-5EF7-FC05-C9B542AF548E}" dt="2020-02-20T18:52:29.971" v="296"/>
          <ac:spMkLst>
            <pc:docMk/>
            <pc:sldMk cId="1341811895" sldId="492"/>
            <ac:spMk id="5" creationId="{00000000-0000-0000-0000-000000000000}"/>
          </ac:spMkLst>
        </pc:spChg>
        <pc:spChg chg="mod">
          <ac:chgData name="Kelli Boklaschuk" userId="S::kelli.boklaschuk@sunwestsd.ca::f84674d6-aa68-40a4-9a7f-158afae0caa9" providerId="AD" clId="Web-{C1510C61-3DBF-5EF7-FC05-C9B542AF548E}" dt="2020-02-20T18:52:48.893" v="304" actId="20577"/>
          <ac:spMkLst>
            <pc:docMk/>
            <pc:sldMk cId="1341811895" sldId="492"/>
            <ac:spMk id="6" creationId="{00000000-0000-0000-0000-000000000000}"/>
          </ac:spMkLst>
        </pc:spChg>
        <pc:spChg chg="add del mod">
          <ac:chgData name="Kelli Boklaschuk" userId="S::kelli.boklaschuk@sunwestsd.ca::f84674d6-aa68-40a4-9a7f-158afae0caa9" providerId="AD" clId="Web-{C1510C61-3DBF-5EF7-FC05-C9B542AF548E}" dt="2020-02-20T18:52:22.440" v="294"/>
          <ac:spMkLst>
            <pc:docMk/>
            <pc:sldMk cId="1341811895" sldId="492"/>
            <ac:spMk id="8" creationId="{3F28E9AA-F13F-40AA-9DF9-637BF014C2E3}"/>
          </ac:spMkLst>
        </pc:spChg>
      </pc:sldChg>
      <pc:sldChg chg="del">
        <pc:chgData name="Kelli Boklaschuk" userId="S::kelli.boklaschuk@sunwestsd.ca::f84674d6-aa68-40a4-9a7f-158afae0caa9" providerId="AD" clId="Web-{C1510C61-3DBF-5EF7-FC05-C9B542AF548E}" dt="2020-02-20T18:32:44.736" v="84"/>
        <pc:sldMkLst>
          <pc:docMk/>
          <pc:sldMk cId="1257649210" sldId="505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44:13.096" v="220"/>
        <pc:sldMkLst>
          <pc:docMk/>
          <pc:sldMk cId="3820533403" sldId="508"/>
        </pc:sldMkLst>
      </pc:sldChg>
      <pc:sldChg chg="modSp">
        <pc:chgData name="Kelli Boklaschuk" userId="S::kelli.boklaschuk@sunwestsd.ca::f84674d6-aa68-40a4-9a7f-158afae0caa9" providerId="AD" clId="Web-{C1510C61-3DBF-5EF7-FC05-C9B542AF548E}" dt="2020-02-20T18:31:39.548" v="83" actId="1076"/>
        <pc:sldMkLst>
          <pc:docMk/>
          <pc:sldMk cId="1901613298" sldId="511"/>
        </pc:sldMkLst>
        <pc:spChg chg="mod">
          <ac:chgData name="Kelli Boklaschuk" userId="S::kelli.boklaschuk@sunwestsd.ca::f84674d6-aa68-40a4-9a7f-158afae0caa9" providerId="AD" clId="Web-{C1510C61-3DBF-5EF7-FC05-C9B542AF548E}" dt="2020-02-20T18:31:39.548" v="83" actId="1076"/>
          <ac:spMkLst>
            <pc:docMk/>
            <pc:sldMk cId="1901613298" sldId="511"/>
            <ac:spMk id="4" creationId="{00000000-0000-0000-0000-000000000000}"/>
          </ac:spMkLst>
        </pc:spChg>
      </pc:sldChg>
      <pc:sldChg chg="modNotes">
        <pc:chgData name="Kelli Boklaschuk" userId="S::kelli.boklaschuk@sunwestsd.ca::f84674d6-aa68-40a4-9a7f-158afae0caa9" providerId="AD" clId="Web-{C1510C61-3DBF-5EF7-FC05-C9B542AF548E}" dt="2020-02-20T18:38:08.502" v="127"/>
        <pc:sldMkLst>
          <pc:docMk/>
          <pc:sldMk cId="3364248012" sldId="512"/>
        </pc:sldMkLst>
      </pc:sldChg>
      <pc:sldChg chg="del">
        <pc:chgData name="Kelli Boklaschuk" userId="S::kelli.boklaschuk@sunwestsd.ca::f84674d6-aa68-40a4-9a7f-158afae0caa9" providerId="AD" clId="Web-{C1510C61-3DBF-5EF7-FC05-C9B542AF548E}" dt="2020-02-20T18:51:14.706" v="281"/>
        <pc:sldMkLst>
          <pc:docMk/>
          <pc:sldMk cId="2813888426" sldId="516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44:48.034" v="227"/>
        <pc:sldMkLst>
          <pc:docMk/>
          <pc:sldMk cId="2259820176" sldId="518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44:39.471" v="225"/>
        <pc:sldMkLst>
          <pc:docMk/>
          <pc:sldMk cId="2507630501" sldId="519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44:45.002" v="226"/>
        <pc:sldMkLst>
          <pc:docMk/>
          <pc:sldMk cId="1252400452" sldId="521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44:35.627" v="224"/>
        <pc:sldMkLst>
          <pc:docMk/>
          <pc:sldMk cId="522415415" sldId="525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44:54.955" v="228"/>
        <pc:sldMkLst>
          <pc:docMk/>
          <pc:sldMk cId="2099126377" sldId="526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45:12.283" v="229"/>
        <pc:sldMkLst>
          <pc:docMk/>
          <pc:sldMk cId="1549754436" sldId="528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46:17.612" v="238"/>
        <pc:sldMkLst>
          <pc:docMk/>
          <pc:sldMk cId="2548188019" sldId="529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48:36.534" v="249"/>
        <pc:sldMkLst>
          <pc:docMk/>
          <pc:sldMk cId="2942482865" sldId="530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48:48.205" v="252"/>
        <pc:sldMkLst>
          <pc:docMk/>
          <pc:sldMk cId="2143475288" sldId="531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48:39.737" v="250"/>
        <pc:sldMkLst>
          <pc:docMk/>
          <pc:sldMk cId="696556960" sldId="532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50:30.409" v="271"/>
        <pc:sldMkLst>
          <pc:docMk/>
          <pc:sldMk cId="2454038350" sldId="533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54:07.315" v="312"/>
        <pc:sldMkLst>
          <pc:docMk/>
          <pc:sldMk cId="864274788" sldId="534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39:27.533" v="153"/>
        <pc:sldMkLst>
          <pc:docMk/>
          <pc:sldMk cId="107024761" sldId="541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39:39.267" v="157"/>
        <pc:sldMkLst>
          <pc:docMk/>
          <pc:sldMk cId="734194805" sldId="542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39:32.455" v="154"/>
        <pc:sldMkLst>
          <pc:docMk/>
          <pc:sldMk cId="510873236" sldId="543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54:17.112" v="318"/>
        <pc:sldMkLst>
          <pc:docMk/>
          <pc:sldMk cId="3691097213" sldId="544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40:48.658" v="173"/>
        <pc:sldMkLst>
          <pc:docMk/>
          <pc:sldMk cId="3869401278" sldId="545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40:51.471" v="174"/>
        <pc:sldMkLst>
          <pc:docMk/>
          <pc:sldMk cId="1310647646" sldId="546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41:01.455" v="177"/>
        <pc:sldMkLst>
          <pc:docMk/>
          <pc:sldMk cId="1053718165" sldId="547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50:32.721" v="272"/>
        <pc:sldMkLst>
          <pc:docMk/>
          <pc:sldMk cId="3837437720" sldId="548"/>
        </pc:sldMkLst>
      </pc:sldChg>
      <pc:sldChg chg="modNotes">
        <pc:chgData name="Kelli Boklaschuk" userId="S::kelli.boklaschuk@sunwestsd.ca::f84674d6-aa68-40a4-9a7f-158afae0caa9" providerId="AD" clId="Web-{C1510C61-3DBF-5EF7-FC05-C9B542AF548E}" dt="2020-02-20T18:50:55.393" v="279"/>
        <pc:sldMkLst>
          <pc:docMk/>
          <pc:sldMk cId="44434110" sldId="549"/>
        </pc:sldMkLst>
      </pc:sldChg>
      <pc:sldChg chg="addSp modSp modNotes">
        <pc:chgData name="Kelli Boklaschuk" userId="S::kelli.boklaschuk@sunwestsd.ca::f84674d6-aa68-40a4-9a7f-158afae0caa9" providerId="AD" clId="Web-{C1510C61-3DBF-5EF7-FC05-C9B542AF548E}" dt="2020-02-20T18:59:49.472" v="713"/>
        <pc:sldMkLst>
          <pc:docMk/>
          <pc:sldMk cId="516902925" sldId="558"/>
        </pc:sldMkLst>
        <pc:spChg chg="mod">
          <ac:chgData name="Kelli Boklaschuk" userId="S::kelli.boklaschuk@sunwestsd.ca::f84674d6-aa68-40a4-9a7f-158afae0caa9" providerId="AD" clId="Web-{C1510C61-3DBF-5EF7-FC05-C9B542AF548E}" dt="2020-02-20T18:58:09.097" v="693" actId="20577"/>
          <ac:spMkLst>
            <pc:docMk/>
            <pc:sldMk cId="516902925" sldId="558"/>
            <ac:spMk id="3" creationId="{00000000-0000-0000-0000-000000000000}"/>
          </ac:spMkLst>
        </pc:spChg>
        <pc:spChg chg="add mod">
          <ac:chgData name="Kelli Boklaschuk" userId="S::kelli.boklaschuk@sunwestsd.ca::f84674d6-aa68-40a4-9a7f-158afae0caa9" providerId="AD" clId="Web-{C1510C61-3DBF-5EF7-FC05-C9B542AF548E}" dt="2020-02-20T18:59:18.456" v="702" actId="20577"/>
          <ac:spMkLst>
            <pc:docMk/>
            <pc:sldMk cId="516902925" sldId="558"/>
            <ac:spMk id="6" creationId="{73D261FD-4F30-4C2A-8C03-5F2C7846CB48}"/>
          </ac:spMkLst>
        </pc:spChg>
        <pc:picChg chg="add mod">
          <ac:chgData name="Kelli Boklaschuk" userId="S::kelli.boklaschuk@sunwestsd.ca::f84674d6-aa68-40a4-9a7f-158afae0caa9" providerId="AD" clId="Web-{C1510C61-3DBF-5EF7-FC05-C9B542AF548E}" dt="2020-02-20T18:59:44.159" v="707" actId="14100"/>
          <ac:picMkLst>
            <pc:docMk/>
            <pc:sldMk cId="516902925" sldId="558"/>
            <ac:picMk id="4" creationId="{072469BD-C716-436F-8AF3-6DECBADD6805}"/>
          </ac:picMkLst>
        </pc:picChg>
      </pc:sldChg>
      <pc:sldChg chg="delSp del modNotes">
        <pc:chgData name="Kelli Boklaschuk" userId="S::kelli.boklaschuk@sunwestsd.ca::f84674d6-aa68-40a4-9a7f-158afae0caa9" providerId="AD" clId="Web-{C1510C61-3DBF-5EF7-FC05-C9B542AF548E}" dt="2020-02-20T18:37:16.705" v="113"/>
        <pc:sldMkLst>
          <pc:docMk/>
          <pc:sldMk cId="2720030700" sldId="559"/>
        </pc:sldMkLst>
        <pc:picChg chg="del">
          <ac:chgData name="Kelli Boklaschuk" userId="S::kelli.boklaschuk@sunwestsd.ca::f84674d6-aa68-40a4-9a7f-158afae0caa9" providerId="AD" clId="Web-{C1510C61-3DBF-5EF7-FC05-C9B542AF548E}" dt="2020-02-20T18:37:12.361" v="112"/>
          <ac:picMkLst>
            <pc:docMk/>
            <pc:sldMk cId="2720030700" sldId="559"/>
            <ac:picMk id="3" creationId="{09E6080E-EB1F-4343-99BD-896E17E6D9B9}"/>
          </ac:picMkLst>
        </pc:picChg>
      </pc:sldChg>
    </pc:docChg>
  </pc:docChgLst>
  <pc:docChgLst>
    <pc:chgData name="Kelli Boklaschuk" userId="S::kelli.boklaschuk@sunwestsd.ca::f84674d6-aa68-40a4-9a7f-158afae0caa9" providerId="AD" clId="Web-{3390670B-358D-AC7F-B246-844C1B318681}"/>
    <pc:docChg chg="modSld">
      <pc:chgData name="Kelli Boklaschuk" userId="S::kelli.boklaschuk@sunwestsd.ca::f84674d6-aa68-40a4-9a7f-158afae0caa9" providerId="AD" clId="Web-{3390670B-358D-AC7F-B246-844C1B318681}" dt="2020-02-20T20:05:16.855" v="88"/>
      <pc:docMkLst>
        <pc:docMk/>
      </pc:docMkLst>
      <pc:sldChg chg="modNotes">
        <pc:chgData name="Kelli Boklaschuk" userId="S::kelli.boklaschuk@sunwestsd.ca::f84674d6-aa68-40a4-9a7f-158afae0caa9" providerId="AD" clId="Web-{3390670B-358D-AC7F-B246-844C1B318681}" dt="2020-02-20T20:05:02.636" v="85"/>
        <pc:sldMkLst>
          <pc:docMk/>
          <pc:sldMk cId="2249699226" sldId="263"/>
        </pc:sldMkLst>
      </pc:sldChg>
      <pc:sldChg chg="modSp">
        <pc:chgData name="Kelli Boklaschuk" userId="S::kelli.boklaschuk@sunwestsd.ca::f84674d6-aa68-40a4-9a7f-158afae0caa9" providerId="AD" clId="Web-{3390670B-358D-AC7F-B246-844C1B318681}" dt="2020-02-20T19:53:05.567" v="51" actId="20577"/>
        <pc:sldMkLst>
          <pc:docMk/>
          <pc:sldMk cId="1517390502" sldId="291"/>
        </pc:sldMkLst>
        <pc:spChg chg="mod">
          <ac:chgData name="Kelli Boklaschuk" userId="S::kelli.boklaschuk@sunwestsd.ca::f84674d6-aa68-40a4-9a7f-158afae0caa9" providerId="AD" clId="Web-{3390670B-358D-AC7F-B246-844C1B318681}" dt="2020-02-20T19:53:05.567" v="51" actId="20577"/>
          <ac:spMkLst>
            <pc:docMk/>
            <pc:sldMk cId="1517390502" sldId="291"/>
            <ac:spMk id="3" creationId="{00000000-0000-0000-0000-000000000000}"/>
          </ac:spMkLst>
        </pc:spChg>
      </pc:sldChg>
      <pc:sldChg chg="modSp">
        <pc:chgData name="Kelli Boklaschuk" userId="S::kelli.boklaschuk@sunwestsd.ca::f84674d6-aa68-40a4-9a7f-158afae0caa9" providerId="AD" clId="Web-{3390670B-358D-AC7F-B246-844C1B318681}" dt="2020-02-20T19:51:21.128" v="3" actId="20577"/>
        <pc:sldMkLst>
          <pc:docMk/>
          <pc:sldMk cId="1239463195" sldId="308"/>
        </pc:sldMkLst>
        <pc:graphicFrameChg chg="modGraphic">
          <ac:chgData name="Kelli Boklaschuk" userId="S::kelli.boklaschuk@sunwestsd.ca::f84674d6-aa68-40a4-9a7f-158afae0caa9" providerId="AD" clId="Web-{3390670B-358D-AC7F-B246-844C1B318681}" dt="2020-02-20T19:51:21.128" v="3" actId="20577"/>
          <ac:graphicFrameMkLst>
            <pc:docMk/>
            <pc:sldMk cId="1239463195" sldId="308"/>
            <ac:graphicFrameMk id="3" creationId="{6EA685A5-1833-4855-9085-72D5755408A1}"/>
          </ac:graphicFrameMkLst>
        </pc:graphicFrameChg>
      </pc:sldChg>
      <pc:sldChg chg="modNotes">
        <pc:chgData name="Kelli Boklaschuk" userId="S::kelli.boklaschuk@sunwestsd.ca::f84674d6-aa68-40a4-9a7f-158afae0caa9" providerId="AD" clId="Web-{3390670B-358D-AC7F-B246-844C1B318681}" dt="2020-02-20T20:04:20.152" v="75"/>
        <pc:sldMkLst>
          <pc:docMk/>
          <pc:sldMk cId="731693741" sldId="312"/>
        </pc:sldMkLst>
      </pc:sldChg>
      <pc:sldChg chg="modNotes">
        <pc:chgData name="Kelli Boklaschuk" userId="S::kelli.boklaschuk@sunwestsd.ca::f84674d6-aa68-40a4-9a7f-158afae0caa9" providerId="AD" clId="Web-{3390670B-358D-AC7F-B246-844C1B318681}" dt="2020-02-20T20:04:14.339" v="74"/>
        <pc:sldMkLst>
          <pc:docMk/>
          <pc:sldMk cId="1868314100" sldId="313"/>
        </pc:sldMkLst>
      </pc:sldChg>
      <pc:sldChg chg="modNotes">
        <pc:chgData name="Kelli Boklaschuk" userId="S::kelli.boklaschuk@sunwestsd.ca::f84674d6-aa68-40a4-9a7f-158afae0caa9" providerId="AD" clId="Web-{3390670B-358D-AC7F-B246-844C1B318681}" dt="2020-02-20T20:03:58.979" v="70"/>
        <pc:sldMkLst>
          <pc:docMk/>
          <pc:sldMk cId="1150372921" sldId="314"/>
        </pc:sldMkLst>
      </pc:sldChg>
      <pc:sldChg chg="modNotes">
        <pc:chgData name="Kelli Boklaschuk" userId="S::kelli.boklaschuk@sunwestsd.ca::f84674d6-aa68-40a4-9a7f-158afae0caa9" providerId="AD" clId="Web-{3390670B-358D-AC7F-B246-844C1B318681}" dt="2020-02-20T20:04:04.870" v="73"/>
        <pc:sldMkLst>
          <pc:docMk/>
          <pc:sldMk cId="778706036" sldId="315"/>
        </pc:sldMkLst>
      </pc:sldChg>
      <pc:sldChg chg="modNotes">
        <pc:chgData name="Kelli Boklaschuk" userId="S::kelli.boklaschuk@sunwestsd.ca::f84674d6-aa68-40a4-9a7f-158afae0caa9" providerId="AD" clId="Web-{3390670B-358D-AC7F-B246-844C1B318681}" dt="2020-02-20T20:05:16.855" v="88"/>
        <pc:sldMkLst>
          <pc:docMk/>
          <pc:sldMk cId="1134444119" sldId="326"/>
        </pc:sldMkLst>
      </pc:sldChg>
      <pc:sldChg chg="modNotes">
        <pc:chgData name="Kelli Boklaschuk" userId="S::kelli.boklaschuk@sunwestsd.ca::f84674d6-aa68-40a4-9a7f-158afae0caa9" providerId="AD" clId="Web-{3390670B-358D-AC7F-B246-844C1B318681}" dt="2020-02-20T20:04:37.886" v="78"/>
        <pc:sldMkLst>
          <pc:docMk/>
          <pc:sldMk cId="2316297315" sldId="349"/>
        </pc:sldMkLst>
      </pc:sldChg>
      <pc:sldChg chg="modNotes">
        <pc:chgData name="Kelli Boklaschuk" userId="S::kelli.boklaschuk@sunwestsd.ca::f84674d6-aa68-40a4-9a7f-158afae0caa9" providerId="AD" clId="Web-{3390670B-358D-AC7F-B246-844C1B318681}" dt="2020-02-20T20:04:43.355" v="79"/>
        <pc:sldMkLst>
          <pc:docMk/>
          <pc:sldMk cId="1533110958" sldId="350"/>
        </pc:sldMkLst>
      </pc:sldChg>
      <pc:sldChg chg="modNotes">
        <pc:chgData name="Kelli Boklaschuk" userId="S::kelli.boklaschuk@sunwestsd.ca::f84674d6-aa68-40a4-9a7f-158afae0caa9" providerId="AD" clId="Web-{3390670B-358D-AC7F-B246-844C1B318681}" dt="2020-02-20T20:03:52.995" v="65"/>
        <pc:sldMkLst>
          <pc:docMk/>
          <pc:sldMk cId="1163130846" sldId="355"/>
        </pc:sldMkLst>
      </pc:sldChg>
      <pc:sldChg chg="modNotes">
        <pc:chgData name="Kelli Boklaschuk" userId="S::kelli.boklaschuk@sunwestsd.ca::f84674d6-aa68-40a4-9a7f-158afae0caa9" providerId="AD" clId="Web-{3390670B-358D-AC7F-B246-844C1B318681}" dt="2020-02-20T20:03:55.433" v="67"/>
        <pc:sldMkLst>
          <pc:docMk/>
          <pc:sldMk cId="551800180" sldId="356"/>
        </pc:sldMkLst>
      </pc:sldChg>
      <pc:sldChg chg="modNotes">
        <pc:chgData name="Kelli Boklaschuk" userId="S::kelli.boklaschuk@sunwestsd.ca::f84674d6-aa68-40a4-9a7f-158afae0caa9" providerId="AD" clId="Web-{3390670B-358D-AC7F-B246-844C1B318681}" dt="2020-02-20T20:03:50.057" v="62"/>
        <pc:sldMkLst>
          <pc:docMk/>
          <pc:sldMk cId="4279528332" sldId="357"/>
        </pc:sldMkLst>
      </pc:sldChg>
      <pc:sldChg chg="modSp">
        <pc:chgData name="Kelli Boklaschuk" userId="S::kelli.boklaschuk@sunwestsd.ca::f84674d6-aa68-40a4-9a7f-158afae0caa9" providerId="AD" clId="Web-{3390670B-358D-AC7F-B246-844C1B318681}" dt="2020-02-20T19:51:37.582" v="5" actId="20577"/>
        <pc:sldMkLst>
          <pc:docMk/>
          <pc:sldMk cId="454045310" sldId="372"/>
        </pc:sldMkLst>
        <pc:graphicFrameChg chg="modGraphic">
          <ac:chgData name="Kelli Boklaschuk" userId="S::kelli.boklaschuk@sunwestsd.ca::f84674d6-aa68-40a4-9a7f-158afae0caa9" providerId="AD" clId="Web-{3390670B-358D-AC7F-B246-844C1B318681}" dt="2020-02-20T19:51:37.582" v="5" actId="20577"/>
          <ac:graphicFrameMkLst>
            <pc:docMk/>
            <pc:sldMk cId="454045310" sldId="372"/>
            <ac:graphicFrameMk id="4" creationId="{539CEEAD-969E-4DFA-9AEA-4D4F6EA6949E}"/>
          </ac:graphicFrameMkLst>
        </pc:graphicFrameChg>
      </pc:sldChg>
      <pc:sldChg chg="modSp">
        <pc:chgData name="Kelli Boklaschuk" userId="S::kelli.boklaschuk@sunwestsd.ca::f84674d6-aa68-40a4-9a7f-158afae0caa9" providerId="AD" clId="Web-{3390670B-358D-AC7F-B246-844C1B318681}" dt="2020-02-20T19:53:27.552" v="55" actId="1076"/>
        <pc:sldMkLst>
          <pc:docMk/>
          <pc:sldMk cId="4115327521" sldId="425"/>
        </pc:sldMkLst>
        <pc:spChg chg="mod">
          <ac:chgData name="Kelli Boklaschuk" userId="S::kelli.boklaschuk@sunwestsd.ca::f84674d6-aa68-40a4-9a7f-158afae0caa9" providerId="AD" clId="Web-{3390670B-358D-AC7F-B246-844C1B318681}" dt="2020-02-20T19:53:27.552" v="55" actId="1076"/>
          <ac:spMkLst>
            <pc:docMk/>
            <pc:sldMk cId="4115327521" sldId="425"/>
            <ac:spMk id="3" creationId="{20521118-41FA-4DC9-8A98-DC97A85E7844}"/>
          </ac:spMkLst>
        </pc:spChg>
      </pc:sldChg>
      <pc:sldChg chg="modNotes">
        <pc:chgData name="Kelli Boklaschuk" userId="S::kelli.boklaschuk@sunwestsd.ca::f84674d6-aa68-40a4-9a7f-158afae0caa9" providerId="AD" clId="Web-{3390670B-358D-AC7F-B246-844C1B318681}" dt="2020-02-20T20:03:13.135" v="58"/>
        <pc:sldMkLst>
          <pc:docMk/>
          <pc:sldMk cId="3915145541" sldId="427"/>
        </pc:sldMkLst>
      </pc:sldChg>
      <pc:sldChg chg="modSp">
        <pc:chgData name="Kelli Boklaschuk" userId="S::kelli.boklaschuk@sunwestsd.ca::f84674d6-aa68-40a4-9a7f-158afae0caa9" providerId="AD" clId="Web-{3390670B-358D-AC7F-B246-844C1B318681}" dt="2020-02-20T19:52:15.410" v="27" actId="20577"/>
        <pc:sldMkLst>
          <pc:docMk/>
          <pc:sldMk cId="1877291943" sldId="509"/>
        </pc:sldMkLst>
        <pc:spChg chg="mod">
          <ac:chgData name="Kelli Boklaschuk" userId="S::kelli.boklaschuk@sunwestsd.ca::f84674d6-aa68-40a4-9a7f-158afae0caa9" providerId="AD" clId="Web-{3390670B-358D-AC7F-B246-844C1B318681}" dt="2020-02-20T19:52:15.410" v="27" actId="20577"/>
          <ac:spMkLst>
            <pc:docMk/>
            <pc:sldMk cId="1877291943" sldId="509"/>
            <ac:spMk id="4" creationId="{A0DC438D-3B35-4DA6-86CA-E3FF25CA6D7D}"/>
          </ac:spMkLst>
        </pc:spChg>
        <pc:spChg chg="mod">
          <ac:chgData name="Kelli Boklaschuk" userId="S::kelli.boklaschuk@sunwestsd.ca::f84674d6-aa68-40a4-9a7f-158afae0caa9" providerId="AD" clId="Web-{3390670B-358D-AC7F-B246-844C1B318681}" dt="2020-02-20T19:52:09.848" v="22" actId="20577"/>
          <ac:spMkLst>
            <pc:docMk/>
            <pc:sldMk cId="1877291943" sldId="509"/>
            <ac:spMk id="6" creationId="{BDFF1F35-845C-4E0D-AE0F-02F69DCC5384}"/>
          </ac:spMkLst>
        </pc:spChg>
      </pc:sldChg>
      <pc:sldChg chg="modSp">
        <pc:chgData name="Kelli Boklaschuk" userId="S::kelli.boklaschuk@sunwestsd.ca::f84674d6-aa68-40a4-9a7f-158afae0caa9" providerId="AD" clId="Web-{3390670B-358D-AC7F-B246-844C1B318681}" dt="2020-02-20T19:51:54.598" v="12" actId="20577"/>
        <pc:sldMkLst>
          <pc:docMk/>
          <pc:sldMk cId="1252400452" sldId="521"/>
        </pc:sldMkLst>
        <pc:spChg chg="mod">
          <ac:chgData name="Kelli Boklaschuk" userId="S::kelli.boklaschuk@sunwestsd.ca::f84674d6-aa68-40a4-9a7f-158afae0caa9" providerId="AD" clId="Web-{3390670B-358D-AC7F-B246-844C1B318681}" dt="2020-02-20T19:51:54.598" v="12" actId="20577"/>
          <ac:spMkLst>
            <pc:docMk/>
            <pc:sldMk cId="1252400452" sldId="521"/>
            <ac:spMk id="6" creationId="{00000000-0000-0000-0000-000000000000}"/>
          </ac:spMkLst>
        </pc:spChg>
      </pc:sldChg>
      <pc:sldChg chg="modSp">
        <pc:chgData name="Kelli Boklaschuk" userId="S::kelli.boklaschuk@sunwestsd.ca::f84674d6-aa68-40a4-9a7f-158afae0caa9" providerId="AD" clId="Web-{3390670B-358D-AC7F-B246-844C1B318681}" dt="2020-02-20T19:52:34.270" v="33" actId="20577"/>
        <pc:sldMkLst>
          <pc:docMk/>
          <pc:sldMk cId="2942482865" sldId="530"/>
        </pc:sldMkLst>
        <pc:spChg chg="mod">
          <ac:chgData name="Kelli Boklaschuk" userId="S::kelli.boklaschuk@sunwestsd.ca::f84674d6-aa68-40a4-9a7f-158afae0caa9" providerId="AD" clId="Web-{3390670B-358D-AC7F-B246-844C1B318681}" dt="2020-02-20T19:52:34.270" v="33" actId="20577"/>
          <ac:spMkLst>
            <pc:docMk/>
            <pc:sldMk cId="2942482865" sldId="530"/>
            <ac:spMk id="3" creationId="{00000000-0000-0000-0000-000000000000}"/>
          </ac:spMkLst>
        </pc:spChg>
      </pc:sldChg>
      <pc:sldChg chg="modSp">
        <pc:chgData name="Kelli Boklaschuk" userId="S::kelli.boklaschuk@sunwestsd.ca::f84674d6-aa68-40a4-9a7f-158afae0caa9" providerId="AD" clId="Web-{3390670B-358D-AC7F-B246-844C1B318681}" dt="2020-02-20T19:52:54.848" v="46" actId="1076"/>
        <pc:sldMkLst>
          <pc:docMk/>
          <pc:sldMk cId="696556960" sldId="532"/>
        </pc:sldMkLst>
        <pc:spChg chg="mod">
          <ac:chgData name="Kelli Boklaschuk" userId="S::kelli.boklaschuk@sunwestsd.ca::f84674d6-aa68-40a4-9a7f-158afae0caa9" providerId="AD" clId="Web-{3390670B-358D-AC7F-B246-844C1B318681}" dt="2020-02-20T19:52:54.848" v="46" actId="1076"/>
          <ac:spMkLst>
            <pc:docMk/>
            <pc:sldMk cId="696556960" sldId="532"/>
            <ac:spMk id="3" creationId="{00000000-0000-0000-0000-000000000000}"/>
          </ac:spMkLst>
        </pc:spChg>
      </pc:sldChg>
      <pc:sldChg chg="modNotes">
        <pc:chgData name="Kelli Boklaschuk" userId="S::kelli.boklaschuk@sunwestsd.ca::f84674d6-aa68-40a4-9a7f-158afae0caa9" providerId="AD" clId="Web-{3390670B-358D-AC7F-B246-844C1B318681}" dt="2020-02-20T20:03:29.120" v="59"/>
        <pc:sldMkLst>
          <pc:docMk/>
          <pc:sldMk cId="3383902738" sldId="561"/>
        </pc:sldMkLst>
      </pc:sldChg>
    </pc:docChg>
  </pc:docChgLst>
  <pc:docChgLst>
    <pc:chgData name="Kelli Boklaschuk" userId="S::kelli.boklaschuk@sunwestsd.ca::f84674d6-aa68-40a4-9a7f-158afae0caa9" providerId="AD" clId="Web-{C431829C-036C-C8F9-02B7-8FC7421582A1}"/>
    <pc:docChg chg="modSld">
      <pc:chgData name="Kelli Boklaschuk" userId="S::kelli.boklaschuk@sunwestsd.ca::f84674d6-aa68-40a4-9a7f-158afae0caa9" providerId="AD" clId="Web-{C431829C-036C-C8F9-02B7-8FC7421582A1}" dt="2020-02-13T17:28:41.943" v="1" actId="14100"/>
      <pc:docMkLst>
        <pc:docMk/>
      </pc:docMkLst>
      <pc:sldChg chg="modSp">
        <pc:chgData name="Kelli Boklaschuk" userId="S::kelli.boklaschuk@sunwestsd.ca::f84674d6-aa68-40a4-9a7f-158afae0caa9" providerId="AD" clId="Web-{C431829C-036C-C8F9-02B7-8FC7421582A1}" dt="2020-02-13T17:28:41.943" v="1" actId="14100"/>
        <pc:sldMkLst>
          <pc:docMk/>
          <pc:sldMk cId="1549754436" sldId="528"/>
        </pc:sldMkLst>
        <pc:picChg chg="mod">
          <ac:chgData name="Kelli Boklaschuk" userId="S::kelli.boklaschuk@sunwestsd.ca::f84674d6-aa68-40a4-9a7f-158afae0caa9" providerId="AD" clId="Web-{C431829C-036C-C8F9-02B7-8FC7421582A1}" dt="2020-02-13T17:28:41.943" v="1" actId="14100"/>
          <ac:picMkLst>
            <pc:docMk/>
            <pc:sldMk cId="1549754436" sldId="528"/>
            <ac:picMk id="2" creationId="{00000000-0000-0000-0000-000000000000}"/>
          </ac:picMkLst>
        </pc:picChg>
      </pc:sldChg>
    </pc:docChg>
  </pc:docChgLst>
  <pc:docChgLst>
    <pc:chgData name="Kelli Boklaschuk" userId="S::kelli.boklaschuk@sunwestsd.ca::f84674d6-aa68-40a4-9a7f-158afae0caa9" providerId="AD" clId="Web-{D4E4988F-0A59-7B91-47E5-E3D00CBB3CFB}"/>
    <pc:docChg chg="delSld modSld sldOrd">
      <pc:chgData name="Kelli Boklaschuk" userId="S::kelli.boklaschuk@sunwestsd.ca::f84674d6-aa68-40a4-9a7f-158afae0caa9" providerId="AD" clId="Web-{D4E4988F-0A59-7B91-47E5-E3D00CBB3CFB}" dt="2020-02-24T20:54:58.034" v="199" actId="20577"/>
      <pc:docMkLst>
        <pc:docMk/>
      </pc:docMkLst>
      <pc:sldChg chg="modNotes">
        <pc:chgData name="Kelli Boklaschuk" userId="S::kelli.boklaschuk@sunwestsd.ca::f84674d6-aa68-40a4-9a7f-158afae0caa9" providerId="AD" clId="Web-{D4E4988F-0A59-7B91-47E5-E3D00CBB3CFB}" dt="2020-02-24T20:33:35.577" v="114"/>
        <pc:sldMkLst>
          <pc:docMk/>
          <pc:sldMk cId="4027733517" sldId="316"/>
        </pc:sldMkLst>
      </pc:sldChg>
      <pc:sldChg chg="addSp delSp modSp modNotes">
        <pc:chgData name="Kelli Boklaschuk" userId="S::kelli.boklaschuk@sunwestsd.ca::f84674d6-aa68-40a4-9a7f-158afae0caa9" providerId="AD" clId="Web-{D4E4988F-0A59-7B91-47E5-E3D00CBB3CFB}" dt="2020-02-24T20:41:10.422" v="177" actId="1076"/>
        <pc:sldMkLst>
          <pc:docMk/>
          <pc:sldMk cId="844830501" sldId="318"/>
        </pc:sldMkLst>
        <pc:spChg chg="add del">
          <ac:chgData name="Kelli Boklaschuk" userId="S::kelli.boklaschuk@sunwestsd.ca::f84674d6-aa68-40a4-9a7f-158afae0caa9" providerId="AD" clId="Web-{D4E4988F-0A59-7B91-47E5-E3D00CBB3CFB}" dt="2020-02-24T20:40:46.656" v="141"/>
          <ac:spMkLst>
            <pc:docMk/>
            <pc:sldMk cId="844830501" sldId="318"/>
            <ac:spMk id="4" creationId="{8ABEFB62-E35D-4323-82E2-136C8F301CF6}"/>
          </ac:spMkLst>
        </pc:spChg>
        <pc:spChg chg="add mod">
          <ac:chgData name="Kelli Boklaschuk" userId="S::kelli.boklaschuk@sunwestsd.ca::f84674d6-aa68-40a4-9a7f-158afae0caa9" providerId="AD" clId="Web-{D4E4988F-0A59-7B91-47E5-E3D00CBB3CFB}" dt="2020-02-24T20:41:07.391" v="174" actId="20577"/>
          <ac:spMkLst>
            <pc:docMk/>
            <pc:sldMk cId="844830501" sldId="318"/>
            <ac:spMk id="6" creationId="{176DDBDA-7526-43FB-816D-58FF8C8B5AB7}"/>
          </ac:spMkLst>
        </pc:spChg>
        <pc:picChg chg="add mod">
          <ac:chgData name="Kelli Boklaschuk" userId="S::kelli.boklaschuk@sunwestsd.ca::f84674d6-aa68-40a4-9a7f-158afae0caa9" providerId="AD" clId="Web-{D4E4988F-0A59-7B91-47E5-E3D00CBB3CFB}" dt="2020-02-24T20:41:10.422" v="177" actId="1076"/>
          <ac:picMkLst>
            <pc:docMk/>
            <pc:sldMk cId="844830501" sldId="318"/>
            <ac:picMk id="3" creationId="{03A67963-C52D-4AE1-B519-9B9A5FC96F26}"/>
          </ac:picMkLst>
        </pc:picChg>
      </pc:sldChg>
      <pc:sldChg chg="ord">
        <pc:chgData name="Kelli Boklaschuk" userId="S::kelli.boklaschuk@sunwestsd.ca::f84674d6-aa68-40a4-9a7f-158afae0caa9" providerId="AD" clId="Web-{D4E4988F-0A59-7B91-47E5-E3D00CBB3CFB}" dt="2020-02-24T20:12:09.432" v="0"/>
        <pc:sldMkLst>
          <pc:docMk/>
          <pc:sldMk cId="3001938404" sldId="345"/>
        </pc:sldMkLst>
      </pc:sldChg>
      <pc:sldChg chg="ord">
        <pc:chgData name="Kelli Boklaschuk" userId="S::kelli.boklaschuk@sunwestsd.ca::f84674d6-aa68-40a4-9a7f-158afae0caa9" providerId="AD" clId="Web-{D4E4988F-0A59-7B91-47E5-E3D00CBB3CFB}" dt="2020-02-24T20:21:50.903" v="49"/>
        <pc:sldMkLst>
          <pc:docMk/>
          <pc:sldMk cId="2316297315" sldId="349"/>
        </pc:sldMkLst>
      </pc:sldChg>
      <pc:sldChg chg="ord">
        <pc:chgData name="Kelli Boklaschuk" userId="S::kelli.boklaschuk@sunwestsd.ca::f84674d6-aa68-40a4-9a7f-158afae0caa9" providerId="AD" clId="Web-{D4E4988F-0A59-7B91-47E5-E3D00CBB3CFB}" dt="2020-02-24T20:21:48.074" v="48"/>
        <pc:sldMkLst>
          <pc:docMk/>
          <pc:sldMk cId="1533110958" sldId="350"/>
        </pc:sldMkLst>
      </pc:sldChg>
      <pc:sldChg chg="modNotes">
        <pc:chgData name="Kelli Boklaschuk" userId="S::kelli.boklaschuk@sunwestsd.ca::f84674d6-aa68-40a4-9a7f-158afae0caa9" providerId="AD" clId="Web-{D4E4988F-0A59-7B91-47E5-E3D00CBB3CFB}" dt="2020-02-24T20:27:52.341" v="87"/>
        <pc:sldMkLst>
          <pc:docMk/>
          <pc:sldMk cId="2021153962" sldId="351"/>
        </pc:sldMkLst>
      </pc:sldChg>
      <pc:sldChg chg="mod modShow">
        <pc:chgData name="Kelli Boklaschuk" userId="S::kelli.boklaschuk@sunwestsd.ca::f84674d6-aa68-40a4-9a7f-158afae0caa9" providerId="AD" clId="Web-{D4E4988F-0A59-7B91-47E5-E3D00CBB3CFB}" dt="2020-02-24T20:20:23.824" v="47"/>
        <pc:sldMkLst>
          <pc:docMk/>
          <pc:sldMk cId="3960465612" sldId="354"/>
        </pc:sldMkLst>
      </pc:sldChg>
      <pc:sldChg chg="modNotes">
        <pc:chgData name="Kelli Boklaschuk" userId="S::kelli.boklaschuk@sunwestsd.ca::f84674d6-aa68-40a4-9a7f-158afae0caa9" providerId="AD" clId="Web-{D4E4988F-0A59-7B91-47E5-E3D00CBB3CFB}" dt="2020-02-24T20:12:35.057" v="1"/>
        <pc:sldMkLst>
          <pc:docMk/>
          <pc:sldMk cId="2257737244" sldId="394"/>
        </pc:sldMkLst>
      </pc:sldChg>
      <pc:sldChg chg="modNotes">
        <pc:chgData name="Kelli Boklaschuk" userId="S::kelli.boklaschuk@sunwestsd.ca::f84674d6-aa68-40a4-9a7f-158afae0caa9" providerId="AD" clId="Web-{D4E4988F-0A59-7B91-47E5-E3D00CBB3CFB}" dt="2020-02-24T20:42:02.797" v="179"/>
        <pc:sldMkLst>
          <pc:docMk/>
          <pc:sldMk cId="524062625" sldId="401"/>
        </pc:sldMkLst>
      </pc:sldChg>
      <pc:sldChg chg="modSp modNotes">
        <pc:chgData name="Kelli Boklaschuk" userId="S::kelli.boklaschuk@sunwestsd.ca::f84674d6-aa68-40a4-9a7f-158afae0caa9" providerId="AD" clId="Web-{D4E4988F-0A59-7B91-47E5-E3D00CBB3CFB}" dt="2020-02-24T20:14:24.354" v="43"/>
        <pc:sldMkLst>
          <pc:docMk/>
          <pc:sldMk cId="1446930859" sldId="416"/>
        </pc:sldMkLst>
        <pc:spChg chg="mod">
          <ac:chgData name="Kelli Boklaschuk" userId="S::kelli.boklaschuk@sunwestsd.ca::f84674d6-aa68-40a4-9a7f-158afae0caa9" providerId="AD" clId="Web-{D4E4988F-0A59-7B91-47E5-E3D00CBB3CFB}" dt="2020-02-24T20:14:11.432" v="26" actId="20577"/>
          <ac:spMkLst>
            <pc:docMk/>
            <pc:sldMk cId="1446930859" sldId="416"/>
            <ac:spMk id="2" creationId="{00000000-0000-0000-0000-000000000000}"/>
          </ac:spMkLst>
        </pc:spChg>
      </pc:sldChg>
      <pc:sldChg chg="modNotes">
        <pc:chgData name="Kelli Boklaschuk" userId="S::kelli.boklaschuk@sunwestsd.ca::f84674d6-aa68-40a4-9a7f-158afae0caa9" providerId="AD" clId="Web-{D4E4988F-0A59-7B91-47E5-E3D00CBB3CFB}" dt="2020-02-24T20:46:32.891" v="182"/>
        <pc:sldMkLst>
          <pc:docMk/>
          <pc:sldMk cId="1064424605" sldId="432"/>
        </pc:sldMkLst>
      </pc:sldChg>
      <pc:sldChg chg="mod modShow modNotes">
        <pc:chgData name="Kelli Boklaschuk" userId="S::kelli.boklaschuk@sunwestsd.ca::f84674d6-aa68-40a4-9a7f-158afae0caa9" providerId="AD" clId="Web-{D4E4988F-0A59-7B91-47E5-E3D00CBB3CFB}" dt="2020-02-24T20:38:08.218" v="129"/>
        <pc:sldMkLst>
          <pc:docMk/>
          <pc:sldMk cId="3869897659" sldId="483"/>
        </pc:sldMkLst>
      </pc:sldChg>
      <pc:sldChg chg="del">
        <pc:chgData name="Kelli Boklaschuk" userId="S::kelli.boklaschuk@sunwestsd.ca::f84674d6-aa68-40a4-9a7f-158afae0caa9" providerId="AD" clId="Web-{D4E4988F-0A59-7B91-47E5-E3D00CBB3CFB}" dt="2020-02-24T20:39:19.484" v="135"/>
        <pc:sldMkLst>
          <pc:docMk/>
          <pc:sldMk cId="1341811895" sldId="492"/>
        </pc:sldMkLst>
      </pc:sldChg>
      <pc:sldChg chg="modNotes">
        <pc:chgData name="Kelli Boklaschuk" userId="S::kelli.boklaschuk@sunwestsd.ca::f84674d6-aa68-40a4-9a7f-158afae0caa9" providerId="AD" clId="Web-{D4E4988F-0A59-7B91-47E5-E3D00CBB3CFB}" dt="2020-02-24T20:34:27.077" v="120"/>
        <pc:sldMkLst>
          <pc:docMk/>
          <pc:sldMk cId="1877291943" sldId="509"/>
        </pc:sldMkLst>
      </pc:sldChg>
      <pc:sldChg chg="modNotes">
        <pc:chgData name="Kelli Boklaschuk" userId="S::kelli.boklaschuk@sunwestsd.ca::f84674d6-aa68-40a4-9a7f-158afae0caa9" providerId="AD" clId="Web-{D4E4988F-0A59-7B91-47E5-E3D00CBB3CFB}" dt="2020-02-24T20:27:48.904" v="83"/>
        <pc:sldMkLst>
          <pc:docMk/>
          <pc:sldMk cId="1305797134" sldId="510"/>
        </pc:sldMkLst>
      </pc:sldChg>
      <pc:sldChg chg="modSp modNotes">
        <pc:chgData name="Kelli Boklaschuk" userId="S::kelli.boklaschuk@sunwestsd.ca::f84674d6-aa68-40a4-9a7f-158afae0caa9" providerId="AD" clId="Web-{D4E4988F-0A59-7B91-47E5-E3D00CBB3CFB}" dt="2020-02-24T20:54:58.034" v="198" actId="20577"/>
        <pc:sldMkLst>
          <pc:docMk/>
          <pc:sldMk cId="1901613298" sldId="511"/>
        </pc:sldMkLst>
        <pc:spChg chg="mod">
          <ac:chgData name="Kelli Boklaschuk" userId="S::kelli.boklaschuk@sunwestsd.ca::f84674d6-aa68-40a4-9a7f-158afae0caa9" providerId="AD" clId="Web-{D4E4988F-0A59-7B91-47E5-E3D00CBB3CFB}" dt="2020-02-24T20:54:58.034" v="198" actId="20577"/>
          <ac:spMkLst>
            <pc:docMk/>
            <pc:sldMk cId="1901613298" sldId="511"/>
            <ac:spMk id="4" creationId="{00000000-0000-0000-0000-000000000000}"/>
          </ac:spMkLst>
        </pc:spChg>
      </pc:sldChg>
      <pc:sldChg chg="modNotes">
        <pc:chgData name="Kelli Boklaschuk" userId="S::kelli.boklaschuk@sunwestsd.ca::f84674d6-aa68-40a4-9a7f-158afae0caa9" providerId="AD" clId="Web-{D4E4988F-0A59-7B91-47E5-E3D00CBB3CFB}" dt="2020-02-24T20:34:53.092" v="122"/>
        <pc:sldMkLst>
          <pc:docMk/>
          <pc:sldMk cId="2099126377" sldId="526"/>
        </pc:sldMkLst>
      </pc:sldChg>
      <pc:sldChg chg="ord">
        <pc:chgData name="Kelli Boklaschuk" userId="S::kelli.boklaschuk@sunwestsd.ca::f84674d6-aa68-40a4-9a7f-158afae0caa9" providerId="AD" clId="Web-{D4E4988F-0A59-7B91-47E5-E3D00CBB3CFB}" dt="2020-02-24T20:36:13.968" v="125"/>
        <pc:sldMkLst>
          <pc:docMk/>
          <pc:sldMk cId="1549754436" sldId="528"/>
        </pc:sldMkLst>
      </pc:sldChg>
      <pc:sldChg chg="modNotes">
        <pc:chgData name="Kelli Boklaschuk" userId="S::kelli.boklaschuk@sunwestsd.ca::f84674d6-aa68-40a4-9a7f-158afae0caa9" providerId="AD" clId="Web-{D4E4988F-0A59-7B91-47E5-E3D00CBB3CFB}" dt="2020-02-24T20:28:36.091" v="106"/>
        <pc:sldMkLst>
          <pc:docMk/>
          <pc:sldMk cId="107024761" sldId="541"/>
        </pc:sldMkLst>
      </pc:sldChg>
      <pc:sldChg chg="modSp">
        <pc:chgData name="Kelli Boklaschuk" userId="S::kelli.boklaschuk@sunwestsd.ca::f84674d6-aa68-40a4-9a7f-158afae0caa9" providerId="AD" clId="Web-{D4E4988F-0A59-7B91-47E5-E3D00CBB3CFB}" dt="2020-02-24T20:54:20.190" v="185" actId="20577"/>
        <pc:sldMkLst>
          <pc:docMk/>
          <pc:sldMk cId="516902925" sldId="558"/>
        </pc:sldMkLst>
        <pc:spChg chg="mod">
          <ac:chgData name="Kelli Boklaschuk" userId="S::kelli.boklaschuk@sunwestsd.ca::f84674d6-aa68-40a4-9a7f-158afae0caa9" providerId="AD" clId="Web-{D4E4988F-0A59-7B91-47E5-E3D00CBB3CFB}" dt="2020-02-24T20:54:20.190" v="185" actId="20577"/>
          <ac:spMkLst>
            <pc:docMk/>
            <pc:sldMk cId="516902925" sldId="558"/>
            <ac:spMk id="3" creationId="{00000000-0000-0000-0000-000000000000}"/>
          </ac:spMkLst>
        </pc:spChg>
      </pc:sldChg>
      <pc:sldChg chg="modSp">
        <pc:chgData name="Kelli Boklaschuk" userId="S::kelli.boklaschuk@sunwestsd.ca::f84674d6-aa68-40a4-9a7f-158afae0caa9" providerId="AD" clId="Web-{D4E4988F-0A59-7B91-47E5-E3D00CBB3CFB}" dt="2020-02-24T20:18:23.683" v="44" actId="20577"/>
        <pc:sldMkLst>
          <pc:docMk/>
          <pc:sldMk cId="3960435567" sldId="569"/>
        </pc:sldMkLst>
        <pc:spChg chg="mod">
          <ac:chgData name="Kelli Boklaschuk" userId="S::kelli.boklaschuk@sunwestsd.ca::f84674d6-aa68-40a4-9a7f-158afae0caa9" providerId="AD" clId="Web-{D4E4988F-0A59-7B91-47E5-E3D00CBB3CFB}" dt="2020-02-24T20:18:23.683" v="44" actId="20577"/>
          <ac:spMkLst>
            <pc:docMk/>
            <pc:sldMk cId="3960435567" sldId="569"/>
            <ac:spMk id="3" creationId="{00000000-0000-0000-0000-000000000000}"/>
          </ac:spMkLst>
        </pc:spChg>
      </pc:sldChg>
      <pc:sldChg chg="mod modShow">
        <pc:chgData name="Kelli Boklaschuk" userId="S::kelli.boklaschuk@sunwestsd.ca::f84674d6-aa68-40a4-9a7f-158afae0caa9" providerId="AD" clId="Web-{D4E4988F-0A59-7B91-47E5-E3D00CBB3CFB}" dt="2020-02-24T20:42:50.391" v="180"/>
        <pc:sldMkLst>
          <pc:docMk/>
          <pc:sldMk cId="2459051514" sldId="580"/>
        </pc:sldMkLst>
      </pc:sldChg>
      <pc:sldChg chg="modNotes">
        <pc:chgData name="Kelli Boklaschuk" userId="S::kelli.boklaschuk@sunwestsd.ca::f84674d6-aa68-40a4-9a7f-158afae0caa9" providerId="AD" clId="Web-{D4E4988F-0A59-7B91-47E5-E3D00CBB3CFB}" dt="2020-02-24T20:38:46.937" v="134"/>
        <pc:sldMkLst>
          <pc:docMk/>
          <pc:sldMk cId="3793816904" sldId="581"/>
        </pc:sldMkLst>
      </pc:sldChg>
      <pc:sldChg chg="modNotes">
        <pc:chgData name="Kelli Boklaschuk" userId="S::kelli.boklaschuk@sunwestsd.ca::f84674d6-aa68-40a4-9a7f-158afae0caa9" providerId="AD" clId="Web-{D4E4988F-0A59-7B91-47E5-E3D00CBB3CFB}" dt="2020-02-24T20:38:16.406" v="133"/>
        <pc:sldMkLst>
          <pc:docMk/>
          <pc:sldMk cId="1209415548" sldId="583"/>
        </pc:sldMkLst>
      </pc:sldChg>
    </pc:docChg>
  </pc:docChgLst>
  <pc:docChgLst>
    <pc:chgData name="Carole Butcher" userId="S::carole.butcher@sunwestsd.ca::63718b9b-3444-423a-a76a-97dd6fb6f6c9" providerId="AD" clId="Web-{F7905FFC-DF24-DF81-184A-566F12C69D60}"/>
    <pc:docChg chg="delSld">
      <pc:chgData name="Carole Butcher" userId="S::carole.butcher@sunwestsd.ca::63718b9b-3444-423a-a76a-97dd6fb6f6c9" providerId="AD" clId="Web-{F7905FFC-DF24-DF81-184A-566F12C69D60}" dt="2020-02-13T20:53:57.890" v="0"/>
      <pc:docMkLst>
        <pc:docMk/>
      </pc:docMkLst>
      <pc:sldChg chg="del">
        <pc:chgData name="Carole Butcher" userId="S::carole.butcher@sunwestsd.ca::63718b9b-3444-423a-a76a-97dd6fb6f6c9" providerId="AD" clId="Web-{F7905FFC-DF24-DF81-184A-566F12C69D60}" dt="2020-02-13T20:53:57.890" v="0"/>
        <pc:sldMkLst>
          <pc:docMk/>
          <pc:sldMk cId="3298171076" sldId="484"/>
        </pc:sldMkLst>
      </pc:sldChg>
    </pc:docChg>
  </pc:docChgLst>
  <pc:docChgLst>
    <pc:chgData name="Carole Butcher" userId="S::carole.butcher@sunwestsd.ca::63718b9b-3444-423a-a76a-97dd6fb6f6c9" providerId="AD" clId="Web-{0E23F1C4-B713-871C-349D-C8408B1D8C63}"/>
    <pc:docChg chg="modSld">
      <pc:chgData name="Carole Butcher" userId="S::carole.butcher@sunwestsd.ca::63718b9b-3444-423a-a76a-97dd6fb6f6c9" providerId="AD" clId="Web-{0E23F1C4-B713-871C-349D-C8408B1D8C63}" dt="2020-01-28T19:58:18.836" v="39"/>
      <pc:docMkLst>
        <pc:docMk/>
      </pc:docMkLst>
      <pc:sldChg chg="modNotes">
        <pc:chgData name="Carole Butcher" userId="S::carole.butcher@sunwestsd.ca::63718b9b-3444-423a-a76a-97dd6fb6f6c9" providerId="AD" clId="Web-{0E23F1C4-B713-871C-349D-C8408B1D8C63}" dt="2020-01-28T19:56:43.633" v="10"/>
        <pc:sldMkLst>
          <pc:docMk/>
          <pc:sldMk cId="132776353" sldId="466"/>
        </pc:sldMkLst>
      </pc:sldChg>
      <pc:sldChg chg="modNotes">
        <pc:chgData name="Carole Butcher" userId="S::carole.butcher@sunwestsd.ca::63718b9b-3444-423a-a76a-97dd6fb6f6c9" providerId="AD" clId="Web-{0E23F1C4-B713-871C-349D-C8408B1D8C63}" dt="2020-01-28T19:56:46.257" v="14"/>
        <pc:sldMkLst>
          <pc:docMk/>
          <pc:sldMk cId="2916122717" sldId="467"/>
        </pc:sldMkLst>
      </pc:sldChg>
      <pc:sldChg chg="modNotes">
        <pc:chgData name="Carole Butcher" userId="S::carole.butcher@sunwestsd.ca::63718b9b-3444-423a-a76a-97dd6fb6f6c9" providerId="AD" clId="Web-{0E23F1C4-B713-871C-349D-C8408B1D8C63}" dt="2020-01-28T19:56:34.039" v="3"/>
        <pc:sldMkLst>
          <pc:docMk/>
          <pc:sldMk cId="2864481263" sldId="468"/>
        </pc:sldMkLst>
      </pc:sldChg>
      <pc:sldChg chg="modNotes">
        <pc:chgData name="Carole Butcher" userId="S::carole.butcher@sunwestsd.ca::63718b9b-3444-423a-a76a-97dd6fb6f6c9" providerId="AD" clId="Web-{0E23F1C4-B713-871C-349D-C8408B1D8C63}" dt="2020-01-28T19:57:19.117" v="19"/>
        <pc:sldMkLst>
          <pc:docMk/>
          <pc:sldMk cId="1505515252" sldId="469"/>
        </pc:sldMkLst>
      </pc:sldChg>
      <pc:sldChg chg="modNotes">
        <pc:chgData name="Carole Butcher" userId="S::carole.butcher@sunwestsd.ca::63718b9b-3444-423a-a76a-97dd6fb6f6c9" providerId="AD" clId="Web-{0E23F1C4-B713-871C-349D-C8408B1D8C63}" dt="2020-01-28T19:57:22.789" v="24"/>
        <pc:sldMkLst>
          <pc:docMk/>
          <pc:sldMk cId="2720816478" sldId="470"/>
        </pc:sldMkLst>
      </pc:sldChg>
      <pc:sldChg chg="modNotes">
        <pc:chgData name="Carole Butcher" userId="S::carole.butcher@sunwestsd.ca::63718b9b-3444-423a-a76a-97dd6fb6f6c9" providerId="AD" clId="Web-{0E23F1C4-B713-871C-349D-C8408B1D8C63}" dt="2020-01-28T19:57:44.601" v="30"/>
        <pc:sldMkLst>
          <pc:docMk/>
          <pc:sldMk cId="1536405308" sldId="471"/>
        </pc:sldMkLst>
      </pc:sldChg>
      <pc:sldChg chg="modNotes">
        <pc:chgData name="Carole Butcher" userId="S::carole.butcher@sunwestsd.ca::63718b9b-3444-423a-a76a-97dd6fb6f6c9" providerId="AD" clId="Web-{0E23F1C4-B713-871C-349D-C8408B1D8C63}" dt="2020-01-28T19:58:15.117" v="35"/>
        <pc:sldMkLst>
          <pc:docMk/>
          <pc:sldMk cId="3196618769" sldId="472"/>
        </pc:sldMkLst>
      </pc:sldChg>
      <pc:sldChg chg="modNotes">
        <pc:chgData name="Carole Butcher" userId="S::carole.butcher@sunwestsd.ca::63718b9b-3444-423a-a76a-97dd6fb6f6c9" providerId="AD" clId="Web-{0E23F1C4-B713-871C-349D-C8408B1D8C63}" dt="2020-01-28T19:58:18.836" v="39"/>
        <pc:sldMkLst>
          <pc:docMk/>
          <pc:sldMk cId="1130610735" sldId="474"/>
        </pc:sldMkLst>
      </pc:sldChg>
    </pc:docChg>
  </pc:docChgLst>
  <pc:docChgLst>
    <pc:chgData name="Kelli Boklaschuk" userId="S::kelli.boklaschuk@sunwestsd.ca::f84674d6-aa68-40a4-9a7f-158afae0caa9" providerId="AD" clId="Web-{9DA2B58B-B978-D020-DB36-02DFCCF23263}"/>
    <pc:docChg chg="modSld">
      <pc:chgData name="Kelli Boklaschuk" userId="S::kelli.boklaschuk@sunwestsd.ca::f84674d6-aa68-40a4-9a7f-158afae0caa9" providerId="AD" clId="Web-{9DA2B58B-B978-D020-DB36-02DFCCF23263}" dt="2020-02-25T15:20:51.707" v="16" actId="20577"/>
      <pc:docMkLst>
        <pc:docMk/>
      </pc:docMkLst>
      <pc:sldChg chg="modSp">
        <pc:chgData name="Kelli Boklaschuk" userId="S::kelli.boklaschuk@sunwestsd.ca::f84674d6-aa68-40a4-9a7f-158afae0caa9" providerId="AD" clId="Web-{9DA2B58B-B978-D020-DB36-02DFCCF23263}" dt="2020-02-25T15:20:51.707" v="16" actId="20577"/>
        <pc:sldMkLst>
          <pc:docMk/>
          <pc:sldMk cId="1305797134" sldId="510"/>
        </pc:sldMkLst>
        <pc:spChg chg="mod">
          <ac:chgData name="Kelli Boklaschuk" userId="S::kelli.boklaschuk@sunwestsd.ca::f84674d6-aa68-40a4-9a7f-158afae0caa9" providerId="AD" clId="Web-{9DA2B58B-B978-D020-DB36-02DFCCF23263}" dt="2020-02-25T15:20:51.707" v="16" actId="20577"/>
          <ac:spMkLst>
            <pc:docMk/>
            <pc:sldMk cId="1305797134" sldId="510"/>
            <ac:spMk id="3" creationId="{00000000-0000-0000-0000-000000000000}"/>
          </ac:spMkLst>
        </pc:spChg>
        <pc:picChg chg="mod">
          <ac:chgData name="Kelli Boklaschuk" userId="S::kelli.boklaschuk@sunwestsd.ca::f84674d6-aa68-40a4-9a7f-158afae0caa9" providerId="AD" clId="Web-{9DA2B58B-B978-D020-DB36-02DFCCF23263}" dt="2020-02-25T15:20:48.879" v="15" actId="1076"/>
          <ac:picMkLst>
            <pc:docMk/>
            <pc:sldMk cId="1305797134" sldId="510"/>
            <ac:picMk id="5" creationId="{00000000-0000-0000-0000-000000000000}"/>
          </ac:picMkLst>
        </pc:picChg>
      </pc:sldChg>
    </pc:docChg>
  </pc:docChgLst>
  <pc:docChgLst>
    <pc:chgData name="Vanessa Lewis" userId="S::vanessa.lewis@sunwestsd.ca::ff8e74ba-4c0f-474e-9f9f-82475ea22a19" providerId="AD" clId="Web-{7C603A6B-A9E5-56C9-2793-4759F85E1543}"/>
    <pc:docChg chg="modSld sldOrd">
      <pc:chgData name="Vanessa Lewis" userId="S::vanessa.lewis@sunwestsd.ca::ff8e74ba-4c0f-474e-9f9f-82475ea22a19" providerId="AD" clId="Web-{7C603A6B-A9E5-56C9-2793-4759F85E1543}" dt="2020-01-28T21:25:56.406" v="139"/>
      <pc:docMkLst>
        <pc:docMk/>
      </pc:docMkLst>
      <pc:sldChg chg="modNotes">
        <pc:chgData name="Vanessa Lewis" userId="S::vanessa.lewis@sunwestsd.ca::ff8e74ba-4c0f-474e-9f9f-82475ea22a19" providerId="AD" clId="Web-{7C603A6B-A9E5-56C9-2793-4759F85E1543}" dt="2020-01-28T20:56:47.616" v="7"/>
        <pc:sldMkLst>
          <pc:docMk/>
          <pc:sldMk cId="3328254726" sldId="327"/>
        </pc:sldMkLst>
      </pc:sldChg>
      <pc:sldChg chg="modSp modNotes">
        <pc:chgData name="Vanessa Lewis" userId="S::vanessa.lewis@sunwestsd.ca::ff8e74ba-4c0f-474e-9f9f-82475ea22a19" providerId="AD" clId="Web-{7C603A6B-A9E5-56C9-2793-4759F85E1543}" dt="2020-01-28T21:08:41.198" v="63"/>
        <pc:sldMkLst>
          <pc:docMk/>
          <pc:sldMk cId="3078939182" sldId="381"/>
        </pc:sldMkLst>
        <pc:spChg chg="mod">
          <ac:chgData name="Vanessa Lewis" userId="S::vanessa.lewis@sunwestsd.ca::ff8e74ba-4c0f-474e-9f9f-82475ea22a19" providerId="AD" clId="Web-{7C603A6B-A9E5-56C9-2793-4759F85E1543}" dt="2020-01-28T21:06:59.838" v="24" actId="20577"/>
          <ac:spMkLst>
            <pc:docMk/>
            <pc:sldMk cId="3078939182" sldId="381"/>
            <ac:spMk id="3" creationId="{57F318AB-6FB7-4E50-B200-22C1C114AC2D}"/>
          </ac:spMkLst>
        </pc:spChg>
      </pc:sldChg>
      <pc:sldChg chg="ord">
        <pc:chgData name="Vanessa Lewis" userId="S::vanessa.lewis@sunwestsd.ca::ff8e74ba-4c0f-474e-9f9f-82475ea22a19" providerId="AD" clId="Web-{7C603A6B-A9E5-56C9-2793-4759F85E1543}" dt="2020-01-28T20:55:35.835" v="4"/>
        <pc:sldMkLst>
          <pc:docMk/>
          <pc:sldMk cId="3274275415" sldId="383"/>
        </pc:sldMkLst>
      </pc:sldChg>
      <pc:sldChg chg="modNotes">
        <pc:chgData name="Vanessa Lewis" userId="S::vanessa.lewis@sunwestsd.ca::ff8e74ba-4c0f-474e-9f9f-82475ea22a19" providerId="AD" clId="Web-{7C603A6B-A9E5-56C9-2793-4759F85E1543}" dt="2020-01-28T20:58:04.742" v="11"/>
        <pc:sldMkLst>
          <pc:docMk/>
          <pc:sldMk cId="3271909458" sldId="389"/>
        </pc:sldMkLst>
      </pc:sldChg>
      <pc:sldChg chg="modNotes">
        <pc:chgData name="Vanessa Lewis" userId="S::vanessa.lewis@sunwestsd.ca::ff8e74ba-4c0f-474e-9f9f-82475ea22a19" providerId="AD" clId="Web-{7C603A6B-A9E5-56C9-2793-4759F85E1543}" dt="2020-01-28T21:08:55.620" v="65"/>
        <pc:sldMkLst>
          <pc:docMk/>
          <pc:sldMk cId="15711547" sldId="390"/>
        </pc:sldMkLst>
      </pc:sldChg>
      <pc:sldChg chg="modNotes">
        <pc:chgData name="Vanessa Lewis" userId="S::vanessa.lewis@sunwestsd.ca::ff8e74ba-4c0f-474e-9f9f-82475ea22a19" providerId="AD" clId="Web-{7C603A6B-A9E5-56C9-2793-4759F85E1543}" dt="2020-01-28T21:25:56.406" v="139"/>
        <pc:sldMkLst>
          <pc:docMk/>
          <pc:sldMk cId="3334944120" sldId="393"/>
        </pc:sldMkLst>
      </pc:sldChg>
      <pc:sldChg chg="ord">
        <pc:chgData name="Vanessa Lewis" userId="S::vanessa.lewis@sunwestsd.ca::ff8e74ba-4c0f-474e-9f9f-82475ea22a19" providerId="AD" clId="Web-{7C603A6B-A9E5-56C9-2793-4759F85E1543}" dt="2020-01-28T20:55:35.835" v="5"/>
        <pc:sldMkLst>
          <pc:docMk/>
          <pc:sldMk cId="455120359" sldId="399"/>
        </pc:sldMkLst>
      </pc:sldChg>
      <pc:sldChg chg="ord">
        <pc:chgData name="Vanessa Lewis" userId="S::vanessa.lewis@sunwestsd.ca::ff8e74ba-4c0f-474e-9f9f-82475ea22a19" providerId="AD" clId="Web-{7C603A6B-A9E5-56C9-2793-4759F85E1543}" dt="2020-01-28T20:55:35.835" v="3"/>
        <pc:sldMkLst>
          <pc:docMk/>
          <pc:sldMk cId="704309358" sldId="400"/>
        </pc:sldMkLst>
      </pc:sldChg>
      <pc:sldChg chg="modSp">
        <pc:chgData name="Vanessa Lewis" userId="S::vanessa.lewis@sunwestsd.ca::ff8e74ba-4c0f-474e-9f9f-82475ea22a19" providerId="AD" clId="Web-{7C603A6B-A9E5-56C9-2793-4759F85E1543}" dt="2020-01-28T20:51:16.255" v="0" actId="1076"/>
        <pc:sldMkLst>
          <pc:docMk/>
          <pc:sldMk cId="1669260064" sldId="478"/>
        </pc:sldMkLst>
        <pc:picChg chg="mod">
          <ac:chgData name="Vanessa Lewis" userId="S::vanessa.lewis@sunwestsd.ca::ff8e74ba-4c0f-474e-9f9f-82475ea22a19" providerId="AD" clId="Web-{7C603A6B-A9E5-56C9-2793-4759F85E1543}" dt="2020-01-28T20:51:16.255" v="0" actId="1076"/>
          <ac:picMkLst>
            <pc:docMk/>
            <pc:sldMk cId="1669260064" sldId="478"/>
            <ac:picMk id="5124" creationId="{B410CE28-9D9C-40AF-83FE-53B0C5D6C856}"/>
          </ac:picMkLst>
        </pc:picChg>
      </pc:sldChg>
      <pc:sldChg chg="ord modNotes">
        <pc:chgData name="Vanessa Lewis" userId="S::vanessa.lewis@sunwestsd.ca::ff8e74ba-4c0f-474e-9f9f-82475ea22a19" providerId="AD" clId="Web-{7C603A6B-A9E5-56C9-2793-4759F85E1543}" dt="2020-01-28T21:14:44.606" v="134"/>
        <pc:sldMkLst>
          <pc:docMk/>
          <pc:sldMk cId="3298171076" sldId="484"/>
        </pc:sldMkLst>
      </pc:sldChg>
    </pc:docChg>
  </pc:docChgLst>
  <pc:docChgLst>
    <pc:chgData name="Kelli Boklaschuk" userId="S::kelli.boklaschuk@sunwestsd.ca::f84674d6-aa68-40a4-9a7f-158afae0caa9" providerId="AD" clId="Web-{A6284DE7-D9A3-C81D-AC37-4318D7402225}"/>
    <pc:docChg chg="addSld delSld modSld sldOrd">
      <pc:chgData name="Kelli Boklaschuk" userId="S::kelli.boklaschuk@sunwestsd.ca::f84674d6-aa68-40a4-9a7f-158afae0caa9" providerId="AD" clId="Web-{A6284DE7-D9A3-C81D-AC37-4318D7402225}" dt="2020-01-21T02:15:05.146" v="300" actId="20577"/>
      <pc:docMkLst>
        <pc:docMk/>
      </pc:docMkLst>
      <pc:sldChg chg="addSp delSp modSp">
        <pc:chgData name="Kelli Boklaschuk" userId="S::kelli.boklaschuk@sunwestsd.ca::f84674d6-aa68-40a4-9a7f-158afae0caa9" providerId="AD" clId="Web-{A6284DE7-D9A3-C81D-AC37-4318D7402225}" dt="2020-01-21T02:12:16.630" v="1"/>
        <pc:sldMkLst>
          <pc:docMk/>
          <pc:sldMk cId="3734198996" sldId="269"/>
        </pc:sldMkLst>
        <pc:spChg chg="add del">
          <ac:chgData name="Kelli Boklaschuk" userId="S::kelli.boklaschuk@sunwestsd.ca::f84674d6-aa68-40a4-9a7f-158afae0caa9" providerId="AD" clId="Web-{A6284DE7-D9A3-C81D-AC37-4318D7402225}" dt="2020-01-21T02:12:16.630" v="1"/>
          <ac:spMkLst>
            <pc:docMk/>
            <pc:sldMk cId="3734198996" sldId="269"/>
            <ac:spMk id="3" creationId="{00000000-0000-0000-0000-000000000000}"/>
          </ac:spMkLst>
        </pc:spChg>
        <pc:picChg chg="add del mod ord modCrop">
          <ac:chgData name="Kelli Boklaschuk" userId="S::kelli.boklaschuk@sunwestsd.ca::f84674d6-aa68-40a4-9a7f-158afae0caa9" providerId="AD" clId="Web-{A6284DE7-D9A3-C81D-AC37-4318D7402225}" dt="2020-01-21T02:12:16.630" v="1"/>
          <ac:picMkLst>
            <pc:docMk/>
            <pc:sldMk cId="3734198996" sldId="269"/>
            <ac:picMk id="5" creationId="{A53DAB0E-3086-47B9-AB73-4BD79D7D55B0}"/>
          </ac:picMkLst>
        </pc:picChg>
      </pc:sldChg>
      <pc:sldChg chg="modSp new">
        <pc:chgData name="Kelli Boklaschuk" userId="S::kelli.boklaschuk@sunwestsd.ca::f84674d6-aa68-40a4-9a7f-158afae0caa9" providerId="AD" clId="Web-{A6284DE7-D9A3-C81D-AC37-4318D7402225}" dt="2020-01-21T02:12:45.349" v="19" actId="20577"/>
        <pc:sldMkLst>
          <pc:docMk/>
          <pc:sldMk cId="524062625" sldId="401"/>
        </pc:sldMkLst>
        <pc:spChg chg="mod">
          <ac:chgData name="Kelli Boklaschuk" userId="S::kelli.boklaschuk@sunwestsd.ca::f84674d6-aa68-40a4-9a7f-158afae0caa9" providerId="AD" clId="Web-{A6284DE7-D9A3-C81D-AC37-4318D7402225}" dt="2020-01-21T02:12:45.349" v="19" actId="20577"/>
          <ac:spMkLst>
            <pc:docMk/>
            <pc:sldMk cId="524062625" sldId="401"/>
            <ac:spMk id="2" creationId="{F23B4386-142B-4E79-A087-CCB3A6E92A44}"/>
          </ac:spMkLst>
        </pc:spChg>
        <pc:spChg chg="mod">
          <ac:chgData name="Kelli Boklaschuk" userId="S::kelli.boklaschuk@sunwestsd.ca::f84674d6-aa68-40a4-9a7f-158afae0caa9" providerId="AD" clId="Web-{A6284DE7-D9A3-C81D-AC37-4318D7402225}" dt="2020-01-21T02:12:40.630" v="3" actId="20577"/>
          <ac:spMkLst>
            <pc:docMk/>
            <pc:sldMk cId="524062625" sldId="401"/>
            <ac:spMk id="3" creationId="{BFB10570-08CE-4B9E-AB6E-DE30F5F085C7}"/>
          </ac:spMkLst>
        </pc:spChg>
      </pc:sldChg>
      <pc:sldChg chg="modSp new ord">
        <pc:chgData name="Kelli Boklaschuk" userId="S::kelli.boklaschuk@sunwestsd.ca::f84674d6-aa68-40a4-9a7f-158afae0caa9" providerId="AD" clId="Web-{A6284DE7-D9A3-C81D-AC37-4318D7402225}" dt="2020-01-21T02:13:12.322" v="55" actId="20577"/>
        <pc:sldMkLst>
          <pc:docMk/>
          <pc:sldMk cId="3951825448" sldId="402"/>
        </pc:sldMkLst>
        <pc:spChg chg="mod">
          <ac:chgData name="Kelli Boklaschuk" userId="S::kelli.boklaschuk@sunwestsd.ca::f84674d6-aa68-40a4-9a7f-158afae0caa9" providerId="AD" clId="Web-{A6284DE7-D9A3-C81D-AC37-4318D7402225}" dt="2020-01-21T02:13:12.322" v="55" actId="20577"/>
          <ac:spMkLst>
            <pc:docMk/>
            <pc:sldMk cId="3951825448" sldId="402"/>
            <ac:spMk id="2" creationId="{C7A7A7A9-EA31-4592-A30E-87FE793B75C6}"/>
          </ac:spMkLst>
        </pc:spChg>
        <pc:spChg chg="mod">
          <ac:chgData name="Kelli Boklaschuk" userId="S::kelli.boklaschuk@sunwestsd.ca::f84674d6-aa68-40a4-9a7f-158afae0caa9" providerId="AD" clId="Web-{A6284DE7-D9A3-C81D-AC37-4318D7402225}" dt="2020-01-21T02:13:05.630" v="24" actId="20577"/>
          <ac:spMkLst>
            <pc:docMk/>
            <pc:sldMk cId="3951825448" sldId="402"/>
            <ac:spMk id="3" creationId="{7A0DF4EB-99E6-4501-9EEE-1670D1B9EFBC}"/>
          </ac:spMkLst>
        </pc:spChg>
      </pc:sldChg>
      <pc:sldChg chg="new del">
        <pc:chgData name="Kelli Boklaschuk" userId="S::kelli.boklaschuk@sunwestsd.ca::f84674d6-aa68-40a4-9a7f-158afae0caa9" providerId="AD" clId="Web-{A6284DE7-D9A3-C81D-AC37-4318D7402225}" dt="2020-01-21T02:13:42.037" v="59"/>
        <pc:sldMkLst>
          <pc:docMk/>
          <pc:sldMk cId="2525556394" sldId="403"/>
        </pc:sldMkLst>
      </pc:sldChg>
      <pc:sldChg chg="modSp new ord">
        <pc:chgData name="Kelli Boklaschuk" userId="S::kelli.boklaschuk@sunwestsd.ca::f84674d6-aa68-40a4-9a7f-158afae0caa9" providerId="AD" clId="Web-{A6284DE7-D9A3-C81D-AC37-4318D7402225}" dt="2020-01-21T02:14:38.834" v="298" actId="20577"/>
        <pc:sldMkLst>
          <pc:docMk/>
          <pc:sldMk cId="4035239977" sldId="403"/>
        </pc:sldMkLst>
        <pc:spChg chg="mod">
          <ac:chgData name="Kelli Boklaschuk" userId="S::kelli.boklaschuk@sunwestsd.ca::f84674d6-aa68-40a4-9a7f-158afae0caa9" providerId="AD" clId="Web-{A6284DE7-D9A3-C81D-AC37-4318D7402225}" dt="2020-01-21T02:14:02.256" v="116" actId="20577"/>
          <ac:spMkLst>
            <pc:docMk/>
            <pc:sldMk cId="4035239977" sldId="403"/>
            <ac:spMk id="2" creationId="{2D8FC7B3-938F-4064-AA42-5366DC3D20FB}"/>
          </ac:spMkLst>
        </pc:spChg>
        <pc:spChg chg="mod">
          <ac:chgData name="Kelli Boklaschuk" userId="S::kelli.boklaschuk@sunwestsd.ca::f84674d6-aa68-40a4-9a7f-158afae0caa9" providerId="AD" clId="Web-{A6284DE7-D9A3-C81D-AC37-4318D7402225}" dt="2020-01-21T02:14:38.834" v="298" actId="20577"/>
          <ac:spMkLst>
            <pc:docMk/>
            <pc:sldMk cId="4035239977" sldId="403"/>
            <ac:spMk id="3" creationId="{BDCECC03-1E4A-4D52-9FAE-1F32A7B65854}"/>
          </ac:spMkLst>
        </pc:spChg>
      </pc:sldChg>
    </pc:docChg>
  </pc:docChgLst>
  <pc:docChgLst>
    <pc:chgData name="Melissa Lander" userId="S::melissa.lander@sunwestsd.ca::323bedc8-6dbd-43ff-8fb4-d0d0bc8ac74d" providerId="AD" clId="Web-{A57BDBB1-A6BA-B501-7177-E708B446FB4D}"/>
    <pc:docChg chg="addSld modSld">
      <pc:chgData name="Melissa Lander" userId="S::melissa.lander@sunwestsd.ca::323bedc8-6dbd-43ff-8fb4-d0d0bc8ac74d" providerId="AD" clId="Web-{A57BDBB1-A6BA-B501-7177-E708B446FB4D}" dt="2020-02-06T18:43:32.301" v="44" actId="20577"/>
      <pc:docMkLst>
        <pc:docMk/>
      </pc:docMkLst>
      <pc:sldChg chg="modSp new">
        <pc:chgData name="Melissa Lander" userId="S::melissa.lander@sunwestsd.ca::323bedc8-6dbd-43ff-8fb4-d0d0bc8ac74d" providerId="AD" clId="Web-{A57BDBB1-A6BA-B501-7177-E708B446FB4D}" dt="2020-02-06T18:42:34.676" v="22" actId="20577"/>
        <pc:sldMkLst>
          <pc:docMk/>
          <pc:sldMk cId="3820533403" sldId="508"/>
        </pc:sldMkLst>
        <pc:spChg chg="mod">
          <ac:chgData name="Melissa Lander" userId="S::melissa.lander@sunwestsd.ca::323bedc8-6dbd-43ff-8fb4-d0d0bc8ac74d" providerId="AD" clId="Web-{A57BDBB1-A6BA-B501-7177-E708B446FB4D}" dt="2020-02-06T18:42:34.676" v="22" actId="20577"/>
          <ac:spMkLst>
            <pc:docMk/>
            <pc:sldMk cId="3820533403" sldId="508"/>
            <ac:spMk id="2" creationId="{2C1CF087-74F2-431F-A010-5D9287593B28}"/>
          </ac:spMkLst>
        </pc:spChg>
      </pc:sldChg>
      <pc:sldChg chg="addSp modSp new mod modClrScheme chgLayout">
        <pc:chgData name="Melissa Lander" userId="S::melissa.lander@sunwestsd.ca::323bedc8-6dbd-43ff-8fb4-d0d0bc8ac74d" providerId="AD" clId="Web-{A57BDBB1-A6BA-B501-7177-E708B446FB4D}" dt="2020-02-06T18:43:32.301" v="43" actId="20577"/>
        <pc:sldMkLst>
          <pc:docMk/>
          <pc:sldMk cId="1877291943" sldId="509"/>
        </pc:sldMkLst>
        <pc:spChg chg="mod ord">
          <ac:chgData name="Melissa Lander" userId="S::melissa.lander@sunwestsd.ca::323bedc8-6dbd-43ff-8fb4-d0d0bc8ac74d" providerId="AD" clId="Web-{A57BDBB1-A6BA-B501-7177-E708B446FB4D}" dt="2020-02-06T18:42:50.083" v="26"/>
          <ac:spMkLst>
            <pc:docMk/>
            <pc:sldMk cId="1877291943" sldId="509"/>
            <ac:spMk id="2" creationId="{2FFB580C-E1F9-48A7-89D2-8ABA4C7CD49D}"/>
          </ac:spMkLst>
        </pc:spChg>
        <pc:spChg chg="mod ord">
          <ac:chgData name="Melissa Lander" userId="S::melissa.lander@sunwestsd.ca::323bedc8-6dbd-43ff-8fb4-d0d0bc8ac74d" providerId="AD" clId="Web-{A57BDBB1-A6BA-B501-7177-E708B446FB4D}" dt="2020-02-06T18:42:50.083" v="26"/>
          <ac:spMkLst>
            <pc:docMk/>
            <pc:sldMk cId="1877291943" sldId="509"/>
            <ac:spMk id="3" creationId="{123EB764-87E3-426D-8E91-DD33BA6EEC1C}"/>
          </ac:spMkLst>
        </pc:spChg>
        <pc:spChg chg="add mod ord">
          <ac:chgData name="Melissa Lander" userId="S::melissa.lander@sunwestsd.ca::323bedc8-6dbd-43ff-8fb4-d0d0bc8ac74d" providerId="AD" clId="Web-{A57BDBB1-A6BA-B501-7177-E708B446FB4D}" dt="2020-02-06T18:43:26.083" v="37" actId="20577"/>
          <ac:spMkLst>
            <pc:docMk/>
            <pc:sldMk cId="1877291943" sldId="509"/>
            <ac:spMk id="4" creationId="{A0DC438D-3B35-4DA6-86CA-E3FF25CA6D7D}"/>
          </ac:spMkLst>
        </pc:spChg>
        <pc:spChg chg="add mod ord">
          <ac:chgData name="Melissa Lander" userId="S::melissa.lander@sunwestsd.ca::323bedc8-6dbd-43ff-8fb4-d0d0bc8ac74d" providerId="AD" clId="Web-{A57BDBB1-A6BA-B501-7177-E708B446FB4D}" dt="2020-02-06T18:42:50.083" v="26"/>
          <ac:spMkLst>
            <pc:docMk/>
            <pc:sldMk cId="1877291943" sldId="509"/>
            <ac:spMk id="5" creationId="{99575849-E981-41BF-9AAF-A92B8DF17DAA}"/>
          </ac:spMkLst>
        </pc:spChg>
        <pc:spChg chg="add mod ord">
          <ac:chgData name="Melissa Lander" userId="S::melissa.lander@sunwestsd.ca::323bedc8-6dbd-43ff-8fb4-d0d0bc8ac74d" providerId="AD" clId="Web-{A57BDBB1-A6BA-B501-7177-E708B446FB4D}" dt="2020-02-06T18:43:32.301" v="43" actId="20577"/>
          <ac:spMkLst>
            <pc:docMk/>
            <pc:sldMk cId="1877291943" sldId="509"/>
            <ac:spMk id="6" creationId="{BDFF1F35-845C-4E0D-AE0F-02F69DCC5384}"/>
          </ac:spMkLst>
        </pc:spChg>
      </pc:sldChg>
    </pc:docChg>
  </pc:docChgLst>
  <pc:docChgLst>
    <pc:chgData name="Vanessa Lewis" userId="S::vanessa.lewis@sunwestsd.ca::ff8e74ba-4c0f-474e-9f9f-82475ea22a19" providerId="AD" clId="Web-{2AFD1773-A30E-444F-9E9D-F47A40C7143F}"/>
    <pc:docChg chg="delSld modSld">
      <pc:chgData name="Vanessa Lewis" userId="S::vanessa.lewis@sunwestsd.ca::ff8e74ba-4c0f-474e-9f9f-82475ea22a19" providerId="AD" clId="Web-{2AFD1773-A30E-444F-9E9D-F47A40C7143F}" dt="2020-02-24T17:17:33.989" v="1028"/>
      <pc:docMkLst>
        <pc:docMk/>
      </pc:docMkLst>
      <pc:sldChg chg="modSp modNotes">
        <pc:chgData name="Vanessa Lewis" userId="S::vanessa.lewis@sunwestsd.ca::ff8e74ba-4c0f-474e-9f9f-82475ea22a19" providerId="AD" clId="Web-{2AFD1773-A30E-444F-9E9D-F47A40C7143F}" dt="2020-02-24T16:12:40.382" v="90"/>
        <pc:sldMkLst>
          <pc:docMk/>
          <pc:sldMk cId="1249212318" sldId="309"/>
        </pc:sldMkLst>
        <pc:spChg chg="mod">
          <ac:chgData name="Vanessa Lewis" userId="S::vanessa.lewis@sunwestsd.ca::ff8e74ba-4c0f-474e-9f9f-82475ea22a19" providerId="AD" clId="Web-{2AFD1773-A30E-444F-9E9D-F47A40C7143F}" dt="2020-02-24T16:11:46.273" v="18" actId="20577"/>
          <ac:spMkLst>
            <pc:docMk/>
            <pc:sldMk cId="1249212318" sldId="309"/>
            <ac:spMk id="3" creationId="{00000000-0000-0000-0000-000000000000}"/>
          </ac:spMkLst>
        </pc:spChg>
      </pc:sldChg>
      <pc:sldChg chg="modNotes">
        <pc:chgData name="Vanessa Lewis" userId="S::vanessa.lewis@sunwestsd.ca::ff8e74ba-4c0f-474e-9f9f-82475ea22a19" providerId="AD" clId="Web-{2AFD1773-A30E-444F-9E9D-F47A40C7143F}" dt="2020-02-24T17:12:36.362" v="807"/>
        <pc:sldMkLst>
          <pc:docMk/>
          <pc:sldMk cId="2259820176" sldId="518"/>
        </pc:sldMkLst>
      </pc:sldChg>
      <pc:sldChg chg="modSp modNotes">
        <pc:chgData name="Vanessa Lewis" userId="S::vanessa.lewis@sunwestsd.ca::ff8e74ba-4c0f-474e-9f9f-82475ea22a19" providerId="AD" clId="Web-{2AFD1773-A30E-444F-9E9D-F47A40C7143F}" dt="2020-02-24T17:13:06.175" v="867"/>
        <pc:sldMkLst>
          <pc:docMk/>
          <pc:sldMk cId="522415415" sldId="525"/>
        </pc:sldMkLst>
        <pc:spChg chg="mod">
          <ac:chgData name="Vanessa Lewis" userId="S::vanessa.lewis@sunwestsd.ca::ff8e74ba-4c0f-474e-9f9f-82475ea22a19" providerId="AD" clId="Web-{2AFD1773-A30E-444F-9E9D-F47A40C7143F}" dt="2020-02-24T16:51:58.904" v="591" actId="1076"/>
          <ac:spMkLst>
            <pc:docMk/>
            <pc:sldMk cId="522415415" sldId="525"/>
            <ac:spMk id="8" creationId="{00000000-0000-0000-0000-000000000000}"/>
          </ac:spMkLst>
        </pc:spChg>
        <pc:picChg chg="mod">
          <ac:chgData name="Vanessa Lewis" userId="S::vanessa.lewis@sunwestsd.ca::ff8e74ba-4c0f-474e-9f9f-82475ea22a19" providerId="AD" clId="Web-{2AFD1773-A30E-444F-9E9D-F47A40C7143F}" dt="2020-02-24T16:51:55.326" v="590" actId="1076"/>
          <ac:picMkLst>
            <pc:docMk/>
            <pc:sldMk cId="522415415" sldId="525"/>
            <ac:picMk id="7" creationId="{00000000-0000-0000-0000-000000000000}"/>
          </ac:picMkLst>
        </pc:picChg>
      </pc:sldChg>
      <pc:sldChg chg="addSp modSp modNotes">
        <pc:chgData name="Vanessa Lewis" userId="S::vanessa.lewis@sunwestsd.ca::ff8e74ba-4c0f-474e-9f9f-82475ea22a19" providerId="AD" clId="Web-{2AFD1773-A30E-444F-9E9D-F47A40C7143F}" dt="2020-02-24T17:16:13.504" v="1027" actId="1076"/>
        <pc:sldMkLst>
          <pc:docMk/>
          <pc:sldMk cId="2099126377" sldId="526"/>
        </pc:sldMkLst>
        <pc:picChg chg="add mod">
          <ac:chgData name="Vanessa Lewis" userId="S::vanessa.lewis@sunwestsd.ca::ff8e74ba-4c0f-474e-9f9f-82475ea22a19" providerId="AD" clId="Web-{2AFD1773-A30E-444F-9E9D-F47A40C7143F}" dt="2020-02-24T17:16:13.504" v="1027" actId="1076"/>
          <ac:picMkLst>
            <pc:docMk/>
            <pc:sldMk cId="2099126377" sldId="526"/>
            <ac:picMk id="3" creationId="{7E06AFBE-0035-4803-8241-C260E7A9FD4A}"/>
          </ac:picMkLst>
        </pc:picChg>
      </pc:sldChg>
      <pc:sldChg chg="del">
        <pc:chgData name="Vanessa Lewis" userId="S::vanessa.lewis@sunwestsd.ca::ff8e74ba-4c0f-474e-9f9f-82475ea22a19" providerId="AD" clId="Web-{2AFD1773-A30E-444F-9E9D-F47A40C7143F}" dt="2020-02-24T17:17:33.989" v="1028"/>
        <pc:sldMkLst>
          <pc:docMk/>
          <pc:sldMk cId="2548188019" sldId="529"/>
        </pc:sldMkLst>
      </pc:sldChg>
    </pc:docChg>
  </pc:docChgLst>
  <pc:docChgLst>
    <pc:chgData name="Kelli Boklaschuk" userId="S::kelli.boklaschuk@sunwestsd.ca::f84674d6-aa68-40a4-9a7f-158afae0caa9" providerId="AD" clId="Web-{42CD5CBE-4207-500A-7D7B-FE826362D63F}"/>
    <pc:docChg chg="modSld">
      <pc:chgData name="Kelli Boklaschuk" userId="S::kelli.boklaschuk@sunwestsd.ca::f84674d6-aa68-40a4-9a7f-158afae0caa9" providerId="AD" clId="Web-{42CD5CBE-4207-500A-7D7B-FE826362D63F}" dt="2020-01-28T15:59:02.822" v="94"/>
      <pc:docMkLst>
        <pc:docMk/>
      </pc:docMkLst>
      <pc:sldChg chg="modNotes">
        <pc:chgData name="Kelli Boklaschuk" userId="S::kelli.boklaschuk@sunwestsd.ca::f84674d6-aa68-40a4-9a7f-158afae0caa9" providerId="AD" clId="Web-{42CD5CBE-4207-500A-7D7B-FE826362D63F}" dt="2020-01-28T15:43:42.508" v="41"/>
        <pc:sldMkLst>
          <pc:docMk/>
          <pc:sldMk cId="1732698309" sldId="258"/>
        </pc:sldMkLst>
      </pc:sldChg>
      <pc:sldChg chg="modNotes">
        <pc:chgData name="Kelli Boklaschuk" userId="S::kelli.boklaschuk@sunwestsd.ca::f84674d6-aa68-40a4-9a7f-158afae0caa9" providerId="AD" clId="Web-{42CD5CBE-4207-500A-7D7B-FE826362D63F}" dt="2020-01-28T15:57:25.775" v="82"/>
        <pc:sldMkLst>
          <pc:docMk/>
          <pc:sldMk cId="3891631461" sldId="277"/>
        </pc:sldMkLst>
      </pc:sldChg>
      <pc:sldChg chg="modNotes">
        <pc:chgData name="Kelli Boklaschuk" userId="S::kelli.boklaschuk@sunwestsd.ca::f84674d6-aa68-40a4-9a7f-158afae0caa9" providerId="AD" clId="Web-{42CD5CBE-4207-500A-7D7B-FE826362D63F}" dt="2020-01-28T15:56:32.009" v="81"/>
        <pc:sldMkLst>
          <pc:docMk/>
          <pc:sldMk cId="3001938404" sldId="345"/>
        </pc:sldMkLst>
      </pc:sldChg>
      <pc:sldChg chg="modNotes">
        <pc:chgData name="Kelli Boklaschuk" userId="S::kelli.boklaschuk@sunwestsd.ca::f84674d6-aa68-40a4-9a7f-158afae0caa9" providerId="AD" clId="Web-{42CD5CBE-4207-500A-7D7B-FE826362D63F}" dt="2020-01-28T15:51:14.211" v="73"/>
        <pc:sldMkLst>
          <pc:docMk/>
          <pc:sldMk cId="3799124780" sldId="378"/>
        </pc:sldMkLst>
      </pc:sldChg>
      <pc:sldChg chg="modNotes">
        <pc:chgData name="Kelli Boklaschuk" userId="S::kelli.boklaschuk@sunwestsd.ca::f84674d6-aa68-40a4-9a7f-158afae0caa9" providerId="AD" clId="Web-{42CD5CBE-4207-500A-7D7B-FE826362D63F}" dt="2020-01-28T15:56:16.790" v="75"/>
        <pc:sldMkLst>
          <pc:docMk/>
          <pc:sldMk cId="704309358" sldId="400"/>
        </pc:sldMkLst>
      </pc:sldChg>
      <pc:sldChg chg="modNotes">
        <pc:chgData name="Kelli Boklaschuk" userId="S::kelli.boklaschuk@sunwestsd.ca::f84674d6-aa68-40a4-9a7f-158afae0caa9" providerId="AD" clId="Web-{42CD5CBE-4207-500A-7D7B-FE826362D63F}" dt="2020-01-28T15:46:25.477" v="48"/>
        <pc:sldMkLst>
          <pc:docMk/>
          <pc:sldMk cId="1148802222" sldId="404"/>
        </pc:sldMkLst>
      </pc:sldChg>
      <pc:sldChg chg="modNotes">
        <pc:chgData name="Kelli Boklaschuk" userId="S::kelli.boklaschuk@sunwestsd.ca::f84674d6-aa68-40a4-9a7f-158afae0caa9" providerId="AD" clId="Web-{42CD5CBE-4207-500A-7D7B-FE826362D63F}" dt="2020-01-28T15:57:56.712" v="88"/>
        <pc:sldMkLst>
          <pc:docMk/>
          <pc:sldMk cId="397485721" sldId="436"/>
        </pc:sldMkLst>
      </pc:sldChg>
      <pc:sldChg chg="modNotes">
        <pc:chgData name="Kelli Boklaschuk" userId="S::kelli.boklaschuk@sunwestsd.ca::f84674d6-aa68-40a4-9a7f-158afae0caa9" providerId="AD" clId="Web-{42CD5CBE-4207-500A-7D7B-FE826362D63F}" dt="2020-01-28T15:58:49.462" v="89"/>
        <pc:sldMkLst>
          <pc:docMk/>
          <pc:sldMk cId="3072824383" sldId="463"/>
        </pc:sldMkLst>
      </pc:sldChg>
      <pc:sldChg chg="modNotes">
        <pc:chgData name="Kelli Boklaschuk" userId="S::kelli.boklaschuk@sunwestsd.ca::f84674d6-aa68-40a4-9a7f-158afae0caa9" providerId="AD" clId="Web-{42CD5CBE-4207-500A-7D7B-FE826362D63F}" dt="2020-01-28T15:59:02.822" v="94"/>
        <pc:sldMkLst>
          <pc:docMk/>
          <pc:sldMk cId="1510064903" sldId="465"/>
        </pc:sldMkLst>
      </pc:sldChg>
      <pc:sldChg chg="modSp">
        <pc:chgData name="Kelli Boklaschuk" userId="S::kelli.boklaschuk@sunwestsd.ca::f84674d6-aa68-40a4-9a7f-158afae0caa9" providerId="AD" clId="Web-{42CD5CBE-4207-500A-7D7B-FE826362D63F}" dt="2020-01-28T14:47:55.514" v="22" actId="1076"/>
        <pc:sldMkLst>
          <pc:docMk/>
          <pc:sldMk cId="2916122717" sldId="467"/>
        </pc:sldMkLst>
        <pc:picChg chg="mod">
          <ac:chgData name="Kelli Boklaschuk" userId="S::kelli.boklaschuk@sunwestsd.ca::f84674d6-aa68-40a4-9a7f-158afae0caa9" providerId="AD" clId="Web-{42CD5CBE-4207-500A-7D7B-FE826362D63F}" dt="2020-01-28T14:47:55.514" v="22" actId="1076"/>
          <ac:picMkLst>
            <pc:docMk/>
            <pc:sldMk cId="2916122717" sldId="467"/>
            <ac:picMk id="4" creationId="{55BFE44E-8A1C-4B4C-AC64-0558ACFF616C}"/>
          </ac:picMkLst>
        </pc:picChg>
      </pc:sldChg>
      <pc:sldChg chg="modSp">
        <pc:chgData name="Kelli Boklaschuk" userId="S::kelli.boklaschuk@sunwestsd.ca::f84674d6-aa68-40a4-9a7f-158afae0caa9" providerId="AD" clId="Web-{42CD5CBE-4207-500A-7D7B-FE826362D63F}" dt="2020-01-28T14:38:30.579" v="20" actId="20577"/>
        <pc:sldMkLst>
          <pc:docMk/>
          <pc:sldMk cId="2864481263" sldId="468"/>
        </pc:sldMkLst>
        <pc:spChg chg="mod">
          <ac:chgData name="Kelli Boklaschuk" userId="S::kelli.boklaschuk@sunwestsd.ca::f84674d6-aa68-40a4-9a7f-158afae0caa9" providerId="AD" clId="Web-{42CD5CBE-4207-500A-7D7B-FE826362D63F}" dt="2020-01-28T14:38:30.579" v="20" actId="20577"/>
          <ac:spMkLst>
            <pc:docMk/>
            <pc:sldMk cId="2864481263" sldId="468"/>
            <ac:spMk id="3" creationId="{22C3432E-AABC-41EC-8A2A-621C475FDE5D}"/>
          </ac:spMkLst>
        </pc:spChg>
      </pc:sldChg>
    </pc:docChg>
  </pc:docChgLst>
  <pc:docChgLst>
    <pc:chgData name="Kelli Boklaschuk" userId="S::kelli.boklaschuk@sunwestsd.ca::f84674d6-aa68-40a4-9a7f-158afae0caa9" providerId="AD" clId="Web-{498454D7-5524-D8C8-24C7-7FE659E58883}"/>
    <pc:docChg chg="modSld">
      <pc:chgData name="Kelli Boklaschuk" userId="S::kelli.boklaschuk@sunwestsd.ca::f84674d6-aa68-40a4-9a7f-158afae0caa9" providerId="AD" clId="Web-{498454D7-5524-D8C8-24C7-7FE659E58883}" dt="2020-01-28T20:13:47.536" v="2"/>
      <pc:docMkLst>
        <pc:docMk/>
      </pc:docMkLst>
      <pc:sldChg chg="modNotes">
        <pc:chgData name="Kelli Boklaschuk" userId="S::kelli.boklaschuk@sunwestsd.ca::f84674d6-aa68-40a4-9a7f-158afae0caa9" providerId="AD" clId="Web-{498454D7-5524-D8C8-24C7-7FE659E58883}" dt="2020-01-28T20:13:47.536" v="2"/>
        <pc:sldMkLst>
          <pc:docMk/>
          <pc:sldMk cId="2240316318" sldId="476"/>
        </pc:sldMkLst>
      </pc:sldChg>
    </pc:docChg>
  </pc:docChgLst>
  <pc:docChgLst>
    <pc:chgData name="Vanessa Lewis" userId="S::vanessa.lewis@sunwestsd.ca::ff8e74ba-4c0f-474e-9f9f-82475ea22a19" providerId="AD" clId="Web-{5773485C-4834-2C0E-2253-88F67D0B01B6}"/>
    <pc:docChg chg="modSld">
      <pc:chgData name="Vanessa Lewis" userId="S::vanessa.lewis@sunwestsd.ca::ff8e74ba-4c0f-474e-9f9f-82475ea22a19" providerId="AD" clId="Web-{5773485C-4834-2C0E-2253-88F67D0B01B6}" dt="2020-01-24T19:22:40.444" v="18"/>
      <pc:docMkLst>
        <pc:docMk/>
      </pc:docMkLst>
      <pc:sldChg chg="modNotes">
        <pc:chgData name="Vanessa Lewis" userId="S::vanessa.lewis@sunwestsd.ca::ff8e74ba-4c0f-474e-9f9f-82475ea22a19" providerId="AD" clId="Web-{5773485C-4834-2C0E-2253-88F67D0B01B6}" dt="2020-01-24T19:22:40.444" v="18"/>
        <pc:sldMkLst>
          <pc:docMk/>
          <pc:sldMk cId="53507145" sldId="276"/>
        </pc:sldMkLst>
      </pc:sldChg>
    </pc:docChg>
  </pc:docChgLst>
  <pc:docChgLst>
    <pc:chgData name="Vanessa Lewis" userId="S::vanessa.lewis@sunwestsd.ca::ff8e74ba-4c0f-474e-9f9f-82475ea22a19" providerId="AD" clId="Web-{048AA540-7E68-2EBA-7B0D-4C202DEA6867}"/>
    <pc:docChg chg="modSld">
      <pc:chgData name="Vanessa Lewis" userId="S::vanessa.lewis@sunwestsd.ca::ff8e74ba-4c0f-474e-9f9f-82475ea22a19" providerId="AD" clId="Web-{048AA540-7E68-2EBA-7B0D-4C202DEA6867}" dt="2020-02-24T15:54:08.381" v="202"/>
      <pc:docMkLst>
        <pc:docMk/>
      </pc:docMkLst>
      <pc:sldChg chg="modNotes">
        <pc:chgData name="Vanessa Lewis" userId="S::vanessa.lewis@sunwestsd.ca::ff8e74ba-4c0f-474e-9f9f-82475ea22a19" providerId="AD" clId="Web-{048AA540-7E68-2EBA-7B0D-4C202DEA6867}" dt="2020-02-24T15:50:49.481" v="1"/>
        <pc:sldMkLst>
          <pc:docMk/>
          <pc:sldMk cId="3960465612" sldId="354"/>
        </pc:sldMkLst>
      </pc:sldChg>
      <pc:sldChg chg="modNotes">
        <pc:chgData name="Vanessa Lewis" userId="S::vanessa.lewis@sunwestsd.ca::ff8e74ba-4c0f-474e-9f9f-82475ea22a19" providerId="AD" clId="Web-{048AA540-7E68-2EBA-7B0D-4C202DEA6867}" dt="2020-02-24T15:54:08.381" v="202"/>
        <pc:sldMkLst>
          <pc:docMk/>
          <pc:sldMk cId="734194805" sldId="542"/>
        </pc:sldMkLst>
      </pc:sldChg>
    </pc:docChg>
  </pc:docChgLst>
  <pc:docChgLst>
    <pc:chgData name="Vanessa Lewis" userId="S::vanessa.lewis@sunwestsd.ca::ff8e74ba-4c0f-474e-9f9f-82475ea22a19" providerId="AD" clId="Web-{05155538-B329-8A52-71A0-44E0F9225E97}"/>
    <pc:docChg chg="modSld">
      <pc:chgData name="Vanessa Lewis" userId="S::vanessa.lewis@sunwestsd.ca::ff8e74ba-4c0f-474e-9f9f-82475ea22a19" providerId="AD" clId="Web-{05155538-B329-8A52-71A0-44E0F9225E97}" dt="2020-02-24T17:36:31.193" v="266" actId="14100"/>
      <pc:docMkLst>
        <pc:docMk/>
      </pc:docMkLst>
      <pc:sldChg chg="modNotes">
        <pc:chgData name="Vanessa Lewis" userId="S::vanessa.lewis@sunwestsd.ca::ff8e74ba-4c0f-474e-9f9f-82475ea22a19" providerId="AD" clId="Web-{05155538-B329-8A52-71A0-44E0F9225E97}" dt="2020-02-24T17:31:19.975" v="167"/>
        <pc:sldMkLst>
          <pc:docMk/>
          <pc:sldMk cId="1517390502" sldId="291"/>
        </pc:sldMkLst>
      </pc:sldChg>
      <pc:sldChg chg="modNotes">
        <pc:chgData name="Vanessa Lewis" userId="S::vanessa.lewis@sunwestsd.ca::ff8e74ba-4c0f-474e-9f9f-82475ea22a19" providerId="AD" clId="Web-{05155538-B329-8A52-71A0-44E0F9225E97}" dt="2020-02-24T17:23:30.407" v="15"/>
        <pc:sldMkLst>
          <pc:docMk/>
          <pc:sldMk cId="2099126377" sldId="526"/>
        </pc:sldMkLst>
      </pc:sldChg>
      <pc:sldChg chg="modNotes">
        <pc:chgData name="Vanessa Lewis" userId="S::vanessa.lewis@sunwestsd.ca::ff8e74ba-4c0f-474e-9f9f-82475ea22a19" providerId="AD" clId="Web-{05155538-B329-8A52-71A0-44E0F9225E97}" dt="2020-02-24T17:32:09.259" v="192"/>
        <pc:sldMkLst>
          <pc:docMk/>
          <pc:sldMk cId="2942482865" sldId="530"/>
        </pc:sldMkLst>
      </pc:sldChg>
      <pc:sldChg chg="modSp modNotes">
        <pc:chgData name="Vanessa Lewis" userId="S::vanessa.lewis@sunwestsd.ca::ff8e74ba-4c0f-474e-9f9f-82475ea22a19" providerId="AD" clId="Web-{05155538-B329-8A52-71A0-44E0F9225E97}" dt="2020-02-24T17:36:31.193" v="266" actId="14100"/>
        <pc:sldMkLst>
          <pc:docMk/>
          <pc:sldMk cId="2454038350" sldId="533"/>
        </pc:sldMkLst>
        <pc:spChg chg="mod">
          <ac:chgData name="Vanessa Lewis" userId="S::vanessa.lewis@sunwestsd.ca::ff8e74ba-4c0f-474e-9f9f-82475ea22a19" providerId="AD" clId="Web-{05155538-B329-8A52-71A0-44E0F9225E97}" dt="2020-02-24T17:36:31.193" v="266" actId="14100"/>
          <ac:spMkLst>
            <pc:docMk/>
            <pc:sldMk cId="2454038350" sldId="533"/>
            <ac:spMk id="3" creationId="{00000000-0000-0000-0000-000000000000}"/>
          </ac:spMkLst>
        </pc:spChg>
      </pc:sldChg>
    </pc:docChg>
  </pc:docChgLst>
  <pc:docChgLst>
    <pc:chgData name="Carole Butcher" userId="S::carole.butcher@sunwestsd.ca::63718b9b-3444-423a-a76a-97dd6fb6f6c9" providerId="AD" clId="Web-{CEC8B073-0220-8E87-8FBE-2A51A775E91F}"/>
    <pc:docChg chg="addSld delSld modSld">
      <pc:chgData name="Carole Butcher" userId="S::carole.butcher@sunwestsd.ca::63718b9b-3444-423a-a76a-97dd6fb6f6c9" providerId="AD" clId="Web-{CEC8B073-0220-8E87-8FBE-2A51A775E91F}" dt="2020-01-28T02:48:08.837" v="458"/>
      <pc:docMkLst>
        <pc:docMk/>
      </pc:docMkLst>
      <pc:sldChg chg="addSp delSp modSp new mod modClrScheme chgLayout modNotes">
        <pc:chgData name="Carole Butcher" userId="S::carole.butcher@sunwestsd.ca::63718b9b-3444-423a-a76a-97dd6fb6f6c9" providerId="AD" clId="Web-{CEC8B073-0220-8E87-8FBE-2A51A775E91F}" dt="2020-01-28T02:27:43.228" v="23"/>
        <pc:sldMkLst>
          <pc:docMk/>
          <pc:sldMk cId="132776353" sldId="466"/>
        </pc:sldMkLst>
        <pc:spChg chg="del">
          <ac:chgData name="Carole Butcher" userId="S::carole.butcher@sunwestsd.ca::63718b9b-3444-423a-a76a-97dd6fb6f6c9" providerId="AD" clId="Web-{CEC8B073-0220-8E87-8FBE-2A51A775E91F}" dt="2020-01-28T02:24:49.650" v="2"/>
          <ac:spMkLst>
            <pc:docMk/>
            <pc:sldMk cId="132776353" sldId="466"/>
            <ac:spMk id="2" creationId="{078D8907-9C8E-403C-BD31-897E9CFD2AB3}"/>
          </ac:spMkLst>
        </pc:spChg>
        <pc:spChg chg="del">
          <ac:chgData name="Carole Butcher" userId="S::carole.butcher@sunwestsd.ca::63718b9b-3444-423a-a76a-97dd6fb6f6c9" providerId="AD" clId="Web-{CEC8B073-0220-8E87-8FBE-2A51A775E91F}" dt="2020-01-28T02:24:22.978" v="1"/>
          <ac:spMkLst>
            <pc:docMk/>
            <pc:sldMk cId="132776353" sldId="466"/>
            <ac:spMk id="3" creationId="{A774FFE5-59EA-49B8-B347-77F2986F52F2}"/>
          </ac:spMkLst>
        </pc:spChg>
        <pc:picChg chg="add mod ord">
          <ac:chgData name="Carole Butcher" userId="S::carole.butcher@sunwestsd.ca::63718b9b-3444-423a-a76a-97dd6fb6f6c9" providerId="AD" clId="Web-{CEC8B073-0220-8E87-8FBE-2A51A775E91F}" dt="2020-01-28T02:25:23.182" v="9" actId="1076"/>
          <ac:picMkLst>
            <pc:docMk/>
            <pc:sldMk cId="132776353" sldId="466"/>
            <ac:picMk id="4" creationId="{FCEC631A-B21B-4B7D-ACD5-356DC9EBC5D0}"/>
          </ac:picMkLst>
        </pc:picChg>
        <pc:picChg chg="add del mod">
          <ac:chgData name="Carole Butcher" userId="S::carole.butcher@sunwestsd.ca::63718b9b-3444-423a-a76a-97dd6fb6f6c9" providerId="AD" clId="Web-{CEC8B073-0220-8E87-8FBE-2A51A775E91F}" dt="2020-01-28T02:27:43.228" v="23"/>
          <ac:picMkLst>
            <pc:docMk/>
            <pc:sldMk cId="132776353" sldId="466"/>
            <ac:picMk id="6" creationId="{DBEEB93E-5279-4E2E-92AC-E47EB023D165}"/>
          </ac:picMkLst>
        </pc:picChg>
      </pc:sldChg>
      <pc:sldChg chg="addSp delSp modSp new mod modClrScheme chgLayout">
        <pc:chgData name="Carole Butcher" userId="S::carole.butcher@sunwestsd.ca::63718b9b-3444-423a-a76a-97dd6fb6f6c9" providerId="AD" clId="Web-{CEC8B073-0220-8E87-8FBE-2A51A775E91F}" dt="2020-01-28T02:28:26.400" v="33" actId="1076"/>
        <pc:sldMkLst>
          <pc:docMk/>
          <pc:sldMk cId="2916122717" sldId="467"/>
        </pc:sldMkLst>
        <pc:spChg chg="del">
          <ac:chgData name="Carole Butcher" userId="S::carole.butcher@sunwestsd.ca::63718b9b-3444-423a-a76a-97dd6fb6f6c9" providerId="AD" clId="Web-{CEC8B073-0220-8E87-8FBE-2A51A775E91F}" dt="2020-01-28T02:27:54.025" v="24"/>
          <ac:spMkLst>
            <pc:docMk/>
            <pc:sldMk cId="2916122717" sldId="467"/>
            <ac:spMk id="2" creationId="{DE5CC387-0C43-4BE5-99CA-36F351A1A9C5}"/>
          </ac:spMkLst>
        </pc:spChg>
        <pc:spChg chg="del mod">
          <ac:chgData name="Carole Butcher" userId="S::carole.butcher@sunwestsd.ca::63718b9b-3444-423a-a76a-97dd6fb6f6c9" providerId="AD" clId="Web-{CEC8B073-0220-8E87-8FBE-2A51A775E91F}" dt="2020-01-28T02:27:54.025" v="24"/>
          <ac:spMkLst>
            <pc:docMk/>
            <pc:sldMk cId="2916122717" sldId="467"/>
            <ac:spMk id="3" creationId="{A06C67D1-2033-41F5-83CE-6DBD3C88CF5D}"/>
          </ac:spMkLst>
        </pc:spChg>
        <pc:picChg chg="add mod">
          <ac:chgData name="Carole Butcher" userId="S::carole.butcher@sunwestsd.ca::63718b9b-3444-423a-a76a-97dd6fb6f6c9" providerId="AD" clId="Web-{CEC8B073-0220-8E87-8FBE-2A51A775E91F}" dt="2020-01-28T02:28:26.400" v="33" actId="1076"/>
          <ac:picMkLst>
            <pc:docMk/>
            <pc:sldMk cId="2916122717" sldId="467"/>
            <ac:picMk id="4" creationId="{55BFE44E-8A1C-4B4C-AC64-0558ACFF616C}"/>
          </ac:picMkLst>
        </pc:picChg>
      </pc:sldChg>
      <pc:sldChg chg="addSp modSp new">
        <pc:chgData name="Carole Butcher" userId="S::carole.butcher@sunwestsd.ca::63718b9b-3444-423a-a76a-97dd6fb6f6c9" providerId="AD" clId="Web-{CEC8B073-0220-8E87-8FBE-2A51A775E91F}" dt="2020-01-28T02:36:41.525" v="301" actId="1076"/>
        <pc:sldMkLst>
          <pc:docMk/>
          <pc:sldMk cId="2864481263" sldId="468"/>
        </pc:sldMkLst>
        <pc:spChg chg="mod">
          <ac:chgData name="Carole Butcher" userId="S::carole.butcher@sunwestsd.ca::63718b9b-3444-423a-a76a-97dd6fb6f6c9" providerId="AD" clId="Web-{CEC8B073-0220-8E87-8FBE-2A51A775E91F}" dt="2020-01-28T02:34:45.009" v="237" actId="1076"/>
          <ac:spMkLst>
            <pc:docMk/>
            <pc:sldMk cId="2864481263" sldId="468"/>
            <ac:spMk id="2" creationId="{E0B98696-DD06-4698-8F31-075072265752}"/>
          </ac:spMkLst>
        </pc:spChg>
        <pc:spChg chg="mod">
          <ac:chgData name="Carole Butcher" userId="S::carole.butcher@sunwestsd.ca::63718b9b-3444-423a-a76a-97dd6fb6f6c9" providerId="AD" clId="Web-{CEC8B073-0220-8E87-8FBE-2A51A775E91F}" dt="2020-01-28T02:36:41.525" v="301" actId="1076"/>
          <ac:spMkLst>
            <pc:docMk/>
            <pc:sldMk cId="2864481263" sldId="468"/>
            <ac:spMk id="3" creationId="{22C3432E-AABC-41EC-8A2A-621C475FDE5D}"/>
          </ac:spMkLst>
        </pc:spChg>
        <pc:picChg chg="add mod">
          <ac:chgData name="Carole Butcher" userId="S::carole.butcher@sunwestsd.ca::63718b9b-3444-423a-a76a-97dd6fb6f6c9" providerId="AD" clId="Web-{CEC8B073-0220-8E87-8FBE-2A51A775E91F}" dt="2020-01-28T02:32:42.040" v="98" actId="14100"/>
          <ac:picMkLst>
            <pc:docMk/>
            <pc:sldMk cId="2864481263" sldId="468"/>
            <ac:picMk id="4" creationId="{C79E51A2-B00E-4059-9198-5A1C9C67EA8C}"/>
          </ac:picMkLst>
        </pc:picChg>
      </pc:sldChg>
      <pc:sldChg chg="addSp modSp new">
        <pc:chgData name="Carole Butcher" userId="S::carole.butcher@sunwestsd.ca::63718b9b-3444-423a-a76a-97dd6fb6f6c9" providerId="AD" clId="Web-{CEC8B073-0220-8E87-8FBE-2A51A775E91F}" dt="2020-01-28T02:39:14.118" v="317" actId="14100"/>
        <pc:sldMkLst>
          <pc:docMk/>
          <pc:sldMk cId="1505515252" sldId="469"/>
        </pc:sldMkLst>
        <pc:picChg chg="add mod">
          <ac:chgData name="Carole Butcher" userId="S::carole.butcher@sunwestsd.ca::63718b9b-3444-423a-a76a-97dd6fb6f6c9" providerId="AD" clId="Web-{CEC8B073-0220-8E87-8FBE-2A51A775E91F}" dt="2020-01-28T02:39:14.118" v="317" actId="14100"/>
          <ac:picMkLst>
            <pc:docMk/>
            <pc:sldMk cId="1505515252" sldId="469"/>
            <ac:picMk id="2" creationId="{CCF193A8-D630-45C0-9A8F-15016B859EA9}"/>
          </ac:picMkLst>
        </pc:picChg>
      </pc:sldChg>
      <pc:sldChg chg="addSp modSp new">
        <pc:chgData name="Carole Butcher" userId="S::carole.butcher@sunwestsd.ca::63718b9b-3444-423a-a76a-97dd6fb6f6c9" providerId="AD" clId="Web-{CEC8B073-0220-8E87-8FBE-2A51A775E91F}" dt="2020-01-28T02:42:36.884" v="368"/>
        <pc:sldMkLst>
          <pc:docMk/>
          <pc:sldMk cId="2720816478" sldId="470"/>
        </pc:sldMkLst>
        <pc:spChg chg="mod">
          <ac:chgData name="Carole Butcher" userId="S::carole.butcher@sunwestsd.ca::63718b9b-3444-423a-a76a-97dd6fb6f6c9" providerId="AD" clId="Web-{CEC8B073-0220-8E87-8FBE-2A51A775E91F}" dt="2020-01-28T02:40:01.774" v="324" actId="1076"/>
          <ac:spMkLst>
            <pc:docMk/>
            <pc:sldMk cId="2720816478" sldId="470"/>
            <ac:spMk id="2" creationId="{62091A78-D295-4A79-9A4B-898F20FDF1C6}"/>
          </ac:spMkLst>
        </pc:spChg>
        <pc:spChg chg="add mod">
          <ac:chgData name="Carole Butcher" userId="S::carole.butcher@sunwestsd.ca::63718b9b-3444-423a-a76a-97dd6fb6f6c9" providerId="AD" clId="Web-{CEC8B073-0220-8E87-8FBE-2A51A775E91F}" dt="2020-01-28T02:40:35.774" v="326"/>
          <ac:spMkLst>
            <pc:docMk/>
            <pc:sldMk cId="2720816478" sldId="470"/>
            <ac:spMk id="3" creationId="{D0E1F187-4F42-472F-9A74-D2209EAA2450}"/>
          </ac:spMkLst>
        </pc:spChg>
        <pc:spChg chg="add mod">
          <ac:chgData name="Carole Butcher" userId="S::carole.butcher@sunwestsd.ca::63718b9b-3444-423a-a76a-97dd6fb6f6c9" providerId="AD" clId="Web-{CEC8B073-0220-8E87-8FBE-2A51A775E91F}" dt="2020-01-28T02:42:36.884" v="368"/>
          <ac:spMkLst>
            <pc:docMk/>
            <pc:sldMk cId="2720816478" sldId="470"/>
            <ac:spMk id="6" creationId="{87CCD571-4B07-4B2C-B476-1342BF96E5C0}"/>
          </ac:spMkLst>
        </pc:spChg>
        <pc:picChg chg="add mod">
          <ac:chgData name="Carole Butcher" userId="S::carole.butcher@sunwestsd.ca::63718b9b-3444-423a-a76a-97dd6fb6f6c9" providerId="AD" clId="Web-{CEC8B073-0220-8E87-8FBE-2A51A775E91F}" dt="2020-01-28T02:41:09.071" v="328" actId="1076"/>
          <ac:picMkLst>
            <pc:docMk/>
            <pc:sldMk cId="2720816478" sldId="470"/>
            <ac:picMk id="4" creationId="{95A55737-F3BF-499F-BA21-FED3A5876F39}"/>
          </ac:picMkLst>
        </pc:picChg>
      </pc:sldChg>
      <pc:sldChg chg="addSp modSp new">
        <pc:chgData name="Carole Butcher" userId="S::carole.butcher@sunwestsd.ca::63718b9b-3444-423a-a76a-97dd6fb6f6c9" providerId="AD" clId="Web-{CEC8B073-0220-8E87-8FBE-2A51A775E91F}" dt="2020-01-28T02:43:50.243" v="378" actId="14100"/>
        <pc:sldMkLst>
          <pc:docMk/>
          <pc:sldMk cId="1536405308" sldId="471"/>
        </pc:sldMkLst>
        <pc:picChg chg="add mod">
          <ac:chgData name="Carole Butcher" userId="S::carole.butcher@sunwestsd.ca::63718b9b-3444-423a-a76a-97dd6fb6f6c9" providerId="AD" clId="Web-{CEC8B073-0220-8E87-8FBE-2A51A775E91F}" dt="2020-01-28T02:43:50.243" v="378" actId="14100"/>
          <ac:picMkLst>
            <pc:docMk/>
            <pc:sldMk cId="1536405308" sldId="471"/>
            <ac:picMk id="2" creationId="{50AA9596-44EE-40B8-9AD5-BEB1E7B42F0F}"/>
          </ac:picMkLst>
        </pc:picChg>
      </pc:sldChg>
      <pc:sldChg chg="modSp new">
        <pc:chgData name="Carole Butcher" userId="S::carole.butcher@sunwestsd.ca::63718b9b-3444-423a-a76a-97dd6fb6f6c9" providerId="AD" clId="Web-{CEC8B073-0220-8E87-8FBE-2A51A775E91F}" dt="2020-01-28T02:45:24.696" v="417" actId="20577"/>
        <pc:sldMkLst>
          <pc:docMk/>
          <pc:sldMk cId="3196618769" sldId="472"/>
        </pc:sldMkLst>
        <pc:spChg chg="mod">
          <ac:chgData name="Carole Butcher" userId="S::carole.butcher@sunwestsd.ca::63718b9b-3444-423a-a76a-97dd6fb6f6c9" providerId="AD" clId="Web-{CEC8B073-0220-8E87-8FBE-2A51A775E91F}" dt="2020-01-28T02:45:24.696" v="417" actId="20577"/>
          <ac:spMkLst>
            <pc:docMk/>
            <pc:sldMk cId="3196618769" sldId="472"/>
            <ac:spMk id="2" creationId="{AC8B9E4F-6231-47BE-8039-1EF6BF8066CA}"/>
          </ac:spMkLst>
        </pc:spChg>
        <pc:spChg chg="mod">
          <ac:chgData name="Carole Butcher" userId="S::carole.butcher@sunwestsd.ca::63718b9b-3444-423a-a76a-97dd6fb6f6c9" providerId="AD" clId="Web-{CEC8B073-0220-8E87-8FBE-2A51A775E91F}" dt="2020-01-28T02:45:01.259" v="384" actId="20577"/>
          <ac:spMkLst>
            <pc:docMk/>
            <pc:sldMk cId="3196618769" sldId="472"/>
            <ac:spMk id="3" creationId="{4E39B399-D0CE-40AC-9CC6-73F137FB226D}"/>
          </ac:spMkLst>
        </pc:spChg>
      </pc:sldChg>
      <pc:sldChg chg="new del">
        <pc:chgData name="Carole Butcher" userId="S::carole.butcher@sunwestsd.ca::63718b9b-3444-423a-a76a-97dd6fb6f6c9" providerId="AD" clId="Web-{CEC8B073-0220-8E87-8FBE-2A51A775E91F}" dt="2020-01-28T02:48:08.837" v="458"/>
        <pc:sldMkLst>
          <pc:docMk/>
          <pc:sldMk cId="3106716470" sldId="473"/>
        </pc:sldMkLst>
      </pc:sldChg>
      <pc:sldChg chg="addSp modSp new">
        <pc:chgData name="Carole Butcher" userId="S::carole.butcher@sunwestsd.ca::63718b9b-3444-423a-a76a-97dd6fb6f6c9" providerId="AD" clId="Web-{CEC8B073-0220-8E87-8FBE-2A51A775E91F}" dt="2020-01-28T02:48:04.008" v="457" actId="1076"/>
        <pc:sldMkLst>
          <pc:docMk/>
          <pc:sldMk cId="1130610735" sldId="474"/>
        </pc:sldMkLst>
        <pc:spChg chg="add mod">
          <ac:chgData name="Carole Butcher" userId="S::carole.butcher@sunwestsd.ca::63718b9b-3444-423a-a76a-97dd6fb6f6c9" providerId="AD" clId="Web-{CEC8B073-0220-8E87-8FBE-2A51A775E91F}" dt="2020-01-28T02:47:30.399" v="451" actId="20577"/>
          <ac:spMkLst>
            <pc:docMk/>
            <pc:sldMk cId="1130610735" sldId="474"/>
            <ac:spMk id="2" creationId="{61210E1D-F498-40B3-B93A-0FEC5CE1E904}"/>
          </ac:spMkLst>
        </pc:spChg>
        <pc:picChg chg="add mod">
          <ac:chgData name="Carole Butcher" userId="S::carole.butcher@sunwestsd.ca::63718b9b-3444-423a-a76a-97dd6fb6f6c9" providerId="AD" clId="Web-{CEC8B073-0220-8E87-8FBE-2A51A775E91F}" dt="2020-01-28T02:48:04.008" v="457" actId="1076"/>
          <ac:picMkLst>
            <pc:docMk/>
            <pc:sldMk cId="1130610735" sldId="474"/>
            <ac:picMk id="3" creationId="{D9907B59-C90B-41EC-98E0-0FD162A463D1}"/>
          </ac:picMkLst>
        </pc:picChg>
      </pc:sldChg>
    </pc:docChg>
  </pc:docChgLst>
  <pc:docChgLst>
    <pc:chgData name="Kelli Boklaschuk" userId="S::kelli.boklaschuk@sunwestsd.ca::f84674d6-aa68-40a4-9a7f-158afae0caa9" providerId="AD" clId="Web-{3F3A2F67-18E2-E924-536D-BB5289094495}"/>
    <pc:docChg chg="modSld">
      <pc:chgData name="Kelli Boklaschuk" userId="S::kelli.boklaschuk@sunwestsd.ca::f84674d6-aa68-40a4-9a7f-158afae0caa9" providerId="AD" clId="Web-{3F3A2F67-18E2-E924-536D-BB5289094495}" dt="2020-01-28T19:50:30" v="1"/>
      <pc:docMkLst>
        <pc:docMk/>
      </pc:docMkLst>
      <pc:sldChg chg="mod modShow">
        <pc:chgData name="Kelli Boklaschuk" userId="S::kelli.boklaschuk@sunwestsd.ca::f84674d6-aa68-40a4-9a7f-158afae0caa9" providerId="AD" clId="Web-{3F3A2F67-18E2-E924-536D-BB5289094495}" dt="2020-01-28T19:50:23.921" v="0"/>
        <pc:sldMkLst>
          <pc:docMk/>
          <pc:sldMk cId="4252910708" sldId="455"/>
        </pc:sldMkLst>
      </pc:sldChg>
      <pc:sldChg chg="mod modShow">
        <pc:chgData name="Kelli Boklaschuk" userId="S::kelli.boklaschuk@sunwestsd.ca::f84674d6-aa68-40a4-9a7f-158afae0caa9" providerId="AD" clId="Web-{3F3A2F67-18E2-E924-536D-BB5289094495}" dt="2020-01-28T19:50:30" v="1"/>
        <pc:sldMkLst>
          <pc:docMk/>
          <pc:sldMk cId="2915904432" sldId="456"/>
        </pc:sldMkLst>
      </pc:sldChg>
    </pc:docChg>
  </pc:docChgLst>
  <pc:docChgLst>
    <pc:chgData name="Kelli Boklaschuk" userId="S::kelli.boklaschuk@sunwestsd.ca::f84674d6-aa68-40a4-9a7f-158afae0caa9" providerId="AD" clId="Web-{12E2A589-78B9-C7B6-E57A-DC9C232FAF85}"/>
    <pc:docChg chg="modSld">
      <pc:chgData name="Kelli Boklaschuk" userId="S::kelli.boklaschuk@sunwestsd.ca::f84674d6-aa68-40a4-9a7f-158afae0caa9" providerId="AD" clId="Web-{12E2A589-78B9-C7B6-E57A-DC9C232FAF85}" dt="2020-02-24T17:25:50.148" v="27"/>
      <pc:docMkLst>
        <pc:docMk/>
      </pc:docMkLst>
      <pc:sldChg chg="modNotes">
        <pc:chgData name="Kelli Boklaschuk" userId="S::kelli.boklaschuk@sunwestsd.ca::f84674d6-aa68-40a4-9a7f-158afae0caa9" providerId="AD" clId="Web-{12E2A589-78B9-C7B6-E57A-DC9C232FAF85}" dt="2020-02-24T17:22:55.101" v="8"/>
        <pc:sldMkLst>
          <pc:docMk/>
          <pc:sldMk cId="2249699226" sldId="263"/>
        </pc:sldMkLst>
      </pc:sldChg>
      <pc:sldChg chg="modNotes">
        <pc:chgData name="Kelli Boklaschuk" userId="S::kelli.boklaschuk@sunwestsd.ca::f84674d6-aa68-40a4-9a7f-158afae0caa9" providerId="AD" clId="Web-{12E2A589-78B9-C7B6-E57A-DC9C232FAF85}" dt="2020-02-24T17:24:53.945" v="22"/>
        <pc:sldMkLst>
          <pc:docMk/>
          <pc:sldMk cId="2902466307" sldId="266"/>
        </pc:sldMkLst>
      </pc:sldChg>
      <pc:sldChg chg="modNotes">
        <pc:chgData name="Kelli Boklaschuk" userId="S::kelli.boklaschuk@sunwestsd.ca::f84674d6-aa68-40a4-9a7f-158afae0caa9" providerId="AD" clId="Web-{12E2A589-78B9-C7B6-E57A-DC9C232FAF85}" dt="2020-02-24T17:21:45.257" v="6"/>
        <pc:sldMkLst>
          <pc:docMk/>
          <pc:sldMk cId="1680593358" sldId="280"/>
        </pc:sldMkLst>
      </pc:sldChg>
      <pc:sldChg chg="modNotes">
        <pc:chgData name="Kelli Boklaschuk" userId="S::kelli.boklaschuk@sunwestsd.ca::f84674d6-aa68-40a4-9a7f-158afae0caa9" providerId="AD" clId="Web-{12E2A589-78B9-C7B6-E57A-DC9C232FAF85}" dt="2020-02-24T17:24:36.867" v="17"/>
        <pc:sldMkLst>
          <pc:docMk/>
          <pc:sldMk cId="4027733517" sldId="316"/>
        </pc:sldMkLst>
      </pc:sldChg>
      <pc:sldChg chg="modNotes">
        <pc:chgData name="Kelli Boklaschuk" userId="S::kelli.boklaschuk@sunwestsd.ca::f84674d6-aa68-40a4-9a7f-158afae0caa9" providerId="AD" clId="Web-{12E2A589-78B9-C7B6-E57A-DC9C232FAF85}" dt="2020-02-24T17:25:26.695" v="24"/>
        <pc:sldMkLst>
          <pc:docMk/>
          <pc:sldMk cId="844830501" sldId="318"/>
        </pc:sldMkLst>
      </pc:sldChg>
      <pc:sldChg chg="modNotes">
        <pc:chgData name="Kelli Boklaschuk" userId="S::kelli.boklaschuk@sunwestsd.ca::f84674d6-aa68-40a4-9a7f-158afae0caa9" providerId="AD" clId="Web-{12E2A589-78B9-C7B6-E57A-DC9C232FAF85}" dt="2020-02-24T17:21:19.178" v="2"/>
        <pc:sldMkLst>
          <pc:docMk/>
          <pc:sldMk cId="3001938404" sldId="345"/>
        </pc:sldMkLst>
      </pc:sldChg>
      <pc:sldChg chg="modNotes">
        <pc:chgData name="Kelli Boklaschuk" userId="S::kelli.boklaschuk@sunwestsd.ca::f84674d6-aa68-40a4-9a7f-158afae0caa9" providerId="AD" clId="Web-{12E2A589-78B9-C7B6-E57A-DC9C232FAF85}" dt="2020-02-24T17:23:53.226" v="12"/>
        <pc:sldMkLst>
          <pc:docMk/>
          <pc:sldMk cId="385914349" sldId="352"/>
        </pc:sldMkLst>
      </pc:sldChg>
      <pc:sldChg chg="modNotes">
        <pc:chgData name="Kelli Boklaschuk" userId="S::kelli.boklaschuk@sunwestsd.ca::f84674d6-aa68-40a4-9a7f-158afae0caa9" providerId="AD" clId="Web-{12E2A589-78B9-C7B6-E57A-DC9C232FAF85}" dt="2020-02-24T17:25:44.164" v="26"/>
        <pc:sldMkLst>
          <pc:docMk/>
          <pc:sldMk cId="910370158" sldId="367"/>
        </pc:sldMkLst>
      </pc:sldChg>
      <pc:sldChg chg="modNotes">
        <pc:chgData name="Kelli Boklaschuk" userId="S::kelli.boklaschuk@sunwestsd.ca::f84674d6-aa68-40a4-9a7f-158afae0caa9" providerId="AD" clId="Web-{12E2A589-78B9-C7B6-E57A-DC9C232FAF85}" dt="2020-02-24T17:23:12.413" v="9"/>
        <pc:sldMkLst>
          <pc:docMk/>
          <pc:sldMk cId="319401798" sldId="370"/>
        </pc:sldMkLst>
      </pc:sldChg>
      <pc:sldChg chg="modNotes">
        <pc:chgData name="Kelli Boklaschuk" userId="S::kelli.boklaschuk@sunwestsd.ca::f84674d6-aa68-40a4-9a7f-158afae0caa9" providerId="AD" clId="Web-{12E2A589-78B9-C7B6-E57A-DC9C232FAF85}" dt="2020-02-24T17:23:31.664" v="10"/>
        <pc:sldMkLst>
          <pc:docMk/>
          <pc:sldMk cId="4009944346" sldId="371"/>
        </pc:sldMkLst>
      </pc:sldChg>
      <pc:sldChg chg="modNotes">
        <pc:chgData name="Kelli Boklaschuk" userId="S::kelli.boklaschuk@sunwestsd.ca::f84674d6-aa68-40a4-9a7f-158afae0caa9" providerId="AD" clId="Web-{12E2A589-78B9-C7B6-E57A-DC9C232FAF85}" dt="2020-02-24T17:23:41.304" v="11"/>
        <pc:sldMkLst>
          <pc:docMk/>
          <pc:sldMk cId="454045310" sldId="372"/>
        </pc:sldMkLst>
      </pc:sldChg>
      <pc:sldChg chg="modNotes">
        <pc:chgData name="Kelli Boklaschuk" userId="S::kelli.boklaschuk@sunwestsd.ca::f84674d6-aa68-40a4-9a7f-158afae0caa9" providerId="AD" clId="Web-{12E2A589-78B9-C7B6-E57A-DC9C232FAF85}" dt="2020-02-24T17:25:50.148" v="27"/>
        <pc:sldMkLst>
          <pc:docMk/>
          <pc:sldMk cId="1064424605" sldId="432"/>
        </pc:sldMkLst>
      </pc:sldChg>
      <pc:sldChg chg="modNotes">
        <pc:chgData name="Kelli Boklaschuk" userId="S::kelli.boklaschuk@sunwestsd.ca::f84674d6-aa68-40a4-9a7f-158afae0caa9" providerId="AD" clId="Web-{12E2A589-78B9-C7B6-E57A-DC9C232FAF85}" dt="2020-02-24T17:21:36.100" v="3"/>
        <pc:sldMkLst>
          <pc:docMk/>
          <pc:sldMk cId="2809243330" sldId="443"/>
        </pc:sldMkLst>
      </pc:sldChg>
      <pc:sldChg chg="modNotes">
        <pc:chgData name="Kelli Boklaschuk" userId="S::kelli.boklaschuk@sunwestsd.ca::f84674d6-aa68-40a4-9a7f-158afae0caa9" providerId="AD" clId="Web-{12E2A589-78B9-C7B6-E57A-DC9C232FAF85}" dt="2020-02-24T17:21:39.335" v="4"/>
        <pc:sldMkLst>
          <pc:docMk/>
          <pc:sldMk cId="780661020" sldId="507"/>
        </pc:sldMkLst>
      </pc:sldChg>
      <pc:sldChg chg="modNotes">
        <pc:chgData name="Kelli Boklaschuk" userId="S::kelli.boklaschuk@sunwestsd.ca::f84674d6-aa68-40a4-9a7f-158afae0caa9" providerId="AD" clId="Web-{12E2A589-78B9-C7B6-E57A-DC9C232FAF85}" dt="2020-02-24T17:21:14.569" v="1"/>
        <pc:sldMkLst>
          <pc:docMk/>
          <pc:sldMk cId="3146684969" sldId="513"/>
        </pc:sldMkLst>
      </pc:sldChg>
      <pc:sldChg chg="modNotes">
        <pc:chgData name="Kelli Boklaschuk" userId="S::kelli.boklaschuk@sunwestsd.ca::f84674d6-aa68-40a4-9a7f-158afae0caa9" providerId="AD" clId="Web-{12E2A589-78B9-C7B6-E57A-DC9C232FAF85}" dt="2020-02-24T17:25:13.820" v="23"/>
        <pc:sldMkLst>
          <pc:docMk/>
          <pc:sldMk cId="2143475288" sldId="531"/>
        </pc:sldMkLst>
      </pc:sldChg>
      <pc:sldChg chg="modNotes">
        <pc:chgData name="Kelli Boklaschuk" userId="S::kelli.boklaschuk@sunwestsd.ca::f84674d6-aa68-40a4-9a7f-158afae0caa9" providerId="AD" clId="Web-{12E2A589-78B9-C7B6-E57A-DC9C232FAF85}" dt="2020-02-24T17:24:06.210" v="13"/>
        <pc:sldMkLst>
          <pc:docMk/>
          <pc:sldMk cId="4128709468" sldId="575"/>
        </pc:sldMkLst>
      </pc:sldChg>
      <pc:sldChg chg="modNotes">
        <pc:chgData name="Kelli Boklaschuk" userId="S::kelli.boklaschuk@sunwestsd.ca::f84674d6-aa68-40a4-9a7f-158afae0caa9" providerId="AD" clId="Web-{12E2A589-78B9-C7B6-E57A-DC9C232FAF85}" dt="2020-02-24T17:24:12.804" v="14"/>
        <pc:sldMkLst>
          <pc:docMk/>
          <pc:sldMk cId="3577763724" sldId="576"/>
        </pc:sldMkLst>
      </pc:sldChg>
      <pc:sldChg chg="modNotes">
        <pc:chgData name="Kelli Boklaschuk" userId="S::kelli.boklaschuk@sunwestsd.ca::f84674d6-aa68-40a4-9a7f-158afae0caa9" providerId="AD" clId="Web-{12E2A589-78B9-C7B6-E57A-DC9C232FAF85}" dt="2020-02-24T17:24:15.554" v="15"/>
        <pc:sldMkLst>
          <pc:docMk/>
          <pc:sldMk cId="1353645596" sldId="577"/>
        </pc:sldMkLst>
      </pc:sldChg>
      <pc:sldChg chg="modNotes">
        <pc:chgData name="Kelli Boklaschuk" userId="S::kelli.boklaschuk@sunwestsd.ca::f84674d6-aa68-40a4-9a7f-158afae0caa9" providerId="AD" clId="Web-{12E2A589-78B9-C7B6-E57A-DC9C232FAF85}" dt="2020-02-24T17:24:17.710" v="16"/>
        <pc:sldMkLst>
          <pc:docMk/>
          <pc:sldMk cId="2142740518" sldId="578"/>
        </pc:sldMkLst>
      </pc:sldChg>
    </pc:docChg>
  </pc:docChgLst>
  <pc:docChgLst>
    <pc:chgData name="Melissa Lander" userId="S::melissa.lander@sunwestsd.ca::323bedc8-6dbd-43ff-8fb4-d0d0bc8ac74d" providerId="AD" clId="Web-{4B927265-9197-B0AF-6907-475553D371A0}"/>
    <pc:docChg chg="addSld modSld">
      <pc:chgData name="Melissa Lander" userId="S::melissa.lander@sunwestsd.ca::323bedc8-6dbd-43ff-8fb4-d0d0bc8ac74d" providerId="AD" clId="Web-{4B927265-9197-B0AF-6907-475553D371A0}" dt="2020-01-20T21:15:41.945" v="216"/>
      <pc:docMkLst>
        <pc:docMk/>
      </pc:docMkLst>
      <pc:sldChg chg="modSp modNotes">
        <pc:chgData name="Melissa Lander" userId="S::melissa.lander@sunwestsd.ca::323bedc8-6dbd-43ff-8fb4-d0d0bc8ac74d" providerId="AD" clId="Web-{4B927265-9197-B0AF-6907-475553D371A0}" dt="2020-01-20T21:11:33.085" v="57" actId="20577"/>
        <pc:sldMkLst>
          <pc:docMk/>
          <pc:sldMk cId="2303216433" sldId="275"/>
        </pc:sldMkLst>
        <pc:spChg chg="mod">
          <ac:chgData name="Melissa Lander" userId="S::melissa.lander@sunwestsd.ca::323bedc8-6dbd-43ff-8fb4-d0d0bc8ac74d" providerId="AD" clId="Web-{4B927265-9197-B0AF-6907-475553D371A0}" dt="2020-01-20T21:11:33.085" v="57" actId="20577"/>
          <ac:spMkLst>
            <pc:docMk/>
            <pc:sldMk cId="2303216433" sldId="275"/>
            <ac:spMk id="3" creationId="{00000000-0000-0000-0000-000000000000}"/>
          </ac:spMkLst>
        </pc:spChg>
      </pc:sldChg>
      <pc:sldChg chg="addSp delSp modSp new">
        <pc:chgData name="Melissa Lander" userId="S::melissa.lander@sunwestsd.ca::323bedc8-6dbd-43ff-8fb4-d0d0bc8ac74d" providerId="AD" clId="Web-{4B927265-9197-B0AF-6907-475553D371A0}" dt="2020-01-20T21:15:41.945" v="216"/>
        <pc:sldMkLst>
          <pc:docMk/>
          <pc:sldMk cId="704309358" sldId="400"/>
        </pc:sldMkLst>
        <pc:spChg chg="mod">
          <ac:chgData name="Melissa Lander" userId="S::melissa.lander@sunwestsd.ca::323bedc8-6dbd-43ff-8fb4-d0d0bc8ac74d" providerId="AD" clId="Web-{4B927265-9197-B0AF-6907-475553D371A0}" dt="2020-01-20T21:12:29.773" v="77" actId="20577"/>
          <ac:spMkLst>
            <pc:docMk/>
            <pc:sldMk cId="704309358" sldId="400"/>
            <ac:spMk id="2" creationId="{C2E5E8F1-CA0C-45EC-8C76-9A2265F206FD}"/>
          </ac:spMkLst>
        </pc:spChg>
        <pc:spChg chg="mod">
          <ac:chgData name="Melissa Lander" userId="S::melissa.lander@sunwestsd.ca::323bedc8-6dbd-43ff-8fb4-d0d0bc8ac74d" providerId="AD" clId="Web-{4B927265-9197-B0AF-6907-475553D371A0}" dt="2020-01-20T21:14:42.445" v="211" actId="20577"/>
          <ac:spMkLst>
            <pc:docMk/>
            <pc:sldMk cId="704309358" sldId="400"/>
            <ac:spMk id="3" creationId="{9C760B63-985A-4C32-B8A2-B9253624D9D7}"/>
          </ac:spMkLst>
        </pc:spChg>
        <pc:picChg chg="add del mod">
          <ac:chgData name="Melissa Lander" userId="S::melissa.lander@sunwestsd.ca::323bedc8-6dbd-43ff-8fb4-d0d0bc8ac74d" providerId="AD" clId="Web-{4B927265-9197-B0AF-6907-475553D371A0}" dt="2020-01-20T21:15:41.945" v="216"/>
          <ac:picMkLst>
            <pc:docMk/>
            <pc:sldMk cId="704309358" sldId="400"/>
            <ac:picMk id="4" creationId="{8CA1C95F-2635-4DCA-951E-6A4A59BDA482}"/>
          </ac:picMkLst>
        </pc:picChg>
      </pc:sldChg>
    </pc:docChg>
  </pc:docChgLst>
  <pc:docChgLst>
    <pc:chgData name="Vanessa Lewis" userId="S::vanessa.lewis@sunwestsd.ca::ff8e74ba-4c0f-474e-9f9f-82475ea22a19" providerId="AD" clId="Web-{F1DCD65D-809E-4829-9172-459425F20EE7}"/>
    <pc:docChg chg="modSld">
      <pc:chgData name="Vanessa Lewis" userId="S::vanessa.lewis@sunwestsd.ca::ff8e74ba-4c0f-474e-9f9f-82475ea22a19" providerId="AD" clId="Web-{F1DCD65D-809E-4829-9172-459425F20EE7}" dt="2020-01-27T14:58:48.821" v="18"/>
      <pc:docMkLst>
        <pc:docMk/>
      </pc:docMkLst>
      <pc:sldChg chg="modNotes">
        <pc:chgData name="Vanessa Lewis" userId="S::vanessa.lewis@sunwestsd.ca::ff8e74ba-4c0f-474e-9f9f-82475ea22a19" providerId="AD" clId="Web-{F1DCD65D-809E-4829-9172-459425F20EE7}" dt="2020-01-27T14:58:48.821" v="18"/>
        <pc:sldMkLst>
          <pc:docMk/>
          <pc:sldMk cId="957965267" sldId="421"/>
        </pc:sldMkLst>
      </pc:sldChg>
    </pc:docChg>
  </pc:docChgLst>
  <pc:docChgLst>
    <pc:chgData name="Vanessa Lewis" userId="S::vanessa.lewis@sunwestsd.ca::ff8e74ba-4c0f-474e-9f9f-82475ea22a19" providerId="AD" clId="Web-{A887B908-96FD-5EC9-42FA-49314817DD77}"/>
    <pc:docChg chg="modSld">
      <pc:chgData name="Vanessa Lewis" userId="S::vanessa.lewis@sunwestsd.ca::ff8e74ba-4c0f-474e-9f9f-82475ea22a19" providerId="AD" clId="Web-{A887B908-96FD-5EC9-42FA-49314817DD77}" dt="2020-01-28T16:01:55.245" v="40"/>
      <pc:docMkLst>
        <pc:docMk/>
      </pc:docMkLst>
      <pc:sldChg chg="modNotes">
        <pc:chgData name="Vanessa Lewis" userId="S::vanessa.lewis@sunwestsd.ca::ff8e74ba-4c0f-474e-9f9f-82475ea22a19" providerId="AD" clId="Web-{A887B908-96FD-5EC9-42FA-49314817DD77}" dt="2020-01-28T15:44:23.117" v="5"/>
        <pc:sldMkLst>
          <pc:docMk/>
          <pc:sldMk cId="53507145" sldId="276"/>
        </pc:sldMkLst>
      </pc:sldChg>
      <pc:sldChg chg="modNotes">
        <pc:chgData name="Vanessa Lewis" userId="S::vanessa.lewis@sunwestsd.ca::ff8e74ba-4c0f-474e-9f9f-82475ea22a19" providerId="AD" clId="Web-{A887B908-96FD-5EC9-42FA-49314817DD77}" dt="2020-01-28T15:48:37.899" v="14"/>
        <pc:sldMkLst>
          <pc:docMk/>
          <pc:sldMk cId="704309358" sldId="400"/>
        </pc:sldMkLst>
      </pc:sldChg>
      <pc:sldChg chg="modNotes">
        <pc:chgData name="Vanessa Lewis" userId="S::vanessa.lewis@sunwestsd.ca::ff8e74ba-4c0f-474e-9f9f-82475ea22a19" providerId="AD" clId="Web-{A887B908-96FD-5EC9-42FA-49314817DD77}" dt="2020-01-28T15:44:28.024" v="12"/>
        <pc:sldMkLst>
          <pc:docMk/>
          <pc:sldMk cId="1148802222" sldId="404"/>
        </pc:sldMkLst>
      </pc:sldChg>
      <pc:sldChg chg="modNotes">
        <pc:chgData name="Vanessa Lewis" userId="S::vanessa.lewis@sunwestsd.ca::ff8e74ba-4c0f-474e-9f9f-82475ea22a19" providerId="AD" clId="Web-{A887B908-96FD-5EC9-42FA-49314817DD77}" dt="2020-01-28T16:01:55.245" v="40"/>
        <pc:sldMkLst>
          <pc:docMk/>
          <pc:sldMk cId="957965267" sldId="421"/>
        </pc:sldMkLst>
      </pc:sldChg>
    </pc:docChg>
  </pc:docChgLst>
  <pc:docChgLst>
    <pc:chgData name="Vanessa Lewis" userId="S::vanessa.lewis@sunwestsd.ca::ff8e74ba-4c0f-474e-9f9f-82475ea22a19" providerId="AD" clId="Web-{038B147D-872B-03C9-0525-EF22D1929D5B}"/>
    <pc:docChg chg="modSld">
      <pc:chgData name="Vanessa Lewis" userId="S::vanessa.lewis@sunwestsd.ca::ff8e74ba-4c0f-474e-9f9f-82475ea22a19" providerId="AD" clId="Web-{038B147D-872B-03C9-0525-EF22D1929D5B}" dt="2020-01-24T16:00:34.874" v="272"/>
      <pc:docMkLst>
        <pc:docMk/>
      </pc:docMkLst>
      <pc:sldChg chg="addSp delSp modSp modNotes">
        <pc:chgData name="Vanessa Lewis" userId="S::vanessa.lewis@sunwestsd.ca::ff8e74ba-4c0f-474e-9f9f-82475ea22a19" providerId="AD" clId="Web-{038B147D-872B-03C9-0525-EF22D1929D5B}" dt="2020-01-24T16:00:34.874" v="272"/>
        <pc:sldMkLst>
          <pc:docMk/>
          <pc:sldMk cId="53507145" sldId="276"/>
        </pc:sldMkLst>
        <pc:spChg chg="add del mod">
          <ac:chgData name="Vanessa Lewis" userId="S::vanessa.lewis@sunwestsd.ca::ff8e74ba-4c0f-474e-9f9f-82475ea22a19" providerId="AD" clId="Web-{038B147D-872B-03C9-0525-EF22D1929D5B}" dt="2020-01-24T15:13:15.307" v="195" actId="20577"/>
          <ac:spMkLst>
            <pc:docMk/>
            <pc:sldMk cId="53507145" sldId="276"/>
            <ac:spMk id="3" creationId="{00000000-0000-0000-0000-000000000000}"/>
          </ac:spMkLst>
        </pc:spChg>
        <pc:picChg chg="mod">
          <ac:chgData name="Vanessa Lewis" userId="S::vanessa.lewis@sunwestsd.ca::ff8e74ba-4c0f-474e-9f9f-82475ea22a19" providerId="AD" clId="Web-{038B147D-872B-03C9-0525-EF22D1929D5B}" dt="2020-01-24T15:13:26.510" v="201" actId="1076"/>
          <ac:picMkLst>
            <pc:docMk/>
            <pc:sldMk cId="53507145" sldId="276"/>
            <ac:picMk id="4" creationId="{00000000-0000-0000-0000-000000000000}"/>
          </ac:picMkLst>
        </pc:picChg>
        <pc:picChg chg="add mod">
          <ac:chgData name="Vanessa Lewis" userId="S::vanessa.lewis@sunwestsd.ca::ff8e74ba-4c0f-474e-9f9f-82475ea22a19" providerId="AD" clId="Web-{038B147D-872B-03C9-0525-EF22D1929D5B}" dt="2020-01-24T15:13:24.244" v="200" actId="1076"/>
          <ac:picMkLst>
            <pc:docMk/>
            <pc:sldMk cId="53507145" sldId="276"/>
            <ac:picMk id="5" creationId="{8E6FE4D2-0F09-4D5A-83F2-84375424A15C}"/>
          </ac:picMkLst>
        </pc:picChg>
      </pc:sldChg>
    </pc:docChg>
  </pc:docChgLst>
  <pc:docChgLst>
    <pc:chgData name="Melissa Lander" userId="S::melissa.lander@sunwestsd.ca::323bedc8-6dbd-43ff-8fb4-d0d0bc8ac74d" providerId="AD" clId="Web-{A9D99C5F-4763-6365-1643-0A116A80FDF9}"/>
    <pc:docChg chg="addSld delSld modSld sldOrd">
      <pc:chgData name="Melissa Lander" userId="S::melissa.lander@sunwestsd.ca::323bedc8-6dbd-43ff-8fb4-d0d0bc8ac74d" providerId="AD" clId="Web-{A9D99C5F-4763-6365-1643-0A116A80FDF9}" dt="2020-01-20T21:00:46.638" v="3565"/>
      <pc:docMkLst>
        <pc:docMk/>
      </pc:docMkLst>
      <pc:sldChg chg="addSp delSp modSp mod setBg modClrScheme chgLayout">
        <pc:chgData name="Melissa Lander" userId="S::melissa.lander@sunwestsd.ca::323bedc8-6dbd-43ff-8fb4-d0d0bc8ac74d" providerId="AD" clId="Web-{A9D99C5F-4763-6365-1643-0A116A80FDF9}" dt="2020-01-20T19:29:47.291" v="718" actId="1076"/>
        <pc:sldMkLst>
          <pc:docMk/>
          <pc:sldMk cId="1440355687" sldId="260"/>
        </pc:sldMkLst>
        <pc:spChg chg="add del mod">
          <ac:chgData name="Melissa Lander" userId="S::melissa.lander@sunwestsd.ca::323bedc8-6dbd-43ff-8fb4-d0d0bc8ac74d" providerId="AD" clId="Web-{A9D99C5F-4763-6365-1643-0A116A80FDF9}" dt="2020-01-20T19:29:26.978" v="715"/>
          <ac:spMkLst>
            <pc:docMk/>
            <pc:sldMk cId="1440355687" sldId="260"/>
            <ac:spMk id="4" creationId="{12BC5DD0-234A-4E4A-97E0-7013AFB0C904}"/>
          </ac:spMkLst>
        </pc:spChg>
        <pc:spChg chg="mod">
          <ac:chgData name="Melissa Lander" userId="S::melissa.lander@sunwestsd.ca::323bedc8-6dbd-43ff-8fb4-d0d0bc8ac74d" providerId="AD" clId="Web-{A9D99C5F-4763-6365-1643-0A116A80FDF9}" dt="2020-01-20T19:28:14.853" v="614"/>
          <ac:spMkLst>
            <pc:docMk/>
            <pc:sldMk cId="1440355687" sldId="260"/>
            <ac:spMk id="13" creationId="{00000000-0000-0000-0000-000000000000}"/>
          </ac:spMkLst>
        </pc:spChg>
        <pc:spChg chg="mod">
          <ac:chgData name="Melissa Lander" userId="S::melissa.lander@sunwestsd.ca::323bedc8-6dbd-43ff-8fb4-d0d0bc8ac74d" providerId="AD" clId="Web-{A9D99C5F-4763-6365-1643-0A116A80FDF9}" dt="2020-01-20T19:29:47.291" v="718" actId="1076"/>
          <ac:spMkLst>
            <pc:docMk/>
            <pc:sldMk cId="1440355687" sldId="260"/>
            <ac:spMk id="14" creationId="{00000000-0000-0000-0000-000000000000}"/>
          </ac:spMkLst>
        </pc:spChg>
        <pc:picChg chg="add mod ord">
          <ac:chgData name="Melissa Lander" userId="S::melissa.lander@sunwestsd.ca::323bedc8-6dbd-43ff-8fb4-d0d0bc8ac74d" providerId="AD" clId="Web-{A9D99C5F-4763-6365-1643-0A116A80FDF9}" dt="2020-01-20T19:29:33.166" v="716" actId="1076"/>
          <ac:picMkLst>
            <pc:docMk/>
            <pc:sldMk cId="1440355687" sldId="260"/>
            <ac:picMk id="2" creationId="{822CCF27-5981-4961-8F3E-7C9D22247D05}"/>
          </ac:picMkLst>
        </pc:picChg>
      </pc:sldChg>
      <pc:sldChg chg="modSp">
        <pc:chgData name="Melissa Lander" userId="S::melissa.lander@sunwestsd.ca::323bedc8-6dbd-43ff-8fb4-d0d0bc8ac74d" providerId="AD" clId="Web-{A9D99C5F-4763-6365-1643-0A116A80FDF9}" dt="2020-01-20T20:03:56.964" v="2432" actId="20577"/>
        <pc:sldMkLst>
          <pc:docMk/>
          <pc:sldMk cId="3240797513" sldId="264"/>
        </pc:sldMkLst>
        <pc:spChg chg="mod">
          <ac:chgData name="Melissa Lander" userId="S::melissa.lander@sunwestsd.ca::323bedc8-6dbd-43ff-8fb4-d0d0bc8ac74d" providerId="AD" clId="Web-{A9D99C5F-4763-6365-1643-0A116A80FDF9}" dt="2020-01-20T20:03:56.964" v="2432" actId="20577"/>
          <ac:spMkLst>
            <pc:docMk/>
            <pc:sldMk cId="3240797513" sldId="264"/>
            <ac:spMk id="14" creationId="{00000000-0000-0000-0000-000000000000}"/>
          </ac:spMkLst>
        </pc:spChg>
      </pc:sldChg>
      <pc:sldChg chg="modSp">
        <pc:chgData name="Melissa Lander" userId="S::melissa.lander@sunwestsd.ca::323bedc8-6dbd-43ff-8fb4-d0d0bc8ac74d" providerId="AD" clId="Web-{A9D99C5F-4763-6365-1643-0A116A80FDF9}" dt="2020-01-20T20:07:31.683" v="2485" actId="1076"/>
        <pc:sldMkLst>
          <pc:docMk/>
          <pc:sldMk cId="3891631461" sldId="277"/>
        </pc:sldMkLst>
        <pc:spChg chg="mod">
          <ac:chgData name="Melissa Lander" userId="S::melissa.lander@sunwestsd.ca::323bedc8-6dbd-43ff-8fb4-d0d0bc8ac74d" providerId="AD" clId="Web-{A9D99C5F-4763-6365-1643-0A116A80FDF9}" dt="2020-01-20T20:07:31.683" v="2485" actId="1076"/>
          <ac:spMkLst>
            <pc:docMk/>
            <pc:sldMk cId="3891631461" sldId="277"/>
            <ac:spMk id="4" creationId="{00000000-0000-0000-0000-000000000000}"/>
          </ac:spMkLst>
        </pc:spChg>
      </pc:sldChg>
      <pc:sldChg chg="addSp delSp modSp">
        <pc:chgData name="Melissa Lander" userId="S::melissa.lander@sunwestsd.ca::323bedc8-6dbd-43ff-8fb4-d0d0bc8ac74d" providerId="AD" clId="Web-{A9D99C5F-4763-6365-1643-0A116A80FDF9}" dt="2020-01-20T20:04:53.558" v="2446" actId="20577"/>
        <pc:sldMkLst>
          <pc:docMk/>
          <pc:sldMk cId="1680593358" sldId="280"/>
        </pc:sldMkLst>
        <pc:spChg chg="mod">
          <ac:chgData name="Melissa Lander" userId="S::melissa.lander@sunwestsd.ca::323bedc8-6dbd-43ff-8fb4-d0d0bc8ac74d" providerId="AD" clId="Web-{A9D99C5F-4763-6365-1643-0A116A80FDF9}" dt="2020-01-20T20:04:38.495" v="2443" actId="1076"/>
          <ac:spMkLst>
            <pc:docMk/>
            <pc:sldMk cId="1680593358" sldId="280"/>
            <ac:spMk id="3" creationId="{00000000-0000-0000-0000-000000000000}"/>
          </ac:spMkLst>
        </pc:spChg>
        <pc:spChg chg="mod">
          <ac:chgData name="Melissa Lander" userId="S::melissa.lander@sunwestsd.ca::323bedc8-6dbd-43ff-8fb4-d0d0bc8ac74d" providerId="AD" clId="Web-{A9D99C5F-4763-6365-1643-0A116A80FDF9}" dt="2020-01-20T20:04:53.558" v="2446" actId="20577"/>
          <ac:spMkLst>
            <pc:docMk/>
            <pc:sldMk cId="1680593358" sldId="280"/>
            <ac:spMk id="4" creationId="{00000000-0000-0000-0000-000000000000}"/>
          </ac:spMkLst>
        </pc:spChg>
        <pc:spChg chg="del">
          <ac:chgData name="Melissa Lander" userId="S::melissa.lander@sunwestsd.ca::323bedc8-6dbd-43ff-8fb4-d0d0bc8ac74d" providerId="AD" clId="Web-{A9D99C5F-4763-6365-1643-0A116A80FDF9}" dt="2020-01-20T20:04:22.277" v="2436"/>
          <ac:spMkLst>
            <pc:docMk/>
            <pc:sldMk cId="1680593358" sldId="280"/>
            <ac:spMk id="6" creationId="{00000000-0000-0000-0000-000000000000}"/>
          </ac:spMkLst>
        </pc:spChg>
        <pc:spChg chg="add del mod">
          <ac:chgData name="Melissa Lander" userId="S::melissa.lander@sunwestsd.ca::323bedc8-6dbd-43ff-8fb4-d0d0bc8ac74d" providerId="AD" clId="Web-{A9D99C5F-4763-6365-1643-0A116A80FDF9}" dt="2020-01-20T20:04:30.261" v="2439"/>
          <ac:spMkLst>
            <pc:docMk/>
            <pc:sldMk cId="1680593358" sldId="280"/>
            <ac:spMk id="7" creationId="{CEF68F2E-AB26-41E8-BDD9-4D98AD580309}"/>
          </ac:spMkLst>
        </pc:spChg>
      </pc:sldChg>
      <pc:sldChg chg="modSp">
        <pc:chgData name="Melissa Lander" userId="S::melissa.lander@sunwestsd.ca::323bedc8-6dbd-43ff-8fb4-d0d0bc8ac74d" providerId="AD" clId="Web-{A9D99C5F-4763-6365-1643-0A116A80FDF9}" dt="2020-01-20T20:10:12.652" v="2550" actId="20577"/>
        <pc:sldMkLst>
          <pc:docMk/>
          <pc:sldMk cId="601608362" sldId="317"/>
        </pc:sldMkLst>
        <pc:spChg chg="mod">
          <ac:chgData name="Melissa Lander" userId="S::melissa.lander@sunwestsd.ca::323bedc8-6dbd-43ff-8fb4-d0d0bc8ac74d" providerId="AD" clId="Web-{A9D99C5F-4763-6365-1643-0A116A80FDF9}" dt="2020-01-20T20:10:12.652" v="2550" actId="20577"/>
          <ac:spMkLst>
            <pc:docMk/>
            <pc:sldMk cId="601608362" sldId="317"/>
            <ac:spMk id="5" creationId="{00000000-0000-0000-0000-000000000000}"/>
          </ac:spMkLst>
        </pc:spChg>
      </pc:sldChg>
      <pc:sldChg chg="del mod ord modShow">
        <pc:chgData name="Melissa Lander" userId="S::melissa.lander@sunwestsd.ca::323bedc8-6dbd-43ff-8fb4-d0d0bc8ac74d" providerId="AD" clId="Web-{A9D99C5F-4763-6365-1643-0A116A80FDF9}" dt="2020-01-20T19:26:12.556" v="584"/>
        <pc:sldMkLst>
          <pc:docMk/>
          <pc:sldMk cId="3277679832" sldId="331"/>
        </pc:sldMkLst>
      </pc:sldChg>
      <pc:sldChg chg="ord">
        <pc:chgData name="Melissa Lander" userId="S::melissa.lander@sunwestsd.ca::323bedc8-6dbd-43ff-8fb4-d0d0bc8ac74d" providerId="AD" clId="Web-{A9D99C5F-4763-6365-1643-0A116A80FDF9}" dt="2020-01-20T19:19:40.962" v="238"/>
        <pc:sldMkLst>
          <pc:docMk/>
          <pc:sldMk cId="628618334" sldId="332"/>
        </pc:sldMkLst>
      </pc:sldChg>
      <pc:sldChg chg="ord">
        <pc:chgData name="Melissa Lander" userId="S::melissa.lander@sunwestsd.ca::323bedc8-6dbd-43ff-8fb4-d0d0bc8ac74d" providerId="AD" clId="Web-{A9D99C5F-4763-6365-1643-0A116A80FDF9}" dt="2020-01-20T19:19:42.196" v="239"/>
        <pc:sldMkLst>
          <pc:docMk/>
          <pc:sldMk cId="2900111624" sldId="333"/>
        </pc:sldMkLst>
      </pc:sldChg>
      <pc:sldChg chg="modSp">
        <pc:chgData name="Melissa Lander" userId="S::melissa.lander@sunwestsd.ca::323bedc8-6dbd-43ff-8fb4-d0d0bc8ac74d" providerId="AD" clId="Web-{A9D99C5F-4763-6365-1643-0A116A80FDF9}" dt="2020-01-20T19:48:01.807" v="1635" actId="20577"/>
        <pc:sldMkLst>
          <pc:docMk/>
          <pc:sldMk cId="1079005664" sldId="337"/>
        </pc:sldMkLst>
        <pc:spChg chg="mod">
          <ac:chgData name="Melissa Lander" userId="S::melissa.lander@sunwestsd.ca::323bedc8-6dbd-43ff-8fb4-d0d0bc8ac74d" providerId="AD" clId="Web-{A9D99C5F-4763-6365-1643-0A116A80FDF9}" dt="2020-01-20T19:47:53.995" v="1631" actId="20577"/>
          <ac:spMkLst>
            <pc:docMk/>
            <pc:sldMk cId="1079005664" sldId="337"/>
            <ac:spMk id="2" creationId="{ABB3C8C4-2BC5-431E-B486-E00A25DC3B23}"/>
          </ac:spMkLst>
        </pc:spChg>
        <pc:spChg chg="mod">
          <ac:chgData name="Melissa Lander" userId="S::melissa.lander@sunwestsd.ca::323bedc8-6dbd-43ff-8fb4-d0d0bc8ac74d" providerId="AD" clId="Web-{A9D99C5F-4763-6365-1643-0A116A80FDF9}" dt="2020-01-20T19:48:01.807" v="1635" actId="20577"/>
          <ac:spMkLst>
            <pc:docMk/>
            <pc:sldMk cId="1079005664" sldId="337"/>
            <ac:spMk id="3" creationId="{9D6D4FA1-5656-4CD1-97D7-D87F81BB5B27}"/>
          </ac:spMkLst>
        </pc:spChg>
      </pc:sldChg>
      <pc:sldChg chg="modSp">
        <pc:chgData name="Melissa Lander" userId="S::melissa.lander@sunwestsd.ca::323bedc8-6dbd-43ff-8fb4-d0d0bc8ac74d" providerId="AD" clId="Web-{A9D99C5F-4763-6365-1643-0A116A80FDF9}" dt="2020-01-20T19:52:12.276" v="1749" actId="1076"/>
        <pc:sldMkLst>
          <pc:docMk/>
          <pc:sldMk cId="4212687065" sldId="338"/>
        </pc:sldMkLst>
        <pc:spChg chg="mod">
          <ac:chgData name="Melissa Lander" userId="S::melissa.lander@sunwestsd.ca::323bedc8-6dbd-43ff-8fb4-d0d0bc8ac74d" providerId="AD" clId="Web-{A9D99C5F-4763-6365-1643-0A116A80FDF9}" dt="2020-01-20T19:51:59.995" v="1747" actId="20577"/>
          <ac:spMkLst>
            <pc:docMk/>
            <pc:sldMk cId="4212687065" sldId="338"/>
            <ac:spMk id="3" creationId="{74758AC9-E290-426C-AB1A-D3984905BD80}"/>
          </ac:spMkLst>
        </pc:spChg>
        <pc:spChg chg="mod">
          <ac:chgData name="Melissa Lander" userId="S::melissa.lander@sunwestsd.ca::323bedc8-6dbd-43ff-8fb4-d0d0bc8ac74d" providerId="AD" clId="Web-{A9D99C5F-4763-6365-1643-0A116A80FDF9}" dt="2020-01-20T19:52:12.276" v="1749" actId="1076"/>
          <ac:spMkLst>
            <pc:docMk/>
            <pc:sldMk cId="4212687065" sldId="338"/>
            <ac:spMk id="4" creationId="{915E1463-D1B2-469C-8B24-581505FC6F21}"/>
          </ac:spMkLst>
        </pc:spChg>
      </pc:sldChg>
      <pc:sldChg chg="modSp ord">
        <pc:chgData name="Melissa Lander" userId="S::melissa.lander@sunwestsd.ca::323bedc8-6dbd-43ff-8fb4-d0d0bc8ac74d" providerId="AD" clId="Web-{A9D99C5F-4763-6365-1643-0A116A80FDF9}" dt="2020-01-20T19:39:55.104" v="975"/>
        <pc:sldMkLst>
          <pc:docMk/>
          <pc:sldMk cId="2702687696" sldId="344"/>
        </pc:sldMkLst>
        <pc:graphicFrameChg chg="mod">
          <ac:chgData name="Melissa Lander" userId="S::melissa.lander@sunwestsd.ca::323bedc8-6dbd-43ff-8fb4-d0d0bc8ac74d" providerId="AD" clId="Web-{A9D99C5F-4763-6365-1643-0A116A80FDF9}" dt="2020-01-20T19:32:26.556" v="748" actId="1076"/>
          <ac:graphicFrameMkLst>
            <pc:docMk/>
            <pc:sldMk cId="2702687696" sldId="344"/>
            <ac:graphicFrameMk id="658" creationId="{82F2D3E1-B976-4C36-96B2-18707FCAF2BE}"/>
          </ac:graphicFrameMkLst>
        </pc:graphicFrameChg>
      </pc:sldChg>
      <pc:sldChg chg="ord">
        <pc:chgData name="Melissa Lander" userId="S::melissa.lander@sunwestsd.ca::323bedc8-6dbd-43ff-8fb4-d0d0bc8ac74d" providerId="AD" clId="Web-{A9D99C5F-4763-6365-1643-0A116A80FDF9}" dt="2020-01-20T20:04:04.324" v="2434"/>
        <pc:sldMkLst>
          <pc:docMk/>
          <pc:sldMk cId="3001938404" sldId="345"/>
        </pc:sldMkLst>
      </pc:sldChg>
      <pc:sldChg chg="addSp delSp modSp">
        <pc:chgData name="Melissa Lander" userId="S::melissa.lander@sunwestsd.ca::323bedc8-6dbd-43ff-8fb4-d0d0bc8ac74d" providerId="AD" clId="Web-{A9D99C5F-4763-6365-1643-0A116A80FDF9}" dt="2020-01-20T20:06:29.839" v="2474" actId="20577"/>
        <pc:sldMkLst>
          <pc:docMk/>
          <pc:sldMk cId="63304672" sldId="347"/>
        </pc:sldMkLst>
        <pc:spChg chg="mod">
          <ac:chgData name="Melissa Lander" userId="S::melissa.lander@sunwestsd.ca::323bedc8-6dbd-43ff-8fb4-d0d0bc8ac74d" providerId="AD" clId="Web-{A9D99C5F-4763-6365-1643-0A116A80FDF9}" dt="2020-01-20T20:06:23.589" v="2471" actId="1076"/>
          <ac:spMkLst>
            <pc:docMk/>
            <pc:sldMk cId="63304672" sldId="347"/>
            <ac:spMk id="5" creationId="{00000000-0000-0000-0000-000000000000}"/>
          </ac:spMkLst>
        </pc:spChg>
        <pc:spChg chg="del">
          <ac:chgData name="Melissa Lander" userId="S::melissa.lander@sunwestsd.ca::323bedc8-6dbd-43ff-8fb4-d0d0bc8ac74d" providerId="AD" clId="Web-{A9D99C5F-4763-6365-1643-0A116A80FDF9}" dt="2020-01-20T20:06:09.089" v="2468"/>
          <ac:spMkLst>
            <pc:docMk/>
            <pc:sldMk cId="63304672" sldId="347"/>
            <ac:spMk id="6" creationId="{00000000-0000-0000-0000-000000000000}"/>
          </ac:spMkLst>
        </pc:spChg>
        <pc:spChg chg="add del mod">
          <ac:chgData name="Melissa Lander" userId="S::melissa.lander@sunwestsd.ca::323bedc8-6dbd-43ff-8fb4-d0d0bc8ac74d" providerId="AD" clId="Web-{A9D99C5F-4763-6365-1643-0A116A80FDF9}" dt="2020-01-20T20:06:13.199" v="2469"/>
          <ac:spMkLst>
            <pc:docMk/>
            <pc:sldMk cId="63304672" sldId="347"/>
            <ac:spMk id="7" creationId="{1091D757-F25A-40A0-ACC7-E6926521D086}"/>
          </ac:spMkLst>
        </pc:spChg>
        <pc:spChg chg="mod">
          <ac:chgData name="Melissa Lander" userId="S::melissa.lander@sunwestsd.ca::323bedc8-6dbd-43ff-8fb4-d0d0bc8ac74d" providerId="AD" clId="Web-{A9D99C5F-4763-6365-1643-0A116A80FDF9}" dt="2020-01-20T20:06:29.839" v="2474" actId="20577"/>
          <ac:spMkLst>
            <pc:docMk/>
            <pc:sldMk cId="63304672" sldId="347"/>
            <ac:spMk id="9" creationId="{916C9816-081B-4521-823F-F8E56F062425}"/>
          </ac:spMkLst>
        </pc:spChg>
      </pc:sldChg>
      <pc:sldChg chg="addSp delSp modSp">
        <pc:chgData name="Melissa Lander" userId="S::melissa.lander@sunwestsd.ca::323bedc8-6dbd-43ff-8fb4-d0d0bc8ac74d" providerId="AD" clId="Web-{A9D99C5F-4763-6365-1643-0A116A80FDF9}" dt="2020-01-20T19:13:53.384" v="24" actId="14100"/>
        <pc:sldMkLst>
          <pc:docMk/>
          <pc:sldMk cId="3960465612" sldId="354"/>
        </pc:sldMkLst>
        <pc:spChg chg="add del mod">
          <ac:chgData name="Melissa Lander" userId="S::melissa.lander@sunwestsd.ca::323bedc8-6dbd-43ff-8fb4-d0d0bc8ac74d" providerId="AD" clId="Web-{A9D99C5F-4763-6365-1643-0A116A80FDF9}" dt="2020-01-20T19:12:50.274" v="9"/>
          <ac:spMkLst>
            <pc:docMk/>
            <pc:sldMk cId="3960465612" sldId="354"/>
            <ac:spMk id="7" creationId="{D4461862-A508-441C-BD53-C863CB8BF846}"/>
          </ac:spMkLst>
        </pc:spChg>
        <pc:picChg chg="mod">
          <ac:chgData name="Melissa Lander" userId="S::melissa.lander@sunwestsd.ca::323bedc8-6dbd-43ff-8fb4-d0d0bc8ac74d" providerId="AD" clId="Web-{A9D99C5F-4763-6365-1643-0A116A80FDF9}" dt="2020-01-20T19:13:47.634" v="23" actId="1076"/>
          <ac:picMkLst>
            <pc:docMk/>
            <pc:sldMk cId="3960465612" sldId="354"/>
            <ac:picMk id="4" creationId="{5A0F3231-8D5E-414F-BBC5-6DB6B25E56DE}"/>
          </ac:picMkLst>
        </pc:picChg>
        <pc:picChg chg="add del mod modCrop">
          <ac:chgData name="Melissa Lander" userId="S::melissa.lander@sunwestsd.ca::323bedc8-6dbd-43ff-8fb4-d0d0bc8ac74d" providerId="AD" clId="Web-{A9D99C5F-4763-6365-1643-0A116A80FDF9}" dt="2020-01-20T19:12:37.899" v="5"/>
          <ac:picMkLst>
            <pc:docMk/>
            <pc:sldMk cId="3960465612" sldId="354"/>
            <ac:picMk id="5" creationId="{BA0DB7CE-10A4-45E2-8DFD-F9602A21BAB6}"/>
          </ac:picMkLst>
        </pc:picChg>
        <pc:picChg chg="add mod modCrop">
          <ac:chgData name="Melissa Lander" userId="S::melissa.lander@sunwestsd.ca::323bedc8-6dbd-43ff-8fb4-d0d0bc8ac74d" providerId="AD" clId="Web-{A9D99C5F-4763-6365-1643-0A116A80FDF9}" dt="2020-01-20T19:13:53.384" v="24" actId="14100"/>
          <ac:picMkLst>
            <pc:docMk/>
            <pc:sldMk cId="3960465612" sldId="354"/>
            <ac:picMk id="8" creationId="{73E152BF-BC47-470F-BFD2-CF75EE1C3AB7}"/>
          </ac:picMkLst>
        </pc:picChg>
      </pc:sldChg>
      <pc:sldChg chg="modSp">
        <pc:chgData name="Melissa Lander" userId="S::melissa.lander@sunwestsd.ca::323bedc8-6dbd-43ff-8fb4-d0d0bc8ac74d" providerId="AD" clId="Web-{A9D99C5F-4763-6365-1643-0A116A80FDF9}" dt="2020-01-20T20:09:24.839" v="2498" actId="20577"/>
        <pc:sldMkLst>
          <pc:docMk/>
          <pc:sldMk cId="3098231804" sldId="366"/>
        </pc:sldMkLst>
        <pc:spChg chg="mod">
          <ac:chgData name="Melissa Lander" userId="S::melissa.lander@sunwestsd.ca::323bedc8-6dbd-43ff-8fb4-d0d0bc8ac74d" providerId="AD" clId="Web-{A9D99C5F-4763-6365-1643-0A116A80FDF9}" dt="2020-01-20T20:09:09.183" v="2488" actId="20577"/>
          <ac:spMkLst>
            <pc:docMk/>
            <pc:sldMk cId="3098231804" sldId="366"/>
            <ac:spMk id="2" creationId="{73E76DF3-5822-4739-923C-EF3B6CF76AD2}"/>
          </ac:spMkLst>
        </pc:spChg>
        <pc:spChg chg="mod">
          <ac:chgData name="Melissa Lander" userId="S::melissa.lander@sunwestsd.ca::323bedc8-6dbd-43ff-8fb4-d0d0bc8ac74d" providerId="AD" clId="Web-{A9D99C5F-4763-6365-1643-0A116A80FDF9}" dt="2020-01-20T20:09:24.839" v="2498" actId="20577"/>
          <ac:spMkLst>
            <pc:docMk/>
            <pc:sldMk cId="3098231804" sldId="366"/>
            <ac:spMk id="3" creationId="{16226255-2BBB-41C4-94E9-BDCE23A1B9F4}"/>
          </ac:spMkLst>
        </pc:spChg>
      </pc:sldChg>
      <pc:sldChg chg="modSp">
        <pc:chgData name="Melissa Lander" userId="S::melissa.lander@sunwestsd.ca::323bedc8-6dbd-43ff-8fb4-d0d0bc8ac74d" providerId="AD" clId="Web-{A9D99C5F-4763-6365-1643-0A116A80FDF9}" dt="2020-01-20T19:59:51.870" v="2228" actId="20577"/>
        <pc:sldMkLst>
          <pc:docMk/>
          <pc:sldMk cId="271052941" sldId="379"/>
        </pc:sldMkLst>
        <pc:spChg chg="mod">
          <ac:chgData name="Melissa Lander" userId="S::melissa.lander@sunwestsd.ca::323bedc8-6dbd-43ff-8fb4-d0d0bc8ac74d" providerId="AD" clId="Web-{A9D99C5F-4763-6365-1643-0A116A80FDF9}" dt="2020-01-20T19:55:18.480" v="1865" actId="20577"/>
          <ac:spMkLst>
            <pc:docMk/>
            <pc:sldMk cId="271052941" sldId="379"/>
            <ac:spMk id="2" creationId="{00000000-0000-0000-0000-000000000000}"/>
          </ac:spMkLst>
        </pc:spChg>
        <pc:spChg chg="mod">
          <ac:chgData name="Melissa Lander" userId="S::melissa.lander@sunwestsd.ca::323bedc8-6dbd-43ff-8fb4-d0d0bc8ac74d" providerId="AD" clId="Web-{A9D99C5F-4763-6365-1643-0A116A80FDF9}" dt="2020-01-20T19:58:05.823" v="2194" actId="1076"/>
          <ac:spMkLst>
            <pc:docMk/>
            <pc:sldMk cId="271052941" sldId="379"/>
            <ac:spMk id="3" creationId="{00000000-0000-0000-0000-000000000000}"/>
          </ac:spMkLst>
        </pc:spChg>
        <pc:spChg chg="mod">
          <ac:chgData name="Melissa Lander" userId="S::melissa.lander@sunwestsd.ca::323bedc8-6dbd-43ff-8fb4-d0d0bc8ac74d" providerId="AD" clId="Web-{A9D99C5F-4763-6365-1643-0A116A80FDF9}" dt="2020-01-20T19:59:51.870" v="2228" actId="20577"/>
          <ac:spMkLst>
            <pc:docMk/>
            <pc:sldMk cId="271052941" sldId="379"/>
            <ac:spMk id="4" creationId="{00000000-0000-0000-0000-000000000000}"/>
          </ac:spMkLst>
        </pc:spChg>
      </pc:sldChg>
      <pc:sldChg chg="addSp delSp modSp new ord">
        <pc:chgData name="Melissa Lander" userId="S::melissa.lander@sunwestsd.ca::323bedc8-6dbd-43ff-8fb4-d0d0bc8ac74d" providerId="AD" clId="Web-{A9D99C5F-4763-6365-1643-0A116A80FDF9}" dt="2020-01-20T19:46:11.948" v="1508" actId="1076"/>
        <pc:sldMkLst>
          <pc:docMk/>
          <pc:sldMk cId="3078939182" sldId="381"/>
        </pc:sldMkLst>
        <pc:spChg chg="mod">
          <ac:chgData name="Melissa Lander" userId="S::melissa.lander@sunwestsd.ca::323bedc8-6dbd-43ff-8fb4-d0d0bc8ac74d" providerId="AD" clId="Web-{A9D99C5F-4763-6365-1643-0A116A80FDF9}" dt="2020-01-20T19:45:58.916" v="1501" actId="20577"/>
          <ac:spMkLst>
            <pc:docMk/>
            <pc:sldMk cId="3078939182" sldId="381"/>
            <ac:spMk id="2" creationId="{72DDE9FE-DD0D-4A8E-94F1-90B87D10A25B}"/>
          </ac:spMkLst>
        </pc:spChg>
        <pc:spChg chg="mod">
          <ac:chgData name="Melissa Lander" userId="S::melissa.lander@sunwestsd.ca::323bedc8-6dbd-43ff-8fb4-d0d0bc8ac74d" providerId="AD" clId="Web-{A9D99C5F-4763-6365-1643-0A116A80FDF9}" dt="2020-01-20T19:46:11.948" v="1508" actId="1076"/>
          <ac:spMkLst>
            <pc:docMk/>
            <pc:sldMk cId="3078939182" sldId="381"/>
            <ac:spMk id="3" creationId="{57F318AB-6FB7-4E50-B200-22C1C114AC2D}"/>
          </ac:spMkLst>
        </pc:spChg>
        <pc:graphicFrameChg chg="add del mod modGraphic">
          <ac:chgData name="Melissa Lander" userId="S::melissa.lander@sunwestsd.ca::323bedc8-6dbd-43ff-8fb4-d0d0bc8ac74d" providerId="AD" clId="Web-{A9D99C5F-4763-6365-1643-0A116A80FDF9}" dt="2020-01-20T19:45:23.620" v="1448"/>
          <ac:graphicFrameMkLst>
            <pc:docMk/>
            <pc:sldMk cId="3078939182" sldId="381"/>
            <ac:graphicFrameMk id="4" creationId="{56481E19-9C04-4F37-8B33-C756BDD0EFD7}"/>
          </ac:graphicFrameMkLst>
        </pc:graphicFrameChg>
      </pc:sldChg>
      <pc:sldChg chg="addSp delSp modSp new mod setBg modClrScheme chgLayout">
        <pc:chgData name="Melissa Lander" userId="S::melissa.lander@sunwestsd.ca::323bedc8-6dbd-43ff-8fb4-d0d0bc8ac74d" providerId="AD" clId="Web-{A9D99C5F-4763-6365-1643-0A116A80FDF9}" dt="2020-01-20T20:26:15.153" v="2983" actId="14100"/>
        <pc:sldMkLst>
          <pc:docMk/>
          <pc:sldMk cId="2952499942" sldId="382"/>
        </pc:sldMkLst>
        <pc:spChg chg="mod">
          <ac:chgData name="Melissa Lander" userId="S::melissa.lander@sunwestsd.ca::323bedc8-6dbd-43ff-8fb4-d0d0bc8ac74d" providerId="AD" clId="Web-{A9D99C5F-4763-6365-1643-0A116A80FDF9}" dt="2020-01-20T20:26:15.153" v="2983" actId="14100"/>
          <ac:spMkLst>
            <pc:docMk/>
            <pc:sldMk cId="2952499942" sldId="382"/>
            <ac:spMk id="2" creationId="{62AC5371-46D9-4564-940A-0BF048B0D377}"/>
          </ac:spMkLst>
        </pc:spChg>
        <pc:spChg chg="del mod">
          <ac:chgData name="Melissa Lander" userId="S::melissa.lander@sunwestsd.ca::323bedc8-6dbd-43ff-8fb4-d0d0bc8ac74d" providerId="AD" clId="Web-{A9D99C5F-4763-6365-1643-0A116A80FDF9}" dt="2020-01-20T20:15:22.433" v="2567"/>
          <ac:spMkLst>
            <pc:docMk/>
            <pc:sldMk cId="2952499942" sldId="382"/>
            <ac:spMk id="3" creationId="{FAD91885-9254-4736-877C-E0DD6AD57367}"/>
          </ac:spMkLst>
        </pc:spChg>
        <pc:spChg chg="add del mod">
          <ac:chgData name="Melissa Lander" userId="S::melissa.lander@sunwestsd.ca::323bedc8-6dbd-43ff-8fb4-d0d0bc8ac74d" providerId="AD" clId="Web-{A9D99C5F-4763-6365-1643-0A116A80FDF9}" dt="2020-01-20T20:15:29.777" v="2571"/>
          <ac:spMkLst>
            <pc:docMk/>
            <pc:sldMk cId="2952499942" sldId="382"/>
            <ac:spMk id="6" creationId="{329E8DB7-DA6B-442F-A7A4-67BA97403427}"/>
          </ac:spMkLst>
        </pc:spChg>
        <pc:spChg chg="add mod">
          <ac:chgData name="Melissa Lander" userId="S::melissa.lander@sunwestsd.ca::323bedc8-6dbd-43ff-8fb4-d0d0bc8ac74d" providerId="AD" clId="Web-{A9D99C5F-4763-6365-1643-0A116A80FDF9}" dt="2020-01-20T20:25:26.668" v="2954" actId="1076"/>
          <ac:spMkLst>
            <pc:docMk/>
            <pc:sldMk cId="2952499942" sldId="382"/>
            <ac:spMk id="8" creationId="{3861DEF5-6E15-4617-B05F-99B2F1886719}"/>
          </ac:spMkLst>
        </pc:spChg>
        <pc:picChg chg="add mod ord">
          <ac:chgData name="Melissa Lander" userId="S::melissa.lander@sunwestsd.ca::323bedc8-6dbd-43ff-8fb4-d0d0bc8ac74d" providerId="AD" clId="Web-{A9D99C5F-4763-6365-1643-0A116A80FDF9}" dt="2020-01-20T20:18:39.684" v="2895" actId="1076"/>
          <ac:picMkLst>
            <pc:docMk/>
            <pc:sldMk cId="2952499942" sldId="382"/>
            <ac:picMk id="4" creationId="{6B787243-A2E8-4B06-859D-5E97E4330B4D}"/>
          </ac:picMkLst>
        </pc:picChg>
      </pc:sldChg>
      <pc:sldChg chg="modSp new">
        <pc:chgData name="Melissa Lander" userId="S::melissa.lander@sunwestsd.ca::323bedc8-6dbd-43ff-8fb4-d0d0bc8ac74d" providerId="AD" clId="Web-{A9D99C5F-4763-6365-1643-0A116A80FDF9}" dt="2020-01-20T20:57:35.857" v="3510" actId="20577"/>
        <pc:sldMkLst>
          <pc:docMk/>
          <pc:sldMk cId="3274275415" sldId="383"/>
        </pc:sldMkLst>
        <pc:spChg chg="mod">
          <ac:chgData name="Melissa Lander" userId="S::melissa.lander@sunwestsd.ca::323bedc8-6dbd-43ff-8fb4-d0d0bc8ac74d" providerId="AD" clId="Web-{A9D99C5F-4763-6365-1643-0A116A80FDF9}" dt="2020-01-20T20:56:59.419" v="3491" actId="20577"/>
          <ac:spMkLst>
            <pc:docMk/>
            <pc:sldMk cId="3274275415" sldId="383"/>
            <ac:spMk id="2" creationId="{2AF15A9D-4130-4FE6-8BE1-A21C46084DA0}"/>
          </ac:spMkLst>
        </pc:spChg>
        <pc:spChg chg="mod">
          <ac:chgData name="Melissa Lander" userId="S::melissa.lander@sunwestsd.ca::323bedc8-6dbd-43ff-8fb4-d0d0bc8ac74d" providerId="AD" clId="Web-{A9D99C5F-4763-6365-1643-0A116A80FDF9}" dt="2020-01-20T20:57:35.857" v="3510" actId="20577"/>
          <ac:spMkLst>
            <pc:docMk/>
            <pc:sldMk cId="3274275415" sldId="383"/>
            <ac:spMk id="3" creationId="{7541BF85-1D5D-4B1A-97C9-6872ED81F8ED}"/>
          </ac:spMkLst>
        </pc:spChg>
      </pc:sldChg>
      <pc:sldChg chg="delSp modSp new mod ord modClrScheme chgLayout">
        <pc:chgData name="Melissa Lander" userId="S::melissa.lander@sunwestsd.ca::323bedc8-6dbd-43ff-8fb4-d0d0bc8ac74d" providerId="AD" clId="Web-{A9D99C5F-4763-6365-1643-0A116A80FDF9}" dt="2020-01-20T19:19:00.790" v="237"/>
        <pc:sldMkLst>
          <pc:docMk/>
          <pc:sldMk cId="685241703" sldId="384"/>
        </pc:sldMkLst>
        <pc:spChg chg="mod ord">
          <ac:chgData name="Melissa Lander" userId="S::melissa.lander@sunwestsd.ca::323bedc8-6dbd-43ff-8fb4-d0d0bc8ac74d" providerId="AD" clId="Web-{A9D99C5F-4763-6365-1643-0A116A80FDF9}" dt="2020-01-20T19:16:35.571" v="229" actId="20577"/>
          <ac:spMkLst>
            <pc:docMk/>
            <pc:sldMk cId="685241703" sldId="384"/>
            <ac:spMk id="2" creationId="{5757127D-BAAE-43F6-B2A5-18B0D37C8DF0}"/>
          </ac:spMkLst>
        </pc:spChg>
        <pc:spChg chg="mod ord">
          <ac:chgData name="Melissa Lander" userId="S::melissa.lander@sunwestsd.ca::323bedc8-6dbd-43ff-8fb4-d0d0bc8ac74d" providerId="AD" clId="Web-{A9D99C5F-4763-6365-1643-0A116A80FDF9}" dt="2020-01-20T19:17:45.446" v="234" actId="20577"/>
          <ac:spMkLst>
            <pc:docMk/>
            <pc:sldMk cId="685241703" sldId="384"/>
            <ac:spMk id="3" creationId="{110D87FF-602D-496C-9A6F-B77B3EF0E815}"/>
          </ac:spMkLst>
        </pc:spChg>
        <pc:spChg chg="del">
          <ac:chgData name="Melissa Lander" userId="S::melissa.lander@sunwestsd.ca::323bedc8-6dbd-43ff-8fb4-d0d0bc8ac74d" providerId="AD" clId="Web-{A9D99C5F-4763-6365-1643-0A116A80FDF9}" dt="2020-01-20T19:16:30.134" v="202"/>
          <ac:spMkLst>
            <pc:docMk/>
            <pc:sldMk cId="685241703" sldId="384"/>
            <ac:spMk id="4" creationId="{9D423570-738E-4ACC-BD5E-148C6CCBA441}"/>
          </ac:spMkLst>
        </pc:spChg>
      </pc:sldChg>
      <pc:sldChg chg="addSp delSp modSp new mod modClrScheme chgLayout">
        <pc:chgData name="Melissa Lander" userId="S::melissa.lander@sunwestsd.ca::323bedc8-6dbd-43ff-8fb4-d0d0bc8ac74d" providerId="AD" clId="Web-{A9D99C5F-4763-6365-1643-0A116A80FDF9}" dt="2020-01-20T19:32:27.525" v="749" actId="1076"/>
        <pc:sldMkLst>
          <pc:docMk/>
          <pc:sldMk cId="3103200380" sldId="385"/>
        </pc:sldMkLst>
        <pc:spChg chg="mod ord">
          <ac:chgData name="Melissa Lander" userId="S::melissa.lander@sunwestsd.ca::323bedc8-6dbd-43ff-8fb4-d0d0bc8ac74d" providerId="AD" clId="Web-{A9D99C5F-4763-6365-1643-0A116A80FDF9}" dt="2020-01-20T19:24:06.931" v="541" actId="20577"/>
          <ac:spMkLst>
            <pc:docMk/>
            <pc:sldMk cId="3103200380" sldId="385"/>
            <ac:spMk id="2" creationId="{DF824A8A-6982-47C0-A418-CCB7849B2B3E}"/>
          </ac:spMkLst>
        </pc:spChg>
        <pc:spChg chg="mod ord">
          <ac:chgData name="Melissa Lander" userId="S::melissa.lander@sunwestsd.ca::323bedc8-6dbd-43ff-8fb4-d0d0bc8ac74d" providerId="AD" clId="Web-{A9D99C5F-4763-6365-1643-0A116A80FDF9}" dt="2020-01-20T19:31:23.291" v="740" actId="1076"/>
          <ac:spMkLst>
            <pc:docMk/>
            <pc:sldMk cId="3103200380" sldId="385"/>
            <ac:spMk id="3" creationId="{783FFAC3-9F57-4330-8665-76EFD14E3EE4}"/>
          </ac:spMkLst>
        </pc:spChg>
        <pc:spChg chg="del">
          <ac:chgData name="Melissa Lander" userId="S::melissa.lander@sunwestsd.ca::323bedc8-6dbd-43ff-8fb4-d0d0bc8ac74d" providerId="AD" clId="Web-{A9D99C5F-4763-6365-1643-0A116A80FDF9}" dt="2020-01-20T19:21:07.853" v="243"/>
          <ac:spMkLst>
            <pc:docMk/>
            <pc:sldMk cId="3103200380" sldId="385"/>
            <ac:spMk id="4" creationId="{0268042F-2CF5-4B0B-BF38-59A7D5805D24}"/>
          </ac:spMkLst>
        </pc:spChg>
        <pc:spChg chg="add mod">
          <ac:chgData name="Melissa Lander" userId="S::melissa.lander@sunwestsd.ca::323bedc8-6dbd-43ff-8fb4-d0d0bc8ac74d" providerId="AD" clId="Web-{A9D99C5F-4763-6365-1643-0A116A80FDF9}" dt="2020-01-20T19:25:11.103" v="560" actId="1076"/>
          <ac:spMkLst>
            <pc:docMk/>
            <pc:sldMk cId="3103200380" sldId="385"/>
            <ac:spMk id="5" creationId="{CDB6CB05-9C79-4284-9E5F-79DCBFC136AB}"/>
          </ac:spMkLst>
        </pc:spChg>
        <pc:picChg chg="add mod">
          <ac:chgData name="Melissa Lander" userId="S::melissa.lander@sunwestsd.ca::323bedc8-6dbd-43ff-8fb4-d0d0bc8ac74d" providerId="AD" clId="Web-{A9D99C5F-4763-6365-1643-0A116A80FDF9}" dt="2020-01-20T19:32:27.525" v="749" actId="1076"/>
          <ac:picMkLst>
            <pc:docMk/>
            <pc:sldMk cId="3103200380" sldId="385"/>
            <ac:picMk id="6" creationId="{C93F427E-F8FC-4E21-8E2E-222AAFF98106}"/>
          </ac:picMkLst>
        </pc:picChg>
      </pc:sldChg>
      <pc:sldChg chg="add replId">
        <pc:chgData name="Melissa Lander" userId="S::melissa.lander@sunwestsd.ca::323bedc8-6dbd-43ff-8fb4-d0d0bc8ac74d" providerId="AD" clId="Web-{A9D99C5F-4763-6365-1643-0A116A80FDF9}" dt="2020-01-20T19:26:05.509" v="582"/>
        <pc:sldMkLst>
          <pc:docMk/>
          <pc:sldMk cId="3256791065" sldId="386"/>
        </pc:sldMkLst>
      </pc:sldChg>
      <pc:sldChg chg="addSp delSp modSp new del">
        <pc:chgData name="Melissa Lander" userId="S::melissa.lander@sunwestsd.ca::323bedc8-6dbd-43ff-8fb4-d0d0bc8ac74d" providerId="AD" clId="Web-{A9D99C5F-4763-6365-1643-0A116A80FDF9}" dt="2020-01-20T19:26:02.212" v="581"/>
        <pc:sldMkLst>
          <pc:docMk/>
          <pc:sldMk cId="4107150663" sldId="386"/>
        </pc:sldMkLst>
        <pc:spChg chg="add del mod">
          <ac:chgData name="Melissa Lander" userId="S::melissa.lander@sunwestsd.ca::323bedc8-6dbd-43ff-8fb4-d0d0bc8ac74d" providerId="AD" clId="Web-{A9D99C5F-4763-6365-1643-0A116A80FDF9}" dt="2020-01-20T19:25:59.072" v="580"/>
          <ac:spMkLst>
            <pc:docMk/>
            <pc:sldMk cId="4107150663" sldId="386"/>
            <ac:spMk id="4" creationId="{43AE7226-68E4-442F-8958-B7C665EF1D63}"/>
          </ac:spMkLst>
        </pc:spChg>
      </pc:sldChg>
      <pc:sldChg chg="add replId">
        <pc:chgData name="Melissa Lander" userId="S::melissa.lander@sunwestsd.ca::323bedc8-6dbd-43ff-8fb4-d0d0bc8ac74d" providerId="AD" clId="Web-{A9D99C5F-4763-6365-1643-0A116A80FDF9}" dt="2020-01-20T19:26:46.540" v="585"/>
        <pc:sldMkLst>
          <pc:docMk/>
          <pc:sldMk cId="3451809257" sldId="387"/>
        </pc:sldMkLst>
      </pc:sldChg>
      <pc:sldChg chg="addSp delSp modSp new ord">
        <pc:chgData name="Melissa Lander" userId="S::melissa.lander@sunwestsd.ca::323bedc8-6dbd-43ff-8fb4-d0d0bc8ac74d" providerId="AD" clId="Web-{A9D99C5F-4763-6365-1643-0A116A80FDF9}" dt="2020-01-20T19:39:31.229" v="974"/>
        <pc:sldMkLst>
          <pc:docMk/>
          <pc:sldMk cId="2068611595" sldId="388"/>
        </pc:sldMkLst>
        <pc:spChg chg="mod">
          <ac:chgData name="Melissa Lander" userId="S::melissa.lander@sunwestsd.ca::323bedc8-6dbd-43ff-8fb4-d0d0bc8ac74d" providerId="AD" clId="Web-{A9D99C5F-4763-6365-1643-0A116A80FDF9}" dt="2020-01-20T19:38:40.838" v="968" actId="20577"/>
          <ac:spMkLst>
            <pc:docMk/>
            <pc:sldMk cId="2068611595" sldId="388"/>
            <ac:spMk id="2" creationId="{77F46A0F-D059-40D1-A342-8B5BAB4237FB}"/>
          </ac:spMkLst>
        </pc:spChg>
        <pc:spChg chg="add del mod">
          <ac:chgData name="Melissa Lander" userId="S::melissa.lander@sunwestsd.ca::323bedc8-6dbd-43ff-8fb4-d0d0bc8ac74d" providerId="AD" clId="Web-{A9D99C5F-4763-6365-1643-0A116A80FDF9}" dt="2020-01-20T19:39:20.197" v="973" actId="20577"/>
          <ac:spMkLst>
            <pc:docMk/>
            <pc:sldMk cId="2068611595" sldId="388"/>
            <ac:spMk id="3" creationId="{EA2B0FCC-B842-41A1-B5C9-35F3B4704A53}"/>
          </ac:spMkLst>
        </pc:spChg>
        <pc:spChg chg="del">
          <ac:chgData name="Melissa Lander" userId="S::melissa.lander@sunwestsd.ca::323bedc8-6dbd-43ff-8fb4-d0d0bc8ac74d" providerId="AD" clId="Web-{A9D99C5F-4763-6365-1643-0A116A80FDF9}" dt="2020-01-20T19:33:09.275" v="778"/>
          <ac:spMkLst>
            <pc:docMk/>
            <pc:sldMk cId="2068611595" sldId="388"/>
            <ac:spMk id="4" creationId="{4253D030-2B10-4533-AD85-2F979A157724}"/>
          </ac:spMkLst>
        </pc:spChg>
        <pc:spChg chg="add del mod">
          <ac:chgData name="Melissa Lander" userId="S::melissa.lander@sunwestsd.ca::323bedc8-6dbd-43ff-8fb4-d0d0bc8ac74d" providerId="AD" clId="Web-{A9D99C5F-4763-6365-1643-0A116A80FDF9}" dt="2020-01-20T19:38:19.994" v="945"/>
          <ac:spMkLst>
            <pc:docMk/>
            <pc:sldMk cId="2068611595" sldId="388"/>
            <ac:spMk id="7" creationId="{8F6B08CF-3527-4B49-BFA5-F02883206E1B}"/>
          </ac:spMkLst>
        </pc:spChg>
        <pc:cxnChg chg="add mod">
          <ac:chgData name="Melissa Lander" userId="S::melissa.lander@sunwestsd.ca::323bedc8-6dbd-43ff-8fb4-d0d0bc8ac74d" providerId="AD" clId="Web-{A9D99C5F-4763-6365-1643-0A116A80FDF9}" dt="2020-01-20T19:37:57.666" v="943" actId="14100"/>
          <ac:cxnSpMkLst>
            <pc:docMk/>
            <pc:sldMk cId="2068611595" sldId="388"/>
            <ac:cxnSpMk id="5" creationId="{76FEBD42-2E7E-40E5-B8D9-8C86CF89837C}"/>
          </ac:cxnSpMkLst>
        </pc:cxnChg>
      </pc:sldChg>
      <pc:sldChg chg="new del">
        <pc:chgData name="Melissa Lander" userId="S::melissa.lander@sunwestsd.ca::323bedc8-6dbd-43ff-8fb4-d0d0bc8ac74d" providerId="AD" clId="Web-{A9D99C5F-4763-6365-1643-0A116A80FDF9}" dt="2020-01-20T19:46:53.916" v="1510"/>
        <pc:sldMkLst>
          <pc:docMk/>
          <pc:sldMk cId="307986595" sldId="389"/>
        </pc:sldMkLst>
      </pc:sldChg>
      <pc:sldChg chg="delSp modSp new mod modClrScheme chgLayout">
        <pc:chgData name="Melissa Lander" userId="S::melissa.lander@sunwestsd.ca::323bedc8-6dbd-43ff-8fb4-d0d0bc8ac74d" providerId="AD" clId="Web-{A9D99C5F-4763-6365-1643-0A116A80FDF9}" dt="2020-01-20T19:49:38.511" v="1671" actId="20577"/>
        <pc:sldMkLst>
          <pc:docMk/>
          <pc:sldMk cId="3271909458" sldId="389"/>
        </pc:sldMkLst>
        <pc:spChg chg="mod ord">
          <ac:chgData name="Melissa Lander" userId="S::melissa.lander@sunwestsd.ca::323bedc8-6dbd-43ff-8fb4-d0d0bc8ac74d" providerId="AD" clId="Web-{A9D99C5F-4763-6365-1643-0A116A80FDF9}" dt="2020-01-20T19:49:26.338" v="1656" actId="20577"/>
          <ac:spMkLst>
            <pc:docMk/>
            <pc:sldMk cId="3271909458" sldId="389"/>
            <ac:spMk id="2" creationId="{ACDB937D-3BE8-4F9A-8AC1-FE3F74417B22}"/>
          </ac:spMkLst>
        </pc:spChg>
        <pc:spChg chg="mod ord">
          <ac:chgData name="Melissa Lander" userId="S::melissa.lander@sunwestsd.ca::323bedc8-6dbd-43ff-8fb4-d0d0bc8ac74d" providerId="AD" clId="Web-{A9D99C5F-4763-6365-1643-0A116A80FDF9}" dt="2020-01-20T19:49:38.511" v="1671" actId="20577"/>
          <ac:spMkLst>
            <pc:docMk/>
            <pc:sldMk cId="3271909458" sldId="389"/>
            <ac:spMk id="3" creationId="{3BFB6165-4BDA-46C7-8384-4799E6BAAE9E}"/>
          </ac:spMkLst>
        </pc:spChg>
        <pc:spChg chg="del">
          <ac:chgData name="Melissa Lander" userId="S::melissa.lander@sunwestsd.ca::323bedc8-6dbd-43ff-8fb4-d0d0bc8ac74d" providerId="AD" clId="Web-{A9D99C5F-4763-6365-1643-0A116A80FDF9}" dt="2020-01-20T19:49:04.260" v="1637"/>
          <ac:spMkLst>
            <pc:docMk/>
            <pc:sldMk cId="3271909458" sldId="389"/>
            <ac:spMk id="4" creationId="{654001DB-7255-47D1-92A7-1155DEE9CC22}"/>
          </ac:spMkLst>
        </pc:spChg>
      </pc:sldChg>
      <pc:sldChg chg="delSp modSp new mod modClrScheme chgLayout">
        <pc:chgData name="Melissa Lander" userId="S::melissa.lander@sunwestsd.ca::323bedc8-6dbd-43ff-8fb4-d0d0bc8ac74d" providerId="AD" clId="Web-{A9D99C5F-4763-6365-1643-0A116A80FDF9}" dt="2020-01-20T19:51:08.198" v="1731" actId="20577"/>
        <pc:sldMkLst>
          <pc:docMk/>
          <pc:sldMk cId="15711547" sldId="390"/>
        </pc:sldMkLst>
        <pc:spChg chg="mod ord">
          <ac:chgData name="Melissa Lander" userId="S::melissa.lander@sunwestsd.ca::323bedc8-6dbd-43ff-8fb4-d0d0bc8ac74d" providerId="AD" clId="Web-{A9D99C5F-4763-6365-1643-0A116A80FDF9}" dt="2020-01-20T19:50:57.885" v="1714" actId="20577"/>
          <ac:spMkLst>
            <pc:docMk/>
            <pc:sldMk cId="15711547" sldId="390"/>
            <ac:spMk id="2" creationId="{CB04F135-2459-4B5D-9920-76BDD4E900C4}"/>
          </ac:spMkLst>
        </pc:spChg>
        <pc:spChg chg="mod ord">
          <ac:chgData name="Melissa Lander" userId="S::melissa.lander@sunwestsd.ca::323bedc8-6dbd-43ff-8fb4-d0d0bc8ac74d" providerId="AD" clId="Web-{A9D99C5F-4763-6365-1643-0A116A80FDF9}" dt="2020-01-20T19:51:08.198" v="1731" actId="20577"/>
          <ac:spMkLst>
            <pc:docMk/>
            <pc:sldMk cId="15711547" sldId="390"/>
            <ac:spMk id="3" creationId="{9EC5EC90-7D5D-48F2-8758-DB59AC15953D}"/>
          </ac:spMkLst>
        </pc:spChg>
        <pc:spChg chg="del">
          <ac:chgData name="Melissa Lander" userId="S::melissa.lander@sunwestsd.ca::323bedc8-6dbd-43ff-8fb4-d0d0bc8ac74d" providerId="AD" clId="Web-{A9D99C5F-4763-6365-1643-0A116A80FDF9}" dt="2020-01-20T19:50:18.432" v="1675"/>
          <ac:spMkLst>
            <pc:docMk/>
            <pc:sldMk cId="15711547" sldId="390"/>
            <ac:spMk id="4" creationId="{F410C449-2281-4DCE-99E9-61AAB10A4DB8}"/>
          </ac:spMkLst>
        </pc:spChg>
      </pc:sldChg>
      <pc:sldChg chg="modSp add replId">
        <pc:chgData name="Melissa Lander" userId="S::melissa.lander@sunwestsd.ca::323bedc8-6dbd-43ff-8fb4-d0d0bc8ac74d" providerId="AD" clId="Web-{A9D99C5F-4763-6365-1643-0A116A80FDF9}" dt="2020-01-20T19:53:36.667" v="1848" actId="20577"/>
        <pc:sldMkLst>
          <pc:docMk/>
          <pc:sldMk cId="1579796741" sldId="391"/>
        </pc:sldMkLst>
        <pc:spChg chg="mod">
          <ac:chgData name="Melissa Lander" userId="S::melissa.lander@sunwestsd.ca::323bedc8-6dbd-43ff-8fb4-d0d0bc8ac74d" providerId="AD" clId="Web-{A9D99C5F-4763-6365-1643-0A116A80FDF9}" dt="2020-01-20T19:53:36.667" v="1848" actId="20577"/>
          <ac:spMkLst>
            <pc:docMk/>
            <pc:sldMk cId="1579796741" sldId="391"/>
            <ac:spMk id="2" creationId="{31422A08-89FF-4FA8-8978-481BEFA7F609}"/>
          </ac:spMkLst>
        </pc:spChg>
      </pc:sldChg>
      <pc:sldChg chg="addSp delSp modSp new">
        <pc:chgData name="Melissa Lander" userId="S::melissa.lander@sunwestsd.ca::323bedc8-6dbd-43ff-8fb4-d0d0bc8ac74d" providerId="AD" clId="Web-{A9D99C5F-4763-6365-1643-0A116A80FDF9}" dt="2020-01-20T20:01:53.730" v="2336" actId="20577"/>
        <pc:sldMkLst>
          <pc:docMk/>
          <pc:sldMk cId="4232395751" sldId="392"/>
        </pc:sldMkLst>
        <pc:spChg chg="mod">
          <ac:chgData name="Melissa Lander" userId="S::melissa.lander@sunwestsd.ca::323bedc8-6dbd-43ff-8fb4-d0d0bc8ac74d" providerId="AD" clId="Web-{A9D99C5F-4763-6365-1643-0A116A80FDF9}" dt="2020-01-20T20:00:39.152" v="2257" actId="20577"/>
          <ac:spMkLst>
            <pc:docMk/>
            <pc:sldMk cId="4232395751" sldId="392"/>
            <ac:spMk id="2" creationId="{20671B8C-D35E-4335-B485-8F0756ECC87E}"/>
          </ac:spMkLst>
        </pc:spChg>
        <pc:spChg chg="del">
          <ac:chgData name="Melissa Lander" userId="S::melissa.lander@sunwestsd.ca::323bedc8-6dbd-43ff-8fb4-d0d0bc8ac74d" providerId="AD" clId="Web-{A9D99C5F-4763-6365-1643-0A116A80FDF9}" dt="2020-01-20T20:01:03.120" v="2260"/>
          <ac:spMkLst>
            <pc:docMk/>
            <pc:sldMk cId="4232395751" sldId="392"/>
            <ac:spMk id="3" creationId="{2E6FF7F2-8550-4DCA-A73A-1F5E4C26AC05}"/>
          </ac:spMkLst>
        </pc:spChg>
        <pc:spChg chg="mod">
          <ac:chgData name="Melissa Lander" userId="S::melissa.lander@sunwestsd.ca::323bedc8-6dbd-43ff-8fb4-d0d0bc8ac74d" providerId="AD" clId="Web-{A9D99C5F-4763-6365-1643-0A116A80FDF9}" dt="2020-01-20T20:01:53.730" v="2336" actId="20577"/>
          <ac:spMkLst>
            <pc:docMk/>
            <pc:sldMk cId="4232395751" sldId="392"/>
            <ac:spMk id="4" creationId="{3E328C80-994A-4ACE-BD6C-21C960796861}"/>
          </ac:spMkLst>
        </pc:spChg>
        <pc:spChg chg="add del mod">
          <ac:chgData name="Melissa Lander" userId="S::melissa.lander@sunwestsd.ca::323bedc8-6dbd-43ff-8fb4-d0d0bc8ac74d" providerId="AD" clId="Web-{A9D99C5F-4763-6365-1643-0A116A80FDF9}" dt="2020-01-20T20:01:19.855" v="2309"/>
          <ac:spMkLst>
            <pc:docMk/>
            <pc:sldMk cId="4232395751" sldId="392"/>
            <ac:spMk id="7" creationId="{512BF72E-C231-4943-A529-6D9C30CD43BD}"/>
          </ac:spMkLst>
        </pc:spChg>
        <pc:picChg chg="add mod ord">
          <ac:chgData name="Melissa Lander" userId="S::melissa.lander@sunwestsd.ca::323bedc8-6dbd-43ff-8fb4-d0d0bc8ac74d" providerId="AD" clId="Web-{A9D99C5F-4763-6365-1643-0A116A80FDF9}" dt="2020-01-20T20:01:03.136" v="2261"/>
          <ac:picMkLst>
            <pc:docMk/>
            <pc:sldMk cId="4232395751" sldId="392"/>
            <ac:picMk id="5" creationId="{00020E5E-BBA5-422C-8132-C33E5A365F76}"/>
          </ac:picMkLst>
        </pc:picChg>
      </pc:sldChg>
      <pc:sldChg chg="delSp modSp new mod modClrScheme chgLayout">
        <pc:chgData name="Melissa Lander" userId="S::melissa.lander@sunwestsd.ca::323bedc8-6dbd-43ff-8fb4-d0d0bc8ac74d" providerId="AD" clId="Web-{A9D99C5F-4763-6365-1643-0A116A80FDF9}" dt="2020-01-20T20:02:36.277" v="2388" actId="20577"/>
        <pc:sldMkLst>
          <pc:docMk/>
          <pc:sldMk cId="3334944120" sldId="393"/>
        </pc:sldMkLst>
        <pc:spChg chg="mod ord">
          <ac:chgData name="Melissa Lander" userId="S::melissa.lander@sunwestsd.ca::323bedc8-6dbd-43ff-8fb4-d0d0bc8ac74d" providerId="AD" clId="Web-{A9D99C5F-4763-6365-1643-0A116A80FDF9}" dt="2020-01-20T20:02:27.917" v="2373" actId="20577"/>
          <ac:spMkLst>
            <pc:docMk/>
            <pc:sldMk cId="3334944120" sldId="393"/>
            <ac:spMk id="2" creationId="{F06FEA1F-DBC4-44B7-ABDD-E691E37DADF8}"/>
          </ac:spMkLst>
        </pc:spChg>
        <pc:spChg chg="mod ord">
          <ac:chgData name="Melissa Lander" userId="S::melissa.lander@sunwestsd.ca::323bedc8-6dbd-43ff-8fb4-d0d0bc8ac74d" providerId="AD" clId="Web-{A9D99C5F-4763-6365-1643-0A116A80FDF9}" dt="2020-01-20T20:02:36.277" v="2388" actId="20577"/>
          <ac:spMkLst>
            <pc:docMk/>
            <pc:sldMk cId="3334944120" sldId="393"/>
            <ac:spMk id="3" creationId="{1756C134-4683-47B4-95BB-0A21EDC4B602}"/>
          </ac:spMkLst>
        </pc:spChg>
        <pc:spChg chg="del">
          <ac:chgData name="Melissa Lander" userId="S::melissa.lander@sunwestsd.ca::323bedc8-6dbd-43ff-8fb4-d0d0bc8ac74d" providerId="AD" clId="Web-{A9D99C5F-4763-6365-1643-0A116A80FDF9}" dt="2020-01-20T20:02:16.761" v="2339"/>
          <ac:spMkLst>
            <pc:docMk/>
            <pc:sldMk cId="3334944120" sldId="393"/>
            <ac:spMk id="4" creationId="{7F55D28B-4AA9-4195-A1DE-260EF498793C}"/>
          </ac:spMkLst>
        </pc:spChg>
      </pc:sldChg>
      <pc:sldChg chg="addSp delSp modSp add replId">
        <pc:chgData name="Melissa Lander" userId="S::melissa.lander@sunwestsd.ca::323bedc8-6dbd-43ff-8fb4-d0d0bc8ac74d" providerId="AD" clId="Web-{A9D99C5F-4763-6365-1643-0A116A80FDF9}" dt="2020-01-20T20:05:48.511" v="2463" actId="1076"/>
        <pc:sldMkLst>
          <pc:docMk/>
          <pc:sldMk cId="2257737244" sldId="394"/>
        </pc:sldMkLst>
        <pc:spChg chg="mod">
          <ac:chgData name="Melissa Lander" userId="S::melissa.lander@sunwestsd.ca::323bedc8-6dbd-43ff-8fb4-d0d0bc8ac74d" providerId="AD" clId="Web-{A9D99C5F-4763-6365-1643-0A116A80FDF9}" dt="2020-01-20T20:05:34.683" v="2458" actId="1076"/>
          <ac:spMkLst>
            <pc:docMk/>
            <pc:sldMk cId="2257737244" sldId="394"/>
            <ac:spMk id="3" creationId="{00000000-0000-0000-0000-000000000000}"/>
          </ac:spMkLst>
        </pc:spChg>
        <pc:spChg chg="del">
          <ac:chgData name="Melissa Lander" userId="S::melissa.lander@sunwestsd.ca::323bedc8-6dbd-43ff-8fb4-d0d0bc8ac74d" providerId="AD" clId="Web-{A9D99C5F-4763-6365-1643-0A116A80FDF9}" dt="2020-01-20T20:05:00.308" v="2449"/>
          <ac:spMkLst>
            <pc:docMk/>
            <pc:sldMk cId="2257737244" sldId="394"/>
            <ac:spMk id="4" creationId="{00000000-0000-0000-0000-000000000000}"/>
          </ac:spMkLst>
        </pc:spChg>
        <pc:spChg chg="mod">
          <ac:chgData name="Melissa Lander" userId="S::melissa.lander@sunwestsd.ca::323bedc8-6dbd-43ff-8fb4-d0d0bc8ac74d" providerId="AD" clId="Web-{A9D99C5F-4763-6365-1643-0A116A80FDF9}" dt="2020-01-20T20:05:48.511" v="2463" actId="1076"/>
          <ac:spMkLst>
            <pc:docMk/>
            <pc:sldMk cId="2257737244" sldId="394"/>
            <ac:spMk id="6" creationId="{00000000-0000-0000-0000-000000000000}"/>
          </ac:spMkLst>
        </pc:spChg>
        <pc:spChg chg="add del mod">
          <ac:chgData name="Melissa Lander" userId="S::melissa.lander@sunwestsd.ca::323bedc8-6dbd-43ff-8fb4-d0d0bc8ac74d" providerId="AD" clId="Web-{A9D99C5F-4763-6365-1643-0A116A80FDF9}" dt="2020-01-20T20:05:04.683" v="2450"/>
          <ac:spMkLst>
            <pc:docMk/>
            <pc:sldMk cId="2257737244" sldId="394"/>
            <ac:spMk id="7" creationId="{407E3A8A-20E2-4089-81B4-F7641508AAF5}"/>
          </ac:spMkLst>
        </pc:spChg>
      </pc:sldChg>
      <pc:sldChg chg="delSp modSp add replId">
        <pc:chgData name="Melissa Lander" userId="S::melissa.lander@sunwestsd.ca::323bedc8-6dbd-43ff-8fb4-d0d0bc8ac74d" providerId="AD" clId="Web-{A9D99C5F-4763-6365-1643-0A116A80FDF9}" dt="2020-01-20T20:07:16.277" v="2484" actId="1076"/>
        <pc:sldMkLst>
          <pc:docMk/>
          <pc:sldMk cId="1715877059" sldId="395"/>
        </pc:sldMkLst>
        <pc:spChg chg="mod">
          <ac:chgData name="Melissa Lander" userId="S::melissa.lander@sunwestsd.ca::323bedc8-6dbd-43ff-8fb4-d0d0bc8ac74d" providerId="AD" clId="Web-{A9D99C5F-4763-6365-1643-0A116A80FDF9}" dt="2020-01-20T20:07:04.808" v="2482" actId="1076"/>
          <ac:spMkLst>
            <pc:docMk/>
            <pc:sldMk cId="1715877059" sldId="395"/>
            <ac:spMk id="5" creationId="{00000000-0000-0000-0000-000000000000}"/>
          </ac:spMkLst>
        </pc:spChg>
        <pc:spChg chg="mod">
          <ac:chgData name="Melissa Lander" userId="S::melissa.lander@sunwestsd.ca::323bedc8-6dbd-43ff-8fb4-d0d0bc8ac74d" providerId="AD" clId="Web-{A9D99C5F-4763-6365-1643-0A116A80FDF9}" dt="2020-01-20T20:07:16.277" v="2484" actId="1076"/>
          <ac:spMkLst>
            <pc:docMk/>
            <pc:sldMk cId="1715877059" sldId="395"/>
            <ac:spMk id="6" creationId="{00000000-0000-0000-0000-000000000000}"/>
          </ac:spMkLst>
        </pc:spChg>
        <pc:spChg chg="del">
          <ac:chgData name="Melissa Lander" userId="S::melissa.lander@sunwestsd.ca::323bedc8-6dbd-43ff-8fb4-d0d0bc8ac74d" providerId="AD" clId="Web-{A9D99C5F-4763-6365-1643-0A116A80FDF9}" dt="2020-01-20T20:06:48.074" v="2479"/>
          <ac:spMkLst>
            <pc:docMk/>
            <pc:sldMk cId="1715877059" sldId="395"/>
            <ac:spMk id="9" creationId="{916C9816-081B-4521-823F-F8E56F062425}"/>
          </ac:spMkLst>
        </pc:spChg>
      </pc:sldChg>
      <pc:sldChg chg="addSp delSp modSp new">
        <pc:chgData name="Melissa Lander" userId="S::melissa.lander@sunwestsd.ca::323bedc8-6dbd-43ff-8fb4-d0d0bc8ac74d" providerId="AD" clId="Web-{A9D99C5F-4763-6365-1643-0A116A80FDF9}" dt="2020-01-20T20:40:29.731" v="3092" actId="20577"/>
        <pc:sldMkLst>
          <pc:docMk/>
          <pc:sldMk cId="820571283" sldId="396"/>
        </pc:sldMkLst>
        <pc:spChg chg="del">
          <ac:chgData name="Melissa Lander" userId="S::melissa.lander@sunwestsd.ca::323bedc8-6dbd-43ff-8fb4-d0d0bc8ac74d" providerId="AD" clId="Web-{A9D99C5F-4763-6365-1643-0A116A80FDF9}" dt="2020-01-20T20:40:00.372" v="3073"/>
          <ac:spMkLst>
            <pc:docMk/>
            <pc:sldMk cId="820571283" sldId="396"/>
            <ac:spMk id="2" creationId="{316BFB9C-8796-40E9-AD0F-22A85DA26C20}"/>
          </ac:spMkLst>
        </pc:spChg>
        <pc:spChg chg="del">
          <ac:chgData name="Melissa Lander" userId="S::melissa.lander@sunwestsd.ca::323bedc8-6dbd-43ff-8fb4-d0d0bc8ac74d" providerId="AD" clId="Web-{A9D99C5F-4763-6365-1643-0A116A80FDF9}" dt="2020-01-20T20:36:58.059" v="2985"/>
          <ac:spMkLst>
            <pc:docMk/>
            <pc:sldMk cId="820571283" sldId="396"/>
            <ac:spMk id="3" creationId="{5265271C-F171-4BDD-853B-773A05F28E74}"/>
          </ac:spMkLst>
        </pc:spChg>
        <pc:spChg chg="mod">
          <ac:chgData name="Melissa Lander" userId="S::melissa.lander@sunwestsd.ca::323bedc8-6dbd-43ff-8fb4-d0d0bc8ac74d" providerId="AD" clId="Web-{A9D99C5F-4763-6365-1643-0A116A80FDF9}" dt="2020-01-20T20:40:29.731" v="3092" actId="20577"/>
          <ac:spMkLst>
            <pc:docMk/>
            <pc:sldMk cId="820571283" sldId="396"/>
            <ac:spMk id="4" creationId="{1B461742-88C6-4B27-90A1-24ABA68F185D}"/>
          </ac:spMkLst>
        </pc:spChg>
        <pc:picChg chg="add mod ord">
          <ac:chgData name="Melissa Lander" userId="S::melissa.lander@sunwestsd.ca::323bedc8-6dbd-43ff-8fb4-d0d0bc8ac74d" providerId="AD" clId="Web-{A9D99C5F-4763-6365-1643-0A116A80FDF9}" dt="2020-01-20T20:39:10.231" v="3061" actId="1076"/>
          <ac:picMkLst>
            <pc:docMk/>
            <pc:sldMk cId="820571283" sldId="396"/>
            <ac:picMk id="5" creationId="{9B8279E5-1334-4CB8-B33B-FA507DBDFF6E}"/>
          </ac:picMkLst>
        </pc:picChg>
        <pc:picChg chg="add mod">
          <ac:chgData name="Melissa Lander" userId="S::melissa.lander@sunwestsd.ca::323bedc8-6dbd-43ff-8fb4-d0d0bc8ac74d" providerId="AD" clId="Web-{A9D99C5F-4763-6365-1643-0A116A80FDF9}" dt="2020-01-20T20:38:37.622" v="3030" actId="688"/>
          <ac:picMkLst>
            <pc:docMk/>
            <pc:sldMk cId="820571283" sldId="396"/>
            <ac:picMk id="8" creationId="{4FC79349-D6F3-4343-9615-DCFA51E80BC6}"/>
          </ac:picMkLst>
        </pc:picChg>
      </pc:sldChg>
      <pc:sldChg chg="addSp delSp modSp new">
        <pc:chgData name="Melissa Lander" userId="S::melissa.lander@sunwestsd.ca::323bedc8-6dbd-43ff-8fb4-d0d0bc8ac74d" providerId="AD" clId="Web-{A9D99C5F-4763-6365-1643-0A116A80FDF9}" dt="2020-01-20T20:50:02.200" v="3143" actId="14100"/>
        <pc:sldMkLst>
          <pc:docMk/>
          <pc:sldMk cId="3319079956" sldId="397"/>
        </pc:sldMkLst>
        <pc:spChg chg="mod">
          <ac:chgData name="Melissa Lander" userId="S::melissa.lander@sunwestsd.ca::323bedc8-6dbd-43ff-8fb4-d0d0bc8ac74d" providerId="AD" clId="Web-{A9D99C5F-4763-6365-1643-0A116A80FDF9}" dt="2020-01-20T20:43:56.919" v="3128" actId="20577"/>
          <ac:spMkLst>
            <pc:docMk/>
            <pc:sldMk cId="3319079956" sldId="397"/>
            <ac:spMk id="2" creationId="{30E6241E-DD08-4069-9755-DE447CBF0356}"/>
          </ac:spMkLst>
        </pc:spChg>
        <pc:spChg chg="del">
          <ac:chgData name="Melissa Lander" userId="S::melissa.lander@sunwestsd.ca::323bedc8-6dbd-43ff-8fb4-d0d0bc8ac74d" providerId="AD" clId="Web-{A9D99C5F-4763-6365-1643-0A116A80FDF9}" dt="2020-01-20T20:43:57.232" v="3130"/>
          <ac:spMkLst>
            <pc:docMk/>
            <pc:sldMk cId="3319079956" sldId="397"/>
            <ac:spMk id="3" creationId="{353164C8-88A8-48DA-B6D6-9F20E385EFA0}"/>
          </ac:spMkLst>
        </pc:spChg>
        <pc:spChg chg="add del mod">
          <ac:chgData name="Melissa Lander" userId="S::melissa.lander@sunwestsd.ca::323bedc8-6dbd-43ff-8fb4-d0d0bc8ac74d" providerId="AD" clId="Web-{A9D99C5F-4763-6365-1643-0A116A80FDF9}" dt="2020-01-20T20:49:50.669" v="3140"/>
          <ac:spMkLst>
            <pc:docMk/>
            <pc:sldMk cId="3319079956" sldId="397"/>
            <ac:spMk id="9" creationId="{054161F2-B604-49F7-ACBA-9236EA33CAC1}"/>
          </ac:spMkLst>
        </pc:spChg>
        <pc:picChg chg="add del mod ord">
          <ac:chgData name="Melissa Lander" userId="S::melissa.lander@sunwestsd.ca::323bedc8-6dbd-43ff-8fb4-d0d0bc8ac74d" providerId="AD" clId="Web-{A9D99C5F-4763-6365-1643-0A116A80FDF9}" dt="2020-01-20T20:45:36.200" v="3139"/>
          <ac:picMkLst>
            <pc:docMk/>
            <pc:sldMk cId="3319079956" sldId="397"/>
            <ac:picMk id="4" creationId="{B8CC92EC-0B00-4F3A-A001-25DC5EA86AEA}"/>
          </ac:picMkLst>
        </pc:picChg>
        <pc:picChg chg="add del mod">
          <ac:chgData name="Melissa Lander" userId="S::melissa.lander@sunwestsd.ca::323bedc8-6dbd-43ff-8fb4-d0d0bc8ac74d" providerId="AD" clId="Web-{A9D99C5F-4763-6365-1643-0A116A80FDF9}" dt="2020-01-20T20:45:34.341" v="3138"/>
          <ac:picMkLst>
            <pc:docMk/>
            <pc:sldMk cId="3319079956" sldId="397"/>
            <ac:picMk id="6" creationId="{2C18267B-502D-4C5D-AEA5-61A8C3010455}"/>
          </ac:picMkLst>
        </pc:picChg>
        <pc:picChg chg="add mod ord">
          <ac:chgData name="Melissa Lander" userId="S::melissa.lander@sunwestsd.ca::323bedc8-6dbd-43ff-8fb4-d0d0bc8ac74d" providerId="AD" clId="Web-{A9D99C5F-4763-6365-1643-0A116A80FDF9}" dt="2020-01-20T20:50:02.200" v="3143" actId="14100"/>
          <ac:picMkLst>
            <pc:docMk/>
            <pc:sldMk cId="3319079956" sldId="397"/>
            <ac:picMk id="10" creationId="{81CE74DF-1F53-47DE-9FD9-A5A5ECD333F0}"/>
          </ac:picMkLst>
        </pc:picChg>
      </pc:sldChg>
      <pc:sldChg chg="addSp delSp modSp new mod ord modClrScheme chgLayout">
        <pc:chgData name="Melissa Lander" userId="S::melissa.lander@sunwestsd.ca::323bedc8-6dbd-43ff-8fb4-d0d0bc8ac74d" providerId="AD" clId="Web-{A9D99C5F-4763-6365-1643-0A116A80FDF9}" dt="2020-01-20T20:52:12.935" v="3152" actId="1076"/>
        <pc:sldMkLst>
          <pc:docMk/>
          <pc:sldMk cId="3603244640" sldId="398"/>
        </pc:sldMkLst>
        <pc:spChg chg="del">
          <ac:chgData name="Melissa Lander" userId="S::melissa.lander@sunwestsd.ca::323bedc8-6dbd-43ff-8fb4-d0d0bc8ac74d" providerId="AD" clId="Web-{A9D99C5F-4763-6365-1643-0A116A80FDF9}" dt="2020-01-20T20:51:48.528" v="3146"/>
          <ac:spMkLst>
            <pc:docMk/>
            <pc:sldMk cId="3603244640" sldId="398"/>
            <ac:spMk id="2" creationId="{0FE52686-9ACC-43E2-ADC6-FCA7DBCB95DB}"/>
          </ac:spMkLst>
        </pc:spChg>
        <pc:spChg chg="del">
          <ac:chgData name="Melissa Lander" userId="S::melissa.lander@sunwestsd.ca::323bedc8-6dbd-43ff-8fb4-d0d0bc8ac74d" providerId="AD" clId="Web-{A9D99C5F-4763-6365-1643-0A116A80FDF9}" dt="2020-01-20T20:51:48.528" v="3146"/>
          <ac:spMkLst>
            <pc:docMk/>
            <pc:sldMk cId="3603244640" sldId="398"/>
            <ac:spMk id="3" creationId="{EF4274CD-C512-4D6D-945F-CB03BFB166CA}"/>
          </ac:spMkLst>
        </pc:spChg>
        <pc:picChg chg="add mod">
          <ac:chgData name="Melissa Lander" userId="S::melissa.lander@sunwestsd.ca::323bedc8-6dbd-43ff-8fb4-d0d0bc8ac74d" providerId="AD" clId="Web-{A9D99C5F-4763-6365-1643-0A116A80FDF9}" dt="2020-01-20T20:52:12.935" v="3152" actId="1076"/>
          <ac:picMkLst>
            <pc:docMk/>
            <pc:sldMk cId="3603244640" sldId="398"/>
            <ac:picMk id="4" creationId="{6F419AA0-71E9-450C-9C5F-0370C5DCCCC9}"/>
          </ac:picMkLst>
        </pc:picChg>
      </pc:sldChg>
      <pc:sldChg chg="addSp delSp modSp new modNotes">
        <pc:chgData name="Melissa Lander" userId="S::melissa.lander@sunwestsd.ca::323bedc8-6dbd-43ff-8fb4-d0d0bc8ac74d" providerId="AD" clId="Web-{A9D99C5F-4763-6365-1643-0A116A80FDF9}" dt="2020-01-20T21:00:46.638" v="3565"/>
        <pc:sldMkLst>
          <pc:docMk/>
          <pc:sldMk cId="455120359" sldId="399"/>
        </pc:sldMkLst>
        <pc:picChg chg="add del mod">
          <ac:chgData name="Melissa Lander" userId="S::melissa.lander@sunwestsd.ca::323bedc8-6dbd-43ff-8fb4-d0d0bc8ac74d" providerId="AD" clId="Web-{A9D99C5F-4763-6365-1643-0A116A80FDF9}" dt="2020-01-20T21:00:46.638" v="3565"/>
          <ac:picMkLst>
            <pc:docMk/>
            <pc:sldMk cId="455120359" sldId="399"/>
            <ac:picMk id="2" creationId="{47046339-BB0C-4E4D-8573-034401600308}"/>
          </ac:picMkLst>
        </pc:picChg>
      </pc:sldChg>
      <pc:sldChg chg="modSp new del">
        <pc:chgData name="Melissa Lander" userId="S::melissa.lander@sunwestsd.ca::323bedc8-6dbd-43ff-8fb4-d0d0bc8ac74d" providerId="AD" clId="Web-{A9D99C5F-4763-6365-1643-0A116A80FDF9}" dt="2020-01-20T20:54:19.825" v="3212"/>
        <pc:sldMkLst>
          <pc:docMk/>
          <pc:sldMk cId="1655627542" sldId="399"/>
        </pc:sldMkLst>
        <pc:spChg chg="mod">
          <ac:chgData name="Melissa Lander" userId="S::melissa.lander@sunwestsd.ca::323bedc8-6dbd-43ff-8fb4-d0d0bc8ac74d" providerId="AD" clId="Web-{A9D99C5F-4763-6365-1643-0A116A80FDF9}" dt="2020-01-20T20:52:58.138" v="3179" actId="20577"/>
          <ac:spMkLst>
            <pc:docMk/>
            <pc:sldMk cId="1655627542" sldId="399"/>
            <ac:spMk id="2" creationId="{47B7D0D7-5405-4926-AC1B-BDF62ADF36CF}"/>
          </ac:spMkLst>
        </pc:spChg>
        <pc:spChg chg="mod">
          <ac:chgData name="Melissa Lander" userId="S::melissa.lander@sunwestsd.ca::323bedc8-6dbd-43ff-8fb4-d0d0bc8ac74d" providerId="AD" clId="Web-{A9D99C5F-4763-6365-1643-0A116A80FDF9}" dt="2020-01-20T20:54:17.185" v="3210" actId="20577"/>
          <ac:spMkLst>
            <pc:docMk/>
            <pc:sldMk cId="1655627542" sldId="399"/>
            <ac:spMk id="3" creationId="{CC3F5252-5547-4217-866E-67B3D29D4870}"/>
          </ac:spMkLst>
        </pc:spChg>
      </pc:sldChg>
    </pc:docChg>
  </pc:docChgLst>
  <pc:docChgLst>
    <pc:chgData name="Carole Butcher" userId="S::carole.butcher@sunwestsd.ca::63718b9b-3444-423a-a76a-97dd6fb6f6c9" providerId="AD" clId="Web-{5F4836E3-3EFF-0199-E826-9890C3C82022}"/>
    <pc:docChg chg="addSld modSld sldOrd">
      <pc:chgData name="Carole Butcher" userId="S::carole.butcher@sunwestsd.ca::63718b9b-3444-423a-a76a-97dd6fb6f6c9" providerId="AD" clId="Web-{5F4836E3-3EFF-0199-E826-9890C3C82022}" dt="2020-01-27T03:22:59.199" v="525"/>
      <pc:docMkLst>
        <pc:docMk/>
      </pc:docMkLst>
      <pc:sldChg chg="modSp modNotes">
        <pc:chgData name="Carole Butcher" userId="S::carole.butcher@sunwestsd.ca::63718b9b-3444-423a-a76a-97dd6fb6f6c9" providerId="AD" clId="Web-{5F4836E3-3EFF-0199-E826-9890C3C82022}" dt="2020-01-27T03:06:39.659" v="386"/>
        <pc:sldMkLst>
          <pc:docMk/>
          <pc:sldMk cId="3000214527" sldId="449"/>
        </pc:sldMkLst>
        <pc:spChg chg="mod">
          <ac:chgData name="Carole Butcher" userId="S::carole.butcher@sunwestsd.ca::63718b9b-3444-423a-a76a-97dd6fb6f6c9" providerId="AD" clId="Web-{5F4836E3-3EFF-0199-E826-9890C3C82022}" dt="2020-01-27T02:48:06.614" v="212" actId="20577"/>
          <ac:spMkLst>
            <pc:docMk/>
            <pc:sldMk cId="3000214527" sldId="449"/>
            <ac:spMk id="2" creationId="{B7555FEB-63FD-4D35-A228-63A537D08421}"/>
          </ac:spMkLst>
        </pc:spChg>
        <pc:spChg chg="mod">
          <ac:chgData name="Carole Butcher" userId="S::carole.butcher@sunwestsd.ca::63718b9b-3444-423a-a76a-97dd6fb6f6c9" providerId="AD" clId="Web-{5F4836E3-3EFF-0199-E826-9890C3C82022}" dt="2020-01-27T03:05:30.094" v="372" actId="1076"/>
          <ac:spMkLst>
            <pc:docMk/>
            <pc:sldMk cId="3000214527" sldId="449"/>
            <ac:spMk id="7" creationId="{15FDC604-804B-499D-9866-0A5B69EF3C7B}"/>
          </ac:spMkLst>
        </pc:spChg>
      </pc:sldChg>
      <pc:sldChg chg="addSp delSp modSp new ord modNotes">
        <pc:chgData name="Carole Butcher" userId="S::carole.butcher@sunwestsd.ca::63718b9b-3444-423a-a76a-97dd6fb6f6c9" providerId="AD" clId="Web-{5F4836E3-3EFF-0199-E826-9890C3C82022}" dt="2020-01-27T03:21:58.775" v="514"/>
        <pc:sldMkLst>
          <pc:docMk/>
          <pc:sldMk cId="3972670587" sldId="450"/>
        </pc:sldMkLst>
        <pc:spChg chg="mod">
          <ac:chgData name="Carole Butcher" userId="S::carole.butcher@sunwestsd.ca::63718b9b-3444-423a-a76a-97dd6fb6f6c9" providerId="AD" clId="Web-{5F4836E3-3EFF-0199-E826-9890C3C82022}" dt="2020-01-27T02:43:09.129" v="87" actId="1076"/>
          <ac:spMkLst>
            <pc:docMk/>
            <pc:sldMk cId="3972670587" sldId="450"/>
            <ac:spMk id="2" creationId="{9363E04B-90B7-49CE-885B-C40BBED3831C}"/>
          </ac:spMkLst>
        </pc:spChg>
        <pc:spChg chg="mod">
          <ac:chgData name="Carole Butcher" userId="S::carole.butcher@sunwestsd.ca::63718b9b-3444-423a-a76a-97dd6fb6f6c9" providerId="AD" clId="Web-{5F4836E3-3EFF-0199-E826-9890C3C82022}" dt="2020-01-27T03:06:08.736" v="379" actId="1076"/>
          <ac:spMkLst>
            <pc:docMk/>
            <pc:sldMk cId="3972670587" sldId="450"/>
            <ac:spMk id="3" creationId="{40CC42DA-AA89-40B7-AC5E-F2D289AD63EF}"/>
          </ac:spMkLst>
        </pc:spChg>
        <pc:spChg chg="add del mod">
          <ac:chgData name="Carole Butcher" userId="S::carole.butcher@sunwestsd.ca::63718b9b-3444-423a-a76a-97dd6fb6f6c9" providerId="AD" clId="Web-{5F4836E3-3EFF-0199-E826-9890C3C82022}" dt="2020-01-27T02:40:09.167" v="4"/>
          <ac:spMkLst>
            <pc:docMk/>
            <pc:sldMk cId="3972670587" sldId="450"/>
            <ac:spMk id="4" creationId="{0D138471-C647-47B8-814C-FC11A1B477E4}"/>
          </ac:spMkLst>
        </pc:spChg>
        <pc:spChg chg="add mod">
          <ac:chgData name="Carole Butcher" userId="S::carole.butcher@sunwestsd.ca::63718b9b-3444-423a-a76a-97dd6fb6f6c9" providerId="AD" clId="Web-{5F4836E3-3EFF-0199-E826-9890C3C82022}" dt="2020-01-27T02:58:38.625" v="296" actId="1076"/>
          <ac:spMkLst>
            <pc:docMk/>
            <pc:sldMk cId="3972670587" sldId="450"/>
            <ac:spMk id="9" creationId="{AB1B2AFA-CF93-458F-BD82-8FE3E33B0505}"/>
          </ac:spMkLst>
        </pc:spChg>
        <pc:picChg chg="add mod">
          <ac:chgData name="Carole Butcher" userId="S::carole.butcher@sunwestsd.ca::63718b9b-3444-423a-a76a-97dd6fb6f6c9" providerId="AD" clId="Web-{5F4836E3-3EFF-0199-E826-9890C3C82022}" dt="2020-01-27T03:06:19.205" v="381" actId="1076"/>
          <ac:picMkLst>
            <pc:docMk/>
            <pc:sldMk cId="3972670587" sldId="450"/>
            <ac:picMk id="5" creationId="{843FE761-F6D1-4768-9469-24D8DEB7A09C}"/>
          </ac:picMkLst>
        </pc:picChg>
        <pc:picChg chg="add mod">
          <ac:chgData name="Carole Butcher" userId="S::carole.butcher@sunwestsd.ca::63718b9b-3444-423a-a76a-97dd6fb6f6c9" providerId="AD" clId="Web-{5F4836E3-3EFF-0199-E826-9890C3C82022}" dt="2020-01-27T02:58:33.749" v="295" actId="1076"/>
          <ac:picMkLst>
            <pc:docMk/>
            <pc:sldMk cId="3972670587" sldId="450"/>
            <ac:picMk id="7" creationId="{F799AB2F-8A81-4C18-98DE-8DED28F7F509}"/>
          </ac:picMkLst>
        </pc:picChg>
        <pc:picChg chg="add mod">
          <ac:chgData name="Carole Butcher" userId="S::carole.butcher@sunwestsd.ca::63718b9b-3444-423a-a76a-97dd6fb6f6c9" providerId="AD" clId="Web-{5F4836E3-3EFF-0199-E826-9890C3C82022}" dt="2020-01-27T03:06:21.408" v="382" actId="1076"/>
          <ac:picMkLst>
            <pc:docMk/>
            <pc:sldMk cId="3972670587" sldId="450"/>
            <ac:picMk id="10" creationId="{D405FFD3-006D-455D-8C45-9690F047BCED}"/>
          </ac:picMkLst>
        </pc:picChg>
      </pc:sldChg>
      <pc:sldChg chg="addSp modSp new ord modNotes">
        <pc:chgData name="Carole Butcher" userId="S::carole.butcher@sunwestsd.ca::63718b9b-3444-423a-a76a-97dd6fb6f6c9" providerId="AD" clId="Web-{5F4836E3-3EFF-0199-E826-9890C3C82022}" dt="2020-01-27T03:22:20.010" v="515"/>
        <pc:sldMkLst>
          <pc:docMk/>
          <pc:sldMk cId="141703387" sldId="451"/>
        </pc:sldMkLst>
        <pc:spChg chg="mod">
          <ac:chgData name="Carole Butcher" userId="S::carole.butcher@sunwestsd.ca::63718b9b-3444-423a-a76a-97dd6fb6f6c9" providerId="AD" clId="Web-{5F4836E3-3EFF-0199-E826-9890C3C82022}" dt="2020-01-27T02:59:08.970" v="316" actId="14100"/>
          <ac:spMkLst>
            <pc:docMk/>
            <pc:sldMk cId="141703387" sldId="451"/>
            <ac:spMk id="2" creationId="{C539DA83-52EB-4C48-ADC2-635852A16CC6}"/>
          </ac:spMkLst>
        </pc:spChg>
        <pc:spChg chg="mod">
          <ac:chgData name="Carole Butcher" userId="S::carole.butcher@sunwestsd.ca::63718b9b-3444-423a-a76a-97dd6fb6f6c9" providerId="AD" clId="Web-{5F4836E3-3EFF-0199-E826-9890C3C82022}" dt="2020-01-27T03:04:38.576" v="367" actId="20577"/>
          <ac:spMkLst>
            <pc:docMk/>
            <pc:sldMk cId="141703387" sldId="451"/>
            <ac:spMk id="3" creationId="{D5E00C80-ED03-46CD-B506-3211C8C5EA33}"/>
          </ac:spMkLst>
        </pc:spChg>
        <pc:spChg chg="add mod">
          <ac:chgData name="Carole Butcher" userId="S::carole.butcher@sunwestsd.ca::63718b9b-3444-423a-a76a-97dd6fb6f6c9" providerId="AD" clId="Web-{5F4836E3-3EFF-0199-E826-9890C3C82022}" dt="2020-01-27T03:04:43.905" v="369" actId="1076"/>
          <ac:spMkLst>
            <pc:docMk/>
            <pc:sldMk cId="141703387" sldId="451"/>
            <ac:spMk id="4" creationId="{0F4364BD-1E52-44D9-AA4D-FC60FBA59C2C}"/>
          </ac:spMkLst>
        </pc:spChg>
        <pc:picChg chg="add mod">
          <ac:chgData name="Carole Butcher" userId="S::carole.butcher@sunwestsd.ca::63718b9b-3444-423a-a76a-97dd6fb6f6c9" providerId="AD" clId="Web-{5F4836E3-3EFF-0199-E826-9890C3C82022}" dt="2020-01-27T03:03:55.418" v="347"/>
          <ac:picMkLst>
            <pc:docMk/>
            <pc:sldMk cId="141703387" sldId="451"/>
            <ac:picMk id="5" creationId="{E9C5E58F-E74A-4495-A2A3-62CC3DDC1804}"/>
          </ac:picMkLst>
        </pc:picChg>
      </pc:sldChg>
      <pc:sldChg chg="addSp delSp modSp new modNotes">
        <pc:chgData name="Carole Butcher" userId="S::carole.butcher@sunwestsd.ca::63718b9b-3444-423a-a76a-97dd6fb6f6c9" providerId="AD" clId="Web-{5F4836E3-3EFF-0199-E826-9890C3C82022}" dt="2020-01-27T03:06:48.175" v="389"/>
        <pc:sldMkLst>
          <pc:docMk/>
          <pc:sldMk cId="1726249300" sldId="452"/>
        </pc:sldMkLst>
        <pc:spChg chg="mod">
          <ac:chgData name="Carole Butcher" userId="S::carole.butcher@sunwestsd.ca::63718b9b-3444-423a-a76a-97dd6fb6f6c9" providerId="AD" clId="Web-{5F4836E3-3EFF-0199-E826-9890C3C82022}" dt="2020-01-27T02:54:11.411" v="287" actId="1076"/>
          <ac:spMkLst>
            <pc:docMk/>
            <pc:sldMk cId="1726249300" sldId="452"/>
            <ac:spMk id="2" creationId="{03CB0F89-082A-4BAB-B945-2D5FF3A0A198}"/>
          </ac:spMkLst>
        </pc:spChg>
        <pc:spChg chg="mod">
          <ac:chgData name="Carole Butcher" userId="S::carole.butcher@sunwestsd.ca::63718b9b-3444-423a-a76a-97dd6fb6f6c9" providerId="AD" clId="Web-{5F4836E3-3EFF-0199-E826-9890C3C82022}" dt="2020-01-27T03:05:44.766" v="375" actId="20577"/>
          <ac:spMkLst>
            <pc:docMk/>
            <pc:sldMk cId="1726249300" sldId="452"/>
            <ac:spMk id="3" creationId="{0E4E3902-D99B-42E0-AF72-A94CA479A546}"/>
          </ac:spMkLst>
        </pc:spChg>
        <pc:picChg chg="add del mod">
          <ac:chgData name="Carole Butcher" userId="S::carole.butcher@sunwestsd.ca::63718b9b-3444-423a-a76a-97dd6fb6f6c9" providerId="AD" clId="Web-{5F4836E3-3EFF-0199-E826-9890C3C82022}" dt="2020-01-27T02:50:43.996" v="257"/>
          <ac:picMkLst>
            <pc:docMk/>
            <pc:sldMk cId="1726249300" sldId="452"/>
            <ac:picMk id="4" creationId="{EA9B3338-39CC-47A2-886B-008583A79E85}"/>
          </ac:picMkLst>
        </pc:picChg>
        <pc:picChg chg="add mod">
          <ac:chgData name="Carole Butcher" userId="S::carole.butcher@sunwestsd.ca::63718b9b-3444-423a-a76a-97dd6fb6f6c9" providerId="AD" clId="Web-{5F4836E3-3EFF-0199-E826-9890C3C82022}" dt="2020-01-27T02:53:53.003" v="282" actId="1076"/>
          <ac:picMkLst>
            <pc:docMk/>
            <pc:sldMk cId="1726249300" sldId="452"/>
            <ac:picMk id="6" creationId="{D4646E5B-CE2D-4BF8-AFB6-D567D40A38D6}"/>
          </ac:picMkLst>
        </pc:picChg>
        <pc:picChg chg="add del mod">
          <ac:chgData name="Carole Butcher" userId="S::carole.butcher@sunwestsd.ca::63718b9b-3444-423a-a76a-97dd6fb6f6c9" providerId="AD" clId="Web-{5F4836E3-3EFF-0199-E826-9890C3C82022}" dt="2020-01-27T02:51:19.013" v="261"/>
          <ac:picMkLst>
            <pc:docMk/>
            <pc:sldMk cId="1726249300" sldId="452"/>
            <ac:picMk id="8" creationId="{F29CE969-EDDF-449F-8441-3C8D08BFBF28}"/>
          </ac:picMkLst>
        </pc:picChg>
        <pc:picChg chg="add mod modCrop">
          <ac:chgData name="Carole Butcher" userId="S::carole.butcher@sunwestsd.ca::63718b9b-3444-423a-a76a-97dd6fb6f6c9" providerId="AD" clId="Web-{5F4836E3-3EFF-0199-E826-9890C3C82022}" dt="2020-01-27T02:53:56.410" v="283" actId="1076"/>
          <ac:picMkLst>
            <pc:docMk/>
            <pc:sldMk cId="1726249300" sldId="452"/>
            <ac:picMk id="10" creationId="{036CD3BA-C63B-4BE6-A3FC-4E507AAA863A}"/>
          </ac:picMkLst>
        </pc:picChg>
      </pc:sldChg>
      <pc:sldChg chg="addSp delSp modSp new ord modNotes">
        <pc:chgData name="Carole Butcher" userId="S::carole.butcher@sunwestsd.ca::63718b9b-3444-423a-a76a-97dd6fb6f6c9" providerId="AD" clId="Web-{5F4836E3-3EFF-0199-E826-9890C3C82022}" dt="2020-01-27T03:22:46.167" v="521"/>
        <pc:sldMkLst>
          <pc:docMk/>
          <pc:sldMk cId="1581120203" sldId="453"/>
        </pc:sldMkLst>
        <pc:spChg chg="mod">
          <ac:chgData name="Carole Butcher" userId="S::carole.butcher@sunwestsd.ca::63718b9b-3444-423a-a76a-97dd6fb6f6c9" providerId="AD" clId="Web-{5F4836E3-3EFF-0199-E826-9890C3C82022}" dt="2020-01-27T03:08:37.851" v="397" actId="20577"/>
          <ac:spMkLst>
            <pc:docMk/>
            <pc:sldMk cId="1581120203" sldId="453"/>
            <ac:spMk id="2" creationId="{8DA98215-BA4E-4BA1-99D6-516DE7E8A5E7}"/>
          </ac:spMkLst>
        </pc:spChg>
        <pc:spChg chg="del">
          <ac:chgData name="Carole Butcher" userId="S::carole.butcher@sunwestsd.ca::63718b9b-3444-423a-a76a-97dd6fb6f6c9" providerId="AD" clId="Web-{5F4836E3-3EFF-0199-E826-9890C3C82022}" dt="2020-01-27T03:08:10.131" v="393"/>
          <ac:spMkLst>
            <pc:docMk/>
            <pc:sldMk cId="1581120203" sldId="453"/>
            <ac:spMk id="3" creationId="{B7D91A36-7E50-4DEB-AB86-DF2617875E3A}"/>
          </ac:spMkLst>
        </pc:spChg>
        <pc:spChg chg="add del mod">
          <ac:chgData name="Carole Butcher" userId="S::carole.butcher@sunwestsd.ca::63718b9b-3444-423a-a76a-97dd6fb6f6c9" providerId="AD" clId="Web-{5F4836E3-3EFF-0199-E826-9890C3C82022}" dt="2020-01-27T03:08:50.914" v="400"/>
          <ac:spMkLst>
            <pc:docMk/>
            <pc:sldMk cId="1581120203" sldId="453"/>
            <ac:spMk id="7" creationId="{1140755C-F5D6-41CE-BBEF-A6832EAD77B2}"/>
          </ac:spMkLst>
        </pc:spChg>
        <pc:spChg chg="add mod">
          <ac:chgData name="Carole Butcher" userId="S::carole.butcher@sunwestsd.ca::63718b9b-3444-423a-a76a-97dd6fb6f6c9" providerId="AD" clId="Web-{5F4836E3-3EFF-0199-E826-9890C3C82022}" dt="2020-01-27T03:11:28.952" v="441" actId="20577"/>
          <ac:spMkLst>
            <pc:docMk/>
            <pc:sldMk cId="1581120203" sldId="453"/>
            <ac:spMk id="10" creationId="{E9C43D18-AA40-4586-8C4E-ED9488B7CCED}"/>
          </ac:spMkLst>
        </pc:spChg>
        <pc:spChg chg="add mod">
          <ac:chgData name="Carole Butcher" userId="S::carole.butcher@sunwestsd.ca::63718b9b-3444-423a-a76a-97dd6fb6f6c9" providerId="AD" clId="Web-{5F4836E3-3EFF-0199-E826-9890C3C82022}" dt="2020-01-27T03:11:04.436" v="432" actId="1076"/>
          <ac:spMkLst>
            <pc:docMk/>
            <pc:sldMk cId="1581120203" sldId="453"/>
            <ac:spMk id="11" creationId="{3E88FCA5-ED7A-4116-B79D-FEBD528C2249}"/>
          </ac:spMkLst>
        </pc:spChg>
        <pc:picChg chg="add del mod ord">
          <ac:chgData name="Carole Butcher" userId="S::carole.butcher@sunwestsd.ca::63718b9b-3444-423a-a76a-97dd6fb6f6c9" providerId="AD" clId="Web-{5F4836E3-3EFF-0199-E826-9890C3C82022}" dt="2020-01-27T03:08:15.944" v="394"/>
          <ac:picMkLst>
            <pc:docMk/>
            <pc:sldMk cId="1581120203" sldId="453"/>
            <ac:picMk id="4" creationId="{BD71248E-49CC-4E54-BFEF-9790694F5E7E}"/>
          </ac:picMkLst>
        </pc:picChg>
        <pc:picChg chg="add mod ord">
          <ac:chgData name="Carole Butcher" userId="S::carole.butcher@sunwestsd.ca::63718b9b-3444-423a-a76a-97dd6fb6f6c9" providerId="AD" clId="Web-{5F4836E3-3EFF-0199-E826-9890C3C82022}" dt="2020-01-27T03:08:53.352" v="401" actId="1076"/>
          <ac:picMkLst>
            <pc:docMk/>
            <pc:sldMk cId="1581120203" sldId="453"/>
            <ac:picMk id="8" creationId="{FE55D88D-9870-4CF3-BFA1-6977D6314E67}"/>
          </ac:picMkLst>
        </pc:picChg>
      </pc:sldChg>
      <pc:sldChg chg="addSp delSp modSp new ord modNotes">
        <pc:chgData name="Carole Butcher" userId="S::carole.butcher@sunwestsd.ca::63718b9b-3444-423a-a76a-97dd6fb6f6c9" providerId="AD" clId="Web-{5F4836E3-3EFF-0199-E826-9890C3C82022}" dt="2020-01-27T03:22:59.199" v="525"/>
        <pc:sldMkLst>
          <pc:docMk/>
          <pc:sldMk cId="1047718761" sldId="454"/>
        </pc:sldMkLst>
        <pc:spChg chg="mod">
          <ac:chgData name="Carole Butcher" userId="S::carole.butcher@sunwestsd.ca::63718b9b-3444-423a-a76a-97dd6fb6f6c9" providerId="AD" clId="Web-{5F4836E3-3EFF-0199-E826-9890C3C82022}" dt="2020-01-27T03:17:36.748" v="474" actId="1076"/>
          <ac:spMkLst>
            <pc:docMk/>
            <pc:sldMk cId="1047718761" sldId="454"/>
            <ac:spMk id="2" creationId="{FE589788-27CD-432E-B9E4-2EF41C32FEED}"/>
          </ac:spMkLst>
        </pc:spChg>
        <pc:spChg chg="del">
          <ac:chgData name="Carole Butcher" userId="S::carole.butcher@sunwestsd.ca::63718b9b-3444-423a-a76a-97dd6fb6f6c9" providerId="AD" clId="Web-{5F4836E3-3EFF-0199-E826-9890C3C82022}" dt="2020-01-27T03:17:36.811" v="475"/>
          <ac:spMkLst>
            <pc:docMk/>
            <pc:sldMk cId="1047718761" sldId="454"/>
            <ac:spMk id="3" creationId="{2668E09A-EF01-46E3-ADE1-A5934ED216B7}"/>
          </ac:spMkLst>
        </pc:spChg>
        <pc:spChg chg="add del mod">
          <ac:chgData name="Carole Butcher" userId="S::carole.butcher@sunwestsd.ca::63718b9b-3444-423a-a76a-97dd6fb6f6c9" providerId="AD" clId="Web-{5F4836E3-3EFF-0199-E826-9890C3C82022}" dt="2020-01-27T03:20:23.677" v="513"/>
          <ac:spMkLst>
            <pc:docMk/>
            <pc:sldMk cId="1047718761" sldId="454"/>
            <ac:spMk id="8" creationId="{F45B5217-D7B7-4DB3-9AEE-76C12955E899}"/>
          </ac:spMkLst>
        </pc:spChg>
        <pc:picChg chg="add mod ord">
          <ac:chgData name="Carole Butcher" userId="S::carole.butcher@sunwestsd.ca::63718b9b-3444-423a-a76a-97dd6fb6f6c9" providerId="AD" clId="Web-{5F4836E3-3EFF-0199-E826-9890C3C82022}" dt="2020-01-27T03:17:44.608" v="481" actId="1076"/>
          <ac:picMkLst>
            <pc:docMk/>
            <pc:sldMk cId="1047718761" sldId="454"/>
            <ac:picMk id="4" creationId="{1FF40091-2F0D-4CC2-BF46-0775D515BBE8}"/>
          </ac:picMkLst>
        </pc:picChg>
        <pc:picChg chg="add mod">
          <ac:chgData name="Carole Butcher" userId="S::carole.butcher@sunwestsd.ca::63718b9b-3444-423a-a76a-97dd6fb6f6c9" providerId="AD" clId="Web-{5F4836E3-3EFF-0199-E826-9890C3C82022}" dt="2020-01-27T03:17:49.999" v="483" actId="14100"/>
          <ac:picMkLst>
            <pc:docMk/>
            <pc:sldMk cId="1047718761" sldId="454"/>
            <ac:picMk id="6" creationId="{2458FA48-8B8F-49A1-B6BD-88F4D3E044CB}"/>
          </ac:picMkLst>
        </pc:picChg>
      </pc:sldChg>
      <pc:sldChg chg="addSp modSp new modNotes">
        <pc:chgData name="Carole Butcher" userId="S::carole.butcher@sunwestsd.ca::63718b9b-3444-423a-a76a-97dd6fb6f6c9" providerId="AD" clId="Web-{5F4836E3-3EFF-0199-E826-9890C3C82022}" dt="2020-01-27T03:22:42.730" v="520"/>
        <pc:sldMkLst>
          <pc:docMk/>
          <pc:sldMk cId="4252910708" sldId="455"/>
        </pc:sldMkLst>
        <pc:picChg chg="add mod">
          <ac:chgData name="Carole Butcher" userId="S::carole.butcher@sunwestsd.ca::63718b9b-3444-423a-a76a-97dd6fb6f6c9" providerId="AD" clId="Web-{5F4836E3-3EFF-0199-E826-9890C3C82022}" dt="2020-01-27T03:14:16.865" v="451" actId="14100"/>
          <ac:picMkLst>
            <pc:docMk/>
            <pc:sldMk cId="4252910708" sldId="455"/>
            <ac:picMk id="2" creationId="{08173DE4-345C-4430-82D9-53AD5ACEC62A}"/>
          </ac:picMkLst>
        </pc:picChg>
      </pc:sldChg>
      <pc:sldChg chg="addSp modSp new mod setBg modNotes">
        <pc:chgData name="Carole Butcher" userId="S::carole.butcher@sunwestsd.ca::63718b9b-3444-423a-a76a-97dd6fb6f6c9" providerId="AD" clId="Web-{5F4836E3-3EFF-0199-E826-9890C3C82022}" dt="2020-01-27T03:22:49.824" v="523"/>
        <pc:sldMkLst>
          <pc:docMk/>
          <pc:sldMk cId="2915904432" sldId="456"/>
        </pc:sldMkLst>
        <pc:picChg chg="add mod">
          <ac:chgData name="Carole Butcher" userId="S::carole.butcher@sunwestsd.ca::63718b9b-3444-423a-a76a-97dd6fb6f6c9" providerId="AD" clId="Web-{5F4836E3-3EFF-0199-E826-9890C3C82022}" dt="2020-01-27T03:17:21.763" v="467" actId="1076"/>
          <ac:picMkLst>
            <pc:docMk/>
            <pc:sldMk cId="2915904432" sldId="456"/>
            <ac:picMk id="2" creationId="{94BC771C-EAF4-4350-A083-DD982C00DBF2}"/>
          </ac:picMkLst>
        </pc:picChg>
      </pc:sldChg>
    </pc:docChg>
  </pc:docChgLst>
</pc:chgInfo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C9D89B-5433-4E96-803B-2D38D0DA31C3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3AC80F9-52C0-40D1-819D-924E27BBE8BB}">
      <dgm:prSet phldrT="[Text]" phldr="0"/>
      <dgm:spPr/>
      <dgm:t>
        <a:bodyPr/>
        <a:lstStyle/>
        <a:p>
          <a:pPr rtl="0"/>
          <a:r>
            <a:rPr lang="en-US">
              <a:solidFill>
                <a:srgbClr val="010000"/>
              </a:solidFill>
              <a:latin typeface="Calibri" panose="020F0502020204030204"/>
            </a:rPr>
            <a:t>Warm up</a:t>
          </a:r>
          <a:endParaRPr lang="en-US" b="0" i="0" u="none" strike="noStrike" cap="none" baseline="0" noProof="0">
            <a:solidFill>
              <a:srgbClr val="010000"/>
            </a:solidFill>
            <a:latin typeface="Calibri"/>
            <a:cs typeface="Calibri"/>
          </a:endParaRPr>
        </a:p>
      </dgm:t>
    </dgm:pt>
    <dgm:pt modelId="{11D30839-6F6C-4891-BC97-EF34C10A3EBD}" type="parTrans" cxnId="{36CC4D6C-F454-4B2C-A5C7-D4B836A90CB4}">
      <dgm:prSet/>
      <dgm:spPr/>
      <dgm:t>
        <a:bodyPr/>
        <a:lstStyle/>
        <a:p>
          <a:endParaRPr lang="en-US"/>
        </a:p>
      </dgm:t>
    </dgm:pt>
    <dgm:pt modelId="{4F492EF7-B883-44E0-BA63-A5851821D404}" type="sibTrans" cxnId="{36CC4D6C-F454-4B2C-A5C7-D4B836A90CB4}">
      <dgm:prSet/>
      <dgm:spPr/>
      <dgm:t>
        <a:bodyPr/>
        <a:lstStyle/>
        <a:p>
          <a:endParaRPr lang="en-US"/>
        </a:p>
      </dgm:t>
    </dgm:pt>
    <dgm:pt modelId="{21C8F7FF-32B7-47E5-85D0-45A6576F0D9F}">
      <dgm:prSet phldrT="[Text]" phldr="0"/>
      <dgm:spPr/>
      <dgm:t>
        <a:bodyPr/>
        <a:lstStyle/>
        <a:p>
          <a:pPr rtl="0"/>
          <a:r>
            <a:rPr lang="en-US">
              <a:latin typeface="Calibri" panose="020F0502020204030204"/>
            </a:rPr>
            <a:t>Mixed Practice</a:t>
          </a:r>
          <a:endParaRPr lang="en-US"/>
        </a:p>
      </dgm:t>
    </dgm:pt>
    <dgm:pt modelId="{49493149-970B-4713-B92A-CE62CF706F70}" type="parTrans" cxnId="{3D9A9859-00F1-4B92-B777-12B390656BD0}">
      <dgm:prSet/>
      <dgm:spPr/>
      <dgm:t>
        <a:bodyPr/>
        <a:lstStyle/>
        <a:p>
          <a:endParaRPr lang="en-US"/>
        </a:p>
      </dgm:t>
    </dgm:pt>
    <dgm:pt modelId="{FC02B279-1D6D-4DF3-9DB2-F046BB6BB2A7}" type="sibTrans" cxnId="{3D9A9859-00F1-4B92-B777-12B390656BD0}">
      <dgm:prSet/>
      <dgm:spPr/>
      <dgm:t>
        <a:bodyPr/>
        <a:lstStyle/>
        <a:p>
          <a:endParaRPr lang="en-US"/>
        </a:p>
      </dgm:t>
    </dgm:pt>
    <dgm:pt modelId="{1B491A61-B40D-4767-A48A-43A45B144E64}">
      <dgm:prSet phldrT="[Text]" phldr="0"/>
      <dgm:spPr/>
      <dgm:t>
        <a:bodyPr/>
        <a:lstStyle/>
        <a:p>
          <a:pPr rtl="0"/>
          <a:r>
            <a:rPr lang="en-US">
              <a:latin typeface="Calibri" panose="020F0502020204030204"/>
            </a:rPr>
            <a:t>Cumulative Review</a:t>
          </a:r>
          <a:endParaRPr lang="en-US"/>
        </a:p>
      </dgm:t>
    </dgm:pt>
    <dgm:pt modelId="{8E01C6AF-52AC-4CBA-B8CF-3C8827D74882}" type="parTrans" cxnId="{3A0720A8-92CA-4DEC-887B-262BA7B1F66E}">
      <dgm:prSet/>
      <dgm:spPr/>
      <dgm:t>
        <a:bodyPr/>
        <a:lstStyle/>
        <a:p>
          <a:endParaRPr lang="en-US"/>
        </a:p>
      </dgm:t>
    </dgm:pt>
    <dgm:pt modelId="{D676C65A-7F7F-4251-A3C7-95E8533709DC}" type="sibTrans" cxnId="{3A0720A8-92CA-4DEC-887B-262BA7B1F66E}">
      <dgm:prSet/>
      <dgm:spPr/>
      <dgm:t>
        <a:bodyPr/>
        <a:lstStyle/>
        <a:p>
          <a:endParaRPr lang="en-US"/>
        </a:p>
      </dgm:t>
    </dgm:pt>
    <dgm:pt modelId="{1A828ADC-8262-4994-A2EF-FC4391F22FD7}">
      <dgm:prSet phldrT="[Text]" phldr="0"/>
      <dgm:spPr/>
      <dgm:t>
        <a:bodyPr/>
        <a:lstStyle/>
        <a:p>
          <a:pPr rtl="0"/>
          <a:r>
            <a:rPr lang="en-US">
              <a:solidFill>
                <a:schemeClr val="tx2"/>
              </a:solidFill>
              <a:latin typeface="Calibri" panose="020F0502020204030204"/>
            </a:rPr>
            <a:t>Mental Math</a:t>
          </a:r>
          <a:endParaRPr lang="en-US">
            <a:solidFill>
              <a:schemeClr val="tx2"/>
            </a:solidFill>
          </a:endParaRPr>
        </a:p>
      </dgm:t>
    </dgm:pt>
    <dgm:pt modelId="{3947D18B-E6E9-41F8-9F97-BDE059B33330}" type="parTrans" cxnId="{81CC1381-BB91-4E96-A0F7-BF42DE01AAE8}">
      <dgm:prSet/>
      <dgm:spPr/>
      <dgm:t>
        <a:bodyPr/>
        <a:lstStyle/>
        <a:p>
          <a:endParaRPr lang="en-US"/>
        </a:p>
      </dgm:t>
    </dgm:pt>
    <dgm:pt modelId="{692FCA4D-FB31-4935-9C78-22FFFCA22E93}" type="sibTrans" cxnId="{81CC1381-BB91-4E96-A0F7-BF42DE01AAE8}">
      <dgm:prSet/>
      <dgm:spPr/>
      <dgm:t>
        <a:bodyPr/>
        <a:lstStyle/>
        <a:p>
          <a:endParaRPr lang="en-US"/>
        </a:p>
      </dgm:t>
    </dgm:pt>
    <dgm:pt modelId="{17FA9FD6-1232-4DCA-BDCF-28BE0129F4B4}">
      <dgm:prSet phldrT="[Text]" phldr="0"/>
      <dgm:spPr/>
      <dgm:t>
        <a:bodyPr/>
        <a:lstStyle/>
        <a:p>
          <a:r>
            <a:rPr lang="en-US">
              <a:latin typeface="Calibri" panose="020F0502020204030204"/>
            </a:rPr>
            <a:t>Games</a:t>
          </a:r>
          <a:endParaRPr lang="en-US"/>
        </a:p>
      </dgm:t>
    </dgm:pt>
    <dgm:pt modelId="{BFDDF9AD-C122-4EE1-B2CD-D4DD17DBA7AD}" type="parTrans" cxnId="{80257657-2FE3-46F1-9506-EE4BB8B5CA92}">
      <dgm:prSet/>
      <dgm:spPr/>
      <dgm:t>
        <a:bodyPr/>
        <a:lstStyle/>
        <a:p>
          <a:endParaRPr lang="en-US"/>
        </a:p>
      </dgm:t>
    </dgm:pt>
    <dgm:pt modelId="{D9A878ED-1962-4940-A6CC-161E131B5FFD}" type="sibTrans" cxnId="{80257657-2FE3-46F1-9506-EE4BB8B5CA92}">
      <dgm:prSet/>
      <dgm:spPr/>
      <dgm:t>
        <a:bodyPr/>
        <a:lstStyle/>
        <a:p>
          <a:endParaRPr lang="en-US"/>
        </a:p>
      </dgm:t>
    </dgm:pt>
    <dgm:pt modelId="{829E6298-38D1-41EC-86D4-031641BF99C6}">
      <dgm:prSet phldrT="[Text]" phldr="0"/>
      <dgm:spPr/>
      <dgm:t>
        <a:bodyPr/>
        <a:lstStyle/>
        <a:p>
          <a:pPr rtl="0"/>
          <a:r>
            <a:rPr lang="en-US">
              <a:latin typeface="Calibri" panose="020F0502020204030204"/>
            </a:rPr>
            <a:t>Number Talks</a:t>
          </a:r>
          <a:endParaRPr lang="en-US"/>
        </a:p>
      </dgm:t>
    </dgm:pt>
    <dgm:pt modelId="{F31C6ED5-E31C-487C-8F0F-8FC86470C6BA}" type="parTrans" cxnId="{BD1115DC-62E1-42BB-B0C5-78103A621795}">
      <dgm:prSet/>
      <dgm:spPr/>
      <dgm:t>
        <a:bodyPr/>
        <a:lstStyle/>
        <a:p>
          <a:endParaRPr lang="en-US"/>
        </a:p>
      </dgm:t>
    </dgm:pt>
    <dgm:pt modelId="{0B12E516-A77A-4BD7-9FC6-1F60DF65D5E6}" type="sibTrans" cxnId="{BD1115DC-62E1-42BB-B0C5-78103A621795}">
      <dgm:prSet/>
      <dgm:spPr/>
      <dgm:t>
        <a:bodyPr/>
        <a:lstStyle/>
        <a:p>
          <a:endParaRPr lang="en-US"/>
        </a:p>
      </dgm:t>
    </dgm:pt>
    <dgm:pt modelId="{D36182B0-3196-4848-9674-0F2667083F12}">
      <dgm:prSet phldrT="[Text]" phldr="0"/>
      <dgm:spPr/>
      <dgm:t>
        <a:bodyPr/>
        <a:lstStyle/>
        <a:p>
          <a:pPr rtl="0"/>
          <a:r>
            <a:rPr lang="en-US">
              <a:solidFill>
                <a:schemeClr val="tx2"/>
              </a:solidFill>
              <a:latin typeface="Calibri" panose="020F0502020204030204"/>
            </a:rPr>
            <a:t>New Concept</a:t>
          </a:r>
          <a:endParaRPr lang="en-US">
            <a:solidFill>
              <a:schemeClr val="tx2"/>
            </a:solidFill>
          </a:endParaRPr>
        </a:p>
      </dgm:t>
    </dgm:pt>
    <dgm:pt modelId="{A5B0C191-1FBA-44B6-8816-0D1171DAEDFB}" type="parTrans" cxnId="{0DBAD812-7602-45E9-A534-DD126C3C7DA4}">
      <dgm:prSet/>
      <dgm:spPr/>
      <dgm:t>
        <a:bodyPr/>
        <a:lstStyle/>
        <a:p>
          <a:endParaRPr lang="en-US"/>
        </a:p>
      </dgm:t>
    </dgm:pt>
    <dgm:pt modelId="{3B6797D1-B532-4781-A022-AAAC42D0A3A3}" type="sibTrans" cxnId="{0DBAD812-7602-45E9-A534-DD126C3C7DA4}">
      <dgm:prSet/>
      <dgm:spPr/>
      <dgm:t>
        <a:bodyPr/>
        <a:lstStyle/>
        <a:p>
          <a:endParaRPr lang="en-US"/>
        </a:p>
      </dgm:t>
    </dgm:pt>
    <dgm:pt modelId="{38A98A01-09FB-425E-9243-323A3668DEDE}">
      <dgm:prSet phldrT="[Text]" phldr="0"/>
      <dgm:spPr/>
      <dgm:t>
        <a:bodyPr/>
        <a:lstStyle/>
        <a:p>
          <a:r>
            <a:rPr lang="en-US">
              <a:latin typeface="Calibri" panose="020F0502020204030204"/>
            </a:rPr>
            <a:t>New</a:t>
          </a:r>
          <a:endParaRPr lang="en-US"/>
        </a:p>
      </dgm:t>
    </dgm:pt>
    <dgm:pt modelId="{CB488C1C-91BC-4490-9739-8D725C9A0490}" type="parTrans" cxnId="{78FE4AEF-B08B-47D3-B5E6-92DF3C5E6948}">
      <dgm:prSet/>
      <dgm:spPr/>
      <dgm:t>
        <a:bodyPr/>
        <a:lstStyle/>
        <a:p>
          <a:endParaRPr lang="en-US"/>
        </a:p>
      </dgm:t>
    </dgm:pt>
    <dgm:pt modelId="{42EEF099-78B7-4C92-9980-AAB8FB47D8EC}" type="sibTrans" cxnId="{78FE4AEF-B08B-47D3-B5E6-92DF3C5E6948}">
      <dgm:prSet/>
      <dgm:spPr/>
      <dgm:t>
        <a:bodyPr/>
        <a:lstStyle/>
        <a:p>
          <a:endParaRPr lang="en-US"/>
        </a:p>
      </dgm:t>
    </dgm:pt>
    <dgm:pt modelId="{4E2F801E-49AD-4BE2-B03D-7F55C2AD1CDD}">
      <dgm:prSet phldrT="[Text]" phldr="0"/>
      <dgm:spPr/>
      <dgm:t>
        <a:bodyPr/>
        <a:lstStyle/>
        <a:p>
          <a:r>
            <a:rPr lang="en-US">
              <a:latin typeface="Calibri" panose="020F0502020204030204"/>
            </a:rPr>
            <a:t>Reinforcement</a:t>
          </a:r>
          <a:endParaRPr lang="en-US"/>
        </a:p>
      </dgm:t>
    </dgm:pt>
    <dgm:pt modelId="{25C39FEF-7DF9-4497-B138-54141EC4A1B3}" type="parTrans" cxnId="{74E558B7-1CA7-4FF7-98B2-2C4C94F16DBB}">
      <dgm:prSet/>
      <dgm:spPr/>
      <dgm:t>
        <a:bodyPr/>
        <a:lstStyle/>
        <a:p>
          <a:endParaRPr lang="en-US"/>
        </a:p>
      </dgm:t>
    </dgm:pt>
    <dgm:pt modelId="{48DE9D51-655B-4BCA-8666-1E48D0EEC8CD}" type="sibTrans" cxnId="{74E558B7-1CA7-4FF7-98B2-2C4C94F16DBB}">
      <dgm:prSet/>
      <dgm:spPr/>
      <dgm:t>
        <a:bodyPr/>
        <a:lstStyle/>
        <a:p>
          <a:endParaRPr lang="en-US"/>
        </a:p>
      </dgm:t>
    </dgm:pt>
    <dgm:pt modelId="{68429AA7-2FC7-4E7A-B2A3-804CACEB20D8}">
      <dgm:prSet phldr="0"/>
      <dgm:spPr/>
      <dgm:t>
        <a:bodyPr/>
        <a:lstStyle/>
        <a:p>
          <a:pPr rtl="0"/>
          <a:r>
            <a:rPr lang="en-US">
              <a:latin typeface="Calibri" panose="020F0502020204030204"/>
            </a:rPr>
            <a:t>Full group or small group</a:t>
          </a:r>
        </a:p>
      </dgm:t>
    </dgm:pt>
    <dgm:pt modelId="{9A73D1D8-E91B-458C-90B3-8BCB234A4A63}" type="parTrans" cxnId="{905D06C2-D81F-48D5-BEE2-E9EB720FC762}">
      <dgm:prSet/>
      <dgm:spPr/>
    </dgm:pt>
    <dgm:pt modelId="{54687316-3067-4D95-AC9D-DADB5F7923D2}" type="sibTrans" cxnId="{905D06C2-D81F-48D5-BEE2-E9EB720FC762}">
      <dgm:prSet/>
      <dgm:spPr/>
    </dgm:pt>
    <dgm:pt modelId="{7EC6EB89-3F5E-4C68-9D3B-8BA1F29DA5D9}" type="pres">
      <dgm:prSet presAssocID="{41C9D89B-5433-4E96-803B-2D38D0DA31C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6CC40EA-FA8F-40D3-9053-6BCBDA81EA33}" type="pres">
      <dgm:prSet presAssocID="{03AC80F9-52C0-40D1-819D-924E27BBE8BB}" presName="composite" presStyleCnt="0"/>
      <dgm:spPr/>
    </dgm:pt>
    <dgm:pt modelId="{4BF36D88-59B1-4197-A6B4-66BBA62915DD}" type="pres">
      <dgm:prSet presAssocID="{03AC80F9-52C0-40D1-819D-924E27BBE8BB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78CB60-B9BE-4B1C-BC01-36B7529D9904}" type="pres">
      <dgm:prSet presAssocID="{03AC80F9-52C0-40D1-819D-924E27BBE8BB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BF3801-46BA-4CDC-81BA-33CF8F599885}" type="pres">
      <dgm:prSet presAssocID="{4F492EF7-B883-44E0-BA63-A5851821D404}" presName="sp" presStyleCnt="0"/>
      <dgm:spPr/>
    </dgm:pt>
    <dgm:pt modelId="{1C463A13-5A02-4C64-A78C-8560E4A46EA6}" type="pres">
      <dgm:prSet presAssocID="{1A828ADC-8262-4994-A2EF-FC4391F22FD7}" presName="composite" presStyleCnt="0"/>
      <dgm:spPr/>
    </dgm:pt>
    <dgm:pt modelId="{AE14C02B-0038-4F94-893E-CC1BCB7C0D1B}" type="pres">
      <dgm:prSet presAssocID="{1A828ADC-8262-4994-A2EF-FC4391F22FD7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B9A113-588B-4AE1-9A72-85EC60D7CB5D}" type="pres">
      <dgm:prSet presAssocID="{1A828ADC-8262-4994-A2EF-FC4391F22FD7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B82EE7-561D-452D-B2AA-F58859C51746}" type="pres">
      <dgm:prSet presAssocID="{692FCA4D-FB31-4935-9C78-22FFFCA22E93}" presName="sp" presStyleCnt="0"/>
      <dgm:spPr/>
    </dgm:pt>
    <dgm:pt modelId="{976ECD1F-367F-4689-BCE3-EB3E7DD62ADF}" type="pres">
      <dgm:prSet presAssocID="{D36182B0-3196-4848-9674-0F2667083F12}" presName="composite" presStyleCnt="0"/>
      <dgm:spPr/>
    </dgm:pt>
    <dgm:pt modelId="{7430A0C2-C09F-43B5-AB2C-9E0A0E621984}" type="pres">
      <dgm:prSet presAssocID="{D36182B0-3196-4848-9674-0F2667083F12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5F035A-140B-4376-8AF0-59E5561C4528}" type="pres">
      <dgm:prSet presAssocID="{D36182B0-3196-4848-9674-0F2667083F12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4E81F91-7F28-4032-8271-E9C31C2033A6}" type="presOf" srcId="{17FA9FD6-1232-4DCA-BDCF-28BE0129F4B4}" destId="{28B9A113-588B-4AE1-9A72-85EC60D7CB5D}" srcOrd="0" destOrd="0" presId="urn:microsoft.com/office/officeart/2005/8/layout/chevron2"/>
    <dgm:cxn modelId="{18118962-7A8E-4F0B-8868-F02019E8DE7C}" type="presOf" srcId="{4E2F801E-49AD-4BE2-B03D-7F55C2AD1CDD}" destId="{845F035A-140B-4376-8AF0-59E5561C4528}" srcOrd="0" destOrd="1" presId="urn:microsoft.com/office/officeart/2005/8/layout/chevron2"/>
    <dgm:cxn modelId="{11D6D60B-07B0-4CDD-8C04-B9B339C4D063}" type="presOf" srcId="{1B491A61-B40D-4767-A48A-43A45B144E64}" destId="{AF78CB60-B9BE-4B1C-BC01-36B7529D9904}" srcOrd="0" destOrd="1" presId="urn:microsoft.com/office/officeart/2005/8/layout/chevron2"/>
    <dgm:cxn modelId="{81CC1381-BB91-4E96-A0F7-BF42DE01AAE8}" srcId="{41C9D89B-5433-4E96-803B-2D38D0DA31C3}" destId="{1A828ADC-8262-4994-A2EF-FC4391F22FD7}" srcOrd="1" destOrd="0" parTransId="{3947D18B-E6E9-41F8-9F97-BDE059B33330}" sibTransId="{692FCA4D-FB31-4935-9C78-22FFFCA22E93}"/>
    <dgm:cxn modelId="{905D06C2-D81F-48D5-BEE2-E9EB720FC762}" srcId="{D36182B0-3196-4848-9674-0F2667083F12}" destId="{68429AA7-2FC7-4E7A-B2A3-804CACEB20D8}" srcOrd="2" destOrd="0" parTransId="{9A73D1D8-E91B-458C-90B3-8BCB234A4A63}" sibTransId="{54687316-3067-4D95-AC9D-DADB5F7923D2}"/>
    <dgm:cxn modelId="{80257657-2FE3-46F1-9506-EE4BB8B5CA92}" srcId="{1A828ADC-8262-4994-A2EF-FC4391F22FD7}" destId="{17FA9FD6-1232-4DCA-BDCF-28BE0129F4B4}" srcOrd="0" destOrd="0" parTransId="{BFDDF9AD-C122-4EE1-B2CD-D4DD17DBA7AD}" sibTransId="{D9A878ED-1962-4940-A6CC-161E131B5FFD}"/>
    <dgm:cxn modelId="{7407CD47-563B-4DCC-BCD4-B3AFCEA7572E}" type="presOf" srcId="{829E6298-38D1-41EC-86D4-031641BF99C6}" destId="{28B9A113-588B-4AE1-9A72-85EC60D7CB5D}" srcOrd="0" destOrd="1" presId="urn:microsoft.com/office/officeart/2005/8/layout/chevron2"/>
    <dgm:cxn modelId="{781FBD68-53AF-4630-AE37-8C4C6454CC3E}" type="presOf" srcId="{38A98A01-09FB-425E-9243-323A3668DEDE}" destId="{845F035A-140B-4376-8AF0-59E5561C4528}" srcOrd="0" destOrd="0" presId="urn:microsoft.com/office/officeart/2005/8/layout/chevron2"/>
    <dgm:cxn modelId="{0DBAD812-7602-45E9-A534-DD126C3C7DA4}" srcId="{41C9D89B-5433-4E96-803B-2D38D0DA31C3}" destId="{D36182B0-3196-4848-9674-0F2667083F12}" srcOrd="2" destOrd="0" parTransId="{A5B0C191-1FBA-44B6-8816-0D1171DAEDFB}" sibTransId="{3B6797D1-B532-4781-A022-AAAC42D0A3A3}"/>
    <dgm:cxn modelId="{3A0720A8-92CA-4DEC-887B-262BA7B1F66E}" srcId="{03AC80F9-52C0-40D1-819D-924E27BBE8BB}" destId="{1B491A61-B40D-4767-A48A-43A45B144E64}" srcOrd="1" destOrd="0" parTransId="{8E01C6AF-52AC-4CBA-B8CF-3C8827D74882}" sibTransId="{D676C65A-7F7F-4251-A3C7-95E8533709DC}"/>
    <dgm:cxn modelId="{78FE4AEF-B08B-47D3-B5E6-92DF3C5E6948}" srcId="{D36182B0-3196-4848-9674-0F2667083F12}" destId="{38A98A01-09FB-425E-9243-323A3668DEDE}" srcOrd="0" destOrd="0" parTransId="{CB488C1C-91BC-4490-9739-8D725C9A0490}" sibTransId="{42EEF099-78B7-4C92-9980-AAB8FB47D8EC}"/>
    <dgm:cxn modelId="{BD1115DC-62E1-42BB-B0C5-78103A621795}" srcId="{1A828ADC-8262-4994-A2EF-FC4391F22FD7}" destId="{829E6298-38D1-41EC-86D4-031641BF99C6}" srcOrd="1" destOrd="0" parTransId="{F31C6ED5-E31C-487C-8F0F-8FC86470C6BA}" sibTransId="{0B12E516-A77A-4BD7-9FC6-1F60DF65D5E6}"/>
    <dgm:cxn modelId="{F938472B-A5AA-4225-96D3-D02FBCF1AE3D}" type="presOf" srcId="{1A828ADC-8262-4994-A2EF-FC4391F22FD7}" destId="{AE14C02B-0038-4F94-893E-CC1BCB7C0D1B}" srcOrd="0" destOrd="0" presId="urn:microsoft.com/office/officeart/2005/8/layout/chevron2"/>
    <dgm:cxn modelId="{955C2036-774B-4DB1-87BF-691491BB69A5}" type="presOf" srcId="{21C8F7FF-32B7-47E5-85D0-45A6576F0D9F}" destId="{AF78CB60-B9BE-4B1C-BC01-36B7529D9904}" srcOrd="0" destOrd="0" presId="urn:microsoft.com/office/officeart/2005/8/layout/chevron2"/>
    <dgm:cxn modelId="{5EA010D6-48A9-459E-AC32-3604C20BC1B8}" type="presOf" srcId="{41C9D89B-5433-4E96-803B-2D38D0DA31C3}" destId="{7EC6EB89-3F5E-4C68-9D3B-8BA1F29DA5D9}" srcOrd="0" destOrd="0" presId="urn:microsoft.com/office/officeart/2005/8/layout/chevron2"/>
    <dgm:cxn modelId="{076E71DC-2E72-4C12-93DB-7B3F8C7C9661}" type="presOf" srcId="{03AC80F9-52C0-40D1-819D-924E27BBE8BB}" destId="{4BF36D88-59B1-4197-A6B4-66BBA62915DD}" srcOrd="0" destOrd="0" presId="urn:microsoft.com/office/officeart/2005/8/layout/chevron2"/>
    <dgm:cxn modelId="{E13D1FEA-44EC-47B6-877B-297C4E740F24}" type="presOf" srcId="{68429AA7-2FC7-4E7A-B2A3-804CACEB20D8}" destId="{845F035A-140B-4376-8AF0-59E5561C4528}" srcOrd="0" destOrd="2" presId="urn:microsoft.com/office/officeart/2005/8/layout/chevron2"/>
    <dgm:cxn modelId="{36CC4D6C-F454-4B2C-A5C7-D4B836A90CB4}" srcId="{41C9D89B-5433-4E96-803B-2D38D0DA31C3}" destId="{03AC80F9-52C0-40D1-819D-924E27BBE8BB}" srcOrd="0" destOrd="0" parTransId="{11D30839-6F6C-4891-BC97-EF34C10A3EBD}" sibTransId="{4F492EF7-B883-44E0-BA63-A5851821D404}"/>
    <dgm:cxn modelId="{74E558B7-1CA7-4FF7-98B2-2C4C94F16DBB}" srcId="{D36182B0-3196-4848-9674-0F2667083F12}" destId="{4E2F801E-49AD-4BE2-B03D-7F55C2AD1CDD}" srcOrd="1" destOrd="0" parTransId="{25C39FEF-7DF9-4497-B138-54141EC4A1B3}" sibTransId="{48DE9D51-655B-4BCA-8666-1E48D0EEC8CD}"/>
    <dgm:cxn modelId="{2A95A9A1-D636-4E56-A928-3ABC404DC94F}" type="presOf" srcId="{D36182B0-3196-4848-9674-0F2667083F12}" destId="{7430A0C2-C09F-43B5-AB2C-9E0A0E621984}" srcOrd="0" destOrd="0" presId="urn:microsoft.com/office/officeart/2005/8/layout/chevron2"/>
    <dgm:cxn modelId="{3D9A9859-00F1-4B92-B777-12B390656BD0}" srcId="{03AC80F9-52C0-40D1-819D-924E27BBE8BB}" destId="{21C8F7FF-32B7-47E5-85D0-45A6576F0D9F}" srcOrd="0" destOrd="0" parTransId="{49493149-970B-4713-B92A-CE62CF706F70}" sibTransId="{FC02B279-1D6D-4DF3-9DB2-F046BB6BB2A7}"/>
    <dgm:cxn modelId="{5AC92A5E-145B-47F8-954F-6BD4E1A983E4}" type="presParOf" srcId="{7EC6EB89-3F5E-4C68-9D3B-8BA1F29DA5D9}" destId="{76CC40EA-FA8F-40D3-9053-6BCBDA81EA33}" srcOrd="0" destOrd="0" presId="urn:microsoft.com/office/officeart/2005/8/layout/chevron2"/>
    <dgm:cxn modelId="{2507DF7B-C281-483F-AC64-4496CB7E234B}" type="presParOf" srcId="{76CC40EA-FA8F-40D3-9053-6BCBDA81EA33}" destId="{4BF36D88-59B1-4197-A6B4-66BBA62915DD}" srcOrd="0" destOrd="0" presId="urn:microsoft.com/office/officeart/2005/8/layout/chevron2"/>
    <dgm:cxn modelId="{5F910004-2D4E-41F9-B0C7-3E1DD642B100}" type="presParOf" srcId="{76CC40EA-FA8F-40D3-9053-6BCBDA81EA33}" destId="{AF78CB60-B9BE-4B1C-BC01-36B7529D9904}" srcOrd="1" destOrd="0" presId="urn:microsoft.com/office/officeart/2005/8/layout/chevron2"/>
    <dgm:cxn modelId="{FBCDA322-5CB0-4C77-9ACD-C122CCD23DFB}" type="presParOf" srcId="{7EC6EB89-3F5E-4C68-9D3B-8BA1F29DA5D9}" destId="{B5BF3801-46BA-4CDC-81BA-33CF8F599885}" srcOrd="1" destOrd="0" presId="urn:microsoft.com/office/officeart/2005/8/layout/chevron2"/>
    <dgm:cxn modelId="{0501C601-8D9B-4478-A042-98A995CD5063}" type="presParOf" srcId="{7EC6EB89-3F5E-4C68-9D3B-8BA1F29DA5D9}" destId="{1C463A13-5A02-4C64-A78C-8560E4A46EA6}" srcOrd="2" destOrd="0" presId="urn:microsoft.com/office/officeart/2005/8/layout/chevron2"/>
    <dgm:cxn modelId="{4F44C1ED-C962-4B6A-B2C6-4683BF6166BA}" type="presParOf" srcId="{1C463A13-5A02-4C64-A78C-8560E4A46EA6}" destId="{AE14C02B-0038-4F94-893E-CC1BCB7C0D1B}" srcOrd="0" destOrd="0" presId="urn:microsoft.com/office/officeart/2005/8/layout/chevron2"/>
    <dgm:cxn modelId="{0AA79FB3-836B-4DFF-904D-F46DDBAF1105}" type="presParOf" srcId="{1C463A13-5A02-4C64-A78C-8560E4A46EA6}" destId="{28B9A113-588B-4AE1-9A72-85EC60D7CB5D}" srcOrd="1" destOrd="0" presId="urn:microsoft.com/office/officeart/2005/8/layout/chevron2"/>
    <dgm:cxn modelId="{7AA4E326-0045-436F-BEE1-664623ED9E4D}" type="presParOf" srcId="{7EC6EB89-3F5E-4C68-9D3B-8BA1F29DA5D9}" destId="{25B82EE7-561D-452D-B2AA-F58859C51746}" srcOrd="3" destOrd="0" presId="urn:microsoft.com/office/officeart/2005/8/layout/chevron2"/>
    <dgm:cxn modelId="{DEDEBA94-B61C-44D3-A515-28173FC6F7A6}" type="presParOf" srcId="{7EC6EB89-3F5E-4C68-9D3B-8BA1F29DA5D9}" destId="{976ECD1F-367F-4689-BCE3-EB3E7DD62ADF}" srcOrd="4" destOrd="0" presId="urn:microsoft.com/office/officeart/2005/8/layout/chevron2"/>
    <dgm:cxn modelId="{8418C56C-D550-4B28-8495-6E8946E9FE22}" type="presParOf" srcId="{976ECD1F-367F-4689-BCE3-EB3E7DD62ADF}" destId="{7430A0C2-C09F-43B5-AB2C-9E0A0E621984}" srcOrd="0" destOrd="0" presId="urn:microsoft.com/office/officeart/2005/8/layout/chevron2"/>
    <dgm:cxn modelId="{5A9C6DAB-5290-4340-AB2E-80AE3CB2F047}" type="presParOf" srcId="{976ECD1F-367F-4689-BCE3-EB3E7DD62ADF}" destId="{845F035A-140B-4376-8AF0-59E5561C452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1365060-6637-4886-B519-082280A56AF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4AF4C38-03CB-4843-B7E3-DAD5A129CFCB}">
      <dgm:prSet phldrT="[Text]" phldr="0" custT="1"/>
      <dgm:spPr/>
      <dgm:t>
        <a:bodyPr/>
        <a:lstStyle/>
        <a:p>
          <a:pPr rtl="0"/>
          <a:r>
            <a:rPr lang="en-US" sz="2600">
              <a:solidFill>
                <a:schemeClr val="tx2"/>
              </a:solidFill>
              <a:latin typeface="Calibri" panose="020F0502020204030204"/>
            </a:rPr>
            <a:t>Warm</a:t>
          </a:r>
          <a:r>
            <a:rPr lang="en-US" sz="2600" b="0" i="0" u="none" strike="noStrike" cap="none" baseline="0" noProof="0">
              <a:solidFill>
                <a:schemeClr val="tx2"/>
              </a:solidFill>
              <a:latin typeface="Calibri"/>
              <a:cs typeface="Calibri"/>
            </a:rPr>
            <a:t> Ups</a:t>
          </a:r>
          <a:endParaRPr lang="en-US" sz="2600">
            <a:solidFill>
              <a:schemeClr val="tx2"/>
            </a:solidFill>
          </a:endParaRPr>
        </a:p>
      </dgm:t>
    </dgm:pt>
    <dgm:pt modelId="{18FE1010-1879-4437-BBD7-E76DF68771B3}" type="parTrans" cxnId="{7D3BC983-D981-48DF-A6DD-67AB26A13BAB}">
      <dgm:prSet/>
      <dgm:spPr/>
      <dgm:t>
        <a:bodyPr/>
        <a:lstStyle/>
        <a:p>
          <a:endParaRPr lang="en-US"/>
        </a:p>
      </dgm:t>
    </dgm:pt>
    <dgm:pt modelId="{8865089D-EE7E-4DBF-A005-30EEB6105875}" type="sibTrans" cxnId="{7D3BC983-D981-48DF-A6DD-67AB26A13BAB}">
      <dgm:prSet/>
      <dgm:spPr/>
      <dgm:t>
        <a:bodyPr/>
        <a:lstStyle/>
        <a:p>
          <a:endParaRPr lang="en-US"/>
        </a:p>
      </dgm:t>
    </dgm:pt>
    <dgm:pt modelId="{ACB41FC9-D338-4EBC-A9F9-72DA45EFB188}">
      <dgm:prSet phldrT="[Text]" phldr="0" custT="1"/>
      <dgm:spPr/>
      <dgm:t>
        <a:bodyPr/>
        <a:lstStyle/>
        <a:p>
          <a:pPr rtl="0"/>
          <a:r>
            <a:rPr lang="en-US" sz="2600">
              <a:solidFill>
                <a:schemeClr val="tx2"/>
              </a:solidFill>
              <a:latin typeface="Calibri" panose="020F0502020204030204"/>
            </a:rPr>
            <a:t>Number Talks</a:t>
          </a:r>
          <a:endParaRPr lang="en-US" sz="2600">
            <a:solidFill>
              <a:schemeClr val="tx2"/>
            </a:solidFill>
          </a:endParaRPr>
        </a:p>
      </dgm:t>
    </dgm:pt>
    <dgm:pt modelId="{2F502082-EABB-4DDE-8046-47CD99CA84F0}" type="parTrans" cxnId="{03A869BF-2309-4424-9FB8-FDF856222AA5}">
      <dgm:prSet/>
      <dgm:spPr/>
      <dgm:t>
        <a:bodyPr/>
        <a:lstStyle/>
        <a:p>
          <a:endParaRPr lang="en-US"/>
        </a:p>
      </dgm:t>
    </dgm:pt>
    <dgm:pt modelId="{366F2158-6FFC-4634-BD2D-4C768439AA65}" type="sibTrans" cxnId="{03A869BF-2309-4424-9FB8-FDF856222AA5}">
      <dgm:prSet/>
      <dgm:spPr/>
      <dgm:t>
        <a:bodyPr/>
        <a:lstStyle/>
        <a:p>
          <a:endParaRPr lang="en-US"/>
        </a:p>
      </dgm:t>
    </dgm:pt>
    <dgm:pt modelId="{F7EC3510-0894-4A55-91F2-E1C525841E2A}">
      <dgm:prSet phldrT="[Text]" phldr="0" custT="1"/>
      <dgm:spPr/>
      <dgm:t>
        <a:bodyPr/>
        <a:lstStyle/>
        <a:p>
          <a:pPr rtl="0"/>
          <a:r>
            <a:rPr lang="en-US" sz="2100">
              <a:solidFill>
                <a:schemeClr val="tx2"/>
              </a:solidFill>
              <a:latin typeface="Calibri" panose="020F0502020204030204"/>
            </a:rPr>
            <a:t>Cumulative Mixed Reviews/</a:t>
          </a:r>
        </a:p>
        <a:p>
          <a:pPr rtl="0"/>
          <a:r>
            <a:rPr lang="en-US" sz="2100">
              <a:solidFill>
                <a:schemeClr val="tx2"/>
              </a:solidFill>
              <a:latin typeface="Calibri" panose="020F0502020204030204"/>
            </a:rPr>
            <a:t>Assessments</a:t>
          </a:r>
          <a:endParaRPr lang="en-US" sz="2100">
            <a:solidFill>
              <a:schemeClr val="tx2"/>
            </a:solidFill>
          </a:endParaRPr>
        </a:p>
      </dgm:t>
    </dgm:pt>
    <dgm:pt modelId="{4B8E6B48-1EAF-497A-AD72-26047C63B082}" type="parTrans" cxnId="{1149806C-42DC-46F2-9B7C-7D7E62C4F8EC}">
      <dgm:prSet/>
      <dgm:spPr/>
      <dgm:t>
        <a:bodyPr/>
        <a:lstStyle/>
        <a:p>
          <a:endParaRPr lang="en-US"/>
        </a:p>
      </dgm:t>
    </dgm:pt>
    <dgm:pt modelId="{43C06E2A-D08D-478C-8DB0-9585D922A88A}" type="sibTrans" cxnId="{1149806C-42DC-46F2-9B7C-7D7E62C4F8EC}">
      <dgm:prSet/>
      <dgm:spPr/>
      <dgm:t>
        <a:bodyPr/>
        <a:lstStyle/>
        <a:p>
          <a:endParaRPr lang="en-US"/>
        </a:p>
      </dgm:t>
    </dgm:pt>
    <dgm:pt modelId="{93FEF778-C8C2-411C-B76C-A254A9C8B178}">
      <dgm:prSet phldrT="[Text]" phldr="0"/>
      <dgm:spPr/>
      <dgm:t>
        <a:bodyPr/>
        <a:lstStyle/>
        <a:p>
          <a:pPr rtl="0"/>
          <a:r>
            <a:rPr lang="en-US">
              <a:solidFill>
                <a:schemeClr val="tx2"/>
              </a:solidFill>
              <a:latin typeface="Calibri" panose="020F0502020204030204"/>
            </a:rPr>
            <a:t>New Instruction (or small group)</a:t>
          </a:r>
          <a:endParaRPr lang="en-US">
            <a:solidFill>
              <a:schemeClr val="tx2"/>
            </a:solidFill>
          </a:endParaRPr>
        </a:p>
      </dgm:t>
    </dgm:pt>
    <dgm:pt modelId="{1BA913EE-09D3-4D00-AE96-69B6C0431E63}" type="parTrans" cxnId="{44C5CBBD-F25C-4C70-B5ED-16F5FF9BB96D}">
      <dgm:prSet/>
      <dgm:spPr/>
      <dgm:t>
        <a:bodyPr/>
        <a:lstStyle/>
        <a:p>
          <a:endParaRPr lang="en-US"/>
        </a:p>
      </dgm:t>
    </dgm:pt>
    <dgm:pt modelId="{7BC620E0-592A-4614-AF16-3D17A2354736}" type="sibTrans" cxnId="{44C5CBBD-F25C-4C70-B5ED-16F5FF9BB96D}">
      <dgm:prSet/>
      <dgm:spPr/>
      <dgm:t>
        <a:bodyPr/>
        <a:lstStyle/>
        <a:p>
          <a:endParaRPr lang="en-US"/>
        </a:p>
      </dgm:t>
    </dgm:pt>
    <dgm:pt modelId="{A8C6B837-1F19-4909-885F-F8F94D1142F6}">
      <dgm:prSet phldrT="[Text]" phldr="0"/>
      <dgm:spPr/>
      <dgm:t>
        <a:bodyPr/>
        <a:lstStyle/>
        <a:p>
          <a:pPr rtl="0"/>
          <a:r>
            <a:rPr lang="en-US">
              <a:solidFill>
                <a:schemeClr val="tx2"/>
              </a:solidFill>
              <a:latin typeface="Calibri" panose="020F0502020204030204"/>
            </a:rPr>
            <a:t>Problem of the week discussion (or small group)</a:t>
          </a:r>
          <a:endParaRPr lang="en-US">
            <a:solidFill>
              <a:schemeClr val="tx2"/>
            </a:solidFill>
          </a:endParaRPr>
        </a:p>
      </dgm:t>
    </dgm:pt>
    <dgm:pt modelId="{16B3026C-3082-42AE-B55B-2CE7C4ADE67E}" type="parTrans" cxnId="{4DE5692E-7055-4EF5-B6B9-80D5E29937CA}">
      <dgm:prSet/>
      <dgm:spPr/>
      <dgm:t>
        <a:bodyPr/>
        <a:lstStyle/>
        <a:p>
          <a:endParaRPr lang="en-US"/>
        </a:p>
      </dgm:t>
    </dgm:pt>
    <dgm:pt modelId="{BE795E71-AE42-405E-ACB3-A242761E8DCB}" type="sibTrans" cxnId="{4DE5692E-7055-4EF5-B6B9-80D5E29937CA}">
      <dgm:prSet/>
      <dgm:spPr/>
      <dgm:t>
        <a:bodyPr/>
        <a:lstStyle/>
        <a:p>
          <a:endParaRPr lang="en-US"/>
        </a:p>
      </dgm:t>
    </dgm:pt>
    <dgm:pt modelId="{922F28E0-4690-44F1-A48E-BBADA63BCA80}">
      <dgm:prSet phldr="0"/>
      <dgm:spPr/>
      <dgm:t>
        <a:bodyPr/>
        <a:lstStyle/>
        <a:p>
          <a:pPr rtl="0"/>
          <a:r>
            <a:rPr lang="en-US">
              <a:solidFill>
                <a:schemeClr val="tx2"/>
              </a:solidFill>
              <a:latin typeface="Calibri" panose="020F0502020204030204"/>
            </a:rPr>
            <a:t>Reflection/Exit Slips</a:t>
          </a:r>
        </a:p>
      </dgm:t>
    </dgm:pt>
    <dgm:pt modelId="{AE473897-23B7-4B47-9BA3-7E8E75A82FD7}" type="parTrans" cxnId="{D393288B-0CF8-4432-BB14-4A702792F916}">
      <dgm:prSet/>
      <dgm:spPr/>
      <dgm:t>
        <a:bodyPr/>
        <a:lstStyle/>
        <a:p>
          <a:endParaRPr lang="en-US"/>
        </a:p>
      </dgm:t>
    </dgm:pt>
    <dgm:pt modelId="{1AA529C3-2501-49EF-A68B-AF0002BE91E5}" type="sibTrans" cxnId="{D393288B-0CF8-4432-BB14-4A702792F916}">
      <dgm:prSet/>
      <dgm:spPr/>
      <dgm:t>
        <a:bodyPr/>
        <a:lstStyle/>
        <a:p>
          <a:endParaRPr lang="en-US"/>
        </a:p>
      </dgm:t>
    </dgm:pt>
    <dgm:pt modelId="{1B1745D0-82C1-478F-9702-A2E625D7D1C0}" type="pres">
      <dgm:prSet presAssocID="{A1365060-6637-4886-B519-082280A56AF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DCDAEA-DE2A-49AA-81EE-753D6875F17E}" type="pres">
      <dgm:prSet presAssocID="{A4AF4C38-03CB-4843-B7E3-DAD5A129CFCB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82DD1C-6A6E-4737-BA67-427FF45C8469}" type="pres">
      <dgm:prSet presAssocID="{8865089D-EE7E-4DBF-A005-30EEB6105875}" presName="sibTrans" presStyleCnt="0"/>
      <dgm:spPr/>
    </dgm:pt>
    <dgm:pt modelId="{8A3DA15D-28A4-40D4-AD6A-FC9B1B272622}" type="pres">
      <dgm:prSet presAssocID="{ACB41FC9-D338-4EBC-A9F9-72DA45EFB188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76D9F1-FF2F-44E9-93B4-FE9CB1D46F49}" type="pres">
      <dgm:prSet presAssocID="{366F2158-6FFC-4634-BD2D-4C768439AA65}" presName="sibTrans" presStyleCnt="0"/>
      <dgm:spPr/>
    </dgm:pt>
    <dgm:pt modelId="{207C563E-4219-4E27-83B3-D3914814017B}" type="pres">
      <dgm:prSet presAssocID="{F7EC3510-0894-4A55-91F2-E1C525841E2A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6052C3-0FC6-49D8-8EFE-7676730C3259}" type="pres">
      <dgm:prSet presAssocID="{43C06E2A-D08D-478C-8DB0-9585D922A88A}" presName="sibTrans" presStyleCnt="0"/>
      <dgm:spPr/>
    </dgm:pt>
    <dgm:pt modelId="{2DBBC1FD-3E33-49B1-B0FE-F7B55EFB08BE}" type="pres">
      <dgm:prSet presAssocID="{93FEF778-C8C2-411C-B76C-A254A9C8B178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30A870-8C62-4C82-90BB-DC6E37208995}" type="pres">
      <dgm:prSet presAssocID="{7BC620E0-592A-4614-AF16-3D17A2354736}" presName="sibTrans" presStyleCnt="0"/>
      <dgm:spPr/>
    </dgm:pt>
    <dgm:pt modelId="{9FD8B68F-0690-401A-9025-588202128FAC}" type="pres">
      <dgm:prSet presAssocID="{A8C6B837-1F19-4909-885F-F8F94D1142F6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CE7F1B-4ABD-4957-858D-2242EBEE6C51}" type="pres">
      <dgm:prSet presAssocID="{BE795E71-AE42-405E-ACB3-A242761E8DCB}" presName="sibTrans" presStyleCnt="0"/>
      <dgm:spPr/>
    </dgm:pt>
    <dgm:pt modelId="{A80F6392-016B-4595-A1CD-5AF6DA07C255}" type="pres">
      <dgm:prSet presAssocID="{922F28E0-4690-44F1-A48E-BBADA63BCA80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AB0B74E-68FE-4618-A703-3E593F0AB96F}" type="presOf" srcId="{A8C6B837-1F19-4909-885F-F8F94D1142F6}" destId="{9FD8B68F-0690-401A-9025-588202128FAC}" srcOrd="0" destOrd="0" presId="urn:microsoft.com/office/officeart/2005/8/layout/default"/>
    <dgm:cxn modelId="{EFFD65F7-2B1D-4B6A-A7C2-C48297EBBB7D}" type="presOf" srcId="{A1365060-6637-4886-B519-082280A56AF6}" destId="{1B1745D0-82C1-478F-9702-A2E625D7D1C0}" srcOrd="0" destOrd="0" presId="urn:microsoft.com/office/officeart/2005/8/layout/default"/>
    <dgm:cxn modelId="{37165E1E-CAE0-4DD6-A99A-BEFF3919AC3E}" type="presOf" srcId="{922F28E0-4690-44F1-A48E-BBADA63BCA80}" destId="{A80F6392-016B-4595-A1CD-5AF6DA07C255}" srcOrd="0" destOrd="0" presId="urn:microsoft.com/office/officeart/2005/8/layout/default"/>
    <dgm:cxn modelId="{4DE5692E-7055-4EF5-B6B9-80D5E29937CA}" srcId="{A1365060-6637-4886-B519-082280A56AF6}" destId="{A8C6B837-1F19-4909-885F-F8F94D1142F6}" srcOrd="4" destOrd="0" parTransId="{16B3026C-3082-42AE-B55B-2CE7C4ADE67E}" sibTransId="{BE795E71-AE42-405E-ACB3-A242761E8DCB}"/>
    <dgm:cxn modelId="{1149806C-42DC-46F2-9B7C-7D7E62C4F8EC}" srcId="{A1365060-6637-4886-B519-082280A56AF6}" destId="{F7EC3510-0894-4A55-91F2-E1C525841E2A}" srcOrd="2" destOrd="0" parTransId="{4B8E6B48-1EAF-497A-AD72-26047C63B082}" sibTransId="{43C06E2A-D08D-478C-8DB0-9585D922A88A}"/>
    <dgm:cxn modelId="{675FA186-457E-4EA4-BEEC-CD15D4F54A1B}" type="presOf" srcId="{93FEF778-C8C2-411C-B76C-A254A9C8B178}" destId="{2DBBC1FD-3E33-49B1-B0FE-F7B55EFB08BE}" srcOrd="0" destOrd="0" presId="urn:microsoft.com/office/officeart/2005/8/layout/default"/>
    <dgm:cxn modelId="{B7C472EA-802D-4956-ACD6-B329528D2AF7}" type="presOf" srcId="{A4AF4C38-03CB-4843-B7E3-DAD5A129CFCB}" destId="{00DCDAEA-DE2A-49AA-81EE-753D6875F17E}" srcOrd="0" destOrd="0" presId="urn:microsoft.com/office/officeart/2005/8/layout/default"/>
    <dgm:cxn modelId="{BFA516A1-309D-47E3-A5BB-B333807DF47A}" type="presOf" srcId="{ACB41FC9-D338-4EBC-A9F9-72DA45EFB188}" destId="{8A3DA15D-28A4-40D4-AD6A-FC9B1B272622}" srcOrd="0" destOrd="0" presId="urn:microsoft.com/office/officeart/2005/8/layout/default"/>
    <dgm:cxn modelId="{44C5CBBD-F25C-4C70-B5ED-16F5FF9BB96D}" srcId="{A1365060-6637-4886-B519-082280A56AF6}" destId="{93FEF778-C8C2-411C-B76C-A254A9C8B178}" srcOrd="3" destOrd="0" parTransId="{1BA913EE-09D3-4D00-AE96-69B6C0431E63}" sibTransId="{7BC620E0-592A-4614-AF16-3D17A2354736}"/>
    <dgm:cxn modelId="{03A869BF-2309-4424-9FB8-FDF856222AA5}" srcId="{A1365060-6637-4886-B519-082280A56AF6}" destId="{ACB41FC9-D338-4EBC-A9F9-72DA45EFB188}" srcOrd="1" destOrd="0" parTransId="{2F502082-EABB-4DDE-8046-47CD99CA84F0}" sibTransId="{366F2158-6FFC-4634-BD2D-4C768439AA65}"/>
    <dgm:cxn modelId="{D393288B-0CF8-4432-BB14-4A702792F916}" srcId="{A1365060-6637-4886-B519-082280A56AF6}" destId="{922F28E0-4690-44F1-A48E-BBADA63BCA80}" srcOrd="5" destOrd="0" parTransId="{AE473897-23B7-4B47-9BA3-7E8E75A82FD7}" sibTransId="{1AA529C3-2501-49EF-A68B-AF0002BE91E5}"/>
    <dgm:cxn modelId="{296682D6-C7AF-4C56-AE27-E77B0116C61B}" type="presOf" srcId="{F7EC3510-0894-4A55-91F2-E1C525841E2A}" destId="{207C563E-4219-4E27-83B3-D3914814017B}" srcOrd="0" destOrd="0" presId="urn:microsoft.com/office/officeart/2005/8/layout/default"/>
    <dgm:cxn modelId="{7D3BC983-D981-48DF-A6DD-67AB26A13BAB}" srcId="{A1365060-6637-4886-B519-082280A56AF6}" destId="{A4AF4C38-03CB-4843-B7E3-DAD5A129CFCB}" srcOrd="0" destOrd="0" parTransId="{18FE1010-1879-4437-BBD7-E76DF68771B3}" sibTransId="{8865089D-EE7E-4DBF-A005-30EEB6105875}"/>
    <dgm:cxn modelId="{8D14A309-BD1F-4979-AD52-F9AC0F2B2784}" type="presParOf" srcId="{1B1745D0-82C1-478F-9702-A2E625D7D1C0}" destId="{00DCDAEA-DE2A-49AA-81EE-753D6875F17E}" srcOrd="0" destOrd="0" presId="urn:microsoft.com/office/officeart/2005/8/layout/default"/>
    <dgm:cxn modelId="{A1C8C3A0-B270-484A-A49D-164903C7DD86}" type="presParOf" srcId="{1B1745D0-82C1-478F-9702-A2E625D7D1C0}" destId="{1482DD1C-6A6E-4737-BA67-427FF45C8469}" srcOrd="1" destOrd="0" presId="urn:microsoft.com/office/officeart/2005/8/layout/default"/>
    <dgm:cxn modelId="{7E5A4EBE-D1E9-4C59-994C-1A1BE6CA3E2B}" type="presParOf" srcId="{1B1745D0-82C1-478F-9702-A2E625D7D1C0}" destId="{8A3DA15D-28A4-40D4-AD6A-FC9B1B272622}" srcOrd="2" destOrd="0" presId="urn:microsoft.com/office/officeart/2005/8/layout/default"/>
    <dgm:cxn modelId="{A3FFCA97-7666-4311-A7C7-5BC5257856B0}" type="presParOf" srcId="{1B1745D0-82C1-478F-9702-A2E625D7D1C0}" destId="{FC76D9F1-FF2F-44E9-93B4-FE9CB1D46F49}" srcOrd="3" destOrd="0" presId="urn:microsoft.com/office/officeart/2005/8/layout/default"/>
    <dgm:cxn modelId="{94A201D4-B50C-4453-BE57-B9A9698A8C84}" type="presParOf" srcId="{1B1745D0-82C1-478F-9702-A2E625D7D1C0}" destId="{207C563E-4219-4E27-83B3-D3914814017B}" srcOrd="4" destOrd="0" presId="urn:microsoft.com/office/officeart/2005/8/layout/default"/>
    <dgm:cxn modelId="{B8C31303-5667-48FD-A779-DDFA7B14EC94}" type="presParOf" srcId="{1B1745D0-82C1-478F-9702-A2E625D7D1C0}" destId="{B16052C3-0FC6-49D8-8EFE-7676730C3259}" srcOrd="5" destOrd="0" presId="urn:microsoft.com/office/officeart/2005/8/layout/default"/>
    <dgm:cxn modelId="{996EFA9A-BDCE-45EC-AB52-68A0EDE982F4}" type="presParOf" srcId="{1B1745D0-82C1-478F-9702-A2E625D7D1C0}" destId="{2DBBC1FD-3E33-49B1-B0FE-F7B55EFB08BE}" srcOrd="6" destOrd="0" presId="urn:microsoft.com/office/officeart/2005/8/layout/default"/>
    <dgm:cxn modelId="{4CD53032-309D-4D09-99D6-5602E88DD870}" type="presParOf" srcId="{1B1745D0-82C1-478F-9702-A2E625D7D1C0}" destId="{3330A870-8C62-4C82-90BB-DC6E37208995}" srcOrd="7" destOrd="0" presId="urn:microsoft.com/office/officeart/2005/8/layout/default"/>
    <dgm:cxn modelId="{5CF273CB-17F7-4444-A88E-05987E2A2302}" type="presParOf" srcId="{1B1745D0-82C1-478F-9702-A2E625D7D1C0}" destId="{9FD8B68F-0690-401A-9025-588202128FAC}" srcOrd="8" destOrd="0" presId="urn:microsoft.com/office/officeart/2005/8/layout/default"/>
    <dgm:cxn modelId="{F87414C7-BC0B-415F-86B1-E0204C411867}" type="presParOf" srcId="{1B1745D0-82C1-478F-9702-A2E625D7D1C0}" destId="{92CE7F1B-4ABD-4957-858D-2242EBEE6C51}" srcOrd="9" destOrd="0" presId="urn:microsoft.com/office/officeart/2005/8/layout/default"/>
    <dgm:cxn modelId="{0886CB10-5EAF-4828-BEBD-0876D869D0AF}" type="presParOf" srcId="{1B1745D0-82C1-478F-9702-A2E625D7D1C0}" destId="{A80F6392-016B-4595-A1CD-5AF6DA07C255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1365060-6637-4886-B519-082280A56AF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4AF4C38-03CB-4843-B7E3-DAD5A129CFCB}">
      <dgm:prSet phldrT="[Text]" phldr="0"/>
      <dgm:spPr/>
      <dgm:t>
        <a:bodyPr/>
        <a:lstStyle/>
        <a:p>
          <a:pPr rtl="0"/>
          <a:r>
            <a:rPr lang="en-US" b="0" i="0" u="none" strike="noStrike" cap="none" baseline="0" noProof="0">
              <a:solidFill>
                <a:schemeClr val="tx2"/>
              </a:solidFill>
              <a:latin typeface="Calibri"/>
              <a:cs typeface="Calibri"/>
            </a:rPr>
            <a:t>Complete outcome activities</a:t>
          </a:r>
        </a:p>
      </dgm:t>
    </dgm:pt>
    <dgm:pt modelId="{18FE1010-1879-4437-BBD7-E76DF68771B3}" type="parTrans" cxnId="{7D3BC983-D981-48DF-A6DD-67AB26A13BAB}">
      <dgm:prSet/>
      <dgm:spPr/>
      <dgm:t>
        <a:bodyPr/>
        <a:lstStyle/>
        <a:p>
          <a:endParaRPr lang="en-US"/>
        </a:p>
      </dgm:t>
    </dgm:pt>
    <dgm:pt modelId="{8865089D-EE7E-4DBF-A005-30EEB6105875}" type="sibTrans" cxnId="{7D3BC983-D981-48DF-A6DD-67AB26A13BAB}">
      <dgm:prSet/>
      <dgm:spPr/>
      <dgm:t>
        <a:bodyPr/>
        <a:lstStyle/>
        <a:p>
          <a:endParaRPr lang="en-US"/>
        </a:p>
      </dgm:t>
    </dgm:pt>
    <dgm:pt modelId="{F7EC3510-0894-4A55-91F2-E1C525841E2A}">
      <dgm:prSet phldrT="[Text]" phldr="0"/>
      <dgm:spPr/>
      <dgm:t>
        <a:bodyPr/>
        <a:lstStyle/>
        <a:p>
          <a:pPr rtl="0"/>
          <a:r>
            <a:rPr lang="en-US">
              <a:solidFill>
                <a:schemeClr val="tx2"/>
              </a:solidFill>
              <a:latin typeface="Calibri" panose="020F0502020204030204"/>
            </a:rPr>
            <a:t>Collaborate on tasks/activities</a:t>
          </a:r>
          <a:endParaRPr lang="en-US">
            <a:solidFill>
              <a:schemeClr val="tx2"/>
            </a:solidFill>
          </a:endParaRPr>
        </a:p>
      </dgm:t>
    </dgm:pt>
    <dgm:pt modelId="{4B8E6B48-1EAF-497A-AD72-26047C63B082}" type="parTrans" cxnId="{1149806C-42DC-46F2-9B7C-7D7E62C4F8EC}">
      <dgm:prSet/>
      <dgm:spPr/>
      <dgm:t>
        <a:bodyPr/>
        <a:lstStyle/>
        <a:p>
          <a:endParaRPr lang="en-US"/>
        </a:p>
      </dgm:t>
    </dgm:pt>
    <dgm:pt modelId="{43C06E2A-D08D-478C-8DB0-9585D922A88A}" type="sibTrans" cxnId="{1149806C-42DC-46F2-9B7C-7D7E62C4F8EC}">
      <dgm:prSet/>
      <dgm:spPr/>
      <dgm:t>
        <a:bodyPr/>
        <a:lstStyle/>
        <a:p>
          <a:endParaRPr lang="en-US"/>
        </a:p>
      </dgm:t>
    </dgm:pt>
    <dgm:pt modelId="{34E90869-BB42-4813-8166-44DDE53C8F65}">
      <dgm:prSet phldr="0"/>
      <dgm:spPr/>
      <dgm:t>
        <a:bodyPr/>
        <a:lstStyle/>
        <a:p>
          <a:pPr rtl="0"/>
          <a:r>
            <a:rPr lang="en-US">
              <a:solidFill>
                <a:schemeClr val="tx2"/>
              </a:solidFill>
              <a:latin typeface="Calibri" panose="020F0502020204030204"/>
            </a:rPr>
            <a:t>Problem of the week work</a:t>
          </a:r>
        </a:p>
      </dgm:t>
    </dgm:pt>
    <dgm:pt modelId="{62120B89-3ABD-4E8F-B325-6199A4243710}" type="parTrans" cxnId="{85AAD46B-C42E-47A0-BD77-19C23ACE983D}">
      <dgm:prSet/>
      <dgm:spPr/>
      <dgm:t>
        <a:bodyPr/>
        <a:lstStyle/>
        <a:p>
          <a:endParaRPr lang="en-US"/>
        </a:p>
      </dgm:t>
    </dgm:pt>
    <dgm:pt modelId="{BC1FC3BF-6221-4320-B284-F48864D9B849}" type="sibTrans" cxnId="{85AAD46B-C42E-47A0-BD77-19C23ACE983D}">
      <dgm:prSet/>
      <dgm:spPr/>
      <dgm:t>
        <a:bodyPr/>
        <a:lstStyle/>
        <a:p>
          <a:endParaRPr lang="en-US"/>
        </a:p>
      </dgm:t>
    </dgm:pt>
    <dgm:pt modelId="{CF6775FE-354B-424C-8C09-8488BD926158}">
      <dgm:prSet phldr="0"/>
      <dgm:spPr/>
      <dgm:t>
        <a:bodyPr/>
        <a:lstStyle/>
        <a:p>
          <a:pPr rtl="0"/>
          <a:r>
            <a:rPr lang="en-US">
              <a:solidFill>
                <a:schemeClr val="tx2"/>
              </a:solidFill>
              <a:latin typeface="Calibri" panose="020F0502020204030204"/>
            </a:rPr>
            <a:t>Peer tutoring</a:t>
          </a:r>
        </a:p>
      </dgm:t>
    </dgm:pt>
    <dgm:pt modelId="{97284976-E402-49BE-914E-FF1CD8077953}" type="parTrans" cxnId="{2B2AEA05-13E8-49BE-989F-685F6DF10C74}">
      <dgm:prSet/>
      <dgm:spPr/>
      <dgm:t>
        <a:bodyPr/>
        <a:lstStyle/>
        <a:p>
          <a:endParaRPr lang="en-US"/>
        </a:p>
      </dgm:t>
    </dgm:pt>
    <dgm:pt modelId="{5C184B4C-039A-40E6-A791-2110C3C9DBFB}" type="sibTrans" cxnId="{2B2AEA05-13E8-49BE-989F-685F6DF10C74}">
      <dgm:prSet/>
      <dgm:spPr/>
      <dgm:t>
        <a:bodyPr/>
        <a:lstStyle/>
        <a:p>
          <a:endParaRPr lang="en-US"/>
        </a:p>
      </dgm:t>
    </dgm:pt>
    <dgm:pt modelId="{429F412B-C8D9-4086-9F6A-CDEAA37DAF41}">
      <dgm:prSet phldr="0"/>
      <dgm:spPr/>
      <dgm:t>
        <a:bodyPr/>
        <a:lstStyle/>
        <a:p>
          <a:pPr rtl="0"/>
          <a:r>
            <a:rPr lang="en-US">
              <a:solidFill>
                <a:schemeClr val="tx2"/>
              </a:solidFill>
              <a:latin typeface="Calibri" panose="020F0502020204030204"/>
            </a:rPr>
            <a:t>Reteaching (small group)</a:t>
          </a:r>
        </a:p>
      </dgm:t>
    </dgm:pt>
    <dgm:pt modelId="{55DA658E-C8A2-4E25-91E4-F266347FBB94}" type="parTrans" cxnId="{DF47A0EA-AB66-416D-B0F7-E4E59B5F4375}">
      <dgm:prSet/>
      <dgm:spPr/>
      <dgm:t>
        <a:bodyPr/>
        <a:lstStyle/>
        <a:p>
          <a:endParaRPr lang="en-US"/>
        </a:p>
      </dgm:t>
    </dgm:pt>
    <dgm:pt modelId="{DA2F3570-66CF-44FA-BDA9-8ADC93EF8FCF}" type="sibTrans" cxnId="{DF47A0EA-AB66-416D-B0F7-E4E59B5F4375}">
      <dgm:prSet/>
      <dgm:spPr/>
      <dgm:t>
        <a:bodyPr/>
        <a:lstStyle/>
        <a:p>
          <a:endParaRPr lang="en-US"/>
        </a:p>
      </dgm:t>
    </dgm:pt>
    <dgm:pt modelId="{FA4B4D45-32F9-41BA-B8AE-1648126B3D5A}">
      <dgm:prSet phldr="0"/>
      <dgm:spPr/>
      <dgm:t>
        <a:bodyPr/>
        <a:lstStyle/>
        <a:p>
          <a:pPr rtl="0"/>
          <a:r>
            <a:rPr lang="en-US">
              <a:solidFill>
                <a:schemeClr val="tx2"/>
              </a:solidFill>
              <a:latin typeface="Calibri" panose="020F0502020204030204"/>
            </a:rPr>
            <a:t>New Instruction (small group)</a:t>
          </a:r>
        </a:p>
      </dgm:t>
    </dgm:pt>
    <dgm:pt modelId="{0152E9FC-72D4-4295-B3FD-4202A491E4B0}" type="parTrans" cxnId="{F0467102-D333-4BA3-BF03-9D13AEBD9B89}">
      <dgm:prSet/>
      <dgm:spPr/>
      <dgm:t>
        <a:bodyPr/>
        <a:lstStyle/>
        <a:p>
          <a:endParaRPr lang="en-US"/>
        </a:p>
      </dgm:t>
    </dgm:pt>
    <dgm:pt modelId="{2A838EA1-826F-4282-8466-5E9520A002BB}" type="sibTrans" cxnId="{F0467102-D333-4BA3-BF03-9D13AEBD9B89}">
      <dgm:prSet/>
      <dgm:spPr/>
      <dgm:t>
        <a:bodyPr/>
        <a:lstStyle/>
        <a:p>
          <a:endParaRPr lang="en-US"/>
        </a:p>
      </dgm:t>
    </dgm:pt>
    <dgm:pt modelId="{1B1745D0-82C1-478F-9702-A2E625D7D1C0}" type="pres">
      <dgm:prSet presAssocID="{A1365060-6637-4886-B519-082280A56AF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DCDAEA-DE2A-49AA-81EE-753D6875F17E}" type="pres">
      <dgm:prSet presAssocID="{A4AF4C38-03CB-4843-B7E3-DAD5A129CFCB}" presName="node" presStyleLbl="node1" presStyleIdx="0" presStyleCnt="6" custScaleY="924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82DD1C-6A6E-4737-BA67-427FF45C8469}" type="pres">
      <dgm:prSet presAssocID="{8865089D-EE7E-4DBF-A005-30EEB6105875}" presName="sibTrans" presStyleCnt="0"/>
      <dgm:spPr/>
    </dgm:pt>
    <dgm:pt modelId="{0BAE96DA-8ED1-454C-9BB6-90E94DAAF94B}" type="pres">
      <dgm:prSet presAssocID="{34E90869-BB42-4813-8166-44DDE53C8F65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E45B49-C65A-4E90-A391-E92716C703F2}" type="pres">
      <dgm:prSet presAssocID="{BC1FC3BF-6221-4320-B284-F48864D9B849}" presName="sibTrans" presStyleCnt="0"/>
      <dgm:spPr/>
    </dgm:pt>
    <dgm:pt modelId="{207C563E-4219-4E27-83B3-D3914814017B}" type="pres">
      <dgm:prSet presAssocID="{F7EC3510-0894-4A55-91F2-E1C525841E2A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6052C3-0FC6-49D8-8EFE-7676730C3259}" type="pres">
      <dgm:prSet presAssocID="{43C06E2A-D08D-478C-8DB0-9585D922A88A}" presName="sibTrans" presStyleCnt="0"/>
      <dgm:spPr/>
    </dgm:pt>
    <dgm:pt modelId="{CA9FC792-D4AB-4750-8545-FDEA6262FC52}" type="pres">
      <dgm:prSet presAssocID="{CF6775FE-354B-424C-8C09-8488BD926158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A8553D-B2E2-4665-9397-2D71C7FDC63E}" type="pres">
      <dgm:prSet presAssocID="{5C184B4C-039A-40E6-A791-2110C3C9DBFB}" presName="sibTrans" presStyleCnt="0"/>
      <dgm:spPr/>
    </dgm:pt>
    <dgm:pt modelId="{06EC39F7-B8FB-4A5B-B602-F1007DD4C36A}" type="pres">
      <dgm:prSet presAssocID="{429F412B-C8D9-4086-9F6A-CDEAA37DAF41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564E8F-7865-4583-8D1E-2369C092009F}" type="pres">
      <dgm:prSet presAssocID="{DA2F3570-66CF-44FA-BDA9-8ADC93EF8FCF}" presName="sibTrans" presStyleCnt="0"/>
      <dgm:spPr/>
    </dgm:pt>
    <dgm:pt modelId="{B88F5534-9BD7-46FC-AD38-B4EE3AAC7D4D}" type="pres">
      <dgm:prSet presAssocID="{FA4B4D45-32F9-41BA-B8AE-1648126B3D5A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FFD65F7-2B1D-4B6A-A7C2-C48297EBBB7D}" type="presOf" srcId="{A1365060-6637-4886-B519-082280A56AF6}" destId="{1B1745D0-82C1-478F-9702-A2E625D7D1C0}" srcOrd="0" destOrd="0" presId="urn:microsoft.com/office/officeart/2005/8/layout/default"/>
    <dgm:cxn modelId="{78E7AD3C-F226-4FA8-9FE8-4808371165ED}" type="presOf" srcId="{F7EC3510-0894-4A55-91F2-E1C525841E2A}" destId="{207C563E-4219-4E27-83B3-D3914814017B}" srcOrd="0" destOrd="0" presId="urn:microsoft.com/office/officeart/2005/8/layout/default"/>
    <dgm:cxn modelId="{8E7EA12B-462C-4E94-BA01-7C06145B48BB}" type="presOf" srcId="{A4AF4C38-03CB-4843-B7E3-DAD5A129CFCB}" destId="{00DCDAEA-DE2A-49AA-81EE-753D6875F17E}" srcOrd="0" destOrd="0" presId="urn:microsoft.com/office/officeart/2005/8/layout/default"/>
    <dgm:cxn modelId="{1149806C-42DC-46F2-9B7C-7D7E62C4F8EC}" srcId="{A1365060-6637-4886-B519-082280A56AF6}" destId="{F7EC3510-0894-4A55-91F2-E1C525841E2A}" srcOrd="2" destOrd="0" parTransId="{4B8E6B48-1EAF-497A-AD72-26047C63B082}" sibTransId="{43C06E2A-D08D-478C-8DB0-9585D922A88A}"/>
    <dgm:cxn modelId="{85AAD46B-C42E-47A0-BD77-19C23ACE983D}" srcId="{A1365060-6637-4886-B519-082280A56AF6}" destId="{34E90869-BB42-4813-8166-44DDE53C8F65}" srcOrd="1" destOrd="0" parTransId="{62120B89-3ABD-4E8F-B325-6199A4243710}" sibTransId="{BC1FC3BF-6221-4320-B284-F48864D9B849}"/>
    <dgm:cxn modelId="{F0467102-D333-4BA3-BF03-9D13AEBD9B89}" srcId="{A1365060-6637-4886-B519-082280A56AF6}" destId="{FA4B4D45-32F9-41BA-B8AE-1648126B3D5A}" srcOrd="5" destOrd="0" parTransId="{0152E9FC-72D4-4295-B3FD-4202A491E4B0}" sibTransId="{2A838EA1-826F-4282-8466-5E9520A002BB}"/>
    <dgm:cxn modelId="{3B59BD2F-2181-4F1B-B189-A92074503974}" type="presOf" srcId="{34E90869-BB42-4813-8166-44DDE53C8F65}" destId="{0BAE96DA-8ED1-454C-9BB6-90E94DAAF94B}" srcOrd="0" destOrd="0" presId="urn:microsoft.com/office/officeart/2005/8/layout/default"/>
    <dgm:cxn modelId="{F97298A4-EBEA-4124-B04C-2CEEACBF980A}" type="presOf" srcId="{CF6775FE-354B-424C-8C09-8488BD926158}" destId="{CA9FC792-D4AB-4750-8545-FDEA6262FC52}" srcOrd="0" destOrd="0" presId="urn:microsoft.com/office/officeart/2005/8/layout/default"/>
    <dgm:cxn modelId="{DF47A0EA-AB66-416D-B0F7-E4E59B5F4375}" srcId="{A1365060-6637-4886-B519-082280A56AF6}" destId="{429F412B-C8D9-4086-9F6A-CDEAA37DAF41}" srcOrd="4" destOrd="0" parTransId="{55DA658E-C8A2-4E25-91E4-F266347FBB94}" sibTransId="{DA2F3570-66CF-44FA-BDA9-8ADC93EF8FCF}"/>
    <dgm:cxn modelId="{B124DCBB-FD1A-40F4-B2B9-A75EDD758F1F}" type="presOf" srcId="{429F412B-C8D9-4086-9F6A-CDEAA37DAF41}" destId="{06EC39F7-B8FB-4A5B-B602-F1007DD4C36A}" srcOrd="0" destOrd="0" presId="urn:microsoft.com/office/officeart/2005/8/layout/default"/>
    <dgm:cxn modelId="{4B1A7A2C-9AD7-4045-8555-D46E1A21EE62}" type="presOf" srcId="{FA4B4D45-32F9-41BA-B8AE-1648126B3D5A}" destId="{B88F5534-9BD7-46FC-AD38-B4EE3AAC7D4D}" srcOrd="0" destOrd="0" presId="urn:microsoft.com/office/officeart/2005/8/layout/default"/>
    <dgm:cxn modelId="{2B2AEA05-13E8-49BE-989F-685F6DF10C74}" srcId="{A1365060-6637-4886-B519-082280A56AF6}" destId="{CF6775FE-354B-424C-8C09-8488BD926158}" srcOrd="3" destOrd="0" parTransId="{97284976-E402-49BE-914E-FF1CD8077953}" sibTransId="{5C184B4C-039A-40E6-A791-2110C3C9DBFB}"/>
    <dgm:cxn modelId="{7D3BC983-D981-48DF-A6DD-67AB26A13BAB}" srcId="{A1365060-6637-4886-B519-082280A56AF6}" destId="{A4AF4C38-03CB-4843-B7E3-DAD5A129CFCB}" srcOrd="0" destOrd="0" parTransId="{18FE1010-1879-4437-BBD7-E76DF68771B3}" sibTransId="{8865089D-EE7E-4DBF-A005-30EEB6105875}"/>
    <dgm:cxn modelId="{6B392C90-1A5D-44F8-AC16-28CA17710517}" type="presParOf" srcId="{1B1745D0-82C1-478F-9702-A2E625D7D1C0}" destId="{00DCDAEA-DE2A-49AA-81EE-753D6875F17E}" srcOrd="0" destOrd="0" presId="urn:microsoft.com/office/officeart/2005/8/layout/default"/>
    <dgm:cxn modelId="{84361B98-72C9-4C24-B1C6-FBBE9A9E8711}" type="presParOf" srcId="{1B1745D0-82C1-478F-9702-A2E625D7D1C0}" destId="{1482DD1C-6A6E-4737-BA67-427FF45C8469}" srcOrd="1" destOrd="0" presId="urn:microsoft.com/office/officeart/2005/8/layout/default"/>
    <dgm:cxn modelId="{E8298137-E982-4238-A2F0-F20B95E69CC8}" type="presParOf" srcId="{1B1745D0-82C1-478F-9702-A2E625D7D1C0}" destId="{0BAE96DA-8ED1-454C-9BB6-90E94DAAF94B}" srcOrd="2" destOrd="0" presId="urn:microsoft.com/office/officeart/2005/8/layout/default"/>
    <dgm:cxn modelId="{E498AFFA-74F4-4BF4-A569-85617314C1E9}" type="presParOf" srcId="{1B1745D0-82C1-478F-9702-A2E625D7D1C0}" destId="{62E45B49-C65A-4E90-A391-E92716C703F2}" srcOrd="3" destOrd="0" presId="urn:microsoft.com/office/officeart/2005/8/layout/default"/>
    <dgm:cxn modelId="{DC2E52EA-99F9-44D7-9534-B537097AAE66}" type="presParOf" srcId="{1B1745D0-82C1-478F-9702-A2E625D7D1C0}" destId="{207C563E-4219-4E27-83B3-D3914814017B}" srcOrd="4" destOrd="0" presId="urn:microsoft.com/office/officeart/2005/8/layout/default"/>
    <dgm:cxn modelId="{1908B46E-5185-4C18-B990-BED75D37CDC2}" type="presParOf" srcId="{1B1745D0-82C1-478F-9702-A2E625D7D1C0}" destId="{B16052C3-0FC6-49D8-8EFE-7676730C3259}" srcOrd="5" destOrd="0" presId="urn:microsoft.com/office/officeart/2005/8/layout/default"/>
    <dgm:cxn modelId="{B96B3B27-4BDC-4A9E-9CF1-D17CA10CE886}" type="presParOf" srcId="{1B1745D0-82C1-478F-9702-A2E625D7D1C0}" destId="{CA9FC792-D4AB-4750-8545-FDEA6262FC52}" srcOrd="6" destOrd="0" presId="urn:microsoft.com/office/officeart/2005/8/layout/default"/>
    <dgm:cxn modelId="{AD5AA700-7DD9-448A-A4D8-0AEB37398C72}" type="presParOf" srcId="{1B1745D0-82C1-478F-9702-A2E625D7D1C0}" destId="{C9A8553D-B2E2-4665-9397-2D71C7FDC63E}" srcOrd="7" destOrd="0" presId="urn:microsoft.com/office/officeart/2005/8/layout/default"/>
    <dgm:cxn modelId="{72A816AB-3240-4D36-B5D3-F71CCB25544F}" type="presParOf" srcId="{1B1745D0-82C1-478F-9702-A2E625D7D1C0}" destId="{06EC39F7-B8FB-4A5B-B602-F1007DD4C36A}" srcOrd="8" destOrd="0" presId="urn:microsoft.com/office/officeart/2005/8/layout/default"/>
    <dgm:cxn modelId="{EFC6A3EB-8A37-4A23-8424-69EA8E74A457}" type="presParOf" srcId="{1B1745D0-82C1-478F-9702-A2E625D7D1C0}" destId="{77564E8F-7865-4583-8D1E-2369C092009F}" srcOrd="9" destOrd="0" presId="urn:microsoft.com/office/officeart/2005/8/layout/default"/>
    <dgm:cxn modelId="{AA666D57-49CD-4B34-A009-A967C33DDE8F}" type="presParOf" srcId="{1B1745D0-82C1-478F-9702-A2E625D7D1C0}" destId="{B88F5534-9BD7-46FC-AD38-B4EE3AAC7D4D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F9055CF-8DEB-4A02-949A-DE72B6AC5D37}" type="doc">
      <dgm:prSet loTypeId="urn:microsoft.com/office/officeart/2005/8/layout/hList6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82E8A29-955A-4C7C-A174-3E9DCD4DC89B}">
      <dgm:prSet phldrT="[Text]"/>
      <dgm:spPr/>
      <dgm:t>
        <a:bodyPr/>
        <a:lstStyle/>
        <a:p>
          <a:r>
            <a:rPr lang="en-US"/>
            <a:t>Task  1</a:t>
          </a:r>
        </a:p>
      </dgm:t>
    </dgm:pt>
    <dgm:pt modelId="{BA7938E6-8DFA-40B7-B4C4-EACC6D85FC31}" type="parTrans" cxnId="{2986897A-7787-444F-B6C8-41F3823EF3C1}">
      <dgm:prSet/>
      <dgm:spPr/>
      <dgm:t>
        <a:bodyPr/>
        <a:lstStyle/>
        <a:p>
          <a:endParaRPr lang="en-US"/>
        </a:p>
      </dgm:t>
    </dgm:pt>
    <dgm:pt modelId="{C2176686-D23E-48EB-9D1B-1A1B46236638}" type="sibTrans" cxnId="{2986897A-7787-444F-B6C8-41F3823EF3C1}">
      <dgm:prSet/>
      <dgm:spPr/>
      <dgm:t>
        <a:bodyPr/>
        <a:lstStyle/>
        <a:p>
          <a:endParaRPr lang="en-US"/>
        </a:p>
      </dgm:t>
    </dgm:pt>
    <dgm:pt modelId="{23A0DE4A-FE92-496E-B335-3433CEFB74E9}">
      <dgm:prSet phldrT="[Text]"/>
      <dgm:spPr/>
      <dgm:t>
        <a:bodyPr/>
        <a:lstStyle/>
        <a:p>
          <a:r>
            <a:rPr lang="en-US"/>
            <a:t>Create a diagram to explain where outcome based math fits into </a:t>
          </a:r>
          <a:r>
            <a:rPr lang="en-US" err="1"/>
            <a:t>PeBL</a:t>
          </a:r>
          <a:r>
            <a:rPr lang="en-US"/>
            <a:t>.</a:t>
          </a:r>
        </a:p>
      </dgm:t>
    </dgm:pt>
    <dgm:pt modelId="{68935D38-FEDC-4CD3-8002-43CB3944BEAF}" type="parTrans" cxnId="{67A03D8F-F327-4A9F-ABBC-1EB67EFD1ECB}">
      <dgm:prSet/>
      <dgm:spPr/>
      <dgm:t>
        <a:bodyPr/>
        <a:lstStyle/>
        <a:p>
          <a:endParaRPr lang="en-US"/>
        </a:p>
      </dgm:t>
    </dgm:pt>
    <dgm:pt modelId="{55DF926D-029A-4E18-95C4-77A5A37CAE40}" type="sibTrans" cxnId="{67A03D8F-F327-4A9F-ABBC-1EB67EFD1ECB}">
      <dgm:prSet/>
      <dgm:spPr/>
      <dgm:t>
        <a:bodyPr/>
        <a:lstStyle/>
        <a:p>
          <a:endParaRPr lang="en-US"/>
        </a:p>
      </dgm:t>
    </dgm:pt>
    <dgm:pt modelId="{B6E26FFC-9977-4BBC-BEC7-3D6B63754E52}">
      <dgm:prSet phldrT="[Text]"/>
      <dgm:spPr/>
      <dgm:t>
        <a:bodyPr/>
        <a:lstStyle/>
        <a:p>
          <a:r>
            <a:rPr lang="en-US"/>
            <a:t>Task 2</a:t>
          </a:r>
        </a:p>
      </dgm:t>
    </dgm:pt>
    <dgm:pt modelId="{5CEFBD89-2F4F-4B51-A98A-0F3C86494166}" type="parTrans" cxnId="{17E73148-9C08-4999-B21E-F3C5A0E3FC0C}">
      <dgm:prSet/>
      <dgm:spPr/>
      <dgm:t>
        <a:bodyPr/>
        <a:lstStyle/>
        <a:p>
          <a:endParaRPr lang="en-US"/>
        </a:p>
      </dgm:t>
    </dgm:pt>
    <dgm:pt modelId="{48634C00-2335-4923-9072-EB7482323D9C}" type="sibTrans" cxnId="{17E73148-9C08-4999-B21E-F3C5A0E3FC0C}">
      <dgm:prSet/>
      <dgm:spPr/>
      <dgm:t>
        <a:bodyPr/>
        <a:lstStyle/>
        <a:p>
          <a:endParaRPr lang="en-US"/>
        </a:p>
      </dgm:t>
    </dgm:pt>
    <dgm:pt modelId="{CBCC21F5-552F-4D39-812E-6FCD4A366F58}">
      <dgm:prSet phldrT="[Text]"/>
      <dgm:spPr/>
      <dgm:t>
        <a:bodyPr/>
        <a:lstStyle/>
        <a:p>
          <a:pPr rtl="0"/>
          <a:r>
            <a:rPr lang="en-US"/>
            <a:t>Make a short advertisement to promote outcome based math.</a:t>
          </a:r>
          <a:r>
            <a:rPr lang="en-US">
              <a:latin typeface="Calibri" panose="020F0502020204030204"/>
            </a:rPr>
            <a:t> </a:t>
          </a:r>
          <a:endParaRPr lang="en-US"/>
        </a:p>
      </dgm:t>
    </dgm:pt>
    <dgm:pt modelId="{4A973A1C-85F1-4969-A536-D29940229E2C}" type="parTrans" cxnId="{3C41F2E0-4620-40B4-9857-68872B278EFB}">
      <dgm:prSet/>
      <dgm:spPr/>
      <dgm:t>
        <a:bodyPr/>
        <a:lstStyle/>
        <a:p>
          <a:endParaRPr lang="en-US"/>
        </a:p>
      </dgm:t>
    </dgm:pt>
    <dgm:pt modelId="{3640B940-6901-481F-ADF7-6B77DEEED764}" type="sibTrans" cxnId="{3C41F2E0-4620-40B4-9857-68872B278EFB}">
      <dgm:prSet/>
      <dgm:spPr/>
      <dgm:t>
        <a:bodyPr/>
        <a:lstStyle/>
        <a:p>
          <a:endParaRPr lang="en-US"/>
        </a:p>
      </dgm:t>
    </dgm:pt>
    <dgm:pt modelId="{6D0E5D9F-7263-4526-A227-51301233F549}">
      <dgm:prSet phldrT="[Text]"/>
      <dgm:spPr/>
      <dgm:t>
        <a:bodyPr/>
        <a:lstStyle/>
        <a:p>
          <a:r>
            <a:rPr lang="en-US"/>
            <a:t>Task 3</a:t>
          </a:r>
        </a:p>
      </dgm:t>
    </dgm:pt>
    <dgm:pt modelId="{23416D07-25F8-426C-BC65-639E6BCF4D6D}" type="parTrans" cxnId="{C8C462C6-33A3-4E8B-91FE-36DBE92F1C4A}">
      <dgm:prSet/>
      <dgm:spPr/>
      <dgm:t>
        <a:bodyPr/>
        <a:lstStyle/>
        <a:p>
          <a:endParaRPr lang="en-US"/>
        </a:p>
      </dgm:t>
    </dgm:pt>
    <dgm:pt modelId="{DE289E29-1989-4D8E-8AA6-F030105B3F13}" type="sibTrans" cxnId="{C8C462C6-33A3-4E8B-91FE-36DBE92F1C4A}">
      <dgm:prSet/>
      <dgm:spPr/>
      <dgm:t>
        <a:bodyPr/>
        <a:lstStyle/>
        <a:p>
          <a:endParaRPr lang="en-US"/>
        </a:p>
      </dgm:t>
    </dgm:pt>
    <dgm:pt modelId="{F3256203-D9D1-492A-B801-68C1A32486F0}">
      <dgm:prSet phldrT="[Text]"/>
      <dgm:spPr/>
      <dgm:t>
        <a:bodyPr/>
        <a:lstStyle/>
        <a:p>
          <a:pPr rtl="0"/>
          <a:r>
            <a:rPr lang="en-US">
              <a:latin typeface="Calibri" panose="020F0502020204030204"/>
            </a:rPr>
            <a:t> Reflect on why you feel this type of learning would work at your school.  What are your next steps?</a:t>
          </a:r>
          <a:endParaRPr lang="en-US"/>
        </a:p>
      </dgm:t>
    </dgm:pt>
    <dgm:pt modelId="{E9A20291-2E30-4C14-BB7D-DC095A20ECB6}" type="parTrans" cxnId="{1B8E71B0-2D3A-4AB0-8843-CFDACEDC3198}">
      <dgm:prSet/>
      <dgm:spPr/>
      <dgm:t>
        <a:bodyPr/>
        <a:lstStyle/>
        <a:p>
          <a:endParaRPr lang="en-US"/>
        </a:p>
      </dgm:t>
    </dgm:pt>
    <dgm:pt modelId="{6C9440D0-8847-40C0-98BC-2B5EA5745C3A}" type="sibTrans" cxnId="{1B8E71B0-2D3A-4AB0-8843-CFDACEDC3198}">
      <dgm:prSet/>
      <dgm:spPr/>
      <dgm:t>
        <a:bodyPr/>
        <a:lstStyle/>
        <a:p>
          <a:endParaRPr lang="en-US"/>
        </a:p>
      </dgm:t>
    </dgm:pt>
    <dgm:pt modelId="{E5E95E82-EF79-43CA-AA86-43B0E1CBCD3F}">
      <dgm:prSet phldrT="[Text]"/>
      <dgm:spPr/>
      <dgm:t>
        <a:bodyPr/>
        <a:lstStyle/>
        <a:p>
          <a:r>
            <a:rPr lang="en-US"/>
            <a:t>Task 4</a:t>
          </a:r>
        </a:p>
      </dgm:t>
    </dgm:pt>
    <dgm:pt modelId="{FD76A3AE-1B6C-45A0-8E84-63160283749F}" type="parTrans" cxnId="{A76240AD-13F6-40C0-BD9B-102D5EC0AE51}">
      <dgm:prSet/>
      <dgm:spPr/>
      <dgm:t>
        <a:bodyPr/>
        <a:lstStyle/>
        <a:p>
          <a:endParaRPr lang="en-US"/>
        </a:p>
      </dgm:t>
    </dgm:pt>
    <dgm:pt modelId="{BF76010C-5523-4E13-B3E7-886DCE6AEBD4}" type="sibTrans" cxnId="{A76240AD-13F6-40C0-BD9B-102D5EC0AE51}">
      <dgm:prSet/>
      <dgm:spPr/>
      <dgm:t>
        <a:bodyPr/>
        <a:lstStyle/>
        <a:p>
          <a:endParaRPr lang="en-US"/>
        </a:p>
      </dgm:t>
    </dgm:pt>
    <dgm:pt modelId="{A81358E0-3DE7-41AD-A28C-ABB22548B1F6}">
      <dgm:prSet phldrT="[Text]"/>
      <dgm:spPr/>
      <dgm:t>
        <a:bodyPr/>
        <a:lstStyle/>
        <a:p>
          <a:r>
            <a:rPr lang="en-US"/>
            <a:t>What is the role of the SST, </a:t>
          </a:r>
          <a:r>
            <a:rPr lang="en-US" err="1"/>
            <a:t>PeBL</a:t>
          </a:r>
          <a:r>
            <a:rPr lang="en-US"/>
            <a:t> Mentor, Principal, Teacher and Student in Outcome Based Math?</a:t>
          </a:r>
        </a:p>
      </dgm:t>
    </dgm:pt>
    <dgm:pt modelId="{262E0B94-6EA9-4797-B705-959D7B185F91}" type="parTrans" cxnId="{FB8541C0-3895-4553-A4C7-34B81A3C4A0B}">
      <dgm:prSet/>
      <dgm:spPr/>
      <dgm:t>
        <a:bodyPr/>
        <a:lstStyle/>
        <a:p>
          <a:endParaRPr lang="en-US"/>
        </a:p>
      </dgm:t>
    </dgm:pt>
    <dgm:pt modelId="{77756FBB-BF6C-4D78-803E-BCC851F1DA03}" type="sibTrans" cxnId="{FB8541C0-3895-4553-A4C7-34B81A3C4A0B}">
      <dgm:prSet/>
      <dgm:spPr/>
      <dgm:t>
        <a:bodyPr/>
        <a:lstStyle/>
        <a:p>
          <a:endParaRPr lang="en-US"/>
        </a:p>
      </dgm:t>
    </dgm:pt>
    <dgm:pt modelId="{6F1872F4-A030-4D64-A17C-72EA1ABBD62E}" type="pres">
      <dgm:prSet presAssocID="{CF9055CF-8DEB-4A02-949A-DE72B6AC5D3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8302F07-D6A9-46A5-9807-EBF6C9F5B2DD}" type="pres">
      <dgm:prSet presAssocID="{082E8A29-955A-4C7C-A174-3E9DCD4DC89B}" presName="node" presStyleLbl="node1" presStyleIdx="0" presStyleCnt="4" custLinFactNeighborX="-9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81DF6F-8E98-430C-9A87-14BEC6C3269E}" type="pres">
      <dgm:prSet presAssocID="{C2176686-D23E-48EB-9D1B-1A1B46236638}" presName="sibTrans" presStyleCnt="0"/>
      <dgm:spPr/>
    </dgm:pt>
    <dgm:pt modelId="{DAD9059A-916A-4916-A2A8-B42491568DD3}" type="pres">
      <dgm:prSet presAssocID="{B6E26FFC-9977-4BBC-BEC7-3D6B63754E52}" presName="node" presStyleLbl="node1" presStyleIdx="1" presStyleCnt="4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AEACD1-F8CF-4528-8379-DAA829B3790B}" type="pres">
      <dgm:prSet presAssocID="{48634C00-2335-4923-9072-EB7482323D9C}" presName="sibTrans" presStyleCnt="0"/>
      <dgm:spPr/>
    </dgm:pt>
    <dgm:pt modelId="{25A33852-3C4B-4406-8856-3A4D6201948C}" type="pres">
      <dgm:prSet presAssocID="{6D0E5D9F-7263-4526-A227-51301233F54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2EDDC3-60FD-463F-A6DB-A597D604B642}" type="pres">
      <dgm:prSet presAssocID="{DE289E29-1989-4D8E-8AA6-F030105B3F13}" presName="sibTrans" presStyleCnt="0"/>
      <dgm:spPr/>
    </dgm:pt>
    <dgm:pt modelId="{86146B22-5360-4D1B-AC91-3378F10134EE}" type="pres">
      <dgm:prSet presAssocID="{E5E95E82-EF79-43CA-AA86-43B0E1CBCD3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06DA1C3-D38F-43B1-B24E-E80592CC29EC}" type="presOf" srcId="{23A0DE4A-FE92-496E-B335-3433CEFB74E9}" destId="{98302F07-D6A9-46A5-9807-EBF6C9F5B2DD}" srcOrd="0" destOrd="1" presId="urn:microsoft.com/office/officeart/2005/8/layout/hList6"/>
    <dgm:cxn modelId="{DC53BA63-76BA-413A-ACCE-B7609C3FDC8E}" type="presOf" srcId="{A81358E0-3DE7-41AD-A28C-ABB22548B1F6}" destId="{86146B22-5360-4D1B-AC91-3378F10134EE}" srcOrd="0" destOrd="1" presId="urn:microsoft.com/office/officeart/2005/8/layout/hList6"/>
    <dgm:cxn modelId="{24179AE2-AA7E-4702-A358-E95F80152CCA}" type="presOf" srcId="{CF9055CF-8DEB-4A02-949A-DE72B6AC5D37}" destId="{6F1872F4-A030-4D64-A17C-72EA1ABBD62E}" srcOrd="0" destOrd="0" presId="urn:microsoft.com/office/officeart/2005/8/layout/hList6"/>
    <dgm:cxn modelId="{67A03D8F-F327-4A9F-ABBC-1EB67EFD1ECB}" srcId="{082E8A29-955A-4C7C-A174-3E9DCD4DC89B}" destId="{23A0DE4A-FE92-496E-B335-3433CEFB74E9}" srcOrd="0" destOrd="0" parTransId="{68935D38-FEDC-4CD3-8002-43CB3944BEAF}" sibTransId="{55DF926D-029A-4E18-95C4-77A5A37CAE40}"/>
    <dgm:cxn modelId="{A76240AD-13F6-40C0-BD9B-102D5EC0AE51}" srcId="{CF9055CF-8DEB-4A02-949A-DE72B6AC5D37}" destId="{E5E95E82-EF79-43CA-AA86-43B0E1CBCD3F}" srcOrd="3" destOrd="0" parTransId="{FD76A3AE-1B6C-45A0-8E84-63160283749F}" sibTransId="{BF76010C-5523-4E13-B3E7-886DCE6AEBD4}"/>
    <dgm:cxn modelId="{2FA258D4-5B38-426D-B0D7-CD8F217A1137}" type="presOf" srcId="{E5E95E82-EF79-43CA-AA86-43B0E1CBCD3F}" destId="{86146B22-5360-4D1B-AC91-3378F10134EE}" srcOrd="0" destOrd="0" presId="urn:microsoft.com/office/officeart/2005/8/layout/hList6"/>
    <dgm:cxn modelId="{3C41F2E0-4620-40B4-9857-68872B278EFB}" srcId="{B6E26FFC-9977-4BBC-BEC7-3D6B63754E52}" destId="{CBCC21F5-552F-4D39-812E-6FCD4A366F58}" srcOrd="0" destOrd="0" parTransId="{4A973A1C-85F1-4969-A536-D29940229E2C}" sibTransId="{3640B940-6901-481F-ADF7-6B77DEEED764}"/>
    <dgm:cxn modelId="{0676BA07-1135-49D0-993A-27A9F99FC0CD}" type="presOf" srcId="{B6E26FFC-9977-4BBC-BEC7-3D6B63754E52}" destId="{DAD9059A-916A-4916-A2A8-B42491568DD3}" srcOrd="0" destOrd="0" presId="urn:microsoft.com/office/officeart/2005/8/layout/hList6"/>
    <dgm:cxn modelId="{5351B217-259B-4E6A-85F5-2E408BEB0764}" type="presOf" srcId="{082E8A29-955A-4C7C-A174-3E9DCD4DC89B}" destId="{98302F07-D6A9-46A5-9807-EBF6C9F5B2DD}" srcOrd="0" destOrd="0" presId="urn:microsoft.com/office/officeart/2005/8/layout/hList6"/>
    <dgm:cxn modelId="{CC1A92EB-2672-4443-858D-BCA16F76F740}" type="presOf" srcId="{F3256203-D9D1-492A-B801-68C1A32486F0}" destId="{25A33852-3C4B-4406-8856-3A4D6201948C}" srcOrd="0" destOrd="1" presId="urn:microsoft.com/office/officeart/2005/8/layout/hList6"/>
    <dgm:cxn modelId="{FB8541C0-3895-4553-A4C7-34B81A3C4A0B}" srcId="{E5E95E82-EF79-43CA-AA86-43B0E1CBCD3F}" destId="{A81358E0-3DE7-41AD-A28C-ABB22548B1F6}" srcOrd="0" destOrd="0" parTransId="{262E0B94-6EA9-4797-B705-959D7B185F91}" sibTransId="{77756FBB-BF6C-4D78-803E-BCC851F1DA03}"/>
    <dgm:cxn modelId="{F4F3BD4C-7DE7-449F-8ECF-B43B2B86F2EB}" type="presOf" srcId="{CBCC21F5-552F-4D39-812E-6FCD4A366F58}" destId="{DAD9059A-916A-4916-A2A8-B42491568DD3}" srcOrd="0" destOrd="1" presId="urn:microsoft.com/office/officeart/2005/8/layout/hList6"/>
    <dgm:cxn modelId="{77BD0D2D-7C4E-49B3-9A72-0FD33F32D294}" type="presOf" srcId="{6D0E5D9F-7263-4526-A227-51301233F549}" destId="{25A33852-3C4B-4406-8856-3A4D6201948C}" srcOrd="0" destOrd="0" presId="urn:microsoft.com/office/officeart/2005/8/layout/hList6"/>
    <dgm:cxn modelId="{C8C462C6-33A3-4E8B-91FE-36DBE92F1C4A}" srcId="{CF9055CF-8DEB-4A02-949A-DE72B6AC5D37}" destId="{6D0E5D9F-7263-4526-A227-51301233F549}" srcOrd="2" destOrd="0" parTransId="{23416D07-25F8-426C-BC65-639E6BCF4D6D}" sibTransId="{DE289E29-1989-4D8E-8AA6-F030105B3F13}"/>
    <dgm:cxn modelId="{17E73148-9C08-4999-B21E-F3C5A0E3FC0C}" srcId="{CF9055CF-8DEB-4A02-949A-DE72B6AC5D37}" destId="{B6E26FFC-9977-4BBC-BEC7-3D6B63754E52}" srcOrd="1" destOrd="0" parTransId="{5CEFBD89-2F4F-4B51-A98A-0F3C86494166}" sibTransId="{48634C00-2335-4923-9072-EB7482323D9C}"/>
    <dgm:cxn modelId="{1B8E71B0-2D3A-4AB0-8843-CFDACEDC3198}" srcId="{6D0E5D9F-7263-4526-A227-51301233F549}" destId="{F3256203-D9D1-492A-B801-68C1A32486F0}" srcOrd="0" destOrd="0" parTransId="{E9A20291-2E30-4C14-BB7D-DC095A20ECB6}" sibTransId="{6C9440D0-8847-40C0-98BC-2B5EA5745C3A}"/>
    <dgm:cxn modelId="{2986897A-7787-444F-B6C8-41F3823EF3C1}" srcId="{CF9055CF-8DEB-4A02-949A-DE72B6AC5D37}" destId="{082E8A29-955A-4C7C-A174-3E9DCD4DC89B}" srcOrd="0" destOrd="0" parTransId="{BA7938E6-8DFA-40B7-B4C4-EACC6D85FC31}" sibTransId="{C2176686-D23E-48EB-9D1B-1A1B46236638}"/>
    <dgm:cxn modelId="{D4055BC1-25B1-4CD1-BF08-20C154FADF73}" type="presParOf" srcId="{6F1872F4-A030-4D64-A17C-72EA1ABBD62E}" destId="{98302F07-D6A9-46A5-9807-EBF6C9F5B2DD}" srcOrd="0" destOrd="0" presId="urn:microsoft.com/office/officeart/2005/8/layout/hList6"/>
    <dgm:cxn modelId="{584E2F3E-994B-49B2-AD46-0E8D6E4A468B}" type="presParOf" srcId="{6F1872F4-A030-4D64-A17C-72EA1ABBD62E}" destId="{6681DF6F-8E98-430C-9A87-14BEC6C3269E}" srcOrd="1" destOrd="0" presId="urn:microsoft.com/office/officeart/2005/8/layout/hList6"/>
    <dgm:cxn modelId="{FD54A181-98DF-439C-9CA4-93CD1333DEC4}" type="presParOf" srcId="{6F1872F4-A030-4D64-A17C-72EA1ABBD62E}" destId="{DAD9059A-916A-4916-A2A8-B42491568DD3}" srcOrd="2" destOrd="0" presId="urn:microsoft.com/office/officeart/2005/8/layout/hList6"/>
    <dgm:cxn modelId="{B910F504-589D-4168-B820-FECB0EF26955}" type="presParOf" srcId="{6F1872F4-A030-4D64-A17C-72EA1ABBD62E}" destId="{39AEACD1-F8CF-4528-8379-DAA829B3790B}" srcOrd="3" destOrd="0" presId="urn:microsoft.com/office/officeart/2005/8/layout/hList6"/>
    <dgm:cxn modelId="{AEDC4C6E-DC7C-4364-8563-E748313EFA17}" type="presParOf" srcId="{6F1872F4-A030-4D64-A17C-72EA1ABBD62E}" destId="{25A33852-3C4B-4406-8856-3A4D6201948C}" srcOrd="4" destOrd="0" presId="urn:microsoft.com/office/officeart/2005/8/layout/hList6"/>
    <dgm:cxn modelId="{CBF7D188-2B16-4153-AEAE-C484C833188A}" type="presParOf" srcId="{6F1872F4-A030-4D64-A17C-72EA1ABBD62E}" destId="{562EDDC3-60FD-463F-A6DB-A597D604B642}" srcOrd="5" destOrd="0" presId="urn:microsoft.com/office/officeart/2005/8/layout/hList6"/>
    <dgm:cxn modelId="{A7220034-7FD2-4082-91F9-5EDDE0F524D0}" type="presParOf" srcId="{6F1872F4-A030-4D64-A17C-72EA1ABBD62E}" destId="{86146B22-5360-4D1B-AC91-3378F10134EE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F9055CF-8DEB-4A02-949A-DE72B6AC5D37}" type="doc">
      <dgm:prSet loTypeId="urn:microsoft.com/office/officeart/2005/8/layout/hList6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82E8A29-955A-4C7C-A174-3E9DCD4DC89B}">
      <dgm:prSet phldrT="[Text]"/>
      <dgm:spPr/>
      <dgm:t>
        <a:bodyPr/>
        <a:lstStyle/>
        <a:p>
          <a:r>
            <a:rPr lang="en-US"/>
            <a:t>Task  1</a:t>
          </a:r>
        </a:p>
      </dgm:t>
    </dgm:pt>
    <dgm:pt modelId="{BA7938E6-8DFA-40B7-B4C4-EACC6D85FC31}" type="parTrans" cxnId="{2986897A-7787-444F-B6C8-41F3823EF3C1}">
      <dgm:prSet/>
      <dgm:spPr/>
      <dgm:t>
        <a:bodyPr/>
        <a:lstStyle/>
        <a:p>
          <a:endParaRPr lang="en-US"/>
        </a:p>
      </dgm:t>
    </dgm:pt>
    <dgm:pt modelId="{C2176686-D23E-48EB-9D1B-1A1B46236638}" type="sibTrans" cxnId="{2986897A-7787-444F-B6C8-41F3823EF3C1}">
      <dgm:prSet/>
      <dgm:spPr/>
      <dgm:t>
        <a:bodyPr/>
        <a:lstStyle/>
        <a:p>
          <a:endParaRPr lang="en-US"/>
        </a:p>
      </dgm:t>
    </dgm:pt>
    <dgm:pt modelId="{23A0DE4A-FE92-496E-B335-3433CEFB74E9}">
      <dgm:prSet phldrT="[Text]"/>
      <dgm:spPr/>
      <dgm:t>
        <a:bodyPr/>
        <a:lstStyle/>
        <a:p>
          <a:r>
            <a:rPr lang="en-US"/>
            <a:t>Create a diagram to explain where outcome based math fits into </a:t>
          </a:r>
          <a:r>
            <a:rPr lang="en-US" err="1"/>
            <a:t>PeBL</a:t>
          </a:r>
          <a:r>
            <a:rPr lang="en-US"/>
            <a:t>.</a:t>
          </a:r>
        </a:p>
      </dgm:t>
    </dgm:pt>
    <dgm:pt modelId="{68935D38-FEDC-4CD3-8002-43CB3944BEAF}" type="parTrans" cxnId="{67A03D8F-F327-4A9F-ABBC-1EB67EFD1ECB}">
      <dgm:prSet/>
      <dgm:spPr/>
      <dgm:t>
        <a:bodyPr/>
        <a:lstStyle/>
        <a:p>
          <a:endParaRPr lang="en-US"/>
        </a:p>
      </dgm:t>
    </dgm:pt>
    <dgm:pt modelId="{55DF926D-029A-4E18-95C4-77A5A37CAE40}" type="sibTrans" cxnId="{67A03D8F-F327-4A9F-ABBC-1EB67EFD1ECB}">
      <dgm:prSet/>
      <dgm:spPr/>
      <dgm:t>
        <a:bodyPr/>
        <a:lstStyle/>
        <a:p>
          <a:endParaRPr lang="en-US"/>
        </a:p>
      </dgm:t>
    </dgm:pt>
    <dgm:pt modelId="{B6E26FFC-9977-4BBC-BEC7-3D6B63754E52}">
      <dgm:prSet phldrT="[Text]"/>
      <dgm:spPr/>
      <dgm:t>
        <a:bodyPr/>
        <a:lstStyle/>
        <a:p>
          <a:r>
            <a:rPr lang="en-US"/>
            <a:t>Task 2</a:t>
          </a:r>
        </a:p>
      </dgm:t>
    </dgm:pt>
    <dgm:pt modelId="{5CEFBD89-2F4F-4B51-A98A-0F3C86494166}" type="parTrans" cxnId="{17E73148-9C08-4999-B21E-F3C5A0E3FC0C}">
      <dgm:prSet/>
      <dgm:spPr/>
      <dgm:t>
        <a:bodyPr/>
        <a:lstStyle/>
        <a:p>
          <a:endParaRPr lang="en-US"/>
        </a:p>
      </dgm:t>
    </dgm:pt>
    <dgm:pt modelId="{48634C00-2335-4923-9072-EB7482323D9C}" type="sibTrans" cxnId="{17E73148-9C08-4999-B21E-F3C5A0E3FC0C}">
      <dgm:prSet/>
      <dgm:spPr/>
      <dgm:t>
        <a:bodyPr/>
        <a:lstStyle/>
        <a:p>
          <a:endParaRPr lang="en-US"/>
        </a:p>
      </dgm:t>
    </dgm:pt>
    <dgm:pt modelId="{CBCC21F5-552F-4D39-812E-6FCD4A366F58}">
      <dgm:prSet phldrT="[Text]"/>
      <dgm:spPr/>
      <dgm:t>
        <a:bodyPr/>
        <a:lstStyle/>
        <a:p>
          <a:pPr rtl="0"/>
          <a:r>
            <a:rPr lang="en-US"/>
            <a:t>Make a short advertisement to promote outcome based math.</a:t>
          </a:r>
          <a:r>
            <a:rPr lang="en-US">
              <a:latin typeface="Calibri" panose="020F0502020204030204"/>
            </a:rPr>
            <a:t> </a:t>
          </a:r>
          <a:endParaRPr lang="en-US"/>
        </a:p>
      </dgm:t>
    </dgm:pt>
    <dgm:pt modelId="{4A973A1C-85F1-4969-A536-D29940229E2C}" type="parTrans" cxnId="{3C41F2E0-4620-40B4-9857-68872B278EFB}">
      <dgm:prSet/>
      <dgm:spPr/>
      <dgm:t>
        <a:bodyPr/>
        <a:lstStyle/>
        <a:p>
          <a:endParaRPr lang="en-US"/>
        </a:p>
      </dgm:t>
    </dgm:pt>
    <dgm:pt modelId="{3640B940-6901-481F-ADF7-6B77DEEED764}" type="sibTrans" cxnId="{3C41F2E0-4620-40B4-9857-68872B278EFB}">
      <dgm:prSet/>
      <dgm:spPr/>
      <dgm:t>
        <a:bodyPr/>
        <a:lstStyle/>
        <a:p>
          <a:endParaRPr lang="en-US"/>
        </a:p>
      </dgm:t>
    </dgm:pt>
    <dgm:pt modelId="{6D0E5D9F-7263-4526-A227-51301233F549}">
      <dgm:prSet phldrT="[Text]"/>
      <dgm:spPr/>
      <dgm:t>
        <a:bodyPr/>
        <a:lstStyle/>
        <a:p>
          <a:r>
            <a:rPr lang="en-US"/>
            <a:t>Task 3</a:t>
          </a:r>
        </a:p>
      </dgm:t>
    </dgm:pt>
    <dgm:pt modelId="{23416D07-25F8-426C-BC65-639E6BCF4D6D}" type="parTrans" cxnId="{C8C462C6-33A3-4E8B-91FE-36DBE92F1C4A}">
      <dgm:prSet/>
      <dgm:spPr/>
      <dgm:t>
        <a:bodyPr/>
        <a:lstStyle/>
        <a:p>
          <a:endParaRPr lang="en-US"/>
        </a:p>
      </dgm:t>
    </dgm:pt>
    <dgm:pt modelId="{DE289E29-1989-4D8E-8AA6-F030105B3F13}" type="sibTrans" cxnId="{C8C462C6-33A3-4E8B-91FE-36DBE92F1C4A}">
      <dgm:prSet/>
      <dgm:spPr/>
      <dgm:t>
        <a:bodyPr/>
        <a:lstStyle/>
        <a:p>
          <a:endParaRPr lang="en-US"/>
        </a:p>
      </dgm:t>
    </dgm:pt>
    <dgm:pt modelId="{F3256203-D9D1-492A-B801-68C1A32486F0}">
      <dgm:prSet phldrT="[Text]"/>
      <dgm:spPr/>
      <dgm:t>
        <a:bodyPr/>
        <a:lstStyle/>
        <a:p>
          <a:pPr rtl="0"/>
          <a:r>
            <a:rPr lang="en-US">
              <a:latin typeface="Calibri" panose="020F0502020204030204"/>
            </a:rPr>
            <a:t> Reflect on why you feel this type of learning would work at your school.  What are your next steps?</a:t>
          </a:r>
          <a:endParaRPr lang="en-US"/>
        </a:p>
      </dgm:t>
    </dgm:pt>
    <dgm:pt modelId="{E9A20291-2E30-4C14-BB7D-DC095A20ECB6}" type="parTrans" cxnId="{1B8E71B0-2D3A-4AB0-8843-CFDACEDC3198}">
      <dgm:prSet/>
      <dgm:spPr/>
      <dgm:t>
        <a:bodyPr/>
        <a:lstStyle/>
        <a:p>
          <a:endParaRPr lang="en-US"/>
        </a:p>
      </dgm:t>
    </dgm:pt>
    <dgm:pt modelId="{6C9440D0-8847-40C0-98BC-2B5EA5745C3A}" type="sibTrans" cxnId="{1B8E71B0-2D3A-4AB0-8843-CFDACEDC3198}">
      <dgm:prSet/>
      <dgm:spPr/>
      <dgm:t>
        <a:bodyPr/>
        <a:lstStyle/>
        <a:p>
          <a:endParaRPr lang="en-US"/>
        </a:p>
      </dgm:t>
    </dgm:pt>
    <dgm:pt modelId="{E5E95E82-EF79-43CA-AA86-43B0E1CBCD3F}">
      <dgm:prSet phldrT="[Text]"/>
      <dgm:spPr/>
      <dgm:t>
        <a:bodyPr/>
        <a:lstStyle/>
        <a:p>
          <a:r>
            <a:rPr lang="en-US"/>
            <a:t>Task 4</a:t>
          </a:r>
        </a:p>
      </dgm:t>
    </dgm:pt>
    <dgm:pt modelId="{FD76A3AE-1B6C-45A0-8E84-63160283749F}" type="parTrans" cxnId="{A76240AD-13F6-40C0-BD9B-102D5EC0AE51}">
      <dgm:prSet/>
      <dgm:spPr/>
      <dgm:t>
        <a:bodyPr/>
        <a:lstStyle/>
        <a:p>
          <a:endParaRPr lang="en-US"/>
        </a:p>
      </dgm:t>
    </dgm:pt>
    <dgm:pt modelId="{BF76010C-5523-4E13-B3E7-886DCE6AEBD4}" type="sibTrans" cxnId="{A76240AD-13F6-40C0-BD9B-102D5EC0AE51}">
      <dgm:prSet/>
      <dgm:spPr/>
      <dgm:t>
        <a:bodyPr/>
        <a:lstStyle/>
        <a:p>
          <a:endParaRPr lang="en-US"/>
        </a:p>
      </dgm:t>
    </dgm:pt>
    <dgm:pt modelId="{A81358E0-3DE7-41AD-A28C-ABB22548B1F6}">
      <dgm:prSet phldrT="[Text]"/>
      <dgm:spPr/>
      <dgm:t>
        <a:bodyPr/>
        <a:lstStyle/>
        <a:p>
          <a:r>
            <a:rPr lang="en-US"/>
            <a:t>What is the role of the SST, </a:t>
          </a:r>
          <a:r>
            <a:rPr lang="en-US" err="1"/>
            <a:t>PeBL</a:t>
          </a:r>
          <a:r>
            <a:rPr lang="en-US"/>
            <a:t> Mentor, Principal, Teacher and Student in Outcome Based Math?</a:t>
          </a:r>
        </a:p>
      </dgm:t>
    </dgm:pt>
    <dgm:pt modelId="{262E0B94-6EA9-4797-B705-959D7B185F91}" type="parTrans" cxnId="{FB8541C0-3895-4553-A4C7-34B81A3C4A0B}">
      <dgm:prSet/>
      <dgm:spPr/>
      <dgm:t>
        <a:bodyPr/>
        <a:lstStyle/>
        <a:p>
          <a:endParaRPr lang="en-US"/>
        </a:p>
      </dgm:t>
    </dgm:pt>
    <dgm:pt modelId="{77756FBB-BF6C-4D78-803E-BCC851F1DA03}" type="sibTrans" cxnId="{FB8541C0-3895-4553-A4C7-34B81A3C4A0B}">
      <dgm:prSet/>
      <dgm:spPr/>
      <dgm:t>
        <a:bodyPr/>
        <a:lstStyle/>
        <a:p>
          <a:endParaRPr lang="en-US"/>
        </a:p>
      </dgm:t>
    </dgm:pt>
    <dgm:pt modelId="{6F1872F4-A030-4D64-A17C-72EA1ABBD62E}" type="pres">
      <dgm:prSet presAssocID="{CF9055CF-8DEB-4A02-949A-DE72B6AC5D3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8302F07-D6A9-46A5-9807-EBF6C9F5B2DD}" type="pres">
      <dgm:prSet presAssocID="{082E8A29-955A-4C7C-A174-3E9DCD4DC89B}" presName="node" presStyleLbl="node1" presStyleIdx="0" presStyleCnt="4" custLinFactNeighborX="-9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81DF6F-8E98-430C-9A87-14BEC6C3269E}" type="pres">
      <dgm:prSet presAssocID="{C2176686-D23E-48EB-9D1B-1A1B46236638}" presName="sibTrans" presStyleCnt="0"/>
      <dgm:spPr/>
    </dgm:pt>
    <dgm:pt modelId="{DAD9059A-916A-4916-A2A8-B42491568DD3}" type="pres">
      <dgm:prSet presAssocID="{B6E26FFC-9977-4BBC-BEC7-3D6B63754E52}" presName="node" presStyleLbl="node1" presStyleIdx="1" presStyleCnt="4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AEACD1-F8CF-4528-8379-DAA829B3790B}" type="pres">
      <dgm:prSet presAssocID="{48634C00-2335-4923-9072-EB7482323D9C}" presName="sibTrans" presStyleCnt="0"/>
      <dgm:spPr/>
    </dgm:pt>
    <dgm:pt modelId="{25A33852-3C4B-4406-8856-3A4D6201948C}" type="pres">
      <dgm:prSet presAssocID="{6D0E5D9F-7263-4526-A227-51301233F54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2EDDC3-60FD-463F-A6DB-A597D604B642}" type="pres">
      <dgm:prSet presAssocID="{DE289E29-1989-4D8E-8AA6-F030105B3F13}" presName="sibTrans" presStyleCnt="0"/>
      <dgm:spPr/>
    </dgm:pt>
    <dgm:pt modelId="{86146B22-5360-4D1B-AC91-3378F10134EE}" type="pres">
      <dgm:prSet presAssocID="{E5E95E82-EF79-43CA-AA86-43B0E1CBCD3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06DA1C3-D38F-43B1-B24E-E80592CC29EC}" type="presOf" srcId="{23A0DE4A-FE92-496E-B335-3433CEFB74E9}" destId="{98302F07-D6A9-46A5-9807-EBF6C9F5B2DD}" srcOrd="0" destOrd="1" presId="urn:microsoft.com/office/officeart/2005/8/layout/hList6"/>
    <dgm:cxn modelId="{DC53BA63-76BA-413A-ACCE-B7609C3FDC8E}" type="presOf" srcId="{A81358E0-3DE7-41AD-A28C-ABB22548B1F6}" destId="{86146B22-5360-4D1B-AC91-3378F10134EE}" srcOrd="0" destOrd="1" presId="urn:microsoft.com/office/officeart/2005/8/layout/hList6"/>
    <dgm:cxn modelId="{24179AE2-AA7E-4702-A358-E95F80152CCA}" type="presOf" srcId="{CF9055CF-8DEB-4A02-949A-DE72B6AC5D37}" destId="{6F1872F4-A030-4D64-A17C-72EA1ABBD62E}" srcOrd="0" destOrd="0" presId="urn:microsoft.com/office/officeart/2005/8/layout/hList6"/>
    <dgm:cxn modelId="{67A03D8F-F327-4A9F-ABBC-1EB67EFD1ECB}" srcId="{082E8A29-955A-4C7C-A174-3E9DCD4DC89B}" destId="{23A0DE4A-FE92-496E-B335-3433CEFB74E9}" srcOrd="0" destOrd="0" parTransId="{68935D38-FEDC-4CD3-8002-43CB3944BEAF}" sibTransId="{55DF926D-029A-4E18-95C4-77A5A37CAE40}"/>
    <dgm:cxn modelId="{A76240AD-13F6-40C0-BD9B-102D5EC0AE51}" srcId="{CF9055CF-8DEB-4A02-949A-DE72B6AC5D37}" destId="{E5E95E82-EF79-43CA-AA86-43B0E1CBCD3F}" srcOrd="3" destOrd="0" parTransId="{FD76A3AE-1B6C-45A0-8E84-63160283749F}" sibTransId="{BF76010C-5523-4E13-B3E7-886DCE6AEBD4}"/>
    <dgm:cxn modelId="{2FA258D4-5B38-426D-B0D7-CD8F217A1137}" type="presOf" srcId="{E5E95E82-EF79-43CA-AA86-43B0E1CBCD3F}" destId="{86146B22-5360-4D1B-AC91-3378F10134EE}" srcOrd="0" destOrd="0" presId="urn:microsoft.com/office/officeart/2005/8/layout/hList6"/>
    <dgm:cxn modelId="{3C41F2E0-4620-40B4-9857-68872B278EFB}" srcId="{B6E26FFC-9977-4BBC-BEC7-3D6B63754E52}" destId="{CBCC21F5-552F-4D39-812E-6FCD4A366F58}" srcOrd="0" destOrd="0" parTransId="{4A973A1C-85F1-4969-A536-D29940229E2C}" sibTransId="{3640B940-6901-481F-ADF7-6B77DEEED764}"/>
    <dgm:cxn modelId="{0676BA07-1135-49D0-993A-27A9F99FC0CD}" type="presOf" srcId="{B6E26FFC-9977-4BBC-BEC7-3D6B63754E52}" destId="{DAD9059A-916A-4916-A2A8-B42491568DD3}" srcOrd="0" destOrd="0" presId="urn:microsoft.com/office/officeart/2005/8/layout/hList6"/>
    <dgm:cxn modelId="{5351B217-259B-4E6A-85F5-2E408BEB0764}" type="presOf" srcId="{082E8A29-955A-4C7C-A174-3E9DCD4DC89B}" destId="{98302F07-D6A9-46A5-9807-EBF6C9F5B2DD}" srcOrd="0" destOrd="0" presId="urn:microsoft.com/office/officeart/2005/8/layout/hList6"/>
    <dgm:cxn modelId="{CC1A92EB-2672-4443-858D-BCA16F76F740}" type="presOf" srcId="{F3256203-D9D1-492A-B801-68C1A32486F0}" destId="{25A33852-3C4B-4406-8856-3A4D6201948C}" srcOrd="0" destOrd="1" presId="urn:microsoft.com/office/officeart/2005/8/layout/hList6"/>
    <dgm:cxn modelId="{FB8541C0-3895-4553-A4C7-34B81A3C4A0B}" srcId="{E5E95E82-EF79-43CA-AA86-43B0E1CBCD3F}" destId="{A81358E0-3DE7-41AD-A28C-ABB22548B1F6}" srcOrd="0" destOrd="0" parTransId="{262E0B94-6EA9-4797-B705-959D7B185F91}" sibTransId="{77756FBB-BF6C-4D78-803E-BCC851F1DA03}"/>
    <dgm:cxn modelId="{F4F3BD4C-7DE7-449F-8ECF-B43B2B86F2EB}" type="presOf" srcId="{CBCC21F5-552F-4D39-812E-6FCD4A366F58}" destId="{DAD9059A-916A-4916-A2A8-B42491568DD3}" srcOrd="0" destOrd="1" presId="urn:microsoft.com/office/officeart/2005/8/layout/hList6"/>
    <dgm:cxn modelId="{77BD0D2D-7C4E-49B3-9A72-0FD33F32D294}" type="presOf" srcId="{6D0E5D9F-7263-4526-A227-51301233F549}" destId="{25A33852-3C4B-4406-8856-3A4D6201948C}" srcOrd="0" destOrd="0" presId="urn:microsoft.com/office/officeart/2005/8/layout/hList6"/>
    <dgm:cxn modelId="{C8C462C6-33A3-4E8B-91FE-36DBE92F1C4A}" srcId="{CF9055CF-8DEB-4A02-949A-DE72B6AC5D37}" destId="{6D0E5D9F-7263-4526-A227-51301233F549}" srcOrd="2" destOrd="0" parTransId="{23416D07-25F8-426C-BC65-639E6BCF4D6D}" sibTransId="{DE289E29-1989-4D8E-8AA6-F030105B3F13}"/>
    <dgm:cxn modelId="{17E73148-9C08-4999-B21E-F3C5A0E3FC0C}" srcId="{CF9055CF-8DEB-4A02-949A-DE72B6AC5D37}" destId="{B6E26FFC-9977-4BBC-BEC7-3D6B63754E52}" srcOrd="1" destOrd="0" parTransId="{5CEFBD89-2F4F-4B51-A98A-0F3C86494166}" sibTransId="{48634C00-2335-4923-9072-EB7482323D9C}"/>
    <dgm:cxn modelId="{1B8E71B0-2D3A-4AB0-8843-CFDACEDC3198}" srcId="{6D0E5D9F-7263-4526-A227-51301233F549}" destId="{F3256203-D9D1-492A-B801-68C1A32486F0}" srcOrd="0" destOrd="0" parTransId="{E9A20291-2E30-4C14-BB7D-DC095A20ECB6}" sibTransId="{6C9440D0-8847-40C0-98BC-2B5EA5745C3A}"/>
    <dgm:cxn modelId="{2986897A-7787-444F-B6C8-41F3823EF3C1}" srcId="{CF9055CF-8DEB-4A02-949A-DE72B6AC5D37}" destId="{082E8A29-955A-4C7C-A174-3E9DCD4DC89B}" srcOrd="0" destOrd="0" parTransId="{BA7938E6-8DFA-40B7-B4C4-EACC6D85FC31}" sibTransId="{C2176686-D23E-48EB-9D1B-1A1B46236638}"/>
    <dgm:cxn modelId="{D4055BC1-25B1-4CD1-BF08-20C154FADF73}" type="presParOf" srcId="{6F1872F4-A030-4D64-A17C-72EA1ABBD62E}" destId="{98302F07-D6A9-46A5-9807-EBF6C9F5B2DD}" srcOrd="0" destOrd="0" presId="urn:microsoft.com/office/officeart/2005/8/layout/hList6"/>
    <dgm:cxn modelId="{584E2F3E-994B-49B2-AD46-0E8D6E4A468B}" type="presParOf" srcId="{6F1872F4-A030-4D64-A17C-72EA1ABBD62E}" destId="{6681DF6F-8E98-430C-9A87-14BEC6C3269E}" srcOrd="1" destOrd="0" presId="urn:microsoft.com/office/officeart/2005/8/layout/hList6"/>
    <dgm:cxn modelId="{FD54A181-98DF-439C-9CA4-93CD1333DEC4}" type="presParOf" srcId="{6F1872F4-A030-4D64-A17C-72EA1ABBD62E}" destId="{DAD9059A-916A-4916-A2A8-B42491568DD3}" srcOrd="2" destOrd="0" presId="urn:microsoft.com/office/officeart/2005/8/layout/hList6"/>
    <dgm:cxn modelId="{B910F504-589D-4168-B820-FECB0EF26955}" type="presParOf" srcId="{6F1872F4-A030-4D64-A17C-72EA1ABBD62E}" destId="{39AEACD1-F8CF-4528-8379-DAA829B3790B}" srcOrd="3" destOrd="0" presId="urn:microsoft.com/office/officeart/2005/8/layout/hList6"/>
    <dgm:cxn modelId="{AEDC4C6E-DC7C-4364-8563-E748313EFA17}" type="presParOf" srcId="{6F1872F4-A030-4D64-A17C-72EA1ABBD62E}" destId="{25A33852-3C4B-4406-8856-3A4D6201948C}" srcOrd="4" destOrd="0" presId="urn:microsoft.com/office/officeart/2005/8/layout/hList6"/>
    <dgm:cxn modelId="{CBF7D188-2B16-4153-AEAE-C484C833188A}" type="presParOf" srcId="{6F1872F4-A030-4D64-A17C-72EA1ABBD62E}" destId="{562EDDC3-60FD-463F-A6DB-A597D604B642}" srcOrd="5" destOrd="0" presId="urn:microsoft.com/office/officeart/2005/8/layout/hList6"/>
    <dgm:cxn modelId="{A7220034-7FD2-4082-91F9-5EDDE0F524D0}" type="presParOf" srcId="{6F1872F4-A030-4D64-A17C-72EA1ABBD62E}" destId="{86146B22-5360-4D1B-AC91-3378F10134EE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F9055CF-8DEB-4A02-949A-DE72B6AC5D37}" type="doc">
      <dgm:prSet loTypeId="urn:microsoft.com/office/officeart/2005/8/layout/hList6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82E8A29-955A-4C7C-A174-3E9DCD4DC89B}">
      <dgm:prSet phldrT="[Text]"/>
      <dgm:spPr/>
      <dgm:t>
        <a:bodyPr/>
        <a:lstStyle/>
        <a:p>
          <a:r>
            <a:rPr lang="en-US"/>
            <a:t>Task  1</a:t>
          </a:r>
        </a:p>
      </dgm:t>
    </dgm:pt>
    <dgm:pt modelId="{BA7938E6-8DFA-40B7-B4C4-EACC6D85FC31}" type="parTrans" cxnId="{2986897A-7787-444F-B6C8-41F3823EF3C1}">
      <dgm:prSet/>
      <dgm:spPr/>
      <dgm:t>
        <a:bodyPr/>
        <a:lstStyle/>
        <a:p>
          <a:endParaRPr lang="en-US"/>
        </a:p>
      </dgm:t>
    </dgm:pt>
    <dgm:pt modelId="{C2176686-D23E-48EB-9D1B-1A1B46236638}" type="sibTrans" cxnId="{2986897A-7787-444F-B6C8-41F3823EF3C1}">
      <dgm:prSet/>
      <dgm:spPr/>
      <dgm:t>
        <a:bodyPr/>
        <a:lstStyle/>
        <a:p>
          <a:endParaRPr lang="en-US"/>
        </a:p>
      </dgm:t>
    </dgm:pt>
    <dgm:pt modelId="{23A0DE4A-FE92-496E-B335-3433CEFB74E9}">
      <dgm:prSet phldrT="[Text]"/>
      <dgm:spPr/>
      <dgm:t>
        <a:bodyPr/>
        <a:lstStyle/>
        <a:p>
          <a:r>
            <a:rPr lang="en-US"/>
            <a:t>Create a diagram to explain where outcome based math fits into </a:t>
          </a:r>
          <a:r>
            <a:rPr lang="en-US" err="1"/>
            <a:t>PeBL</a:t>
          </a:r>
          <a:r>
            <a:rPr lang="en-US"/>
            <a:t>.</a:t>
          </a:r>
        </a:p>
      </dgm:t>
    </dgm:pt>
    <dgm:pt modelId="{68935D38-FEDC-4CD3-8002-43CB3944BEAF}" type="parTrans" cxnId="{67A03D8F-F327-4A9F-ABBC-1EB67EFD1ECB}">
      <dgm:prSet/>
      <dgm:spPr/>
      <dgm:t>
        <a:bodyPr/>
        <a:lstStyle/>
        <a:p>
          <a:endParaRPr lang="en-US"/>
        </a:p>
      </dgm:t>
    </dgm:pt>
    <dgm:pt modelId="{55DF926D-029A-4E18-95C4-77A5A37CAE40}" type="sibTrans" cxnId="{67A03D8F-F327-4A9F-ABBC-1EB67EFD1ECB}">
      <dgm:prSet/>
      <dgm:spPr/>
      <dgm:t>
        <a:bodyPr/>
        <a:lstStyle/>
        <a:p>
          <a:endParaRPr lang="en-US"/>
        </a:p>
      </dgm:t>
    </dgm:pt>
    <dgm:pt modelId="{B6E26FFC-9977-4BBC-BEC7-3D6B63754E52}">
      <dgm:prSet phldrT="[Text]"/>
      <dgm:spPr/>
      <dgm:t>
        <a:bodyPr/>
        <a:lstStyle/>
        <a:p>
          <a:r>
            <a:rPr lang="en-US"/>
            <a:t>Task 2</a:t>
          </a:r>
        </a:p>
      </dgm:t>
    </dgm:pt>
    <dgm:pt modelId="{5CEFBD89-2F4F-4B51-A98A-0F3C86494166}" type="parTrans" cxnId="{17E73148-9C08-4999-B21E-F3C5A0E3FC0C}">
      <dgm:prSet/>
      <dgm:spPr/>
      <dgm:t>
        <a:bodyPr/>
        <a:lstStyle/>
        <a:p>
          <a:endParaRPr lang="en-US"/>
        </a:p>
      </dgm:t>
    </dgm:pt>
    <dgm:pt modelId="{48634C00-2335-4923-9072-EB7482323D9C}" type="sibTrans" cxnId="{17E73148-9C08-4999-B21E-F3C5A0E3FC0C}">
      <dgm:prSet/>
      <dgm:spPr/>
      <dgm:t>
        <a:bodyPr/>
        <a:lstStyle/>
        <a:p>
          <a:endParaRPr lang="en-US"/>
        </a:p>
      </dgm:t>
    </dgm:pt>
    <dgm:pt modelId="{CBCC21F5-552F-4D39-812E-6FCD4A366F58}">
      <dgm:prSet phldrT="[Text]"/>
      <dgm:spPr/>
      <dgm:t>
        <a:bodyPr/>
        <a:lstStyle/>
        <a:p>
          <a:pPr rtl="0"/>
          <a:r>
            <a:rPr lang="en-US"/>
            <a:t>Make a short advertisement to promote outcome based math.</a:t>
          </a:r>
          <a:r>
            <a:rPr lang="en-US">
              <a:latin typeface="Calibri" panose="020F0502020204030204"/>
            </a:rPr>
            <a:t> </a:t>
          </a:r>
          <a:endParaRPr lang="en-US"/>
        </a:p>
      </dgm:t>
    </dgm:pt>
    <dgm:pt modelId="{4A973A1C-85F1-4969-A536-D29940229E2C}" type="parTrans" cxnId="{3C41F2E0-4620-40B4-9857-68872B278EFB}">
      <dgm:prSet/>
      <dgm:spPr/>
      <dgm:t>
        <a:bodyPr/>
        <a:lstStyle/>
        <a:p>
          <a:endParaRPr lang="en-US"/>
        </a:p>
      </dgm:t>
    </dgm:pt>
    <dgm:pt modelId="{3640B940-6901-481F-ADF7-6B77DEEED764}" type="sibTrans" cxnId="{3C41F2E0-4620-40B4-9857-68872B278EFB}">
      <dgm:prSet/>
      <dgm:spPr/>
      <dgm:t>
        <a:bodyPr/>
        <a:lstStyle/>
        <a:p>
          <a:endParaRPr lang="en-US"/>
        </a:p>
      </dgm:t>
    </dgm:pt>
    <dgm:pt modelId="{6D0E5D9F-7263-4526-A227-51301233F549}">
      <dgm:prSet phldrT="[Text]"/>
      <dgm:spPr/>
      <dgm:t>
        <a:bodyPr/>
        <a:lstStyle/>
        <a:p>
          <a:r>
            <a:rPr lang="en-US"/>
            <a:t>Task 3</a:t>
          </a:r>
        </a:p>
      </dgm:t>
    </dgm:pt>
    <dgm:pt modelId="{23416D07-25F8-426C-BC65-639E6BCF4D6D}" type="parTrans" cxnId="{C8C462C6-33A3-4E8B-91FE-36DBE92F1C4A}">
      <dgm:prSet/>
      <dgm:spPr/>
      <dgm:t>
        <a:bodyPr/>
        <a:lstStyle/>
        <a:p>
          <a:endParaRPr lang="en-US"/>
        </a:p>
      </dgm:t>
    </dgm:pt>
    <dgm:pt modelId="{DE289E29-1989-4D8E-8AA6-F030105B3F13}" type="sibTrans" cxnId="{C8C462C6-33A3-4E8B-91FE-36DBE92F1C4A}">
      <dgm:prSet/>
      <dgm:spPr/>
      <dgm:t>
        <a:bodyPr/>
        <a:lstStyle/>
        <a:p>
          <a:endParaRPr lang="en-US"/>
        </a:p>
      </dgm:t>
    </dgm:pt>
    <dgm:pt modelId="{F3256203-D9D1-492A-B801-68C1A32486F0}">
      <dgm:prSet phldrT="[Text]"/>
      <dgm:spPr/>
      <dgm:t>
        <a:bodyPr/>
        <a:lstStyle/>
        <a:p>
          <a:pPr rtl="0"/>
          <a:r>
            <a:rPr lang="en-US">
              <a:latin typeface="Calibri" panose="020F0502020204030204"/>
            </a:rPr>
            <a:t> Reflect on why you feel this type of learning would work at your school.  What are your next steps?</a:t>
          </a:r>
          <a:endParaRPr lang="en-US"/>
        </a:p>
      </dgm:t>
    </dgm:pt>
    <dgm:pt modelId="{E9A20291-2E30-4C14-BB7D-DC095A20ECB6}" type="parTrans" cxnId="{1B8E71B0-2D3A-4AB0-8843-CFDACEDC3198}">
      <dgm:prSet/>
      <dgm:spPr/>
      <dgm:t>
        <a:bodyPr/>
        <a:lstStyle/>
        <a:p>
          <a:endParaRPr lang="en-US"/>
        </a:p>
      </dgm:t>
    </dgm:pt>
    <dgm:pt modelId="{6C9440D0-8847-40C0-98BC-2B5EA5745C3A}" type="sibTrans" cxnId="{1B8E71B0-2D3A-4AB0-8843-CFDACEDC3198}">
      <dgm:prSet/>
      <dgm:spPr/>
      <dgm:t>
        <a:bodyPr/>
        <a:lstStyle/>
        <a:p>
          <a:endParaRPr lang="en-US"/>
        </a:p>
      </dgm:t>
    </dgm:pt>
    <dgm:pt modelId="{E5E95E82-EF79-43CA-AA86-43B0E1CBCD3F}">
      <dgm:prSet phldrT="[Text]"/>
      <dgm:spPr/>
      <dgm:t>
        <a:bodyPr/>
        <a:lstStyle/>
        <a:p>
          <a:r>
            <a:rPr lang="en-US"/>
            <a:t>Task 4</a:t>
          </a:r>
        </a:p>
      </dgm:t>
    </dgm:pt>
    <dgm:pt modelId="{FD76A3AE-1B6C-45A0-8E84-63160283749F}" type="parTrans" cxnId="{A76240AD-13F6-40C0-BD9B-102D5EC0AE51}">
      <dgm:prSet/>
      <dgm:spPr/>
      <dgm:t>
        <a:bodyPr/>
        <a:lstStyle/>
        <a:p>
          <a:endParaRPr lang="en-US"/>
        </a:p>
      </dgm:t>
    </dgm:pt>
    <dgm:pt modelId="{BF76010C-5523-4E13-B3E7-886DCE6AEBD4}" type="sibTrans" cxnId="{A76240AD-13F6-40C0-BD9B-102D5EC0AE51}">
      <dgm:prSet/>
      <dgm:spPr/>
      <dgm:t>
        <a:bodyPr/>
        <a:lstStyle/>
        <a:p>
          <a:endParaRPr lang="en-US"/>
        </a:p>
      </dgm:t>
    </dgm:pt>
    <dgm:pt modelId="{A81358E0-3DE7-41AD-A28C-ABB22548B1F6}">
      <dgm:prSet phldrT="[Text]"/>
      <dgm:spPr/>
      <dgm:t>
        <a:bodyPr/>
        <a:lstStyle/>
        <a:p>
          <a:r>
            <a:rPr lang="en-US"/>
            <a:t>What is the role of the SST, </a:t>
          </a:r>
          <a:r>
            <a:rPr lang="en-US" err="1"/>
            <a:t>PeBL</a:t>
          </a:r>
          <a:r>
            <a:rPr lang="en-US"/>
            <a:t> Mentor, Principal, Teacher and Student in Outcome Based Math?</a:t>
          </a:r>
        </a:p>
      </dgm:t>
    </dgm:pt>
    <dgm:pt modelId="{262E0B94-6EA9-4797-B705-959D7B185F91}" type="parTrans" cxnId="{FB8541C0-3895-4553-A4C7-34B81A3C4A0B}">
      <dgm:prSet/>
      <dgm:spPr/>
      <dgm:t>
        <a:bodyPr/>
        <a:lstStyle/>
        <a:p>
          <a:endParaRPr lang="en-US"/>
        </a:p>
      </dgm:t>
    </dgm:pt>
    <dgm:pt modelId="{77756FBB-BF6C-4D78-803E-BCC851F1DA03}" type="sibTrans" cxnId="{FB8541C0-3895-4553-A4C7-34B81A3C4A0B}">
      <dgm:prSet/>
      <dgm:spPr/>
      <dgm:t>
        <a:bodyPr/>
        <a:lstStyle/>
        <a:p>
          <a:endParaRPr lang="en-US"/>
        </a:p>
      </dgm:t>
    </dgm:pt>
    <dgm:pt modelId="{6F1872F4-A030-4D64-A17C-72EA1ABBD62E}" type="pres">
      <dgm:prSet presAssocID="{CF9055CF-8DEB-4A02-949A-DE72B6AC5D3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8302F07-D6A9-46A5-9807-EBF6C9F5B2DD}" type="pres">
      <dgm:prSet presAssocID="{082E8A29-955A-4C7C-A174-3E9DCD4DC89B}" presName="node" presStyleLbl="node1" presStyleIdx="0" presStyleCnt="4" custLinFactNeighborX="-9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81DF6F-8E98-430C-9A87-14BEC6C3269E}" type="pres">
      <dgm:prSet presAssocID="{C2176686-D23E-48EB-9D1B-1A1B46236638}" presName="sibTrans" presStyleCnt="0"/>
      <dgm:spPr/>
    </dgm:pt>
    <dgm:pt modelId="{DAD9059A-916A-4916-A2A8-B42491568DD3}" type="pres">
      <dgm:prSet presAssocID="{B6E26FFC-9977-4BBC-BEC7-3D6B63754E52}" presName="node" presStyleLbl="node1" presStyleIdx="1" presStyleCnt="4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AEACD1-F8CF-4528-8379-DAA829B3790B}" type="pres">
      <dgm:prSet presAssocID="{48634C00-2335-4923-9072-EB7482323D9C}" presName="sibTrans" presStyleCnt="0"/>
      <dgm:spPr/>
    </dgm:pt>
    <dgm:pt modelId="{25A33852-3C4B-4406-8856-3A4D6201948C}" type="pres">
      <dgm:prSet presAssocID="{6D0E5D9F-7263-4526-A227-51301233F54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2EDDC3-60FD-463F-A6DB-A597D604B642}" type="pres">
      <dgm:prSet presAssocID="{DE289E29-1989-4D8E-8AA6-F030105B3F13}" presName="sibTrans" presStyleCnt="0"/>
      <dgm:spPr/>
    </dgm:pt>
    <dgm:pt modelId="{86146B22-5360-4D1B-AC91-3378F10134EE}" type="pres">
      <dgm:prSet presAssocID="{E5E95E82-EF79-43CA-AA86-43B0E1CBCD3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06DA1C3-D38F-43B1-B24E-E80592CC29EC}" type="presOf" srcId="{23A0DE4A-FE92-496E-B335-3433CEFB74E9}" destId="{98302F07-D6A9-46A5-9807-EBF6C9F5B2DD}" srcOrd="0" destOrd="1" presId="urn:microsoft.com/office/officeart/2005/8/layout/hList6"/>
    <dgm:cxn modelId="{DC53BA63-76BA-413A-ACCE-B7609C3FDC8E}" type="presOf" srcId="{A81358E0-3DE7-41AD-A28C-ABB22548B1F6}" destId="{86146B22-5360-4D1B-AC91-3378F10134EE}" srcOrd="0" destOrd="1" presId="urn:microsoft.com/office/officeart/2005/8/layout/hList6"/>
    <dgm:cxn modelId="{24179AE2-AA7E-4702-A358-E95F80152CCA}" type="presOf" srcId="{CF9055CF-8DEB-4A02-949A-DE72B6AC5D37}" destId="{6F1872F4-A030-4D64-A17C-72EA1ABBD62E}" srcOrd="0" destOrd="0" presId="urn:microsoft.com/office/officeart/2005/8/layout/hList6"/>
    <dgm:cxn modelId="{67A03D8F-F327-4A9F-ABBC-1EB67EFD1ECB}" srcId="{082E8A29-955A-4C7C-A174-3E9DCD4DC89B}" destId="{23A0DE4A-FE92-496E-B335-3433CEFB74E9}" srcOrd="0" destOrd="0" parTransId="{68935D38-FEDC-4CD3-8002-43CB3944BEAF}" sibTransId="{55DF926D-029A-4E18-95C4-77A5A37CAE40}"/>
    <dgm:cxn modelId="{A76240AD-13F6-40C0-BD9B-102D5EC0AE51}" srcId="{CF9055CF-8DEB-4A02-949A-DE72B6AC5D37}" destId="{E5E95E82-EF79-43CA-AA86-43B0E1CBCD3F}" srcOrd="3" destOrd="0" parTransId="{FD76A3AE-1B6C-45A0-8E84-63160283749F}" sibTransId="{BF76010C-5523-4E13-B3E7-886DCE6AEBD4}"/>
    <dgm:cxn modelId="{2FA258D4-5B38-426D-B0D7-CD8F217A1137}" type="presOf" srcId="{E5E95E82-EF79-43CA-AA86-43B0E1CBCD3F}" destId="{86146B22-5360-4D1B-AC91-3378F10134EE}" srcOrd="0" destOrd="0" presId="urn:microsoft.com/office/officeart/2005/8/layout/hList6"/>
    <dgm:cxn modelId="{3C41F2E0-4620-40B4-9857-68872B278EFB}" srcId="{B6E26FFC-9977-4BBC-BEC7-3D6B63754E52}" destId="{CBCC21F5-552F-4D39-812E-6FCD4A366F58}" srcOrd="0" destOrd="0" parTransId="{4A973A1C-85F1-4969-A536-D29940229E2C}" sibTransId="{3640B940-6901-481F-ADF7-6B77DEEED764}"/>
    <dgm:cxn modelId="{0676BA07-1135-49D0-993A-27A9F99FC0CD}" type="presOf" srcId="{B6E26FFC-9977-4BBC-BEC7-3D6B63754E52}" destId="{DAD9059A-916A-4916-A2A8-B42491568DD3}" srcOrd="0" destOrd="0" presId="urn:microsoft.com/office/officeart/2005/8/layout/hList6"/>
    <dgm:cxn modelId="{5351B217-259B-4E6A-85F5-2E408BEB0764}" type="presOf" srcId="{082E8A29-955A-4C7C-A174-3E9DCD4DC89B}" destId="{98302F07-D6A9-46A5-9807-EBF6C9F5B2DD}" srcOrd="0" destOrd="0" presId="urn:microsoft.com/office/officeart/2005/8/layout/hList6"/>
    <dgm:cxn modelId="{CC1A92EB-2672-4443-858D-BCA16F76F740}" type="presOf" srcId="{F3256203-D9D1-492A-B801-68C1A32486F0}" destId="{25A33852-3C4B-4406-8856-3A4D6201948C}" srcOrd="0" destOrd="1" presId="urn:microsoft.com/office/officeart/2005/8/layout/hList6"/>
    <dgm:cxn modelId="{FB8541C0-3895-4553-A4C7-34B81A3C4A0B}" srcId="{E5E95E82-EF79-43CA-AA86-43B0E1CBCD3F}" destId="{A81358E0-3DE7-41AD-A28C-ABB22548B1F6}" srcOrd="0" destOrd="0" parTransId="{262E0B94-6EA9-4797-B705-959D7B185F91}" sibTransId="{77756FBB-BF6C-4D78-803E-BCC851F1DA03}"/>
    <dgm:cxn modelId="{F4F3BD4C-7DE7-449F-8ECF-B43B2B86F2EB}" type="presOf" srcId="{CBCC21F5-552F-4D39-812E-6FCD4A366F58}" destId="{DAD9059A-916A-4916-A2A8-B42491568DD3}" srcOrd="0" destOrd="1" presId="urn:microsoft.com/office/officeart/2005/8/layout/hList6"/>
    <dgm:cxn modelId="{77BD0D2D-7C4E-49B3-9A72-0FD33F32D294}" type="presOf" srcId="{6D0E5D9F-7263-4526-A227-51301233F549}" destId="{25A33852-3C4B-4406-8856-3A4D6201948C}" srcOrd="0" destOrd="0" presId="urn:microsoft.com/office/officeart/2005/8/layout/hList6"/>
    <dgm:cxn modelId="{C8C462C6-33A3-4E8B-91FE-36DBE92F1C4A}" srcId="{CF9055CF-8DEB-4A02-949A-DE72B6AC5D37}" destId="{6D0E5D9F-7263-4526-A227-51301233F549}" srcOrd="2" destOrd="0" parTransId="{23416D07-25F8-426C-BC65-639E6BCF4D6D}" sibTransId="{DE289E29-1989-4D8E-8AA6-F030105B3F13}"/>
    <dgm:cxn modelId="{17E73148-9C08-4999-B21E-F3C5A0E3FC0C}" srcId="{CF9055CF-8DEB-4A02-949A-DE72B6AC5D37}" destId="{B6E26FFC-9977-4BBC-BEC7-3D6B63754E52}" srcOrd="1" destOrd="0" parTransId="{5CEFBD89-2F4F-4B51-A98A-0F3C86494166}" sibTransId="{48634C00-2335-4923-9072-EB7482323D9C}"/>
    <dgm:cxn modelId="{1B8E71B0-2D3A-4AB0-8843-CFDACEDC3198}" srcId="{6D0E5D9F-7263-4526-A227-51301233F549}" destId="{F3256203-D9D1-492A-B801-68C1A32486F0}" srcOrd="0" destOrd="0" parTransId="{E9A20291-2E30-4C14-BB7D-DC095A20ECB6}" sibTransId="{6C9440D0-8847-40C0-98BC-2B5EA5745C3A}"/>
    <dgm:cxn modelId="{2986897A-7787-444F-B6C8-41F3823EF3C1}" srcId="{CF9055CF-8DEB-4A02-949A-DE72B6AC5D37}" destId="{082E8A29-955A-4C7C-A174-3E9DCD4DC89B}" srcOrd="0" destOrd="0" parTransId="{BA7938E6-8DFA-40B7-B4C4-EACC6D85FC31}" sibTransId="{C2176686-D23E-48EB-9D1B-1A1B46236638}"/>
    <dgm:cxn modelId="{D4055BC1-25B1-4CD1-BF08-20C154FADF73}" type="presParOf" srcId="{6F1872F4-A030-4D64-A17C-72EA1ABBD62E}" destId="{98302F07-D6A9-46A5-9807-EBF6C9F5B2DD}" srcOrd="0" destOrd="0" presId="urn:microsoft.com/office/officeart/2005/8/layout/hList6"/>
    <dgm:cxn modelId="{584E2F3E-994B-49B2-AD46-0E8D6E4A468B}" type="presParOf" srcId="{6F1872F4-A030-4D64-A17C-72EA1ABBD62E}" destId="{6681DF6F-8E98-430C-9A87-14BEC6C3269E}" srcOrd="1" destOrd="0" presId="urn:microsoft.com/office/officeart/2005/8/layout/hList6"/>
    <dgm:cxn modelId="{FD54A181-98DF-439C-9CA4-93CD1333DEC4}" type="presParOf" srcId="{6F1872F4-A030-4D64-A17C-72EA1ABBD62E}" destId="{DAD9059A-916A-4916-A2A8-B42491568DD3}" srcOrd="2" destOrd="0" presId="urn:microsoft.com/office/officeart/2005/8/layout/hList6"/>
    <dgm:cxn modelId="{B910F504-589D-4168-B820-FECB0EF26955}" type="presParOf" srcId="{6F1872F4-A030-4D64-A17C-72EA1ABBD62E}" destId="{39AEACD1-F8CF-4528-8379-DAA829B3790B}" srcOrd="3" destOrd="0" presId="urn:microsoft.com/office/officeart/2005/8/layout/hList6"/>
    <dgm:cxn modelId="{AEDC4C6E-DC7C-4364-8563-E748313EFA17}" type="presParOf" srcId="{6F1872F4-A030-4D64-A17C-72EA1ABBD62E}" destId="{25A33852-3C4B-4406-8856-3A4D6201948C}" srcOrd="4" destOrd="0" presId="urn:microsoft.com/office/officeart/2005/8/layout/hList6"/>
    <dgm:cxn modelId="{CBF7D188-2B16-4153-AEAE-C484C833188A}" type="presParOf" srcId="{6F1872F4-A030-4D64-A17C-72EA1ABBD62E}" destId="{562EDDC3-60FD-463F-A6DB-A597D604B642}" srcOrd="5" destOrd="0" presId="urn:microsoft.com/office/officeart/2005/8/layout/hList6"/>
    <dgm:cxn modelId="{A7220034-7FD2-4082-91F9-5EDDE0F524D0}" type="presParOf" srcId="{6F1872F4-A030-4D64-A17C-72EA1ABBD62E}" destId="{86146B22-5360-4D1B-AC91-3378F10134EE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F9055CF-8DEB-4A02-949A-DE72B6AC5D37}" type="doc">
      <dgm:prSet loTypeId="urn:microsoft.com/office/officeart/2005/8/layout/hList6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82E8A29-955A-4C7C-A174-3E9DCD4DC89B}">
      <dgm:prSet phldrT="[Text]"/>
      <dgm:spPr/>
      <dgm:t>
        <a:bodyPr/>
        <a:lstStyle/>
        <a:p>
          <a:r>
            <a:rPr lang="en-US"/>
            <a:t>Task  1</a:t>
          </a:r>
        </a:p>
      </dgm:t>
    </dgm:pt>
    <dgm:pt modelId="{BA7938E6-8DFA-40B7-B4C4-EACC6D85FC31}" type="parTrans" cxnId="{2986897A-7787-444F-B6C8-41F3823EF3C1}">
      <dgm:prSet/>
      <dgm:spPr/>
      <dgm:t>
        <a:bodyPr/>
        <a:lstStyle/>
        <a:p>
          <a:endParaRPr lang="en-US"/>
        </a:p>
      </dgm:t>
    </dgm:pt>
    <dgm:pt modelId="{C2176686-D23E-48EB-9D1B-1A1B46236638}" type="sibTrans" cxnId="{2986897A-7787-444F-B6C8-41F3823EF3C1}">
      <dgm:prSet/>
      <dgm:spPr/>
      <dgm:t>
        <a:bodyPr/>
        <a:lstStyle/>
        <a:p>
          <a:endParaRPr lang="en-US"/>
        </a:p>
      </dgm:t>
    </dgm:pt>
    <dgm:pt modelId="{23A0DE4A-FE92-496E-B335-3433CEFB74E9}">
      <dgm:prSet phldrT="[Text]"/>
      <dgm:spPr/>
      <dgm:t>
        <a:bodyPr/>
        <a:lstStyle/>
        <a:p>
          <a:r>
            <a:rPr lang="en-US"/>
            <a:t>Create a diagram to explain where outcome based math fits into </a:t>
          </a:r>
          <a:r>
            <a:rPr lang="en-US" err="1"/>
            <a:t>PeBL</a:t>
          </a:r>
          <a:r>
            <a:rPr lang="en-US"/>
            <a:t>.</a:t>
          </a:r>
        </a:p>
      </dgm:t>
    </dgm:pt>
    <dgm:pt modelId="{68935D38-FEDC-4CD3-8002-43CB3944BEAF}" type="parTrans" cxnId="{67A03D8F-F327-4A9F-ABBC-1EB67EFD1ECB}">
      <dgm:prSet/>
      <dgm:spPr/>
      <dgm:t>
        <a:bodyPr/>
        <a:lstStyle/>
        <a:p>
          <a:endParaRPr lang="en-US"/>
        </a:p>
      </dgm:t>
    </dgm:pt>
    <dgm:pt modelId="{55DF926D-029A-4E18-95C4-77A5A37CAE40}" type="sibTrans" cxnId="{67A03D8F-F327-4A9F-ABBC-1EB67EFD1ECB}">
      <dgm:prSet/>
      <dgm:spPr/>
      <dgm:t>
        <a:bodyPr/>
        <a:lstStyle/>
        <a:p>
          <a:endParaRPr lang="en-US"/>
        </a:p>
      </dgm:t>
    </dgm:pt>
    <dgm:pt modelId="{B6E26FFC-9977-4BBC-BEC7-3D6B63754E52}">
      <dgm:prSet phldrT="[Text]"/>
      <dgm:spPr/>
      <dgm:t>
        <a:bodyPr/>
        <a:lstStyle/>
        <a:p>
          <a:r>
            <a:rPr lang="en-US"/>
            <a:t>Task 2</a:t>
          </a:r>
        </a:p>
      </dgm:t>
    </dgm:pt>
    <dgm:pt modelId="{5CEFBD89-2F4F-4B51-A98A-0F3C86494166}" type="parTrans" cxnId="{17E73148-9C08-4999-B21E-F3C5A0E3FC0C}">
      <dgm:prSet/>
      <dgm:spPr/>
      <dgm:t>
        <a:bodyPr/>
        <a:lstStyle/>
        <a:p>
          <a:endParaRPr lang="en-US"/>
        </a:p>
      </dgm:t>
    </dgm:pt>
    <dgm:pt modelId="{48634C00-2335-4923-9072-EB7482323D9C}" type="sibTrans" cxnId="{17E73148-9C08-4999-B21E-F3C5A0E3FC0C}">
      <dgm:prSet/>
      <dgm:spPr/>
      <dgm:t>
        <a:bodyPr/>
        <a:lstStyle/>
        <a:p>
          <a:endParaRPr lang="en-US"/>
        </a:p>
      </dgm:t>
    </dgm:pt>
    <dgm:pt modelId="{CBCC21F5-552F-4D39-812E-6FCD4A366F58}">
      <dgm:prSet phldrT="[Text]"/>
      <dgm:spPr/>
      <dgm:t>
        <a:bodyPr/>
        <a:lstStyle/>
        <a:p>
          <a:pPr rtl="0"/>
          <a:r>
            <a:rPr lang="en-US"/>
            <a:t>Make a short advertisement to promote outcome based math.</a:t>
          </a:r>
          <a:r>
            <a:rPr lang="en-US">
              <a:latin typeface="Calibri" panose="020F0502020204030204"/>
            </a:rPr>
            <a:t> </a:t>
          </a:r>
          <a:endParaRPr lang="en-US"/>
        </a:p>
      </dgm:t>
    </dgm:pt>
    <dgm:pt modelId="{4A973A1C-85F1-4969-A536-D29940229E2C}" type="parTrans" cxnId="{3C41F2E0-4620-40B4-9857-68872B278EFB}">
      <dgm:prSet/>
      <dgm:spPr/>
      <dgm:t>
        <a:bodyPr/>
        <a:lstStyle/>
        <a:p>
          <a:endParaRPr lang="en-US"/>
        </a:p>
      </dgm:t>
    </dgm:pt>
    <dgm:pt modelId="{3640B940-6901-481F-ADF7-6B77DEEED764}" type="sibTrans" cxnId="{3C41F2E0-4620-40B4-9857-68872B278EFB}">
      <dgm:prSet/>
      <dgm:spPr/>
      <dgm:t>
        <a:bodyPr/>
        <a:lstStyle/>
        <a:p>
          <a:endParaRPr lang="en-US"/>
        </a:p>
      </dgm:t>
    </dgm:pt>
    <dgm:pt modelId="{6D0E5D9F-7263-4526-A227-51301233F549}">
      <dgm:prSet phldrT="[Text]"/>
      <dgm:spPr/>
      <dgm:t>
        <a:bodyPr/>
        <a:lstStyle/>
        <a:p>
          <a:r>
            <a:rPr lang="en-US"/>
            <a:t>Task 3</a:t>
          </a:r>
        </a:p>
      </dgm:t>
    </dgm:pt>
    <dgm:pt modelId="{23416D07-25F8-426C-BC65-639E6BCF4D6D}" type="parTrans" cxnId="{C8C462C6-33A3-4E8B-91FE-36DBE92F1C4A}">
      <dgm:prSet/>
      <dgm:spPr/>
      <dgm:t>
        <a:bodyPr/>
        <a:lstStyle/>
        <a:p>
          <a:endParaRPr lang="en-US"/>
        </a:p>
      </dgm:t>
    </dgm:pt>
    <dgm:pt modelId="{DE289E29-1989-4D8E-8AA6-F030105B3F13}" type="sibTrans" cxnId="{C8C462C6-33A3-4E8B-91FE-36DBE92F1C4A}">
      <dgm:prSet/>
      <dgm:spPr/>
      <dgm:t>
        <a:bodyPr/>
        <a:lstStyle/>
        <a:p>
          <a:endParaRPr lang="en-US"/>
        </a:p>
      </dgm:t>
    </dgm:pt>
    <dgm:pt modelId="{F3256203-D9D1-492A-B801-68C1A32486F0}">
      <dgm:prSet phldrT="[Text]"/>
      <dgm:spPr/>
      <dgm:t>
        <a:bodyPr/>
        <a:lstStyle/>
        <a:p>
          <a:pPr rtl="0"/>
          <a:r>
            <a:rPr lang="en-US">
              <a:latin typeface="Calibri" panose="020F0502020204030204"/>
            </a:rPr>
            <a:t> Reflect on why you feel this type of learning would work at your school.  What are your next steps?</a:t>
          </a:r>
          <a:endParaRPr lang="en-US"/>
        </a:p>
      </dgm:t>
    </dgm:pt>
    <dgm:pt modelId="{E9A20291-2E30-4C14-BB7D-DC095A20ECB6}" type="parTrans" cxnId="{1B8E71B0-2D3A-4AB0-8843-CFDACEDC3198}">
      <dgm:prSet/>
      <dgm:spPr/>
      <dgm:t>
        <a:bodyPr/>
        <a:lstStyle/>
        <a:p>
          <a:endParaRPr lang="en-US"/>
        </a:p>
      </dgm:t>
    </dgm:pt>
    <dgm:pt modelId="{6C9440D0-8847-40C0-98BC-2B5EA5745C3A}" type="sibTrans" cxnId="{1B8E71B0-2D3A-4AB0-8843-CFDACEDC3198}">
      <dgm:prSet/>
      <dgm:spPr/>
      <dgm:t>
        <a:bodyPr/>
        <a:lstStyle/>
        <a:p>
          <a:endParaRPr lang="en-US"/>
        </a:p>
      </dgm:t>
    </dgm:pt>
    <dgm:pt modelId="{E5E95E82-EF79-43CA-AA86-43B0E1CBCD3F}">
      <dgm:prSet phldrT="[Text]"/>
      <dgm:spPr/>
      <dgm:t>
        <a:bodyPr/>
        <a:lstStyle/>
        <a:p>
          <a:r>
            <a:rPr lang="en-US"/>
            <a:t>Task 4</a:t>
          </a:r>
        </a:p>
      </dgm:t>
    </dgm:pt>
    <dgm:pt modelId="{FD76A3AE-1B6C-45A0-8E84-63160283749F}" type="parTrans" cxnId="{A76240AD-13F6-40C0-BD9B-102D5EC0AE51}">
      <dgm:prSet/>
      <dgm:spPr/>
      <dgm:t>
        <a:bodyPr/>
        <a:lstStyle/>
        <a:p>
          <a:endParaRPr lang="en-US"/>
        </a:p>
      </dgm:t>
    </dgm:pt>
    <dgm:pt modelId="{BF76010C-5523-4E13-B3E7-886DCE6AEBD4}" type="sibTrans" cxnId="{A76240AD-13F6-40C0-BD9B-102D5EC0AE51}">
      <dgm:prSet/>
      <dgm:spPr/>
      <dgm:t>
        <a:bodyPr/>
        <a:lstStyle/>
        <a:p>
          <a:endParaRPr lang="en-US"/>
        </a:p>
      </dgm:t>
    </dgm:pt>
    <dgm:pt modelId="{A81358E0-3DE7-41AD-A28C-ABB22548B1F6}">
      <dgm:prSet phldrT="[Text]"/>
      <dgm:spPr/>
      <dgm:t>
        <a:bodyPr/>
        <a:lstStyle/>
        <a:p>
          <a:r>
            <a:rPr lang="en-US"/>
            <a:t>What is the role of the SST, </a:t>
          </a:r>
          <a:r>
            <a:rPr lang="en-US" err="1"/>
            <a:t>PeBL</a:t>
          </a:r>
          <a:r>
            <a:rPr lang="en-US"/>
            <a:t> Mentor, Principal, Teacher and Student in Outcome Based Math?</a:t>
          </a:r>
        </a:p>
      </dgm:t>
    </dgm:pt>
    <dgm:pt modelId="{262E0B94-6EA9-4797-B705-959D7B185F91}" type="parTrans" cxnId="{FB8541C0-3895-4553-A4C7-34B81A3C4A0B}">
      <dgm:prSet/>
      <dgm:spPr/>
      <dgm:t>
        <a:bodyPr/>
        <a:lstStyle/>
        <a:p>
          <a:endParaRPr lang="en-US"/>
        </a:p>
      </dgm:t>
    </dgm:pt>
    <dgm:pt modelId="{77756FBB-BF6C-4D78-803E-BCC851F1DA03}" type="sibTrans" cxnId="{FB8541C0-3895-4553-A4C7-34B81A3C4A0B}">
      <dgm:prSet/>
      <dgm:spPr/>
      <dgm:t>
        <a:bodyPr/>
        <a:lstStyle/>
        <a:p>
          <a:endParaRPr lang="en-US"/>
        </a:p>
      </dgm:t>
    </dgm:pt>
    <dgm:pt modelId="{6F1872F4-A030-4D64-A17C-72EA1ABBD62E}" type="pres">
      <dgm:prSet presAssocID="{CF9055CF-8DEB-4A02-949A-DE72B6AC5D3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8302F07-D6A9-46A5-9807-EBF6C9F5B2DD}" type="pres">
      <dgm:prSet presAssocID="{082E8A29-955A-4C7C-A174-3E9DCD4DC89B}" presName="node" presStyleLbl="node1" presStyleIdx="0" presStyleCnt="4" custLinFactNeighborX="-9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81DF6F-8E98-430C-9A87-14BEC6C3269E}" type="pres">
      <dgm:prSet presAssocID="{C2176686-D23E-48EB-9D1B-1A1B46236638}" presName="sibTrans" presStyleCnt="0"/>
      <dgm:spPr/>
    </dgm:pt>
    <dgm:pt modelId="{DAD9059A-916A-4916-A2A8-B42491568DD3}" type="pres">
      <dgm:prSet presAssocID="{B6E26FFC-9977-4BBC-BEC7-3D6B63754E52}" presName="node" presStyleLbl="node1" presStyleIdx="1" presStyleCnt="4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AEACD1-F8CF-4528-8379-DAA829B3790B}" type="pres">
      <dgm:prSet presAssocID="{48634C00-2335-4923-9072-EB7482323D9C}" presName="sibTrans" presStyleCnt="0"/>
      <dgm:spPr/>
    </dgm:pt>
    <dgm:pt modelId="{25A33852-3C4B-4406-8856-3A4D6201948C}" type="pres">
      <dgm:prSet presAssocID="{6D0E5D9F-7263-4526-A227-51301233F54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2EDDC3-60FD-463F-A6DB-A597D604B642}" type="pres">
      <dgm:prSet presAssocID="{DE289E29-1989-4D8E-8AA6-F030105B3F13}" presName="sibTrans" presStyleCnt="0"/>
      <dgm:spPr/>
    </dgm:pt>
    <dgm:pt modelId="{86146B22-5360-4D1B-AC91-3378F10134EE}" type="pres">
      <dgm:prSet presAssocID="{E5E95E82-EF79-43CA-AA86-43B0E1CBCD3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06DA1C3-D38F-43B1-B24E-E80592CC29EC}" type="presOf" srcId="{23A0DE4A-FE92-496E-B335-3433CEFB74E9}" destId="{98302F07-D6A9-46A5-9807-EBF6C9F5B2DD}" srcOrd="0" destOrd="1" presId="urn:microsoft.com/office/officeart/2005/8/layout/hList6"/>
    <dgm:cxn modelId="{DC53BA63-76BA-413A-ACCE-B7609C3FDC8E}" type="presOf" srcId="{A81358E0-3DE7-41AD-A28C-ABB22548B1F6}" destId="{86146B22-5360-4D1B-AC91-3378F10134EE}" srcOrd="0" destOrd="1" presId="urn:microsoft.com/office/officeart/2005/8/layout/hList6"/>
    <dgm:cxn modelId="{24179AE2-AA7E-4702-A358-E95F80152CCA}" type="presOf" srcId="{CF9055CF-8DEB-4A02-949A-DE72B6AC5D37}" destId="{6F1872F4-A030-4D64-A17C-72EA1ABBD62E}" srcOrd="0" destOrd="0" presId="urn:microsoft.com/office/officeart/2005/8/layout/hList6"/>
    <dgm:cxn modelId="{67A03D8F-F327-4A9F-ABBC-1EB67EFD1ECB}" srcId="{082E8A29-955A-4C7C-A174-3E9DCD4DC89B}" destId="{23A0DE4A-FE92-496E-B335-3433CEFB74E9}" srcOrd="0" destOrd="0" parTransId="{68935D38-FEDC-4CD3-8002-43CB3944BEAF}" sibTransId="{55DF926D-029A-4E18-95C4-77A5A37CAE40}"/>
    <dgm:cxn modelId="{A76240AD-13F6-40C0-BD9B-102D5EC0AE51}" srcId="{CF9055CF-8DEB-4A02-949A-DE72B6AC5D37}" destId="{E5E95E82-EF79-43CA-AA86-43B0E1CBCD3F}" srcOrd="3" destOrd="0" parTransId="{FD76A3AE-1B6C-45A0-8E84-63160283749F}" sibTransId="{BF76010C-5523-4E13-B3E7-886DCE6AEBD4}"/>
    <dgm:cxn modelId="{2FA258D4-5B38-426D-B0D7-CD8F217A1137}" type="presOf" srcId="{E5E95E82-EF79-43CA-AA86-43B0E1CBCD3F}" destId="{86146B22-5360-4D1B-AC91-3378F10134EE}" srcOrd="0" destOrd="0" presId="urn:microsoft.com/office/officeart/2005/8/layout/hList6"/>
    <dgm:cxn modelId="{3C41F2E0-4620-40B4-9857-68872B278EFB}" srcId="{B6E26FFC-9977-4BBC-BEC7-3D6B63754E52}" destId="{CBCC21F5-552F-4D39-812E-6FCD4A366F58}" srcOrd="0" destOrd="0" parTransId="{4A973A1C-85F1-4969-A536-D29940229E2C}" sibTransId="{3640B940-6901-481F-ADF7-6B77DEEED764}"/>
    <dgm:cxn modelId="{0676BA07-1135-49D0-993A-27A9F99FC0CD}" type="presOf" srcId="{B6E26FFC-9977-4BBC-BEC7-3D6B63754E52}" destId="{DAD9059A-916A-4916-A2A8-B42491568DD3}" srcOrd="0" destOrd="0" presId="urn:microsoft.com/office/officeart/2005/8/layout/hList6"/>
    <dgm:cxn modelId="{5351B217-259B-4E6A-85F5-2E408BEB0764}" type="presOf" srcId="{082E8A29-955A-4C7C-A174-3E9DCD4DC89B}" destId="{98302F07-D6A9-46A5-9807-EBF6C9F5B2DD}" srcOrd="0" destOrd="0" presId="urn:microsoft.com/office/officeart/2005/8/layout/hList6"/>
    <dgm:cxn modelId="{CC1A92EB-2672-4443-858D-BCA16F76F740}" type="presOf" srcId="{F3256203-D9D1-492A-B801-68C1A32486F0}" destId="{25A33852-3C4B-4406-8856-3A4D6201948C}" srcOrd="0" destOrd="1" presId="urn:microsoft.com/office/officeart/2005/8/layout/hList6"/>
    <dgm:cxn modelId="{FB8541C0-3895-4553-A4C7-34B81A3C4A0B}" srcId="{E5E95E82-EF79-43CA-AA86-43B0E1CBCD3F}" destId="{A81358E0-3DE7-41AD-A28C-ABB22548B1F6}" srcOrd="0" destOrd="0" parTransId="{262E0B94-6EA9-4797-B705-959D7B185F91}" sibTransId="{77756FBB-BF6C-4D78-803E-BCC851F1DA03}"/>
    <dgm:cxn modelId="{F4F3BD4C-7DE7-449F-8ECF-B43B2B86F2EB}" type="presOf" srcId="{CBCC21F5-552F-4D39-812E-6FCD4A366F58}" destId="{DAD9059A-916A-4916-A2A8-B42491568DD3}" srcOrd="0" destOrd="1" presId="urn:microsoft.com/office/officeart/2005/8/layout/hList6"/>
    <dgm:cxn modelId="{77BD0D2D-7C4E-49B3-9A72-0FD33F32D294}" type="presOf" srcId="{6D0E5D9F-7263-4526-A227-51301233F549}" destId="{25A33852-3C4B-4406-8856-3A4D6201948C}" srcOrd="0" destOrd="0" presId="urn:microsoft.com/office/officeart/2005/8/layout/hList6"/>
    <dgm:cxn modelId="{C8C462C6-33A3-4E8B-91FE-36DBE92F1C4A}" srcId="{CF9055CF-8DEB-4A02-949A-DE72B6AC5D37}" destId="{6D0E5D9F-7263-4526-A227-51301233F549}" srcOrd="2" destOrd="0" parTransId="{23416D07-25F8-426C-BC65-639E6BCF4D6D}" sibTransId="{DE289E29-1989-4D8E-8AA6-F030105B3F13}"/>
    <dgm:cxn modelId="{17E73148-9C08-4999-B21E-F3C5A0E3FC0C}" srcId="{CF9055CF-8DEB-4A02-949A-DE72B6AC5D37}" destId="{B6E26FFC-9977-4BBC-BEC7-3D6B63754E52}" srcOrd="1" destOrd="0" parTransId="{5CEFBD89-2F4F-4B51-A98A-0F3C86494166}" sibTransId="{48634C00-2335-4923-9072-EB7482323D9C}"/>
    <dgm:cxn modelId="{1B8E71B0-2D3A-4AB0-8843-CFDACEDC3198}" srcId="{6D0E5D9F-7263-4526-A227-51301233F549}" destId="{F3256203-D9D1-492A-B801-68C1A32486F0}" srcOrd="0" destOrd="0" parTransId="{E9A20291-2E30-4C14-BB7D-DC095A20ECB6}" sibTransId="{6C9440D0-8847-40C0-98BC-2B5EA5745C3A}"/>
    <dgm:cxn modelId="{2986897A-7787-444F-B6C8-41F3823EF3C1}" srcId="{CF9055CF-8DEB-4A02-949A-DE72B6AC5D37}" destId="{082E8A29-955A-4C7C-A174-3E9DCD4DC89B}" srcOrd="0" destOrd="0" parTransId="{BA7938E6-8DFA-40B7-B4C4-EACC6D85FC31}" sibTransId="{C2176686-D23E-48EB-9D1B-1A1B46236638}"/>
    <dgm:cxn modelId="{D4055BC1-25B1-4CD1-BF08-20C154FADF73}" type="presParOf" srcId="{6F1872F4-A030-4D64-A17C-72EA1ABBD62E}" destId="{98302F07-D6A9-46A5-9807-EBF6C9F5B2DD}" srcOrd="0" destOrd="0" presId="urn:microsoft.com/office/officeart/2005/8/layout/hList6"/>
    <dgm:cxn modelId="{584E2F3E-994B-49B2-AD46-0E8D6E4A468B}" type="presParOf" srcId="{6F1872F4-A030-4D64-A17C-72EA1ABBD62E}" destId="{6681DF6F-8E98-430C-9A87-14BEC6C3269E}" srcOrd="1" destOrd="0" presId="urn:microsoft.com/office/officeart/2005/8/layout/hList6"/>
    <dgm:cxn modelId="{FD54A181-98DF-439C-9CA4-93CD1333DEC4}" type="presParOf" srcId="{6F1872F4-A030-4D64-A17C-72EA1ABBD62E}" destId="{DAD9059A-916A-4916-A2A8-B42491568DD3}" srcOrd="2" destOrd="0" presId="urn:microsoft.com/office/officeart/2005/8/layout/hList6"/>
    <dgm:cxn modelId="{B910F504-589D-4168-B820-FECB0EF26955}" type="presParOf" srcId="{6F1872F4-A030-4D64-A17C-72EA1ABBD62E}" destId="{39AEACD1-F8CF-4528-8379-DAA829B3790B}" srcOrd="3" destOrd="0" presId="urn:microsoft.com/office/officeart/2005/8/layout/hList6"/>
    <dgm:cxn modelId="{AEDC4C6E-DC7C-4364-8563-E748313EFA17}" type="presParOf" srcId="{6F1872F4-A030-4D64-A17C-72EA1ABBD62E}" destId="{25A33852-3C4B-4406-8856-3A4D6201948C}" srcOrd="4" destOrd="0" presId="urn:microsoft.com/office/officeart/2005/8/layout/hList6"/>
    <dgm:cxn modelId="{CBF7D188-2B16-4153-AEAE-C484C833188A}" type="presParOf" srcId="{6F1872F4-A030-4D64-A17C-72EA1ABBD62E}" destId="{562EDDC3-60FD-463F-A6DB-A597D604B642}" srcOrd="5" destOrd="0" presId="urn:microsoft.com/office/officeart/2005/8/layout/hList6"/>
    <dgm:cxn modelId="{A7220034-7FD2-4082-91F9-5EDDE0F524D0}" type="presParOf" srcId="{6F1872F4-A030-4D64-A17C-72EA1ABBD62E}" destId="{86146B22-5360-4D1B-AC91-3378F10134EE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C8366E-A728-422D-B689-94FDF72B9940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CFCC28-84FA-422B-823E-5D4E429311CD}">
      <dgm:prSet phldrT="[Text]" phldr="0"/>
      <dgm:spPr/>
      <dgm:t>
        <a:bodyPr/>
        <a:lstStyle/>
        <a:p>
          <a:pPr rtl="0"/>
          <a:r>
            <a:rPr lang="en-US">
              <a:solidFill>
                <a:schemeClr val="tx2"/>
              </a:solidFill>
              <a:latin typeface="Calibri" panose="020F0502020204030204"/>
            </a:rPr>
            <a:t>Outcome</a:t>
          </a:r>
          <a:r>
            <a:rPr lang="en-US" b="0" i="0" u="none" strike="noStrike" cap="none" baseline="0" noProof="0">
              <a:solidFill>
                <a:schemeClr val="tx2"/>
              </a:solidFill>
              <a:latin typeface="Calibri"/>
              <a:cs typeface="Calibri"/>
            </a:rPr>
            <a:t> Based</a:t>
          </a:r>
          <a:r>
            <a:rPr lang="en-US">
              <a:solidFill>
                <a:schemeClr val="tx2"/>
              </a:solidFill>
              <a:latin typeface="Calibri" panose="020F0502020204030204"/>
            </a:rPr>
            <a:t> Math</a:t>
          </a:r>
          <a:endParaRPr lang="en-US">
            <a:solidFill>
              <a:schemeClr val="tx2"/>
            </a:solidFill>
          </a:endParaRPr>
        </a:p>
      </dgm:t>
    </dgm:pt>
    <dgm:pt modelId="{18886CA4-F378-4AD8-8BCC-12FCB013D70D}" type="parTrans" cxnId="{9B24CB49-9959-4FE7-8D35-32A4933BCD90}">
      <dgm:prSet/>
      <dgm:spPr/>
      <dgm:t>
        <a:bodyPr/>
        <a:lstStyle/>
        <a:p>
          <a:endParaRPr lang="en-US"/>
        </a:p>
      </dgm:t>
    </dgm:pt>
    <dgm:pt modelId="{D4A9A85F-04B8-40C2-B092-9A574D7A8ECD}" type="sibTrans" cxnId="{9B24CB49-9959-4FE7-8D35-32A4933BCD90}">
      <dgm:prSet/>
      <dgm:spPr/>
      <dgm:t>
        <a:bodyPr/>
        <a:lstStyle/>
        <a:p>
          <a:endParaRPr lang="en-US"/>
        </a:p>
      </dgm:t>
    </dgm:pt>
    <dgm:pt modelId="{50B53491-54AA-41F5-A787-216423D2A484}">
      <dgm:prSet phldrT="[Text]" phldr="0"/>
      <dgm:spPr/>
      <dgm:t>
        <a:bodyPr/>
        <a:lstStyle/>
        <a:p>
          <a:pPr rtl="0"/>
          <a:r>
            <a:rPr lang="en-US">
              <a:latin typeface="Calibri" panose="020F0502020204030204"/>
            </a:rPr>
            <a:t>Student </a:t>
          </a:r>
          <a:r>
            <a:rPr lang="en-US" err="1">
              <a:latin typeface="Calibri" panose="020F0502020204030204"/>
            </a:rPr>
            <a:t>Centred</a:t>
          </a:r>
          <a:endParaRPr lang="en-US"/>
        </a:p>
      </dgm:t>
    </dgm:pt>
    <dgm:pt modelId="{7C33B469-EC60-42FD-A8A3-488309B26C41}" type="parTrans" cxnId="{1D652A73-8948-4045-AFAD-E59C642E2D1B}">
      <dgm:prSet/>
      <dgm:spPr/>
      <dgm:t>
        <a:bodyPr/>
        <a:lstStyle/>
        <a:p>
          <a:endParaRPr lang="en-US"/>
        </a:p>
      </dgm:t>
    </dgm:pt>
    <dgm:pt modelId="{930BC1AC-46F5-4EA6-A4FB-1BE796D62678}" type="sibTrans" cxnId="{1D652A73-8948-4045-AFAD-E59C642E2D1B}">
      <dgm:prSet/>
      <dgm:spPr/>
      <dgm:t>
        <a:bodyPr/>
        <a:lstStyle/>
        <a:p>
          <a:endParaRPr lang="en-US"/>
        </a:p>
      </dgm:t>
    </dgm:pt>
    <dgm:pt modelId="{D63B1087-A840-4FFC-93BC-6772F2A3A639}">
      <dgm:prSet phldrT="[Text]" phldr="0"/>
      <dgm:spPr/>
      <dgm:t>
        <a:bodyPr/>
        <a:lstStyle/>
        <a:p>
          <a:pPr rtl="0"/>
          <a:r>
            <a:rPr lang="en-US">
              <a:latin typeface="Calibri" panose="020F0502020204030204"/>
            </a:rPr>
            <a:t>Outcome </a:t>
          </a:r>
          <a:r>
            <a:rPr lang="en-US" err="1">
              <a:latin typeface="Calibri" panose="020F0502020204030204"/>
            </a:rPr>
            <a:t>focussed</a:t>
          </a:r>
          <a:endParaRPr lang="en-US"/>
        </a:p>
      </dgm:t>
    </dgm:pt>
    <dgm:pt modelId="{CBE65DF0-EC22-477D-8762-81CB53914124}" type="parTrans" cxnId="{0C88E538-DB8D-4C1E-854C-97FF82863204}">
      <dgm:prSet/>
      <dgm:spPr/>
      <dgm:t>
        <a:bodyPr/>
        <a:lstStyle/>
        <a:p>
          <a:endParaRPr lang="en-US"/>
        </a:p>
      </dgm:t>
    </dgm:pt>
    <dgm:pt modelId="{8D71330E-1389-4CB6-956A-8A69AEFC04CC}" type="sibTrans" cxnId="{0C88E538-DB8D-4C1E-854C-97FF82863204}">
      <dgm:prSet/>
      <dgm:spPr/>
      <dgm:t>
        <a:bodyPr/>
        <a:lstStyle/>
        <a:p>
          <a:endParaRPr lang="en-US"/>
        </a:p>
      </dgm:t>
    </dgm:pt>
    <dgm:pt modelId="{C616EBED-886F-4C8F-B857-DE0B094A48BB}">
      <dgm:prSet phldrT="[Text]" phldr="0"/>
      <dgm:spPr/>
      <dgm:t>
        <a:bodyPr/>
        <a:lstStyle/>
        <a:p>
          <a:pPr rtl="0"/>
          <a:r>
            <a:rPr lang="en-US">
              <a:solidFill>
                <a:schemeClr val="tx2"/>
              </a:solidFill>
              <a:latin typeface="Calibri" panose="020F0502020204030204"/>
            </a:rPr>
            <a:t>Reflection &amp; Assessment</a:t>
          </a:r>
          <a:endParaRPr lang="en-US">
            <a:solidFill>
              <a:schemeClr val="tx2"/>
            </a:solidFill>
          </a:endParaRPr>
        </a:p>
      </dgm:t>
    </dgm:pt>
    <dgm:pt modelId="{99E7CF0E-DE62-4B55-87DD-9AB627F961D0}" type="parTrans" cxnId="{51C43887-ED3A-4FBD-8289-466FE7FCF7DC}">
      <dgm:prSet/>
      <dgm:spPr/>
      <dgm:t>
        <a:bodyPr/>
        <a:lstStyle/>
        <a:p>
          <a:endParaRPr lang="en-US"/>
        </a:p>
      </dgm:t>
    </dgm:pt>
    <dgm:pt modelId="{683CC457-A55C-47F7-B298-CFB826DEDE54}" type="sibTrans" cxnId="{51C43887-ED3A-4FBD-8289-466FE7FCF7DC}">
      <dgm:prSet/>
      <dgm:spPr/>
      <dgm:t>
        <a:bodyPr/>
        <a:lstStyle/>
        <a:p>
          <a:endParaRPr lang="en-US"/>
        </a:p>
      </dgm:t>
    </dgm:pt>
    <dgm:pt modelId="{C3DBD235-90B3-416D-86A4-1E3D188DD40F}">
      <dgm:prSet phldrT="[Text]" phldr="0"/>
      <dgm:spPr/>
      <dgm:t>
        <a:bodyPr/>
        <a:lstStyle/>
        <a:p>
          <a:pPr rtl="0"/>
          <a:r>
            <a:rPr lang="en-US">
              <a:latin typeface="Calibri" panose="020F0502020204030204"/>
            </a:rPr>
            <a:t>Exit slips for concepts or skill</a:t>
          </a:r>
          <a:endParaRPr lang="en-US"/>
        </a:p>
      </dgm:t>
    </dgm:pt>
    <dgm:pt modelId="{5BC97C24-20B0-4E2C-B778-BCAAE53B0751}" type="parTrans" cxnId="{9517FD7E-3BF9-407C-B526-8F56E48ADF11}">
      <dgm:prSet/>
      <dgm:spPr/>
      <dgm:t>
        <a:bodyPr/>
        <a:lstStyle/>
        <a:p>
          <a:endParaRPr lang="en-US"/>
        </a:p>
      </dgm:t>
    </dgm:pt>
    <dgm:pt modelId="{26E0FA70-7845-4F98-9B59-75A02FF5E7FF}" type="sibTrans" cxnId="{9517FD7E-3BF9-407C-B526-8F56E48ADF11}">
      <dgm:prSet/>
      <dgm:spPr/>
      <dgm:t>
        <a:bodyPr/>
        <a:lstStyle/>
        <a:p>
          <a:endParaRPr lang="en-US"/>
        </a:p>
      </dgm:t>
    </dgm:pt>
    <dgm:pt modelId="{1F67201E-5D5D-46D9-B154-19C10E6B6480}">
      <dgm:prSet phldrT="[Text]" phldr="0"/>
      <dgm:spPr/>
      <dgm:t>
        <a:bodyPr/>
        <a:lstStyle/>
        <a:p>
          <a:pPr rtl="0"/>
          <a:r>
            <a:rPr lang="en-US">
              <a:latin typeface="Calibri" panose="020F0502020204030204"/>
            </a:rPr>
            <a:t>Inform instruction</a:t>
          </a:r>
          <a:endParaRPr lang="en-US"/>
        </a:p>
      </dgm:t>
    </dgm:pt>
    <dgm:pt modelId="{070DCFA7-C895-4CCA-BE10-80A5F5844459}" type="parTrans" cxnId="{8E844D19-C0DE-4A2D-BFE4-360BC916DC0C}">
      <dgm:prSet/>
      <dgm:spPr/>
      <dgm:t>
        <a:bodyPr/>
        <a:lstStyle/>
        <a:p>
          <a:endParaRPr lang="en-US"/>
        </a:p>
      </dgm:t>
    </dgm:pt>
    <dgm:pt modelId="{CCCAC1A5-49E9-4861-B160-83B3B37FC799}" type="sibTrans" cxnId="{8E844D19-C0DE-4A2D-BFE4-360BC916DC0C}">
      <dgm:prSet/>
      <dgm:spPr/>
      <dgm:t>
        <a:bodyPr/>
        <a:lstStyle/>
        <a:p>
          <a:endParaRPr lang="en-US"/>
        </a:p>
      </dgm:t>
    </dgm:pt>
    <dgm:pt modelId="{611C9E90-35E0-477F-BFAA-278989378F3F}">
      <dgm:prSet phldr="0"/>
      <dgm:spPr/>
      <dgm:t>
        <a:bodyPr/>
        <a:lstStyle/>
        <a:p>
          <a:pPr rtl="0"/>
          <a:endParaRPr lang="en-US">
            <a:latin typeface="Calibri" panose="020F0502020204030204"/>
          </a:endParaRPr>
        </a:p>
      </dgm:t>
    </dgm:pt>
    <dgm:pt modelId="{AD7EB9C7-A9FF-4E11-BC97-A3523E54A3DB}" type="parTrans" cxnId="{1FB347D4-50AA-42EA-B904-AD78EC98B94E}">
      <dgm:prSet/>
      <dgm:spPr/>
    </dgm:pt>
    <dgm:pt modelId="{59A78CC1-FD32-4994-B4EC-3C0EF7A752B5}" type="sibTrans" cxnId="{1FB347D4-50AA-42EA-B904-AD78EC98B94E}">
      <dgm:prSet/>
      <dgm:spPr/>
    </dgm:pt>
    <dgm:pt modelId="{C53AEA5A-E9A4-4607-8610-18A4C4B2315C}">
      <dgm:prSet phldr="0"/>
      <dgm:spPr/>
      <dgm:t>
        <a:bodyPr/>
        <a:lstStyle/>
        <a:p>
          <a:pPr rtl="0"/>
          <a:r>
            <a:rPr lang="en-US">
              <a:latin typeface="Calibri" panose="020F0502020204030204"/>
            </a:rPr>
            <a:t>Encourage Metacognition</a:t>
          </a:r>
        </a:p>
      </dgm:t>
    </dgm:pt>
    <dgm:pt modelId="{5C9F77C3-BCD0-4118-9B99-AF1572D9608E}" type="parTrans" cxnId="{6029BD7B-3E4F-4B08-8031-57BE9F6F247A}">
      <dgm:prSet/>
      <dgm:spPr/>
    </dgm:pt>
    <dgm:pt modelId="{070EA037-94CC-4C95-AD19-C8C370A8278E}" type="sibTrans" cxnId="{6029BD7B-3E4F-4B08-8031-57BE9F6F247A}">
      <dgm:prSet/>
      <dgm:spPr/>
    </dgm:pt>
    <dgm:pt modelId="{DE063CC4-1BF9-4026-89E8-68DDC3EF17A8}">
      <dgm:prSet phldr="0"/>
      <dgm:spPr/>
      <dgm:t>
        <a:bodyPr/>
        <a:lstStyle/>
        <a:p>
          <a:pPr rtl="0"/>
          <a:r>
            <a:rPr lang="en-US">
              <a:latin typeface="Calibri" panose="020F0502020204030204"/>
            </a:rPr>
            <a:t>Opportunities for surface, deep and transfer learning</a:t>
          </a:r>
        </a:p>
      </dgm:t>
    </dgm:pt>
    <dgm:pt modelId="{1C77868C-327A-4719-8990-81B4BA888C2A}" type="parTrans" cxnId="{3843D3C7-F4B1-46EA-89EE-DDF47EDF86D5}">
      <dgm:prSet/>
      <dgm:spPr/>
    </dgm:pt>
    <dgm:pt modelId="{5A79E413-0665-4213-8F54-3BFA15C44E56}" type="sibTrans" cxnId="{3843D3C7-F4B1-46EA-89EE-DDF47EDF86D5}">
      <dgm:prSet/>
      <dgm:spPr/>
    </dgm:pt>
    <dgm:pt modelId="{A0E4D35D-509E-4338-B616-1E089ABC62EE}" type="pres">
      <dgm:prSet presAssocID="{DCC8366E-A728-422D-B689-94FDF72B994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59F85C7-AF32-41E4-AE1B-2F0FA694ACBD}" type="pres">
      <dgm:prSet presAssocID="{9BCFCC28-84FA-422B-823E-5D4E429311CD}" presName="composite" presStyleCnt="0"/>
      <dgm:spPr/>
    </dgm:pt>
    <dgm:pt modelId="{100EC1DA-EE6C-4720-B7DF-A07AFA700753}" type="pres">
      <dgm:prSet presAssocID="{9BCFCC28-84FA-422B-823E-5D4E429311CD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528E43-2118-4EE4-9FC6-96B3D52FCFC6}" type="pres">
      <dgm:prSet presAssocID="{9BCFCC28-84FA-422B-823E-5D4E429311CD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84E50B-337D-4818-AB96-A9DBC18B52F3}" type="pres">
      <dgm:prSet presAssocID="{D4A9A85F-04B8-40C2-B092-9A574D7A8ECD}" presName="sp" presStyleCnt="0"/>
      <dgm:spPr/>
    </dgm:pt>
    <dgm:pt modelId="{277460BD-A12F-4768-B715-5EFD8FDF1BDF}" type="pres">
      <dgm:prSet presAssocID="{C616EBED-886F-4C8F-B857-DE0B094A48BB}" presName="composite" presStyleCnt="0"/>
      <dgm:spPr/>
    </dgm:pt>
    <dgm:pt modelId="{B16D1FD3-B74B-4E0C-8AED-C94EDEDFC859}" type="pres">
      <dgm:prSet presAssocID="{C616EBED-886F-4C8F-B857-DE0B094A48BB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1F2867-8E7D-48D0-8851-F651B900A72B}" type="pres">
      <dgm:prSet presAssocID="{C616EBED-886F-4C8F-B857-DE0B094A48BB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5B9EBAC-9CF7-4E17-B41C-B93D51A64E13}" type="presOf" srcId="{1F67201E-5D5D-46D9-B154-19C10E6B6480}" destId="{A31F2867-8E7D-48D0-8851-F651B900A72B}" srcOrd="0" destOrd="1" presId="urn:microsoft.com/office/officeart/2005/8/layout/chevron2"/>
    <dgm:cxn modelId="{3843D3C7-F4B1-46EA-89EE-DDF47EDF86D5}" srcId="{9BCFCC28-84FA-422B-823E-5D4E429311CD}" destId="{DE063CC4-1BF9-4026-89E8-68DDC3EF17A8}" srcOrd="2" destOrd="0" parTransId="{1C77868C-327A-4719-8990-81B4BA888C2A}" sibTransId="{5A79E413-0665-4213-8F54-3BFA15C44E56}"/>
    <dgm:cxn modelId="{9517FD7E-3BF9-407C-B526-8F56E48ADF11}" srcId="{C616EBED-886F-4C8F-B857-DE0B094A48BB}" destId="{C3DBD235-90B3-416D-86A4-1E3D188DD40F}" srcOrd="0" destOrd="0" parTransId="{5BC97C24-20B0-4E2C-B778-BCAAE53B0751}" sibTransId="{26E0FA70-7845-4F98-9B59-75A02FF5E7FF}"/>
    <dgm:cxn modelId="{1FB347D4-50AA-42EA-B904-AD78EC98B94E}" srcId="{C616EBED-886F-4C8F-B857-DE0B094A48BB}" destId="{611C9E90-35E0-477F-BFAA-278989378F3F}" srcOrd="3" destOrd="0" parTransId="{AD7EB9C7-A9FF-4E11-BC97-A3523E54A3DB}" sibTransId="{59A78CC1-FD32-4994-B4EC-3C0EF7A752B5}"/>
    <dgm:cxn modelId="{E8061D9E-0F20-4DD3-B56B-0E0435683D75}" type="presOf" srcId="{611C9E90-35E0-477F-BFAA-278989378F3F}" destId="{A31F2867-8E7D-48D0-8851-F651B900A72B}" srcOrd="0" destOrd="3" presId="urn:microsoft.com/office/officeart/2005/8/layout/chevron2"/>
    <dgm:cxn modelId="{B7AF543A-18C4-43DF-9B9C-901D9FC1304B}" type="presOf" srcId="{9BCFCC28-84FA-422B-823E-5D4E429311CD}" destId="{100EC1DA-EE6C-4720-B7DF-A07AFA700753}" srcOrd="0" destOrd="0" presId="urn:microsoft.com/office/officeart/2005/8/layout/chevron2"/>
    <dgm:cxn modelId="{EA38CD71-9781-4702-A9B5-397488E38160}" type="presOf" srcId="{D63B1087-A840-4FFC-93BC-6772F2A3A639}" destId="{DB528E43-2118-4EE4-9FC6-96B3D52FCFC6}" srcOrd="0" destOrd="1" presId="urn:microsoft.com/office/officeart/2005/8/layout/chevron2"/>
    <dgm:cxn modelId="{5BC3E3BD-2366-4497-A4DB-3319F98271E0}" type="presOf" srcId="{C3DBD235-90B3-416D-86A4-1E3D188DD40F}" destId="{A31F2867-8E7D-48D0-8851-F651B900A72B}" srcOrd="0" destOrd="0" presId="urn:microsoft.com/office/officeart/2005/8/layout/chevron2"/>
    <dgm:cxn modelId="{0A1C17D7-0992-4E41-B444-DCBBE945211E}" type="presOf" srcId="{C616EBED-886F-4C8F-B857-DE0B094A48BB}" destId="{B16D1FD3-B74B-4E0C-8AED-C94EDEDFC859}" srcOrd="0" destOrd="0" presId="urn:microsoft.com/office/officeart/2005/8/layout/chevron2"/>
    <dgm:cxn modelId="{6029BD7B-3E4F-4B08-8031-57BE9F6F247A}" srcId="{C616EBED-886F-4C8F-B857-DE0B094A48BB}" destId="{C53AEA5A-E9A4-4607-8610-18A4C4B2315C}" srcOrd="2" destOrd="0" parTransId="{5C9F77C3-BCD0-4118-9B99-AF1572D9608E}" sibTransId="{070EA037-94CC-4C95-AD19-C8C370A8278E}"/>
    <dgm:cxn modelId="{51C43887-ED3A-4FBD-8289-466FE7FCF7DC}" srcId="{DCC8366E-A728-422D-B689-94FDF72B9940}" destId="{C616EBED-886F-4C8F-B857-DE0B094A48BB}" srcOrd="1" destOrd="0" parTransId="{99E7CF0E-DE62-4B55-87DD-9AB627F961D0}" sibTransId="{683CC457-A55C-47F7-B298-CFB826DEDE54}"/>
    <dgm:cxn modelId="{A2FFB9EC-FE29-43C2-88A1-AAF6FDD269A9}" type="presOf" srcId="{DE063CC4-1BF9-4026-89E8-68DDC3EF17A8}" destId="{DB528E43-2118-4EE4-9FC6-96B3D52FCFC6}" srcOrd="0" destOrd="2" presId="urn:microsoft.com/office/officeart/2005/8/layout/chevron2"/>
    <dgm:cxn modelId="{1D652A73-8948-4045-AFAD-E59C642E2D1B}" srcId="{9BCFCC28-84FA-422B-823E-5D4E429311CD}" destId="{50B53491-54AA-41F5-A787-216423D2A484}" srcOrd="0" destOrd="0" parTransId="{7C33B469-EC60-42FD-A8A3-488309B26C41}" sibTransId="{930BC1AC-46F5-4EA6-A4FB-1BE796D62678}"/>
    <dgm:cxn modelId="{1725B5A8-6CFD-440E-954B-AF9A67EC68CE}" type="presOf" srcId="{C53AEA5A-E9A4-4607-8610-18A4C4B2315C}" destId="{A31F2867-8E7D-48D0-8851-F651B900A72B}" srcOrd="0" destOrd="2" presId="urn:microsoft.com/office/officeart/2005/8/layout/chevron2"/>
    <dgm:cxn modelId="{AF353D3D-6124-4A9D-ADE2-D40A7EE08A3A}" type="presOf" srcId="{DCC8366E-A728-422D-B689-94FDF72B9940}" destId="{A0E4D35D-509E-4338-B616-1E089ABC62EE}" srcOrd="0" destOrd="0" presId="urn:microsoft.com/office/officeart/2005/8/layout/chevron2"/>
    <dgm:cxn modelId="{AE29ECF3-AE83-43D2-AC92-F9E939235ECB}" type="presOf" srcId="{50B53491-54AA-41F5-A787-216423D2A484}" destId="{DB528E43-2118-4EE4-9FC6-96B3D52FCFC6}" srcOrd="0" destOrd="0" presId="urn:microsoft.com/office/officeart/2005/8/layout/chevron2"/>
    <dgm:cxn modelId="{9B24CB49-9959-4FE7-8D35-32A4933BCD90}" srcId="{DCC8366E-A728-422D-B689-94FDF72B9940}" destId="{9BCFCC28-84FA-422B-823E-5D4E429311CD}" srcOrd="0" destOrd="0" parTransId="{18886CA4-F378-4AD8-8BCC-12FCB013D70D}" sibTransId="{D4A9A85F-04B8-40C2-B092-9A574D7A8ECD}"/>
    <dgm:cxn modelId="{8E844D19-C0DE-4A2D-BFE4-360BC916DC0C}" srcId="{C616EBED-886F-4C8F-B857-DE0B094A48BB}" destId="{1F67201E-5D5D-46D9-B154-19C10E6B6480}" srcOrd="1" destOrd="0" parTransId="{070DCFA7-C895-4CCA-BE10-80A5F5844459}" sibTransId="{CCCAC1A5-49E9-4861-B160-83B3B37FC799}"/>
    <dgm:cxn modelId="{0C88E538-DB8D-4C1E-854C-97FF82863204}" srcId="{9BCFCC28-84FA-422B-823E-5D4E429311CD}" destId="{D63B1087-A840-4FFC-93BC-6772F2A3A639}" srcOrd="1" destOrd="0" parTransId="{CBE65DF0-EC22-477D-8762-81CB53914124}" sibTransId="{8D71330E-1389-4CB6-956A-8A69AEFC04CC}"/>
    <dgm:cxn modelId="{C572DEDF-0CD1-4254-946F-C3575281FC43}" type="presParOf" srcId="{A0E4D35D-509E-4338-B616-1E089ABC62EE}" destId="{D59F85C7-AF32-41E4-AE1B-2F0FA694ACBD}" srcOrd="0" destOrd="0" presId="urn:microsoft.com/office/officeart/2005/8/layout/chevron2"/>
    <dgm:cxn modelId="{8C243A9C-BB0E-4CF8-8AA1-CE4A23E3B5C0}" type="presParOf" srcId="{D59F85C7-AF32-41E4-AE1B-2F0FA694ACBD}" destId="{100EC1DA-EE6C-4720-B7DF-A07AFA700753}" srcOrd="0" destOrd="0" presId="urn:microsoft.com/office/officeart/2005/8/layout/chevron2"/>
    <dgm:cxn modelId="{266FAB4F-AFCB-456B-AB15-94C89DB0FB5E}" type="presParOf" srcId="{D59F85C7-AF32-41E4-AE1B-2F0FA694ACBD}" destId="{DB528E43-2118-4EE4-9FC6-96B3D52FCFC6}" srcOrd="1" destOrd="0" presId="urn:microsoft.com/office/officeart/2005/8/layout/chevron2"/>
    <dgm:cxn modelId="{74B0B5C9-FE26-45C5-A90F-BF1264DDF7F4}" type="presParOf" srcId="{A0E4D35D-509E-4338-B616-1E089ABC62EE}" destId="{A184E50B-337D-4818-AB96-A9DBC18B52F3}" srcOrd="1" destOrd="0" presId="urn:microsoft.com/office/officeart/2005/8/layout/chevron2"/>
    <dgm:cxn modelId="{C31A1ADA-8893-443E-A115-E8336F8C66CB}" type="presParOf" srcId="{A0E4D35D-509E-4338-B616-1E089ABC62EE}" destId="{277460BD-A12F-4768-B715-5EFD8FDF1BDF}" srcOrd="2" destOrd="0" presId="urn:microsoft.com/office/officeart/2005/8/layout/chevron2"/>
    <dgm:cxn modelId="{0B439A21-A95B-4E30-907C-B382ED838CB5}" type="presParOf" srcId="{277460BD-A12F-4768-B715-5EFD8FDF1BDF}" destId="{B16D1FD3-B74B-4E0C-8AED-C94EDEDFC859}" srcOrd="0" destOrd="0" presId="urn:microsoft.com/office/officeart/2005/8/layout/chevron2"/>
    <dgm:cxn modelId="{DFB07E76-B3A4-4331-93D1-F54B70DBECEB}" type="presParOf" srcId="{277460BD-A12F-4768-B715-5EFD8FDF1BDF}" destId="{A31F2867-8E7D-48D0-8851-F651B900A72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F9055CF-8DEB-4A02-949A-DE72B6AC5D37}" type="doc">
      <dgm:prSet loTypeId="urn:microsoft.com/office/officeart/2005/8/layout/hList6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82E8A29-955A-4C7C-A174-3E9DCD4DC89B}">
      <dgm:prSet phldrT="[Text]"/>
      <dgm:spPr/>
      <dgm:t>
        <a:bodyPr/>
        <a:lstStyle/>
        <a:p>
          <a:r>
            <a:rPr lang="en-US"/>
            <a:t>Task  1</a:t>
          </a:r>
        </a:p>
      </dgm:t>
    </dgm:pt>
    <dgm:pt modelId="{BA7938E6-8DFA-40B7-B4C4-EACC6D85FC31}" type="parTrans" cxnId="{2986897A-7787-444F-B6C8-41F3823EF3C1}">
      <dgm:prSet/>
      <dgm:spPr/>
      <dgm:t>
        <a:bodyPr/>
        <a:lstStyle/>
        <a:p>
          <a:endParaRPr lang="en-US"/>
        </a:p>
      </dgm:t>
    </dgm:pt>
    <dgm:pt modelId="{C2176686-D23E-48EB-9D1B-1A1B46236638}" type="sibTrans" cxnId="{2986897A-7787-444F-B6C8-41F3823EF3C1}">
      <dgm:prSet/>
      <dgm:spPr/>
      <dgm:t>
        <a:bodyPr/>
        <a:lstStyle/>
        <a:p>
          <a:endParaRPr lang="en-US"/>
        </a:p>
      </dgm:t>
    </dgm:pt>
    <dgm:pt modelId="{23A0DE4A-FE92-496E-B335-3433CEFB74E9}">
      <dgm:prSet phldrT="[Text]"/>
      <dgm:spPr/>
      <dgm:t>
        <a:bodyPr/>
        <a:lstStyle/>
        <a:p>
          <a:r>
            <a:rPr lang="en-US"/>
            <a:t>Create a diagram to explain where outcome based math fits into </a:t>
          </a:r>
          <a:r>
            <a:rPr lang="en-US" err="1"/>
            <a:t>PeBL</a:t>
          </a:r>
          <a:r>
            <a:rPr lang="en-US"/>
            <a:t>.</a:t>
          </a:r>
        </a:p>
      </dgm:t>
    </dgm:pt>
    <dgm:pt modelId="{68935D38-FEDC-4CD3-8002-43CB3944BEAF}" type="parTrans" cxnId="{67A03D8F-F327-4A9F-ABBC-1EB67EFD1ECB}">
      <dgm:prSet/>
      <dgm:spPr/>
      <dgm:t>
        <a:bodyPr/>
        <a:lstStyle/>
        <a:p>
          <a:endParaRPr lang="en-US"/>
        </a:p>
      </dgm:t>
    </dgm:pt>
    <dgm:pt modelId="{55DF926D-029A-4E18-95C4-77A5A37CAE40}" type="sibTrans" cxnId="{67A03D8F-F327-4A9F-ABBC-1EB67EFD1ECB}">
      <dgm:prSet/>
      <dgm:spPr/>
      <dgm:t>
        <a:bodyPr/>
        <a:lstStyle/>
        <a:p>
          <a:endParaRPr lang="en-US"/>
        </a:p>
      </dgm:t>
    </dgm:pt>
    <dgm:pt modelId="{B6E26FFC-9977-4BBC-BEC7-3D6B63754E52}">
      <dgm:prSet phldrT="[Text]"/>
      <dgm:spPr/>
      <dgm:t>
        <a:bodyPr/>
        <a:lstStyle/>
        <a:p>
          <a:r>
            <a:rPr lang="en-US"/>
            <a:t>Task 2</a:t>
          </a:r>
        </a:p>
      </dgm:t>
    </dgm:pt>
    <dgm:pt modelId="{5CEFBD89-2F4F-4B51-A98A-0F3C86494166}" type="parTrans" cxnId="{17E73148-9C08-4999-B21E-F3C5A0E3FC0C}">
      <dgm:prSet/>
      <dgm:spPr/>
      <dgm:t>
        <a:bodyPr/>
        <a:lstStyle/>
        <a:p>
          <a:endParaRPr lang="en-US"/>
        </a:p>
      </dgm:t>
    </dgm:pt>
    <dgm:pt modelId="{48634C00-2335-4923-9072-EB7482323D9C}" type="sibTrans" cxnId="{17E73148-9C08-4999-B21E-F3C5A0E3FC0C}">
      <dgm:prSet/>
      <dgm:spPr/>
      <dgm:t>
        <a:bodyPr/>
        <a:lstStyle/>
        <a:p>
          <a:endParaRPr lang="en-US"/>
        </a:p>
      </dgm:t>
    </dgm:pt>
    <dgm:pt modelId="{CBCC21F5-552F-4D39-812E-6FCD4A366F58}">
      <dgm:prSet phldrT="[Text]"/>
      <dgm:spPr/>
      <dgm:t>
        <a:bodyPr/>
        <a:lstStyle/>
        <a:p>
          <a:pPr rtl="0"/>
          <a:r>
            <a:rPr lang="en-US"/>
            <a:t>Make a short advertisement to promote outcome based math.</a:t>
          </a:r>
          <a:r>
            <a:rPr lang="en-US">
              <a:latin typeface="Calibri" panose="020F0502020204030204"/>
            </a:rPr>
            <a:t> </a:t>
          </a:r>
          <a:endParaRPr lang="en-US"/>
        </a:p>
      </dgm:t>
    </dgm:pt>
    <dgm:pt modelId="{4A973A1C-85F1-4969-A536-D29940229E2C}" type="parTrans" cxnId="{3C41F2E0-4620-40B4-9857-68872B278EFB}">
      <dgm:prSet/>
      <dgm:spPr/>
      <dgm:t>
        <a:bodyPr/>
        <a:lstStyle/>
        <a:p>
          <a:endParaRPr lang="en-US"/>
        </a:p>
      </dgm:t>
    </dgm:pt>
    <dgm:pt modelId="{3640B940-6901-481F-ADF7-6B77DEEED764}" type="sibTrans" cxnId="{3C41F2E0-4620-40B4-9857-68872B278EFB}">
      <dgm:prSet/>
      <dgm:spPr/>
      <dgm:t>
        <a:bodyPr/>
        <a:lstStyle/>
        <a:p>
          <a:endParaRPr lang="en-US"/>
        </a:p>
      </dgm:t>
    </dgm:pt>
    <dgm:pt modelId="{6D0E5D9F-7263-4526-A227-51301233F549}">
      <dgm:prSet phldrT="[Text]"/>
      <dgm:spPr/>
      <dgm:t>
        <a:bodyPr/>
        <a:lstStyle/>
        <a:p>
          <a:r>
            <a:rPr lang="en-US"/>
            <a:t>Task 3</a:t>
          </a:r>
        </a:p>
      </dgm:t>
    </dgm:pt>
    <dgm:pt modelId="{23416D07-25F8-426C-BC65-639E6BCF4D6D}" type="parTrans" cxnId="{C8C462C6-33A3-4E8B-91FE-36DBE92F1C4A}">
      <dgm:prSet/>
      <dgm:spPr/>
      <dgm:t>
        <a:bodyPr/>
        <a:lstStyle/>
        <a:p>
          <a:endParaRPr lang="en-US"/>
        </a:p>
      </dgm:t>
    </dgm:pt>
    <dgm:pt modelId="{DE289E29-1989-4D8E-8AA6-F030105B3F13}" type="sibTrans" cxnId="{C8C462C6-33A3-4E8B-91FE-36DBE92F1C4A}">
      <dgm:prSet/>
      <dgm:spPr/>
      <dgm:t>
        <a:bodyPr/>
        <a:lstStyle/>
        <a:p>
          <a:endParaRPr lang="en-US"/>
        </a:p>
      </dgm:t>
    </dgm:pt>
    <dgm:pt modelId="{F3256203-D9D1-492A-B801-68C1A32486F0}">
      <dgm:prSet phldrT="[Text]"/>
      <dgm:spPr/>
      <dgm:t>
        <a:bodyPr/>
        <a:lstStyle/>
        <a:p>
          <a:pPr rtl="0"/>
          <a:r>
            <a:rPr lang="en-US">
              <a:latin typeface="Calibri" panose="020F0502020204030204"/>
            </a:rPr>
            <a:t> Reflect on why you feel this type of learning would work at your school.  What are your next steps?</a:t>
          </a:r>
          <a:endParaRPr lang="en-US"/>
        </a:p>
      </dgm:t>
    </dgm:pt>
    <dgm:pt modelId="{E9A20291-2E30-4C14-BB7D-DC095A20ECB6}" type="parTrans" cxnId="{1B8E71B0-2D3A-4AB0-8843-CFDACEDC3198}">
      <dgm:prSet/>
      <dgm:spPr/>
      <dgm:t>
        <a:bodyPr/>
        <a:lstStyle/>
        <a:p>
          <a:endParaRPr lang="en-US"/>
        </a:p>
      </dgm:t>
    </dgm:pt>
    <dgm:pt modelId="{6C9440D0-8847-40C0-98BC-2B5EA5745C3A}" type="sibTrans" cxnId="{1B8E71B0-2D3A-4AB0-8843-CFDACEDC3198}">
      <dgm:prSet/>
      <dgm:spPr/>
      <dgm:t>
        <a:bodyPr/>
        <a:lstStyle/>
        <a:p>
          <a:endParaRPr lang="en-US"/>
        </a:p>
      </dgm:t>
    </dgm:pt>
    <dgm:pt modelId="{E5E95E82-EF79-43CA-AA86-43B0E1CBCD3F}">
      <dgm:prSet phldrT="[Text]"/>
      <dgm:spPr/>
      <dgm:t>
        <a:bodyPr/>
        <a:lstStyle/>
        <a:p>
          <a:r>
            <a:rPr lang="en-US"/>
            <a:t>Task 4</a:t>
          </a:r>
        </a:p>
      </dgm:t>
    </dgm:pt>
    <dgm:pt modelId="{FD76A3AE-1B6C-45A0-8E84-63160283749F}" type="parTrans" cxnId="{A76240AD-13F6-40C0-BD9B-102D5EC0AE51}">
      <dgm:prSet/>
      <dgm:spPr/>
      <dgm:t>
        <a:bodyPr/>
        <a:lstStyle/>
        <a:p>
          <a:endParaRPr lang="en-US"/>
        </a:p>
      </dgm:t>
    </dgm:pt>
    <dgm:pt modelId="{BF76010C-5523-4E13-B3E7-886DCE6AEBD4}" type="sibTrans" cxnId="{A76240AD-13F6-40C0-BD9B-102D5EC0AE51}">
      <dgm:prSet/>
      <dgm:spPr/>
      <dgm:t>
        <a:bodyPr/>
        <a:lstStyle/>
        <a:p>
          <a:endParaRPr lang="en-US"/>
        </a:p>
      </dgm:t>
    </dgm:pt>
    <dgm:pt modelId="{A81358E0-3DE7-41AD-A28C-ABB22548B1F6}">
      <dgm:prSet phldrT="[Text]"/>
      <dgm:spPr/>
      <dgm:t>
        <a:bodyPr/>
        <a:lstStyle/>
        <a:p>
          <a:r>
            <a:rPr lang="en-US"/>
            <a:t>What is the role of the SST, </a:t>
          </a:r>
          <a:r>
            <a:rPr lang="en-US" err="1"/>
            <a:t>PeBL</a:t>
          </a:r>
          <a:r>
            <a:rPr lang="en-US"/>
            <a:t> Mentor, Principal, Teacher and Student in Outcome Based Math?</a:t>
          </a:r>
        </a:p>
      </dgm:t>
    </dgm:pt>
    <dgm:pt modelId="{262E0B94-6EA9-4797-B705-959D7B185F91}" type="parTrans" cxnId="{FB8541C0-3895-4553-A4C7-34B81A3C4A0B}">
      <dgm:prSet/>
      <dgm:spPr/>
      <dgm:t>
        <a:bodyPr/>
        <a:lstStyle/>
        <a:p>
          <a:endParaRPr lang="en-US"/>
        </a:p>
      </dgm:t>
    </dgm:pt>
    <dgm:pt modelId="{77756FBB-BF6C-4D78-803E-BCC851F1DA03}" type="sibTrans" cxnId="{FB8541C0-3895-4553-A4C7-34B81A3C4A0B}">
      <dgm:prSet/>
      <dgm:spPr/>
      <dgm:t>
        <a:bodyPr/>
        <a:lstStyle/>
        <a:p>
          <a:endParaRPr lang="en-US"/>
        </a:p>
      </dgm:t>
    </dgm:pt>
    <dgm:pt modelId="{6F1872F4-A030-4D64-A17C-72EA1ABBD62E}" type="pres">
      <dgm:prSet presAssocID="{CF9055CF-8DEB-4A02-949A-DE72B6AC5D3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8302F07-D6A9-46A5-9807-EBF6C9F5B2DD}" type="pres">
      <dgm:prSet presAssocID="{082E8A29-955A-4C7C-A174-3E9DCD4DC89B}" presName="node" presStyleLbl="node1" presStyleIdx="0" presStyleCnt="4" custLinFactNeighborX="-9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81DF6F-8E98-430C-9A87-14BEC6C3269E}" type="pres">
      <dgm:prSet presAssocID="{C2176686-D23E-48EB-9D1B-1A1B46236638}" presName="sibTrans" presStyleCnt="0"/>
      <dgm:spPr/>
    </dgm:pt>
    <dgm:pt modelId="{DAD9059A-916A-4916-A2A8-B42491568DD3}" type="pres">
      <dgm:prSet presAssocID="{B6E26FFC-9977-4BBC-BEC7-3D6B63754E52}" presName="node" presStyleLbl="node1" presStyleIdx="1" presStyleCnt="4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AEACD1-F8CF-4528-8379-DAA829B3790B}" type="pres">
      <dgm:prSet presAssocID="{48634C00-2335-4923-9072-EB7482323D9C}" presName="sibTrans" presStyleCnt="0"/>
      <dgm:spPr/>
    </dgm:pt>
    <dgm:pt modelId="{25A33852-3C4B-4406-8856-3A4D6201948C}" type="pres">
      <dgm:prSet presAssocID="{6D0E5D9F-7263-4526-A227-51301233F54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2EDDC3-60FD-463F-A6DB-A597D604B642}" type="pres">
      <dgm:prSet presAssocID="{DE289E29-1989-4D8E-8AA6-F030105B3F13}" presName="sibTrans" presStyleCnt="0"/>
      <dgm:spPr/>
    </dgm:pt>
    <dgm:pt modelId="{86146B22-5360-4D1B-AC91-3378F10134EE}" type="pres">
      <dgm:prSet presAssocID="{E5E95E82-EF79-43CA-AA86-43B0E1CBCD3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06DA1C3-D38F-43B1-B24E-E80592CC29EC}" type="presOf" srcId="{23A0DE4A-FE92-496E-B335-3433CEFB74E9}" destId="{98302F07-D6A9-46A5-9807-EBF6C9F5B2DD}" srcOrd="0" destOrd="1" presId="urn:microsoft.com/office/officeart/2005/8/layout/hList6"/>
    <dgm:cxn modelId="{DC53BA63-76BA-413A-ACCE-B7609C3FDC8E}" type="presOf" srcId="{A81358E0-3DE7-41AD-A28C-ABB22548B1F6}" destId="{86146B22-5360-4D1B-AC91-3378F10134EE}" srcOrd="0" destOrd="1" presId="urn:microsoft.com/office/officeart/2005/8/layout/hList6"/>
    <dgm:cxn modelId="{24179AE2-AA7E-4702-A358-E95F80152CCA}" type="presOf" srcId="{CF9055CF-8DEB-4A02-949A-DE72B6AC5D37}" destId="{6F1872F4-A030-4D64-A17C-72EA1ABBD62E}" srcOrd="0" destOrd="0" presId="urn:microsoft.com/office/officeart/2005/8/layout/hList6"/>
    <dgm:cxn modelId="{67A03D8F-F327-4A9F-ABBC-1EB67EFD1ECB}" srcId="{082E8A29-955A-4C7C-A174-3E9DCD4DC89B}" destId="{23A0DE4A-FE92-496E-B335-3433CEFB74E9}" srcOrd="0" destOrd="0" parTransId="{68935D38-FEDC-4CD3-8002-43CB3944BEAF}" sibTransId="{55DF926D-029A-4E18-95C4-77A5A37CAE40}"/>
    <dgm:cxn modelId="{A76240AD-13F6-40C0-BD9B-102D5EC0AE51}" srcId="{CF9055CF-8DEB-4A02-949A-DE72B6AC5D37}" destId="{E5E95E82-EF79-43CA-AA86-43B0E1CBCD3F}" srcOrd="3" destOrd="0" parTransId="{FD76A3AE-1B6C-45A0-8E84-63160283749F}" sibTransId="{BF76010C-5523-4E13-B3E7-886DCE6AEBD4}"/>
    <dgm:cxn modelId="{2FA258D4-5B38-426D-B0D7-CD8F217A1137}" type="presOf" srcId="{E5E95E82-EF79-43CA-AA86-43B0E1CBCD3F}" destId="{86146B22-5360-4D1B-AC91-3378F10134EE}" srcOrd="0" destOrd="0" presId="urn:microsoft.com/office/officeart/2005/8/layout/hList6"/>
    <dgm:cxn modelId="{3C41F2E0-4620-40B4-9857-68872B278EFB}" srcId="{B6E26FFC-9977-4BBC-BEC7-3D6B63754E52}" destId="{CBCC21F5-552F-4D39-812E-6FCD4A366F58}" srcOrd="0" destOrd="0" parTransId="{4A973A1C-85F1-4969-A536-D29940229E2C}" sibTransId="{3640B940-6901-481F-ADF7-6B77DEEED764}"/>
    <dgm:cxn modelId="{0676BA07-1135-49D0-993A-27A9F99FC0CD}" type="presOf" srcId="{B6E26FFC-9977-4BBC-BEC7-3D6B63754E52}" destId="{DAD9059A-916A-4916-A2A8-B42491568DD3}" srcOrd="0" destOrd="0" presId="urn:microsoft.com/office/officeart/2005/8/layout/hList6"/>
    <dgm:cxn modelId="{5351B217-259B-4E6A-85F5-2E408BEB0764}" type="presOf" srcId="{082E8A29-955A-4C7C-A174-3E9DCD4DC89B}" destId="{98302F07-D6A9-46A5-9807-EBF6C9F5B2DD}" srcOrd="0" destOrd="0" presId="urn:microsoft.com/office/officeart/2005/8/layout/hList6"/>
    <dgm:cxn modelId="{CC1A92EB-2672-4443-858D-BCA16F76F740}" type="presOf" srcId="{F3256203-D9D1-492A-B801-68C1A32486F0}" destId="{25A33852-3C4B-4406-8856-3A4D6201948C}" srcOrd="0" destOrd="1" presId="urn:microsoft.com/office/officeart/2005/8/layout/hList6"/>
    <dgm:cxn modelId="{FB8541C0-3895-4553-A4C7-34B81A3C4A0B}" srcId="{E5E95E82-EF79-43CA-AA86-43B0E1CBCD3F}" destId="{A81358E0-3DE7-41AD-A28C-ABB22548B1F6}" srcOrd="0" destOrd="0" parTransId="{262E0B94-6EA9-4797-B705-959D7B185F91}" sibTransId="{77756FBB-BF6C-4D78-803E-BCC851F1DA03}"/>
    <dgm:cxn modelId="{F4F3BD4C-7DE7-449F-8ECF-B43B2B86F2EB}" type="presOf" srcId="{CBCC21F5-552F-4D39-812E-6FCD4A366F58}" destId="{DAD9059A-916A-4916-A2A8-B42491568DD3}" srcOrd="0" destOrd="1" presId="urn:microsoft.com/office/officeart/2005/8/layout/hList6"/>
    <dgm:cxn modelId="{77BD0D2D-7C4E-49B3-9A72-0FD33F32D294}" type="presOf" srcId="{6D0E5D9F-7263-4526-A227-51301233F549}" destId="{25A33852-3C4B-4406-8856-3A4D6201948C}" srcOrd="0" destOrd="0" presId="urn:microsoft.com/office/officeart/2005/8/layout/hList6"/>
    <dgm:cxn modelId="{C8C462C6-33A3-4E8B-91FE-36DBE92F1C4A}" srcId="{CF9055CF-8DEB-4A02-949A-DE72B6AC5D37}" destId="{6D0E5D9F-7263-4526-A227-51301233F549}" srcOrd="2" destOrd="0" parTransId="{23416D07-25F8-426C-BC65-639E6BCF4D6D}" sibTransId="{DE289E29-1989-4D8E-8AA6-F030105B3F13}"/>
    <dgm:cxn modelId="{17E73148-9C08-4999-B21E-F3C5A0E3FC0C}" srcId="{CF9055CF-8DEB-4A02-949A-DE72B6AC5D37}" destId="{B6E26FFC-9977-4BBC-BEC7-3D6B63754E52}" srcOrd="1" destOrd="0" parTransId="{5CEFBD89-2F4F-4B51-A98A-0F3C86494166}" sibTransId="{48634C00-2335-4923-9072-EB7482323D9C}"/>
    <dgm:cxn modelId="{1B8E71B0-2D3A-4AB0-8843-CFDACEDC3198}" srcId="{6D0E5D9F-7263-4526-A227-51301233F549}" destId="{F3256203-D9D1-492A-B801-68C1A32486F0}" srcOrd="0" destOrd="0" parTransId="{E9A20291-2E30-4C14-BB7D-DC095A20ECB6}" sibTransId="{6C9440D0-8847-40C0-98BC-2B5EA5745C3A}"/>
    <dgm:cxn modelId="{2986897A-7787-444F-B6C8-41F3823EF3C1}" srcId="{CF9055CF-8DEB-4A02-949A-DE72B6AC5D37}" destId="{082E8A29-955A-4C7C-A174-3E9DCD4DC89B}" srcOrd="0" destOrd="0" parTransId="{BA7938E6-8DFA-40B7-B4C4-EACC6D85FC31}" sibTransId="{C2176686-D23E-48EB-9D1B-1A1B46236638}"/>
    <dgm:cxn modelId="{D4055BC1-25B1-4CD1-BF08-20C154FADF73}" type="presParOf" srcId="{6F1872F4-A030-4D64-A17C-72EA1ABBD62E}" destId="{98302F07-D6A9-46A5-9807-EBF6C9F5B2DD}" srcOrd="0" destOrd="0" presId="urn:microsoft.com/office/officeart/2005/8/layout/hList6"/>
    <dgm:cxn modelId="{584E2F3E-994B-49B2-AD46-0E8D6E4A468B}" type="presParOf" srcId="{6F1872F4-A030-4D64-A17C-72EA1ABBD62E}" destId="{6681DF6F-8E98-430C-9A87-14BEC6C3269E}" srcOrd="1" destOrd="0" presId="urn:microsoft.com/office/officeart/2005/8/layout/hList6"/>
    <dgm:cxn modelId="{FD54A181-98DF-439C-9CA4-93CD1333DEC4}" type="presParOf" srcId="{6F1872F4-A030-4D64-A17C-72EA1ABBD62E}" destId="{DAD9059A-916A-4916-A2A8-B42491568DD3}" srcOrd="2" destOrd="0" presId="urn:microsoft.com/office/officeart/2005/8/layout/hList6"/>
    <dgm:cxn modelId="{B910F504-589D-4168-B820-FECB0EF26955}" type="presParOf" srcId="{6F1872F4-A030-4D64-A17C-72EA1ABBD62E}" destId="{39AEACD1-F8CF-4528-8379-DAA829B3790B}" srcOrd="3" destOrd="0" presId="urn:microsoft.com/office/officeart/2005/8/layout/hList6"/>
    <dgm:cxn modelId="{AEDC4C6E-DC7C-4364-8563-E748313EFA17}" type="presParOf" srcId="{6F1872F4-A030-4D64-A17C-72EA1ABBD62E}" destId="{25A33852-3C4B-4406-8856-3A4D6201948C}" srcOrd="4" destOrd="0" presId="urn:microsoft.com/office/officeart/2005/8/layout/hList6"/>
    <dgm:cxn modelId="{CBF7D188-2B16-4153-AEAE-C484C833188A}" type="presParOf" srcId="{6F1872F4-A030-4D64-A17C-72EA1ABBD62E}" destId="{562EDDC3-60FD-463F-A6DB-A597D604B642}" srcOrd="5" destOrd="0" presId="urn:microsoft.com/office/officeart/2005/8/layout/hList6"/>
    <dgm:cxn modelId="{A7220034-7FD2-4082-91F9-5EDDE0F524D0}" type="presParOf" srcId="{6F1872F4-A030-4D64-A17C-72EA1ABBD62E}" destId="{86146B22-5360-4D1B-AC91-3378F10134EE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44B1330-ECC6-441F-B075-C2931BF4B534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290B2B-3CBE-45E9-80A4-47CFADF4BEAA}">
      <dgm:prSet phldrT="[Text]" phldr="0"/>
      <dgm:spPr/>
      <dgm:t>
        <a:bodyPr/>
        <a:lstStyle/>
        <a:p>
          <a:pPr rtl="0"/>
          <a:r>
            <a:rPr lang="en-US">
              <a:solidFill>
                <a:srgbClr val="010000"/>
              </a:solidFill>
              <a:latin typeface="Calibri"/>
            </a:rPr>
            <a:t>resourcebank</a:t>
          </a:r>
          <a:r>
            <a:rPr lang="en-US" b="0" i="0" u="none" strike="noStrike" cap="none" baseline="0" noProof="0">
              <a:solidFill>
                <a:srgbClr val="010000"/>
              </a:solidFill>
              <a:latin typeface="Calibri"/>
              <a:cs typeface="Calibri"/>
            </a:rPr>
            <a:t>.ca</a:t>
          </a:r>
          <a:endParaRPr lang="en-US"/>
        </a:p>
      </dgm:t>
    </dgm:pt>
    <dgm:pt modelId="{E34E0A47-245A-4608-B736-33A39EBF1104}" type="parTrans" cxnId="{FEB23618-F37B-49DF-90E3-9E31C08AEB4D}">
      <dgm:prSet/>
      <dgm:spPr/>
      <dgm:t>
        <a:bodyPr/>
        <a:lstStyle/>
        <a:p>
          <a:endParaRPr lang="en-US"/>
        </a:p>
      </dgm:t>
    </dgm:pt>
    <dgm:pt modelId="{422C7820-F756-4455-8335-044F33198FD2}" type="sibTrans" cxnId="{FEB23618-F37B-49DF-90E3-9E31C08AEB4D}">
      <dgm:prSet/>
      <dgm:spPr/>
      <dgm:t>
        <a:bodyPr/>
        <a:lstStyle/>
        <a:p>
          <a:endParaRPr lang="en-US"/>
        </a:p>
      </dgm:t>
    </dgm:pt>
    <dgm:pt modelId="{6C2621A1-BFCF-46FF-876C-DB4EB7BAA39C}">
      <dgm:prSet phldrT="[Text]" phldr="0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rtl="0"/>
          <a:endParaRPr lang="en-US" sz="1800">
            <a:solidFill>
              <a:srgbClr val="0E2622"/>
            </a:solidFill>
            <a:latin typeface="Calibri" panose="020F0502020204030204"/>
          </a:endParaRPr>
        </a:p>
        <a:p>
          <a:pPr rtl="0"/>
          <a:endParaRPr lang="en-US" sz="1800">
            <a:solidFill>
              <a:srgbClr val="0E2622"/>
            </a:solidFill>
            <a:latin typeface="Calibri" panose="020F0502020204030204"/>
          </a:endParaRPr>
        </a:p>
        <a:p>
          <a:pPr rtl="0"/>
          <a:endParaRPr lang="en-US" sz="1800">
            <a:solidFill>
              <a:srgbClr val="0E2622"/>
            </a:solidFill>
            <a:latin typeface="Calibri" panose="020F0502020204030204"/>
          </a:endParaRPr>
        </a:p>
        <a:p>
          <a:pPr rtl="0"/>
          <a:endParaRPr lang="en-US" sz="1800">
            <a:solidFill>
              <a:srgbClr val="0E2622"/>
            </a:solidFill>
            <a:latin typeface="Calibri" panose="020F0502020204030204"/>
          </a:endParaRPr>
        </a:p>
        <a:p>
          <a:pPr rtl="0"/>
          <a:endParaRPr lang="en-US" sz="1800">
            <a:solidFill>
              <a:srgbClr val="0E2622"/>
            </a:solidFill>
            <a:latin typeface="Calibri" panose="020F0502020204030204"/>
          </a:endParaRPr>
        </a:p>
        <a:p>
          <a:pPr rtl="0"/>
          <a:endParaRPr lang="en-US" sz="1800">
            <a:solidFill>
              <a:srgbClr val="0E2622"/>
            </a:solidFill>
            <a:latin typeface="Calibri" panose="020F0502020204030204"/>
          </a:endParaRPr>
        </a:p>
        <a:p>
          <a:pPr rtl="0"/>
          <a:r>
            <a:rPr lang="en-US" sz="2400" b="1">
              <a:solidFill>
                <a:srgbClr val="0E2622"/>
              </a:solidFill>
              <a:latin typeface="Calibri" panose="020F0502020204030204"/>
            </a:rPr>
            <a:t>Outcome Based Math Group</a:t>
          </a:r>
          <a:endParaRPr lang="en-US" sz="2400" b="1">
            <a:solidFill>
              <a:srgbClr val="0E2622"/>
            </a:solidFill>
          </a:endParaRPr>
        </a:p>
      </dgm:t>
    </dgm:pt>
    <dgm:pt modelId="{48131198-DA0F-4EAB-B4C4-FF2FDFD6FD8B}" type="parTrans" cxnId="{D119CE9D-CCE1-4E97-835F-D366FB13476B}">
      <dgm:prSet/>
      <dgm:spPr/>
      <dgm:t>
        <a:bodyPr/>
        <a:lstStyle/>
        <a:p>
          <a:endParaRPr lang="en-US"/>
        </a:p>
      </dgm:t>
    </dgm:pt>
    <dgm:pt modelId="{602E96D5-6A75-4785-B78D-968BC9369155}" type="sibTrans" cxnId="{D119CE9D-CCE1-4E97-835F-D366FB13476B}">
      <dgm:prSet/>
      <dgm:spPr/>
      <dgm:t>
        <a:bodyPr/>
        <a:lstStyle/>
        <a:p>
          <a:endParaRPr lang="en-US"/>
        </a:p>
      </dgm:t>
    </dgm:pt>
    <dgm:pt modelId="{F0124088-71B8-4EE3-99A4-47104E910B79}">
      <dgm:prSet phldrT="[Text]" phldr="0"/>
      <dgm:spPr/>
      <dgm:t>
        <a:bodyPr/>
        <a:lstStyle/>
        <a:p>
          <a:pPr rtl="0"/>
          <a:r>
            <a:rPr lang="en-US">
              <a:solidFill>
                <a:schemeClr val="tx2"/>
              </a:solidFill>
              <a:latin typeface="Calibri" panose="020F0502020204030204"/>
            </a:rPr>
            <a:t>Playlists, activities, games, enrichment</a:t>
          </a:r>
          <a:endParaRPr lang="en-US">
            <a:solidFill>
              <a:schemeClr val="tx2"/>
            </a:solidFill>
          </a:endParaRPr>
        </a:p>
      </dgm:t>
    </dgm:pt>
    <dgm:pt modelId="{3885D3DD-6486-49BC-8964-80E3498DF88A}" type="parTrans" cxnId="{7CC28B95-D3A3-4CAA-A9C0-0D05C49CB81A}">
      <dgm:prSet/>
      <dgm:spPr/>
      <dgm:t>
        <a:bodyPr/>
        <a:lstStyle/>
        <a:p>
          <a:endParaRPr lang="en-US"/>
        </a:p>
      </dgm:t>
    </dgm:pt>
    <dgm:pt modelId="{E28A3F6A-B468-4E9B-B9E8-394385E7D27F}" type="sibTrans" cxnId="{7CC28B95-D3A3-4CAA-A9C0-0D05C49CB81A}">
      <dgm:prSet/>
      <dgm:spPr/>
      <dgm:t>
        <a:bodyPr/>
        <a:lstStyle/>
        <a:p>
          <a:endParaRPr lang="en-US"/>
        </a:p>
      </dgm:t>
    </dgm:pt>
    <dgm:pt modelId="{0FF58943-4F38-4BF3-816E-061239A06597}">
      <dgm:prSet phldrT="[Text]" phldr="0"/>
      <dgm:spPr/>
      <dgm:t>
        <a:bodyPr/>
        <a:lstStyle/>
        <a:p>
          <a:pPr rtl="0"/>
          <a:r>
            <a:rPr lang="en-US">
              <a:solidFill>
                <a:schemeClr val="tx2"/>
              </a:solidFill>
              <a:latin typeface="Calibri" panose="020F0502020204030204"/>
            </a:rPr>
            <a:t>Tracking Resources, DLC Blended Math (527)</a:t>
          </a:r>
          <a:endParaRPr lang="en-US">
            <a:solidFill>
              <a:schemeClr val="tx2"/>
            </a:solidFill>
          </a:endParaRPr>
        </a:p>
      </dgm:t>
    </dgm:pt>
    <dgm:pt modelId="{F63FD723-3C5F-4092-8BEB-385CD30D938B}" type="parTrans" cxnId="{B7CEE5A9-0005-4932-A5D8-E28A985C50B1}">
      <dgm:prSet/>
      <dgm:spPr/>
      <dgm:t>
        <a:bodyPr/>
        <a:lstStyle/>
        <a:p>
          <a:endParaRPr lang="en-US"/>
        </a:p>
      </dgm:t>
    </dgm:pt>
    <dgm:pt modelId="{3524A98B-F5F2-46B0-B375-29DFD1E0833F}" type="sibTrans" cxnId="{B7CEE5A9-0005-4932-A5D8-E28A985C50B1}">
      <dgm:prSet/>
      <dgm:spPr/>
      <dgm:t>
        <a:bodyPr/>
        <a:lstStyle/>
        <a:p>
          <a:endParaRPr lang="en-US"/>
        </a:p>
      </dgm:t>
    </dgm:pt>
    <dgm:pt modelId="{70FD5690-99D7-4187-A795-ACD240DCEE1B}" type="pres">
      <dgm:prSet presAssocID="{344B1330-ECC6-441F-B075-C2931BF4B53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65C5031-2DA7-4561-9182-8320B203BE4D}" type="pres">
      <dgm:prSet presAssocID="{02290B2B-3CBE-45E9-80A4-47CFADF4BEAA}" presName="roof" presStyleLbl="dkBgShp" presStyleIdx="0" presStyleCnt="2" custLinFactNeighborX="670" custLinFactNeighborY="944"/>
      <dgm:spPr/>
      <dgm:t>
        <a:bodyPr/>
        <a:lstStyle/>
        <a:p>
          <a:endParaRPr lang="en-US"/>
        </a:p>
      </dgm:t>
    </dgm:pt>
    <dgm:pt modelId="{9095527D-9243-4CFB-963B-8A60AC8AFCB3}" type="pres">
      <dgm:prSet presAssocID="{02290B2B-3CBE-45E9-80A4-47CFADF4BEAA}" presName="pillars" presStyleCnt="0"/>
      <dgm:spPr/>
    </dgm:pt>
    <dgm:pt modelId="{2718F98D-98A3-4327-9B6A-723FEA6FC0BD}" type="pres">
      <dgm:prSet presAssocID="{02290B2B-3CBE-45E9-80A4-47CFADF4BEAA}" presName="pillar1" presStyleLbl="node1" presStyleIdx="0" presStyleCnt="3" custLinFactNeighborX="-147" custLinFactNeighborY="8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B133D3-4B5E-4807-8411-5ADC549268E8}" type="pres">
      <dgm:prSet presAssocID="{F0124088-71B8-4EE3-99A4-47104E910B79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98A196-C881-4D49-88AB-1F47E3E0EA18}" type="pres">
      <dgm:prSet presAssocID="{0FF58943-4F38-4BF3-816E-061239A06597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1D799C-6BBB-4C27-85D7-A58FDA7C5AEC}" type="pres">
      <dgm:prSet presAssocID="{02290B2B-3CBE-45E9-80A4-47CFADF4BEAA}" presName="base" presStyleLbl="dkBgShp" presStyleIdx="1" presStyleCnt="2"/>
      <dgm:spPr/>
    </dgm:pt>
  </dgm:ptLst>
  <dgm:cxnLst>
    <dgm:cxn modelId="{F11C363D-C2AD-49AA-9126-28C274FEAFAE}" type="presOf" srcId="{0FF58943-4F38-4BF3-816E-061239A06597}" destId="{D598A196-C881-4D49-88AB-1F47E3E0EA18}" srcOrd="0" destOrd="0" presId="urn:microsoft.com/office/officeart/2005/8/layout/hList3"/>
    <dgm:cxn modelId="{FEB23618-F37B-49DF-90E3-9E31C08AEB4D}" srcId="{344B1330-ECC6-441F-B075-C2931BF4B534}" destId="{02290B2B-3CBE-45E9-80A4-47CFADF4BEAA}" srcOrd="0" destOrd="0" parTransId="{E34E0A47-245A-4608-B736-33A39EBF1104}" sibTransId="{422C7820-F756-4455-8335-044F33198FD2}"/>
    <dgm:cxn modelId="{B7CEE5A9-0005-4932-A5D8-E28A985C50B1}" srcId="{02290B2B-3CBE-45E9-80A4-47CFADF4BEAA}" destId="{0FF58943-4F38-4BF3-816E-061239A06597}" srcOrd="2" destOrd="0" parTransId="{F63FD723-3C5F-4092-8BEB-385CD30D938B}" sibTransId="{3524A98B-F5F2-46B0-B375-29DFD1E0833F}"/>
    <dgm:cxn modelId="{8790B712-0C2C-4DE2-9C66-69FB1C614D69}" type="presOf" srcId="{6C2621A1-BFCF-46FF-876C-DB4EB7BAA39C}" destId="{2718F98D-98A3-4327-9B6A-723FEA6FC0BD}" srcOrd="0" destOrd="0" presId="urn:microsoft.com/office/officeart/2005/8/layout/hList3"/>
    <dgm:cxn modelId="{481DCE7A-9BDB-441E-B024-BF613AEC50AE}" type="presOf" srcId="{344B1330-ECC6-441F-B075-C2931BF4B534}" destId="{70FD5690-99D7-4187-A795-ACD240DCEE1B}" srcOrd="0" destOrd="0" presId="urn:microsoft.com/office/officeart/2005/8/layout/hList3"/>
    <dgm:cxn modelId="{7043926B-FEF6-4F59-AD23-CC49401961E9}" type="presOf" srcId="{02290B2B-3CBE-45E9-80A4-47CFADF4BEAA}" destId="{865C5031-2DA7-4561-9182-8320B203BE4D}" srcOrd="0" destOrd="0" presId="urn:microsoft.com/office/officeart/2005/8/layout/hList3"/>
    <dgm:cxn modelId="{D119CE9D-CCE1-4E97-835F-D366FB13476B}" srcId="{02290B2B-3CBE-45E9-80A4-47CFADF4BEAA}" destId="{6C2621A1-BFCF-46FF-876C-DB4EB7BAA39C}" srcOrd="0" destOrd="0" parTransId="{48131198-DA0F-4EAB-B4C4-FF2FDFD6FD8B}" sibTransId="{602E96D5-6A75-4785-B78D-968BC9369155}"/>
    <dgm:cxn modelId="{70F81A04-9B51-4FE6-A4A3-7C1831AB9C9C}" type="presOf" srcId="{F0124088-71B8-4EE3-99A4-47104E910B79}" destId="{9EB133D3-4B5E-4807-8411-5ADC549268E8}" srcOrd="0" destOrd="0" presId="urn:microsoft.com/office/officeart/2005/8/layout/hList3"/>
    <dgm:cxn modelId="{7CC28B95-D3A3-4CAA-A9C0-0D05C49CB81A}" srcId="{02290B2B-3CBE-45E9-80A4-47CFADF4BEAA}" destId="{F0124088-71B8-4EE3-99A4-47104E910B79}" srcOrd="1" destOrd="0" parTransId="{3885D3DD-6486-49BC-8964-80E3498DF88A}" sibTransId="{E28A3F6A-B468-4E9B-B9E8-394385E7D27F}"/>
    <dgm:cxn modelId="{74EB8A97-57E9-4D46-97A5-ED64AB29FA7B}" type="presParOf" srcId="{70FD5690-99D7-4187-A795-ACD240DCEE1B}" destId="{865C5031-2DA7-4561-9182-8320B203BE4D}" srcOrd="0" destOrd="0" presId="urn:microsoft.com/office/officeart/2005/8/layout/hList3"/>
    <dgm:cxn modelId="{F6F0A243-EEAA-463F-870A-CD124F91C588}" type="presParOf" srcId="{70FD5690-99D7-4187-A795-ACD240DCEE1B}" destId="{9095527D-9243-4CFB-963B-8A60AC8AFCB3}" srcOrd="1" destOrd="0" presId="urn:microsoft.com/office/officeart/2005/8/layout/hList3"/>
    <dgm:cxn modelId="{7417683D-6ECF-4EC1-AE2F-75400D03F111}" type="presParOf" srcId="{9095527D-9243-4CFB-963B-8A60AC8AFCB3}" destId="{2718F98D-98A3-4327-9B6A-723FEA6FC0BD}" srcOrd="0" destOrd="0" presId="urn:microsoft.com/office/officeart/2005/8/layout/hList3"/>
    <dgm:cxn modelId="{B5577386-F363-4F36-9F83-33F85591BD9F}" type="presParOf" srcId="{9095527D-9243-4CFB-963B-8A60AC8AFCB3}" destId="{9EB133D3-4B5E-4807-8411-5ADC549268E8}" srcOrd="1" destOrd="0" presId="urn:microsoft.com/office/officeart/2005/8/layout/hList3"/>
    <dgm:cxn modelId="{0F92EC80-9C15-457E-8CDB-E9B45532F472}" type="presParOf" srcId="{9095527D-9243-4CFB-963B-8A60AC8AFCB3}" destId="{D598A196-C881-4D49-88AB-1F47E3E0EA18}" srcOrd="2" destOrd="0" presId="urn:microsoft.com/office/officeart/2005/8/layout/hList3"/>
    <dgm:cxn modelId="{6412A570-F208-46FF-A487-E80A54534CF8}" type="presParOf" srcId="{70FD5690-99D7-4187-A795-ACD240DCEE1B}" destId="{8F1D799C-6BBB-4C27-85D7-A58FDA7C5AEC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21601E4-A37F-4CA7-9AC6-33CC0F47E4DA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8659E56B-CFEA-472C-95AE-A99EA4D8C1C9}">
      <dgm:prSet phldrT="[Text]" phldr="0"/>
      <dgm:spPr/>
      <dgm:t>
        <a:bodyPr/>
        <a:lstStyle/>
        <a:p>
          <a:pPr rtl="0"/>
          <a:r>
            <a:rPr lang="en-US">
              <a:solidFill>
                <a:schemeClr val="tx1"/>
              </a:solidFill>
              <a:latin typeface="Calibri" panose="020F0502020204030204"/>
            </a:rPr>
            <a:t>What they know</a:t>
          </a:r>
          <a:endParaRPr lang="en-US" b="0" i="0" u="none" strike="noStrike" cap="none" baseline="0" noProof="0">
            <a:solidFill>
              <a:schemeClr val="tx1"/>
            </a:solidFill>
            <a:latin typeface="Calibri"/>
            <a:cs typeface="Calibri"/>
          </a:endParaRPr>
        </a:p>
      </dgm:t>
    </dgm:pt>
    <dgm:pt modelId="{DE9F44AC-CC10-4471-BB45-348FE25620AA}" type="parTrans" cxnId="{E2317E3C-6270-41DD-967E-F56530AB95A3}">
      <dgm:prSet/>
      <dgm:spPr/>
      <dgm:t>
        <a:bodyPr/>
        <a:lstStyle/>
        <a:p>
          <a:endParaRPr lang="en-US"/>
        </a:p>
      </dgm:t>
    </dgm:pt>
    <dgm:pt modelId="{F61637BC-607E-4201-90F3-89001FC59284}" type="sibTrans" cxnId="{E2317E3C-6270-41DD-967E-F56530AB95A3}">
      <dgm:prSet/>
      <dgm:spPr/>
      <dgm:t>
        <a:bodyPr/>
        <a:lstStyle/>
        <a:p>
          <a:endParaRPr lang="en-US"/>
        </a:p>
      </dgm:t>
    </dgm:pt>
    <dgm:pt modelId="{F4C97ED7-9A5A-40E1-8BD4-5E35A3BFF31D}">
      <dgm:prSet phldrT="[Text]" phldr="0"/>
      <dgm:spPr/>
      <dgm:t>
        <a:bodyPr/>
        <a:lstStyle/>
        <a:p>
          <a:pPr rtl="0"/>
          <a:r>
            <a:rPr lang="en-US">
              <a:solidFill>
                <a:schemeClr val="tx1"/>
              </a:solidFill>
              <a:latin typeface="Calibri" panose="020F0502020204030204"/>
            </a:rPr>
            <a:t>What they need to know</a:t>
          </a:r>
          <a:endParaRPr lang="en-US">
            <a:solidFill>
              <a:schemeClr val="tx1"/>
            </a:solidFill>
          </a:endParaRPr>
        </a:p>
      </dgm:t>
    </dgm:pt>
    <dgm:pt modelId="{D87E76D4-30BD-42E1-A374-6817EEF8DB80}" type="parTrans" cxnId="{60676F85-F69A-45AA-B7F8-CC00B324A256}">
      <dgm:prSet/>
      <dgm:spPr/>
      <dgm:t>
        <a:bodyPr/>
        <a:lstStyle/>
        <a:p>
          <a:endParaRPr lang="en-US"/>
        </a:p>
      </dgm:t>
    </dgm:pt>
    <dgm:pt modelId="{0ABD688C-F278-47F4-BB34-5D380870490D}" type="sibTrans" cxnId="{60676F85-F69A-45AA-B7F8-CC00B324A256}">
      <dgm:prSet/>
      <dgm:spPr/>
      <dgm:t>
        <a:bodyPr/>
        <a:lstStyle/>
        <a:p>
          <a:endParaRPr lang="en-US"/>
        </a:p>
      </dgm:t>
    </dgm:pt>
    <dgm:pt modelId="{5282D8CA-BD31-45D9-837F-3A7666E311AC}" type="pres">
      <dgm:prSet presAssocID="{E21601E4-A37F-4CA7-9AC6-33CC0F47E4DA}" presName="linearFlow" presStyleCnt="0">
        <dgm:presLayoutVars>
          <dgm:resizeHandles val="exact"/>
        </dgm:presLayoutVars>
      </dgm:prSet>
      <dgm:spPr/>
    </dgm:pt>
    <dgm:pt modelId="{F169193E-032E-41FF-A5D9-97032F5762B1}" type="pres">
      <dgm:prSet presAssocID="{8659E56B-CFEA-472C-95AE-A99EA4D8C1C9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B8095C-1EEA-4B64-90C0-2CA5C7D1B157}" type="pres">
      <dgm:prSet presAssocID="{F61637BC-607E-4201-90F3-89001FC59284}" presName="sibTrans" presStyleLbl="sibTrans2D1" presStyleIdx="0" presStyleCnt="1" custScaleX="130960" custScaleY="131930"/>
      <dgm:spPr/>
      <dgm:t>
        <a:bodyPr/>
        <a:lstStyle/>
        <a:p>
          <a:endParaRPr lang="en-US"/>
        </a:p>
      </dgm:t>
    </dgm:pt>
    <dgm:pt modelId="{F99F5F6F-7591-47DD-9E1B-B2FB013A5D90}" type="pres">
      <dgm:prSet presAssocID="{F61637BC-607E-4201-90F3-89001FC59284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834E6EA5-7212-4CA9-B5C3-37B98C374DA0}" type="pres">
      <dgm:prSet presAssocID="{F4C97ED7-9A5A-40E1-8BD4-5E35A3BFF31D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3525010-9349-41ED-8198-BF16274BE594}" type="presOf" srcId="{F4C97ED7-9A5A-40E1-8BD4-5E35A3BFF31D}" destId="{834E6EA5-7212-4CA9-B5C3-37B98C374DA0}" srcOrd="0" destOrd="0" presId="urn:microsoft.com/office/officeart/2005/8/layout/process2"/>
    <dgm:cxn modelId="{3B2370FA-1650-4CBA-8096-2497D1BC8E3C}" type="presOf" srcId="{F61637BC-607E-4201-90F3-89001FC59284}" destId="{F99F5F6F-7591-47DD-9E1B-B2FB013A5D90}" srcOrd="1" destOrd="0" presId="urn:microsoft.com/office/officeart/2005/8/layout/process2"/>
    <dgm:cxn modelId="{CCCF3981-ECD0-489D-8C07-77486AE1153A}" type="presOf" srcId="{F61637BC-607E-4201-90F3-89001FC59284}" destId="{E3B8095C-1EEA-4B64-90C0-2CA5C7D1B157}" srcOrd="0" destOrd="0" presId="urn:microsoft.com/office/officeart/2005/8/layout/process2"/>
    <dgm:cxn modelId="{99A9B2B3-397D-4675-8B90-8843E372ED42}" type="presOf" srcId="{8659E56B-CFEA-472C-95AE-A99EA4D8C1C9}" destId="{F169193E-032E-41FF-A5D9-97032F5762B1}" srcOrd="0" destOrd="0" presId="urn:microsoft.com/office/officeart/2005/8/layout/process2"/>
    <dgm:cxn modelId="{D9A34765-E74B-4595-8B56-5B55D22EDA39}" type="presOf" srcId="{E21601E4-A37F-4CA7-9AC6-33CC0F47E4DA}" destId="{5282D8CA-BD31-45D9-837F-3A7666E311AC}" srcOrd="0" destOrd="0" presId="urn:microsoft.com/office/officeart/2005/8/layout/process2"/>
    <dgm:cxn modelId="{60676F85-F69A-45AA-B7F8-CC00B324A256}" srcId="{E21601E4-A37F-4CA7-9AC6-33CC0F47E4DA}" destId="{F4C97ED7-9A5A-40E1-8BD4-5E35A3BFF31D}" srcOrd="1" destOrd="0" parTransId="{D87E76D4-30BD-42E1-A374-6817EEF8DB80}" sibTransId="{0ABD688C-F278-47F4-BB34-5D380870490D}"/>
    <dgm:cxn modelId="{E2317E3C-6270-41DD-967E-F56530AB95A3}" srcId="{E21601E4-A37F-4CA7-9AC6-33CC0F47E4DA}" destId="{8659E56B-CFEA-472C-95AE-A99EA4D8C1C9}" srcOrd="0" destOrd="0" parTransId="{DE9F44AC-CC10-4471-BB45-348FE25620AA}" sibTransId="{F61637BC-607E-4201-90F3-89001FC59284}"/>
    <dgm:cxn modelId="{DDBFFA4B-D138-441C-9AD0-ED67CB842DD5}" type="presParOf" srcId="{5282D8CA-BD31-45D9-837F-3A7666E311AC}" destId="{F169193E-032E-41FF-A5D9-97032F5762B1}" srcOrd="0" destOrd="0" presId="urn:microsoft.com/office/officeart/2005/8/layout/process2"/>
    <dgm:cxn modelId="{102D9847-1366-4AA9-995B-2895858F8F97}" type="presParOf" srcId="{5282D8CA-BD31-45D9-837F-3A7666E311AC}" destId="{E3B8095C-1EEA-4B64-90C0-2CA5C7D1B157}" srcOrd="1" destOrd="0" presId="urn:microsoft.com/office/officeart/2005/8/layout/process2"/>
    <dgm:cxn modelId="{91659407-0BB5-42E9-9590-57C3AC2D55B3}" type="presParOf" srcId="{E3B8095C-1EEA-4B64-90C0-2CA5C7D1B157}" destId="{F99F5F6F-7591-47DD-9E1B-B2FB013A5D90}" srcOrd="0" destOrd="0" presId="urn:microsoft.com/office/officeart/2005/8/layout/process2"/>
    <dgm:cxn modelId="{5BFB4AB4-69A5-4E7F-919E-A011C2D42408}" type="presParOf" srcId="{5282D8CA-BD31-45D9-837F-3A7666E311AC}" destId="{834E6EA5-7212-4CA9-B5C3-37B98C374DA0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7B34ACE-E4D3-43FC-BD5A-0F09FDF4C65D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3AABC491-E6CC-46D4-8DA5-2202245FC181}">
      <dgm:prSet phldrT="[Text]" phldr="0"/>
      <dgm:spPr>
        <a:ln>
          <a:solidFill>
            <a:srgbClr val="0E2622"/>
          </a:solidFill>
        </a:ln>
      </dgm:spPr>
      <dgm:t>
        <a:bodyPr/>
        <a:lstStyle/>
        <a:p>
          <a:pPr rtl="0"/>
          <a:r>
            <a:rPr lang="en-US">
              <a:solidFill>
                <a:srgbClr val="0E2622"/>
              </a:solidFill>
              <a:latin typeface="Calibri" panose="020F0502020204030204"/>
            </a:rPr>
            <a:t>Understand the </a:t>
          </a:r>
          <a:r>
            <a:rPr lang="en-US" b="0" i="0" u="none" strike="noStrike" cap="none" baseline="0" noProof="0">
              <a:solidFill>
                <a:srgbClr val="0E2622"/>
              </a:solidFill>
              <a:latin typeface="Calibri"/>
              <a:cs typeface="Calibri"/>
            </a:rPr>
            <a:t>problem</a:t>
          </a:r>
          <a:endParaRPr lang="en-US">
            <a:solidFill>
              <a:srgbClr val="0E2622"/>
            </a:solidFill>
          </a:endParaRPr>
        </a:p>
      </dgm:t>
    </dgm:pt>
    <dgm:pt modelId="{D2140116-BC24-417E-875B-28B9301F6416}" type="parTrans" cxnId="{9A4BE9C8-675B-40B5-A333-5AE8F93D88B6}">
      <dgm:prSet/>
      <dgm:spPr/>
      <dgm:t>
        <a:bodyPr/>
        <a:lstStyle/>
        <a:p>
          <a:endParaRPr lang="en-US"/>
        </a:p>
      </dgm:t>
    </dgm:pt>
    <dgm:pt modelId="{25C413F7-98CE-4674-916B-FB975592042F}" type="sibTrans" cxnId="{9A4BE9C8-675B-40B5-A333-5AE8F93D88B6}">
      <dgm:prSet/>
      <dgm:spPr/>
      <dgm:t>
        <a:bodyPr/>
        <a:lstStyle/>
        <a:p>
          <a:endParaRPr lang="en-US"/>
        </a:p>
      </dgm:t>
    </dgm:pt>
    <dgm:pt modelId="{E5881902-885C-4D19-977C-0EAD23AF53D2}">
      <dgm:prSet phldrT="[Text]" phldr="0"/>
      <dgm:spPr>
        <a:ln>
          <a:solidFill>
            <a:srgbClr val="0E2622"/>
          </a:solidFill>
        </a:ln>
      </dgm:spPr>
      <dgm:t>
        <a:bodyPr/>
        <a:lstStyle/>
        <a:p>
          <a:pPr rtl="0"/>
          <a:r>
            <a:rPr lang="en-US">
              <a:solidFill>
                <a:srgbClr val="0E2622"/>
              </a:solidFill>
              <a:latin typeface="Calibri" panose="020F0502020204030204"/>
            </a:rPr>
            <a:t>Make a plan</a:t>
          </a:r>
          <a:endParaRPr lang="en-US">
            <a:solidFill>
              <a:srgbClr val="0E2622"/>
            </a:solidFill>
          </a:endParaRPr>
        </a:p>
      </dgm:t>
    </dgm:pt>
    <dgm:pt modelId="{D7DC4D5C-B84B-4210-89D5-DFA38130DA82}" type="parTrans" cxnId="{1CF85F8C-A459-4D69-A8C3-DA2E2975B55F}">
      <dgm:prSet/>
      <dgm:spPr/>
      <dgm:t>
        <a:bodyPr/>
        <a:lstStyle/>
        <a:p>
          <a:endParaRPr lang="en-US"/>
        </a:p>
      </dgm:t>
    </dgm:pt>
    <dgm:pt modelId="{0E5716A6-9206-4E48-B107-12D656108FA6}" type="sibTrans" cxnId="{1CF85F8C-A459-4D69-A8C3-DA2E2975B55F}">
      <dgm:prSet/>
      <dgm:spPr/>
      <dgm:t>
        <a:bodyPr/>
        <a:lstStyle/>
        <a:p>
          <a:endParaRPr lang="en-US"/>
        </a:p>
      </dgm:t>
    </dgm:pt>
    <dgm:pt modelId="{DF40AE47-028C-4592-8297-3DACD582446A}">
      <dgm:prSet phldrT="[Text]" phldr="0"/>
      <dgm:spPr>
        <a:ln>
          <a:solidFill>
            <a:srgbClr val="0E2622"/>
          </a:solidFill>
        </a:ln>
      </dgm:spPr>
      <dgm:t>
        <a:bodyPr/>
        <a:lstStyle/>
        <a:p>
          <a:pPr rtl="0"/>
          <a:r>
            <a:rPr lang="en-US">
              <a:solidFill>
                <a:srgbClr val="0E2622"/>
              </a:solidFill>
              <a:latin typeface="Calibri" panose="020F0502020204030204"/>
            </a:rPr>
            <a:t>Solve it</a:t>
          </a:r>
          <a:endParaRPr lang="en-US">
            <a:solidFill>
              <a:srgbClr val="0E2622"/>
            </a:solidFill>
          </a:endParaRPr>
        </a:p>
      </dgm:t>
    </dgm:pt>
    <dgm:pt modelId="{C77F971B-4206-43E2-81C8-A697C9550AAF}" type="parTrans" cxnId="{AE4A2E87-5A13-44D6-B960-BA7710E0C248}">
      <dgm:prSet/>
      <dgm:spPr/>
      <dgm:t>
        <a:bodyPr/>
        <a:lstStyle/>
        <a:p>
          <a:endParaRPr lang="en-US"/>
        </a:p>
      </dgm:t>
    </dgm:pt>
    <dgm:pt modelId="{AA73BFA2-02D4-478F-AA70-5977475A1481}" type="sibTrans" cxnId="{AE4A2E87-5A13-44D6-B960-BA7710E0C248}">
      <dgm:prSet/>
      <dgm:spPr/>
      <dgm:t>
        <a:bodyPr/>
        <a:lstStyle/>
        <a:p>
          <a:endParaRPr lang="en-US"/>
        </a:p>
      </dgm:t>
    </dgm:pt>
    <dgm:pt modelId="{DAAA0827-CDEC-47F4-A370-3ABC9DCD1473}">
      <dgm:prSet phldr="0"/>
      <dgm:spPr>
        <a:ln>
          <a:solidFill>
            <a:srgbClr val="0E2622"/>
          </a:solidFill>
        </a:ln>
      </dgm:spPr>
      <dgm:t>
        <a:bodyPr/>
        <a:lstStyle/>
        <a:p>
          <a:pPr rtl="0"/>
          <a:r>
            <a:rPr lang="en-US">
              <a:solidFill>
                <a:srgbClr val="0E2622"/>
              </a:solidFill>
              <a:latin typeface="Calibri" panose="020F0502020204030204"/>
            </a:rPr>
            <a:t>Reflect &amp; evaluate</a:t>
          </a:r>
        </a:p>
      </dgm:t>
    </dgm:pt>
    <dgm:pt modelId="{FB2412DA-708E-414C-BCD7-D57D485D265E}" type="parTrans" cxnId="{C4A3344F-47A2-4A53-AC12-1EC47BE9B7B6}">
      <dgm:prSet/>
      <dgm:spPr/>
      <dgm:t>
        <a:bodyPr/>
        <a:lstStyle/>
        <a:p>
          <a:endParaRPr lang="en-US"/>
        </a:p>
      </dgm:t>
    </dgm:pt>
    <dgm:pt modelId="{27CD582D-60EE-46F2-AB48-855690CA4C92}" type="sibTrans" cxnId="{C4A3344F-47A2-4A53-AC12-1EC47BE9B7B6}">
      <dgm:prSet/>
      <dgm:spPr/>
      <dgm:t>
        <a:bodyPr/>
        <a:lstStyle/>
        <a:p>
          <a:endParaRPr lang="en-US"/>
        </a:p>
      </dgm:t>
    </dgm:pt>
    <dgm:pt modelId="{8CFE8169-866A-49B9-8793-0B13A08A074D}" type="pres">
      <dgm:prSet presAssocID="{F7B34ACE-E4D3-43FC-BD5A-0F09FDF4C65D}" presName="Name0" presStyleCnt="0">
        <dgm:presLayoutVars>
          <dgm:dir/>
          <dgm:resizeHandles val="exact"/>
        </dgm:presLayoutVars>
      </dgm:prSet>
      <dgm:spPr/>
    </dgm:pt>
    <dgm:pt modelId="{69752E5D-0A4C-4AD6-8AFC-7988CC5CB3C0}" type="pres">
      <dgm:prSet presAssocID="{3AABC491-E6CC-46D4-8DA5-2202245FC181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997D70-B24F-4FA6-9177-54E4402C50E6}" type="pres">
      <dgm:prSet presAssocID="{25C413F7-98CE-4674-916B-FB975592042F}" presName="sibTrans" presStyleLbl="sibTrans2D1" presStyleIdx="0" presStyleCnt="3"/>
      <dgm:spPr/>
      <dgm:t>
        <a:bodyPr/>
        <a:lstStyle/>
        <a:p>
          <a:endParaRPr lang="en-US"/>
        </a:p>
      </dgm:t>
    </dgm:pt>
    <dgm:pt modelId="{7B683DD5-6C05-4F43-9C64-83AA94D47846}" type="pres">
      <dgm:prSet presAssocID="{25C413F7-98CE-4674-916B-FB975592042F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89047C95-ED03-446B-A4CB-2625E6BE62ED}" type="pres">
      <dgm:prSet presAssocID="{E5881902-885C-4D19-977C-0EAD23AF53D2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084DBE-DA8A-43D4-B8F9-33BCE4BCC312}" type="pres">
      <dgm:prSet presAssocID="{0E5716A6-9206-4E48-B107-12D656108FA6}" presName="sibTrans" presStyleLbl="sibTrans2D1" presStyleIdx="1" presStyleCnt="3"/>
      <dgm:spPr/>
      <dgm:t>
        <a:bodyPr/>
        <a:lstStyle/>
        <a:p>
          <a:endParaRPr lang="en-US"/>
        </a:p>
      </dgm:t>
    </dgm:pt>
    <dgm:pt modelId="{B7B55019-3B90-4B58-A8A3-36A54F0AD37B}" type="pres">
      <dgm:prSet presAssocID="{0E5716A6-9206-4E48-B107-12D656108FA6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27938C9D-D7EB-4402-893C-45205240E710}" type="pres">
      <dgm:prSet presAssocID="{DF40AE47-028C-4592-8297-3DACD582446A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0135B7-84B3-42DD-8D75-35EE67D34399}" type="pres">
      <dgm:prSet presAssocID="{AA73BFA2-02D4-478F-AA70-5977475A1481}" presName="sibTrans" presStyleLbl="sibTrans2D1" presStyleIdx="2" presStyleCnt="3"/>
      <dgm:spPr/>
      <dgm:t>
        <a:bodyPr/>
        <a:lstStyle/>
        <a:p>
          <a:endParaRPr lang="en-US"/>
        </a:p>
      </dgm:t>
    </dgm:pt>
    <dgm:pt modelId="{A3FC85B0-AA42-4B89-91BC-9CB21EE16446}" type="pres">
      <dgm:prSet presAssocID="{AA73BFA2-02D4-478F-AA70-5977475A1481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ADFBF9A7-B0C3-4C7F-9EE2-389947A35D05}" type="pres">
      <dgm:prSet presAssocID="{DAAA0827-CDEC-47F4-A370-3ABC9DCD147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4A3344F-47A2-4A53-AC12-1EC47BE9B7B6}" srcId="{F7B34ACE-E4D3-43FC-BD5A-0F09FDF4C65D}" destId="{DAAA0827-CDEC-47F4-A370-3ABC9DCD1473}" srcOrd="3" destOrd="0" parTransId="{FB2412DA-708E-414C-BCD7-D57D485D265E}" sibTransId="{27CD582D-60EE-46F2-AB48-855690CA4C92}"/>
    <dgm:cxn modelId="{DE401E50-D383-4013-890A-71E905E3BD9A}" type="presOf" srcId="{DF40AE47-028C-4592-8297-3DACD582446A}" destId="{27938C9D-D7EB-4402-893C-45205240E710}" srcOrd="0" destOrd="0" presId="urn:microsoft.com/office/officeart/2005/8/layout/process1"/>
    <dgm:cxn modelId="{9A4BE9C8-675B-40B5-A333-5AE8F93D88B6}" srcId="{F7B34ACE-E4D3-43FC-BD5A-0F09FDF4C65D}" destId="{3AABC491-E6CC-46D4-8DA5-2202245FC181}" srcOrd="0" destOrd="0" parTransId="{D2140116-BC24-417E-875B-28B9301F6416}" sibTransId="{25C413F7-98CE-4674-916B-FB975592042F}"/>
    <dgm:cxn modelId="{46B85F96-CA4B-47D2-8BCB-F975314AF7A5}" type="presOf" srcId="{25C413F7-98CE-4674-916B-FB975592042F}" destId="{5B997D70-B24F-4FA6-9177-54E4402C50E6}" srcOrd="0" destOrd="0" presId="urn:microsoft.com/office/officeart/2005/8/layout/process1"/>
    <dgm:cxn modelId="{578566A8-7180-4F95-A856-E682789657EB}" type="presOf" srcId="{AA73BFA2-02D4-478F-AA70-5977475A1481}" destId="{140135B7-84B3-42DD-8D75-35EE67D34399}" srcOrd="0" destOrd="0" presId="urn:microsoft.com/office/officeart/2005/8/layout/process1"/>
    <dgm:cxn modelId="{DA3986D4-6706-4019-B214-643DD5A0FBF0}" type="presOf" srcId="{3AABC491-E6CC-46D4-8DA5-2202245FC181}" destId="{69752E5D-0A4C-4AD6-8AFC-7988CC5CB3C0}" srcOrd="0" destOrd="0" presId="urn:microsoft.com/office/officeart/2005/8/layout/process1"/>
    <dgm:cxn modelId="{AE4A2E87-5A13-44D6-B960-BA7710E0C248}" srcId="{F7B34ACE-E4D3-43FC-BD5A-0F09FDF4C65D}" destId="{DF40AE47-028C-4592-8297-3DACD582446A}" srcOrd="2" destOrd="0" parTransId="{C77F971B-4206-43E2-81C8-A697C9550AAF}" sibTransId="{AA73BFA2-02D4-478F-AA70-5977475A1481}"/>
    <dgm:cxn modelId="{708C5998-31F4-4D09-8C8B-718C8B5B2D6A}" type="presOf" srcId="{DAAA0827-CDEC-47F4-A370-3ABC9DCD1473}" destId="{ADFBF9A7-B0C3-4C7F-9EE2-389947A35D05}" srcOrd="0" destOrd="0" presId="urn:microsoft.com/office/officeart/2005/8/layout/process1"/>
    <dgm:cxn modelId="{87728B9A-1A8D-4C05-B8B1-151873FAB171}" type="presOf" srcId="{E5881902-885C-4D19-977C-0EAD23AF53D2}" destId="{89047C95-ED03-446B-A4CB-2625E6BE62ED}" srcOrd="0" destOrd="0" presId="urn:microsoft.com/office/officeart/2005/8/layout/process1"/>
    <dgm:cxn modelId="{1CF85F8C-A459-4D69-A8C3-DA2E2975B55F}" srcId="{F7B34ACE-E4D3-43FC-BD5A-0F09FDF4C65D}" destId="{E5881902-885C-4D19-977C-0EAD23AF53D2}" srcOrd="1" destOrd="0" parTransId="{D7DC4D5C-B84B-4210-89D5-DFA38130DA82}" sibTransId="{0E5716A6-9206-4E48-B107-12D656108FA6}"/>
    <dgm:cxn modelId="{C63D5E8D-F29F-4D23-8C04-5E870AABD76C}" type="presOf" srcId="{AA73BFA2-02D4-478F-AA70-5977475A1481}" destId="{A3FC85B0-AA42-4B89-91BC-9CB21EE16446}" srcOrd="1" destOrd="0" presId="urn:microsoft.com/office/officeart/2005/8/layout/process1"/>
    <dgm:cxn modelId="{BD1CA557-1E96-4A91-AE32-CA870731AA71}" type="presOf" srcId="{0E5716A6-9206-4E48-B107-12D656108FA6}" destId="{C0084DBE-DA8A-43D4-B8F9-33BCE4BCC312}" srcOrd="0" destOrd="0" presId="urn:microsoft.com/office/officeart/2005/8/layout/process1"/>
    <dgm:cxn modelId="{43EA4042-528B-4A3A-A3A2-FE4DDA16136B}" type="presOf" srcId="{25C413F7-98CE-4674-916B-FB975592042F}" destId="{7B683DD5-6C05-4F43-9C64-83AA94D47846}" srcOrd="1" destOrd="0" presId="urn:microsoft.com/office/officeart/2005/8/layout/process1"/>
    <dgm:cxn modelId="{3240F26D-7DCF-419E-BE3F-5C7AACF21AC1}" type="presOf" srcId="{F7B34ACE-E4D3-43FC-BD5A-0F09FDF4C65D}" destId="{8CFE8169-866A-49B9-8793-0B13A08A074D}" srcOrd="0" destOrd="0" presId="urn:microsoft.com/office/officeart/2005/8/layout/process1"/>
    <dgm:cxn modelId="{FE8A1AF1-FAD7-4BEE-A5DD-ECBF4C4F9996}" type="presOf" srcId="{0E5716A6-9206-4E48-B107-12D656108FA6}" destId="{B7B55019-3B90-4B58-A8A3-36A54F0AD37B}" srcOrd="1" destOrd="0" presId="urn:microsoft.com/office/officeart/2005/8/layout/process1"/>
    <dgm:cxn modelId="{6EF3ECE0-B1DF-4429-99AE-A3600866282C}" type="presParOf" srcId="{8CFE8169-866A-49B9-8793-0B13A08A074D}" destId="{69752E5D-0A4C-4AD6-8AFC-7988CC5CB3C0}" srcOrd="0" destOrd="0" presId="urn:microsoft.com/office/officeart/2005/8/layout/process1"/>
    <dgm:cxn modelId="{6B007899-3DD2-4877-8143-821C9265FCCD}" type="presParOf" srcId="{8CFE8169-866A-49B9-8793-0B13A08A074D}" destId="{5B997D70-B24F-4FA6-9177-54E4402C50E6}" srcOrd="1" destOrd="0" presId="urn:microsoft.com/office/officeart/2005/8/layout/process1"/>
    <dgm:cxn modelId="{98109B37-2FB2-406B-BEA8-E1AA63169B72}" type="presParOf" srcId="{5B997D70-B24F-4FA6-9177-54E4402C50E6}" destId="{7B683DD5-6C05-4F43-9C64-83AA94D47846}" srcOrd="0" destOrd="0" presId="urn:microsoft.com/office/officeart/2005/8/layout/process1"/>
    <dgm:cxn modelId="{1C8DAB19-5A8A-4A21-8312-102D374652CE}" type="presParOf" srcId="{8CFE8169-866A-49B9-8793-0B13A08A074D}" destId="{89047C95-ED03-446B-A4CB-2625E6BE62ED}" srcOrd="2" destOrd="0" presId="urn:microsoft.com/office/officeart/2005/8/layout/process1"/>
    <dgm:cxn modelId="{3595DFB5-B64B-4D09-8B75-BDBB93181083}" type="presParOf" srcId="{8CFE8169-866A-49B9-8793-0B13A08A074D}" destId="{C0084DBE-DA8A-43D4-B8F9-33BCE4BCC312}" srcOrd="3" destOrd="0" presId="urn:microsoft.com/office/officeart/2005/8/layout/process1"/>
    <dgm:cxn modelId="{A91AE75E-95A0-4245-89F4-3A45BFA268CC}" type="presParOf" srcId="{C0084DBE-DA8A-43D4-B8F9-33BCE4BCC312}" destId="{B7B55019-3B90-4B58-A8A3-36A54F0AD37B}" srcOrd="0" destOrd="0" presId="urn:microsoft.com/office/officeart/2005/8/layout/process1"/>
    <dgm:cxn modelId="{DB036694-F145-4CE6-955B-E0276077931F}" type="presParOf" srcId="{8CFE8169-866A-49B9-8793-0B13A08A074D}" destId="{27938C9D-D7EB-4402-893C-45205240E710}" srcOrd="4" destOrd="0" presId="urn:microsoft.com/office/officeart/2005/8/layout/process1"/>
    <dgm:cxn modelId="{1EA70659-5211-4827-AC83-2618594B5C60}" type="presParOf" srcId="{8CFE8169-866A-49B9-8793-0B13A08A074D}" destId="{140135B7-84B3-42DD-8D75-35EE67D34399}" srcOrd="5" destOrd="0" presId="urn:microsoft.com/office/officeart/2005/8/layout/process1"/>
    <dgm:cxn modelId="{2DBBC775-5378-4FDD-BAEE-367ECC52543B}" type="presParOf" srcId="{140135B7-84B3-42DD-8D75-35EE67D34399}" destId="{A3FC85B0-AA42-4B89-91BC-9CB21EE16446}" srcOrd="0" destOrd="0" presId="urn:microsoft.com/office/officeart/2005/8/layout/process1"/>
    <dgm:cxn modelId="{FC1C4DF5-0677-4E24-B75C-46A004C07A2A}" type="presParOf" srcId="{8CFE8169-866A-49B9-8793-0B13A08A074D}" destId="{ADFBF9A7-B0C3-4C7F-9EE2-389947A35D05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F9055CF-8DEB-4A02-949A-DE72B6AC5D37}" type="doc">
      <dgm:prSet loTypeId="urn:microsoft.com/office/officeart/2005/8/layout/hList6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82E8A29-955A-4C7C-A174-3E9DCD4DC89B}">
      <dgm:prSet phldrT="[Text]"/>
      <dgm:spPr/>
      <dgm:t>
        <a:bodyPr/>
        <a:lstStyle/>
        <a:p>
          <a:r>
            <a:rPr lang="en-US"/>
            <a:t>Outcome</a:t>
          </a:r>
        </a:p>
      </dgm:t>
    </dgm:pt>
    <dgm:pt modelId="{BA7938E6-8DFA-40B7-B4C4-EACC6D85FC31}" type="parTrans" cxnId="{2986897A-7787-444F-B6C8-41F3823EF3C1}">
      <dgm:prSet/>
      <dgm:spPr/>
      <dgm:t>
        <a:bodyPr/>
        <a:lstStyle/>
        <a:p>
          <a:endParaRPr lang="en-US"/>
        </a:p>
      </dgm:t>
    </dgm:pt>
    <dgm:pt modelId="{C2176686-D23E-48EB-9D1B-1A1B46236638}" type="sibTrans" cxnId="{2986897A-7787-444F-B6C8-41F3823EF3C1}">
      <dgm:prSet/>
      <dgm:spPr/>
      <dgm:t>
        <a:bodyPr/>
        <a:lstStyle/>
        <a:p>
          <a:endParaRPr lang="en-US"/>
        </a:p>
      </dgm:t>
    </dgm:pt>
    <dgm:pt modelId="{23A0DE4A-FE92-496E-B335-3433CEFB74E9}">
      <dgm:prSet phldrT="[Text]"/>
      <dgm:spPr/>
      <dgm:t>
        <a:bodyPr/>
        <a:lstStyle/>
        <a:p>
          <a:r>
            <a:rPr lang="en-US"/>
            <a:t>Select a specific outcome for a grade of your choice in Math.</a:t>
          </a:r>
        </a:p>
      </dgm:t>
    </dgm:pt>
    <dgm:pt modelId="{68935D38-FEDC-4CD3-8002-43CB3944BEAF}" type="parTrans" cxnId="{67A03D8F-F327-4A9F-ABBC-1EB67EFD1ECB}">
      <dgm:prSet/>
      <dgm:spPr/>
      <dgm:t>
        <a:bodyPr/>
        <a:lstStyle/>
        <a:p>
          <a:endParaRPr lang="en-US"/>
        </a:p>
      </dgm:t>
    </dgm:pt>
    <dgm:pt modelId="{55DF926D-029A-4E18-95C4-77A5A37CAE40}" type="sibTrans" cxnId="{67A03D8F-F327-4A9F-ABBC-1EB67EFD1ECB}">
      <dgm:prSet/>
      <dgm:spPr/>
      <dgm:t>
        <a:bodyPr/>
        <a:lstStyle/>
        <a:p>
          <a:endParaRPr lang="en-US"/>
        </a:p>
      </dgm:t>
    </dgm:pt>
    <dgm:pt modelId="{B6E26FFC-9977-4BBC-BEC7-3D6B63754E52}">
      <dgm:prSet phldrT="[Text]"/>
      <dgm:spPr/>
      <dgm:t>
        <a:bodyPr/>
        <a:lstStyle/>
        <a:p>
          <a:r>
            <a:rPr lang="en-US"/>
            <a:t>Surface Learning</a:t>
          </a:r>
        </a:p>
      </dgm:t>
    </dgm:pt>
    <dgm:pt modelId="{5CEFBD89-2F4F-4B51-A98A-0F3C86494166}" type="parTrans" cxnId="{17E73148-9C08-4999-B21E-F3C5A0E3FC0C}">
      <dgm:prSet/>
      <dgm:spPr/>
      <dgm:t>
        <a:bodyPr/>
        <a:lstStyle/>
        <a:p>
          <a:endParaRPr lang="en-US"/>
        </a:p>
      </dgm:t>
    </dgm:pt>
    <dgm:pt modelId="{48634C00-2335-4923-9072-EB7482323D9C}" type="sibTrans" cxnId="{17E73148-9C08-4999-B21E-F3C5A0E3FC0C}">
      <dgm:prSet/>
      <dgm:spPr/>
      <dgm:t>
        <a:bodyPr/>
        <a:lstStyle/>
        <a:p>
          <a:endParaRPr lang="en-US"/>
        </a:p>
      </dgm:t>
    </dgm:pt>
    <dgm:pt modelId="{CBCC21F5-552F-4D39-812E-6FCD4A366F58}">
      <dgm:prSet phldrT="[Text]"/>
      <dgm:spPr/>
      <dgm:t>
        <a:bodyPr/>
        <a:lstStyle/>
        <a:p>
          <a:r>
            <a:rPr lang="en-US"/>
            <a:t>Describe 1 example of surface learning activities you could do to learn that concept.</a:t>
          </a:r>
        </a:p>
      </dgm:t>
    </dgm:pt>
    <dgm:pt modelId="{4A973A1C-85F1-4969-A536-D29940229E2C}" type="parTrans" cxnId="{3C41F2E0-4620-40B4-9857-68872B278EFB}">
      <dgm:prSet/>
      <dgm:spPr/>
      <dgm:t>
        <a:bodyPr/>
        <a:lstStyle/>
        <a:p>
          <a:endParaRPr lang="en-US"/>
        </a:p>
      </dgm:t>
    </dgm:pt>
    <dgm:pt modelId="{3640B940-6901-481F-ADF7-6B77DEEED764}" type="sibTrans" cxnId="{3C41F2E0-4620-40B4-9857-68872B278EFB}">
      <dgm:prSet/>
      <dgm:spPr/>
      <dgm:t>
        <a:bodyPr/>
        <a:lstStyle/>
        <a:p>
          <a:endParaRPr lang="en-US"/>
        </a:p>
      </dgm:t>
    </dgm:pt>
    <dgm:pt modelId="{6D0E5D9F-7263-4526-A227-51301233F549}">
      <dgm:prSet phldrT="[Text]"/>
      <dgm:spPr/>
      <dgm:t>
        <a:bodyPr/>
        <a:lstStyle/>
        <a:p>
          <a:r>
            <a:rPr lang="en-US"/>
            <a:t>Deep Learning</a:t>
          </a:r>
        </a:p>
      </dgm:t>
    </dgm:pt>
    <dgm:pt modelId="{23416D07-25F8-426C-BC65-639E6BCF4D6D}" type="parTrans" cxnId="{C8C462C6-33A3-4E8B-91FE-36DBE92F1C4A}">
      <dgm:prSet/>
      <dgm:spPr/>
      <dgm:t>
        <a:bodyPr/>
        <a:lstStyle/>
        <a:p>
          <a:endParaRPr lang="en-US"/>
        </a:p>
      </dgm:t>
    </dgm:pt>
    <dgm:pt modelId="{DE289E29-1989-4D8E-8AA6-F030105B3F13}" type="sibTrans" cxnId="{C8C462C6-33A3-4E8B-91FE-36DBE92F1C4A}">
      <dgm:prSet/>
      <dgm:spPr/>
      <dgm:t>
        <a:bodyPr/>
        <a:lstStyle/>
        <a:p>
          <a:endParaRPr lang="en-US"/>
        </a:p>
      </dgm:t>
    </dgm:pt>
    <dgm:pt modelId="{F3256203-D9D1-492A-B801-68C1A32486F0}">
      <dgm:prSet phldrT="[Text]"/>
      <dgm:spPr/>
      <dgm:t>
        <a:bodyPr/>
        <a:lstStyle/>
        <a:p>
          <a:pPr rtl="0"/>
          <a:r>
            <a:rPr lang="en-US"/>
            <a:t>Describe 1 example of activities you could use to move learning from surface to deeper levels.</a:t>
          </a:r>
          <a:r>
            <a:rPr lang="en-US">
              <a:latin typeface="Calibri" panose="020F0502020204030204"/>
            </a:rPr>
            <a:t> </a:t>
          </a:r>
          <a:endParaRPr lang="en-US"/>
        </a:p>
      </dgm:t>
    </dgm:pt>
    <dgm:pt modelId="{E9A20291-2E30-4C14-BB7D-DC095A20ECB6}" type="parTrans" cxnId="{1B8E71B0-2D3A-4AB0-8843-CFDACEDC3198}">
      <dgm:prSet/>
      <dgm:spPr/>
      <dgm:t>
        <a:bodyPr/>
        <a:lstStyle/>
        <a:p>
          <a:endParaRPr lang="en-US"/>
        </a:p>
      </dgm:t>
    </dgm:pt>
    <dgm:pt modelId="{6C9440D0-8847-40C0-98BC-2B5EA5745C3A}" type="sibTrans" cxnId="{1B8E71B0-2D3A-4AB0-8843-CFDACEDC3198}">
      <dgm:prSet/>
      <dgm:spPr/>
      <dgm:t>
        <a:bodyPr/>
        <a:lstStyle/>
        <a:p>
          <a:endParaRPr lang="en-US"/>
        </a:p>
      </dgm:t>
    </dgm:pt>
    <dgm:pt modelId="{E5E95E82-EF79-43CA-AA86-43B0E1CBCD3F}">
      <dgm:prSet phldrT="[Text]"/>
      <dgm:spPr/>
      <dgm:t>
        <a:bodyPr/>
        <a:lstStyle/>
        <a:p>
          <a:r>
            <a:rPr lang="en-US"/>
            <a:t>Transfer Learning</a:t>
          </a:r>
        </a:p>
      </dgm:t>
    </dgm:pt>
    <dgm:pt modelId="{FD76A3AE-1B6C-45A0-8E84-63160283749F}" type="parTrans" cxnId="{A76240AD-13F6-40C0-BD9B-102D5EC0AE51}">
      <dgm:prSet/>
      <dgm:spPr/>
      <dgm:t>
        <a:bodyPr/>
        <a:lstStyle/>
        <a:p>
          <a:endParaRPr lang="en-US"/>
        </a:p>
      </dgm:t>
    </dgm:pt>
    <dgm:pt modelId="{BF76010C-5523-4E13-B3E7-886DCE6AEBD4}" type="sibTrans" cxnId="{A76240AD-13F6-40C0-BD9B-102D5EC0AE51}">
      <dgm:prSet/>
      <dgm:spPr/>
      <dgm:t>
        <a:bodyPr/>
        <a:lstStyle/>
        <a:p>
          <a:endParaRPr lang="en-US"/>
        </a:p>
      </dgm:t>
    </dgm:pt>
    <dgm:pt modelId="{A81358E0-3DE7-41AD-A28C-ABB22548B1F6}">
      <dgm:prSet phldrT="[Text]"/>
      <dgm:spPr/>
      <dgm:t>
        <a:bodyPr/>
        <a:lstStyle/>
        <a:p>
          <a:pPr rtl="0"/>
          <a:r>
            <a:rPr lang="en-US"/>
            <a:t>Describe 1 strategy you could use to move learning from deep to transfer learning.</a:t>
          </a:r>
          <a:r>
            <a:rPr lang="en-US">
              <a:latin typeface="Calibri" panose="020F0502020204030204"/>
            </a:rPr>
            <a:t>  </a:t>
          </a:r>
          <a:endParaRPr lang="en-US"/>
        </a:p>
      </dgm:t>
    </dgm:pt>
    <dgm:pt modelId="{262E0B94-6EA9-4797-B705-959D7B185F91}" type="parTrans" cxnId="{FB8541C0-3895-4553-A4C7-34B81A3C4A0B}">
      <dgm:prSet/>
      <dgm:spPr/>
      <dgm:t>
        <a:bodyPr/>
        <a:lstStyle/>
        <a:p>
          <a:endParaRPr lang="en-US"/>
        </a:p>
      </dgm:t>
    </dgm:pt>
    <dgm:pt modelId="{77756FBB-BF6C-4D78-803E-BCC851F1DA03}" type="sibTrans" cxnId="{FB8541C0-3895-4553-A4C7-34B81A3C4A0B}">
      <dgm:prSet/>
      <dgm:spPr/>
      <dgm:t>
        <a:bodyPr/>
        <a:lstStyle/>
        <a:p>
          <a:endParaRPr lang="en-US"/>
        </a:p>
      </dgm:t>
    </dgm:pt>
    <dgm:pt modelId="{6F1872F4-A030-4D64-A17C-72EA1ABBD62E}" type="pres">
      <dgm:prSet presAssocID="{CF9055CF-8DEB-4A02-949A-DE72B6AC5D3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8302F07-D6A9-46A5-9807-EBF6C9F5B2DD}" type="pres">
      <dgm:prSet presAssocID="{082E8A29-955A-4C7C-A174-3E9DCD4DC89B}" presName="node" presStyleLbl="node1" presStyleIdx="0" presStyleCnt="4" custLinFactNeighborX="-9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81DF6F-8E98-430C-9A87-14BEC6C3269E}" type="pres">
      <dgm:prSet presAssocID="{C2176686-D23E-48EB-9D1B-1A1B46236638}" presName="sibTrans" presStyleCnt="0"/>
      <dgm:spPr/>
    </dgm:pt>
    <dgm:pt modelId="{DAD9059A-916A-4916-A2A8-B42491568DD3}" type="pres">
      <dgm:prSet presAssocID="{B6E26FFC-9977-4BBC-BEC7-3D6B63754E52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AEACD1-F8CF-4528-8379-DAA829B3790B}" type="pres">
      <dgm:prSet presAssocID="{48634C00-2335-4923-9072-EB7482323D9C}" presName="sibTrans" presStyleCnt="0"/>
      <dgm:spPr/>
    </dgm:pt>
    <dgm:pt modelId="{25A33852-3C4B-4406-8856-3A4D6201948C}" type="pres">
      <dgm:prSet presAssocID="{6D0E5D9F-7263-4526-A227-51301233F54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2EDDC3-60FD-463F-A6DB-A597D604B642}" type="pres">
      <dgm:prSet presAssocID="{DE289E29-1989-4D8E-8AA6-F030105B3F13}" presName="sibTrans" presStyleCnt="0"/>
      <dgm:spPr/>
    </dgm:pt>
    <dgm:pt modelId="{86146B22-5360-4D1B-AC91-3378F10134EE}" type="pres">
      <dgm:prSet presAssocID="{E5E95E82-EF79-43CA-AA86-43B0E1CBCD3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06DA1C3-D38F-43B1-B24E-E80592CC29EC}" type="presOf" srcId="{23A0DE4A-FE92-496E-B335-3433CEFB74E9}" destId="{98302F07-D6A9-46A5-9807-EBF6C9F5B2DD}" srcOrd="0" destOrd="1" presId="urn:microsoft.com/office/officeart/2005/8/layout/hList6"/>
    <dgm:cxn modelId="{DC53BA63-76BA-413A-ACCE-B7609C3FDC8E}" type="presOf" srcId="{A81358E0-3DE7-41AD-A28C-ABB22548B1F6}" destId="{86146B22-5360-4D1B-AC91-3378F10134EE}" srcOrd="0" destOrd="1" presId="urn:microsoft.com/office/officeart/2005/8/layout/hList6"/>
    <dgm:cxn modelId="{24179AE2-AA7E-4702-A358-E95F80152CCA}" type="presOf" srcId="{CF9055CF-8DEB-4A02-949A-DE72B6AC5D37}" destId="{6F1872F4-A030-4D64-A17C-72EA1ABBD62E}" srcOrd="0" destOrd="0" presId="urn:microsoft.com/office/officeart/2005/8/layout/hList6"/>
    <dgm:cxn modelId="{67A03D8F-F327-4A9F-ABBC-1EB67EFD1ECB}" srcId="{082E8A29-955A-4C7C-A174-3E9DCD4DC89B}" destId="{23A0DE4A-FE92-496E-B335-3433CEFB74E9}" srcOrd="0" destOrd="0" parTransId="{68935D38-FEDC-4CD3-8002-43CB3944BEAF}" sibTransId="{55DF926D-029A-4E18-95C4-77A5A37CAE40}"/>
    <dgm:cxn modelId="{A76240AD-13F6-40C0-BD9B-102D5EC0AE51}" srcId="{CF9055CF-8DEB-4A02-949A-DE72B6AC5D37}" destId="{E5E95E82-EF79-43CA-AA86-43B0E1CBCD3F}" srcOrd="3" destOrd="0" parTransId="{FD76A3AE-1B6C-45A0-8E84-63160283749F}" sibTransId="{BF76010C-5523-4E13-B3E7-886DCE6AEBD4}"/>
    <dgm:cxn modelId="{2FA258D4-5B38-426D-B0D7-CD8F217A1137}" type="presOf" srcId="{E5E95E82-EF79-43CA-AA86-43B0E1CBCD3F}" destId="{86146B22-5360-4D1B-AC91-3378F10134EE}" srcOrd="0" destOrd="0" presId="urn:microsoft.com/office/officeart/2005/8/layout/hList6"/>
    <dgm:cxn modelId="{3C41F2E0-4620-40B4-9857-68872B278EFB}" srcId="{B6E26FFC-9977-4BBC-BEC7-3D6B63754E52}" destId="{CBCC21F5-552F-4D39-812E-6FCD4A366F58}" srcOrd="0" destOrd="0" parTransId="{4A973A1C-85F1-4969-A536-D29940229E2C}" sibTransId="{3640B940-6901-481F-ADF7-6B77DEEED764}"/>
    <dgm:cxn modelId="{0676BA07-1135-49D0-993A-27A9F99FC0CD}" type="presOf" srcId="{B6E26FFC-9977-4BBC-BEC7-3D6B63754E52}" destId="{DAD9059A-916A-4916-A2A8-B42491568DD3}" srcOrd="0" destOrd="0" presId="urn:microsoft.com/office/officeart/2005/8/layout/hList6"/>
    <dgm:cxn modelId="{5351B217-259B-4E6A-85F5-2E408BEB0764}" type="presOf" srcId="{082E8A29-955A-4C7C-A174-3E9DCD4DC89B}" destId="{98302F07-D6A9-46A5-9807-EBF6C9F5B2DD}" srcOrd="0" destOrd="0" presId="urn:microsoft.com/office/officeart/2005/8/layout/hList6"/>
    <dgm:cxn modelId="{CC1A92EB-2672-4443-858D-BCA16F76F740}" type="presOf" srcId="{F3256203-D9D1-492A-B801-68C1A32486F0}" destId="{25A33852-3C4B-4406-8856-3A4D6201948C}" srcOrd="0" destOrd="1" presId="urn:microsoft.com/office/officeart/2005/8/layout/hList6"/>
    <dgm:cxn modelId="{FB8541C0-3895-4553-A4C7-34B81A3C4A0B}" srcId="{E5E95E82-EF79-43CA-AA86-43B0E1CBCD3F}" destId="{A81358E0-3DE7-41AD-A28C-ABB22548B1F6}" srcOrd="0" destOrd="0" parTransId="{262E0B94-6EA9-4797-B705-959D7B185F91}" sibTransId="{77756FBB-BF6C-4D78-803E-BCC851F1DA03}"/>
    <dgm:cxn modelId="{F4F3BD4C-7DE7-449F-8ECF-B43B2B86F2EB}" type="presOf" srcId="{CBCC21F5-552F-4D39-812E-6FCD4A366F58}" destId="{DAD9059A-916A-4916-A2A8-B42491568DD3}" srcOrd="0" destOrd="1" presId="urn:microsoft.com/office/officeart/2005/8/layout/hList6"/>
    <dgm:cxn modelId="{77BD0D2D-7C4E-49B3-9A72-0FD33F32D294}" type="presOf" srcId="{6D0E5D9F-7263-4526-A227-51301233F549}" destId="{25A33852-3C4B-4406-8856-3A4D6201948C}" srcOrd="0" destOrd="0" presId="urn:microsoft.com/office/officeart/2005/8/layout/hList6"/>
    <dgm:cxn modelId="{C8C462C6-33A3-4E8B-91FE-36DBE92F1C4A}" srcId="{CF9055CF-8DEB-4A02-949A-DE72B6AC5D37}" destId="{6D0E5D9F-7263-4526-A227-51301233F549}" srcOrd="2" destOrd="0" parTransId="{23416D07-25F8-426C-BC65-639E6BCF4D6D}" sibTransId="{DE289E29-1989-4D8E-8AA6-F030105B3F13}"/>
    <dgm:cxn modelId="{17E73148-9C08-4999-B21E-F3C5A0E3FC0C}" srcId="{CF9055CF-8DEB-4A02-949A-DE72B6AC5D37}" destId="{B6E26FFC-9977-4BBC-BEC7-3D6B63754E52}" srcOrd="1" destOrd="0" parTransId="{5CEFBD89-2F4F-4B51-A98A-0F3C86494166}" sibTransId="{48634C00-2335-4923-9072-EB7482323D9C}"/>
    <dgm:cxn modelId="{1B8E71B0-2D3A-4AB0-8843-CFDACEDC3198}" srcId="{6D0E5D9F-7263-4526-A227-51301233F549}" destId="{F3256203-D9D1-492A-B801-68C1A32486F0}" srcOrd="0" destOrd="0" parTransId="{E9A20291-2E30-4C14-BB7D-DC095A20ECB6}" sibTransId="{6C9440D0-8847-40C0-98BC-2B5EA5745C3A}"/>
    <dgm:cxn modelId="{2986897A-7787-444F-B6C8-41F3823EF3C1}" srcId="{CF9055CF-8DEB-4A02-949A-DE72B6AC5D37}" destId="{082E8A29-955A-4C7C-A174-3E9DCD4DC89B}" srcOrd="0" destOrd="0" parTransId="{BA7938E6-8DFA-40B7-B4C4-EACC6D85FC31}" sibTransId="{C2176686-D23E-48EB-9D1B-1A1B46236638}"/>
    <dgm:cxn modelId="{D4055BC1-25B1-4CD1-BF08-20C154FADF73}" type="presParOf" srcId="{6F1872F4-A030-4D64-A17C-72EA1ABBD62E}" destId="{98302F07-D6A9-46A5-9807-EBF6C9F5B2DD}" srcOrd="0" destOrd="0" presId="urn:microsoft.com/office/officeart/2005/8/layout/hList6"/>
    <dgm:cxn modelId="{584E2F3E-994B-49B2-AD46-0E8D6E4A468B}" type="presParOf" srcId="{6F1872F4-A030-4D64-A17C-72EA1ABBD62E}" destId="{6681DF6F-8E98-430C-9A87-14BEC6C3269E}" srcOrd="1" destOrd="0" presId="urn:microsoft.com/office/officeart/2005/8/layout/hList6"/>
    <dgm:cxn modelId="{FD54A181-98DF-439C-9CA4-93CD1333DEC4}" type="presParOf" srcId="{6F1872F4-A030-4D64-A17C-72EA1ABBD62E}" destId="{DAD9059A-916A-4916-A2A8-B42491568DD3}" srcOrd="2" destOrd="0" presId="urn:microsoft.com/office/officeart/2005/8/layout/hList6"/>
    <dgm:cxn modelId="{B910F504-589D-4168-B820-FECB0EF26955}" type="presParOf" srcId="{6F1872F4-A030-4D64-A17C-72EA1ABBD62E}" destId="{39AEACD1-F8CF-4528-8379-DAA829B3790B}" srcOrd="3" destOrd="0" presId="urn:microsoft.com/office/officeart/2005/8/layout/hList6"/>
    <dgm:cxn modelId="{AEDC4C6E-DC7C-4364-8563-E748313EFA17}" type="presParOf" srcId="{6F1872F4-A030-4D64-A17C-72EA1ABBD62E}" destId="{25A33852-3C4B-4406-8856-3A4D6201948C}" srcOrd="4" destOrd="0" presId="urn:microsoft.com/office/officeart/2005/8/layout/hList6"/>
    <dgm:cxn modelId="{CBF7D188-2B16-4153-AEAE-C484C833188A}" type="presParOf" srcId="{6F1872F4-A030-4D64-A17C-72EA1ABBD62E}" destId="{562EDDC3-60FD-463F-A6DB-A597D604B642}" srcOrd="5" destOrd="0" presId="urn:microsoft.com/office/officeart/2005/8/layout/hList6"/>
    <dgm:cxn modelId="{A7220034-7FD2-4082-91F9-5EDDE0F524D0}" type="presParOf" srcId="{6F1872F4-A030-4D64-A17C-72EA1ABBD62E}" destId="{86146B22-5360-4D1B-AC91-3378F10134EE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1C9D89B-5433-4E96-803B-2D38D0DA31C3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3AC80F9-52C0-40D1-819D-924E27BBE8BB}">
      <dgm:prSet phldrT="[Text]" phldr="0"/>
      <dgm:spPr/>
      <dgm:t>
        <a:bodyPr/>
        <a:lstStyle/>
        <a:p>
          <a:pPr rtl="0"/>
          <a:r>
            <a:rPr lang="en-US">
              <a:solidFill>
                <a:srgbClr val="010000"/>
              </a:solidFill>
              <a:latin typeface="Calibri" panose="020F0502020204030204"/>
            </a:rPr>
            <a:t>Warm up</a:t>
          </a:r>
          <a:endParaRPr lang="en-US" b="0" i="0" u="none" strike="noStrike" cap="none" baseline="0" noProof="0">
            <a:solidFill>
              <a:srgbClr val="010000"/>
            </a:solidFill>
            <a:latin typeface="Calibri"/>
            <a:cs typeface="Calibri"/>
          </a:endParaRPr>
        </a:p>
      </dgm:t>
    </dgm:pt>
    <dgm:pt modelId="{11D30839-6F6C-4891-BC97-EF34C10A3EBD}" type="parTrans" cxnId="{36CC4D6C-F454-4B2C-A5C7-D4B836A90CB4}">
      <dgm:prSet/>
      <dgm:spPr/>
      <dgm:t>
        <a:bodyPr/>
        <a:lstStyle/>
        <a:p>
          <a:endParaRPr lang="en-US"/>
        </a:p>
      </dgm:t>
    </dgm:pt>
    <dgm:pt modelId="{4F492EF7-B883-44E0-BA63-A5851821D404}" type="sibTrans" cxnId="{36CC4D6C-F454-4B2C-A5C7-D4B836A90CB4}">
      <dgm:prSet/>
      <dgm:spPr/>
      <dgm:t>
        <a:bodyPr/>
        <a:lstStyle/>
        <a:p>
          <a:endParaRPr lang="en-US"/>
        </a:p>
      </dgm:t>
    </dgm:pt>
    <dgm:pt modelId="{21C8F7FF-32B7-47E5-85D0-45A6576F0D9F}">
      <dgm:prSet phldrT="[Text]" phldr="0"/>
      <dgm:spPr/>
      <dgm:t>
        <a:bodyPr/>
        <a:lstStyle/>
        <a:p>
          <a:pPr rtl="0"/>
          <a:r>
            <a:rPr lang="en-US">
              <a:latin typeface="Calibri" panose="020F0502020204030204"/>
            </a:rPr>
            <a:t>Mixed Practice</a:t>
          </a:r>
          <a:endParaRPr lang="en-US"/>
        </a:p>
      </dgm:t>
    </dgm:pt>
    <dgm:pt modelId="{49493149-970B-4713-B92A-CE62CF706F70}" type="parTrans" cxnId="{3D9A9859-00F1-4B92-B777-12B390656BD0}">
      <dgm:prSet/>
      <dgm:spPr/>
      <dgm:t>
        <a:bodyPr/>
        <a:lstStyle/>
        <a:p>
          <a:endParaRPr lang="en-US"/>
        </a:p>
      </dgm:t>
    </dgm:pt>
    <dgm:pt modelId="{FC02B279-1D6D-4DF3-9DB2-F046BB6BB2A7}" type="sibTrans" cxnId="{3D9A9859-00F1-4B92-B777-12B390656BD0}">
      <dgm:prSet/>
      <dgm:spPr/>
      <dgm:t>
        <a:bodyPr/>
        <a:lstStyle/>
        <a:p>
          <a:endParaRPr lang="en-US"/>
        </a:p>
      </dgm:t>
    </dgm:pt>
    <dgm:pt modelId="{1B491A61-B40D-4767-A48A-43A45B144E64}">
      <dgm:prSet phldrT="[Text]" phldr="0"/>
      <dgm:spPr/>
      <dgm:t>
        <a:bodyPr/>
        <a:lstStyle/>
        <a:p>
          <a:pPr rtl="0"/>
          <a:r>
            <a:rPr lang="en-US">
              <a:latin typeface="Calibri" panose="020F0502020204030204"/>
            </a:rPr>
            <a:t>Cumulative Review</a:t>
          </a:r>
          <a:endParaRPr lang="en-US"/>
        </a:p>
      </dgm:t>
    </dgm:pt>
    <dgm:pt modelId="{8E01C6AF-52AC-4CBA-B8CF-3C8827D74882}" type="parTrans" cxnId="{3A0720A8-92CA-4DEC-887B-262BA7B1F66E}">
      <dgm:prSet/>
      <dgm:spPr/>
      <dgm:t>
        <a:bodyPr/>
        <a:lstStyle/>
        <a:p>
          <a:endParaRPr lang="en-US"/>
        </a:p>
      </dgm:t>
    </dgm:pt>
    <dgm:pt modelId="{D676C65A-7F7F-4251-A3C7-95E8533709DC}" type="sibTrans" cxnId="{3A0720A8-92CA-4DEC-887B-262BA7B1F66E}">
      <dgm:prSet/>
      <dgm:spPr/>
      <dgm:t>
        <a:bodyPr/>
        <a:lstStyle/>
        <a:p>
          <a:endParaRPr lang="en-US"/>
        </a:p>
      </dgm:t>
    </dgm:pt>
    <dgm:pt modelId="{1A828ADC-8262-4994-A2EF-FC4391F22FD7}">
      <dgm:prSet phldrT="[Text]" phldr="0"/>
      <dgm:spPr/>
      <dgm:t>
        <a:bodyPr/>
        <a:lstStyle/>
        <a:p>
          <a:pPr rtl="0"/>
          <a:r>
            <a:rPr lang="en-US">
              <a:solidFill>
                <a:srgbClr val="0E2622"/>
              </a:solidFill>
              <a:latin typeface="Calibri" panose="020F0502020204030204"/>
            </a:rPr>
            <a:t>Mental Math</a:t>
          </a:r>
          <a:endParaRPr lang="en-US">
            <a:solidFill>
              <a:srgbClr val="0E2622"/>
            </a:solidFill>
          </a:endParaRPr>
        </a:p>
      </dgm:t>
    </dgm:pt>
    <dgm:pt modelId="{3947D18B-E6E9-41F8-9F97-BDE059B33330}" type="parTrans" cxnId="{81CC1381-BB91-4E96-A0F7-BF42DE01AAE8}">
      <dgm:prSet/>
      <dgm:spPr/>
      <dgm:t>
        <a:bodyPr/>
        <a:lstStyle/>
        <a:p>
          <a:endParaRPr lang="en-US"/>
        </a:p>
      </dgm:t>
    </dgm:pt>
    <dgm:pt modelId="{692FCA4D-FB31-4935-9C78-22FFFCA22E93}" type="sibTrans" cxnId="{81CC1381-BB91-4E96-A0F7-BF42DE01AAE8}">
      <dgm:prSet/>
      <dgm:spPr/>
      <dgm:t>
        <a:bodyPr/>
        <a:lstStyle/>
        <a:p>
          <a:endParaRPr lang="en-US"/>
        </a:p>
      </dgm:t>
    </dgm:pt>
    <dgm:pt modelId="{17FA9FD6-1232-4DCA-BDCF-28BE0129F4B4}">
      <dgm:prSet phldrT="[Text]" phldr="0"/>
      <dgm:spPr/>
      <dgm:t>
        <a:bodyPr/>
        <a:lstStyle/>
        <a:p>
          <a:r>
            <a:rPr lang="en-US">
              <a:latin typeface="Calibri" panose="020F0502020204030204"/>
            </a:rPr>
            <a:t>Games</a:t>
          </a:r>
          <a:endParaRPr lang="en-US"/>
        </a:p>
      </dgm:t>
    </dgm:pt>
    <dgm:pt modelId="{BFDDF9AD-C122-4EE1-B2CD-D4DD17DBA7AD}" type="parTrans" cxnId="{80257657-2FE3-46F1-9506-EE4BB8B5CA92}">
      <dgm:prSet/>
      <dgm:spPr/>
      <dgm:t>
        <a:bodyPr/>
        <a:lstStyle/>
        <a:p>
          <a:endParaRPr lang="en-US"/>
        </a:p>
      </dgm:t>
    </dgm:pt>
    <dgm:pt modelId="{D9A878ED-1962-4940-A6CC-161E131B5FFD}" type="sibTrans" cxnId="{80257657-2FE3-46F1-9506-EE4BB8B5CA92}">
      <dgm:prSet/>
      <dgm:spPr/>
      <dgm:t>
        <a:bodyPr/>
        <a:lstStyle/>
        <a:p>
          <a:endParaRPr lang="en-US"/>
        </a:p>
      </dgm:t>
    </dgm:pt>
    <dgm:pt modelId="{829E6298-38D1-41EC-86D4-031641BF99C6}">
      <dgm:prSet phldrT="[Text]" phldr="0"/>
      <dgm:spPr/>
      <dgm:t>
        <a:bodyPr/>
        <a:lstStyle/>
        <a:p>
          <a:pPr rtl="0"/>
          <a:r>
            <a:rPr lang="en-US">
              <a:latin typeface="Calibri" panose="020F0502020204030204"/>
            </a:rPr>
            <a:t>Number Talks</a:t>
          </a:r>
          <a:endParaRPr lang="en-US"/>
        </a:p>
      </dgm:t>
    </dgm:pt>
    <dgm:pt modelId="{F31C6ED5-E31C-487C-8F0F-8FC86470C6BA}" type="parTrans" cxnId="{BD1115DC-62E1-42BB-B0C5-78103A621795}">
      <dgm:prSet/>
      <dgm:spPr/>
      <dgm:t>
        <a:bodyPr/>
        <a:lstStyle/>
        <a:p>
          <a:endParaRPr lang="en-US"/>
        </a:p>
      </dgm:t>
    </dgm:pt>
    <dgm:pt modelId="{0B12E516-A77A-4BD7-9FC6-1F60DF65D5E6}" type="sibTrans" cxnId="{BD1115DC-62E1-42BB-B0C5-78103A621795}">
      <dgm:prSet/>
      <dgm:spPr/>
      <dgm:t>
        <a:bodyPr/>
        <a:lstStyle/>
        <a:p>
          <a:endParaRPr lang="en-US"/>
        </a:p>
      </dgm:t>
    </dgm:pt>
    <dgm:pt modelId="{D36182B0-3196-4848-9674-0F2667083F12}">
      <dgm:prSet phldrT="[Text]" phldr="0"/>
      <dgm:spPr/>
      <dgm:t>
        <a:bodyPr/>
        <a:lstStyle/>
        <a:p>
          <a:pPr rtl="0"/>
          <a:r>
            <a:rPr lang="en-US">
              <a:solidFill>
                <a:srgbClr val="0E2622"/>
              </a:solidFill>
              <a:latin typeface="Calibri" panose="020F0502020204030204"/>
            </a:rPr>
            <a:t>New Concept</a:t>
          </a:r>
          <a:endParaRPr lang="en-US">
            <a:solidFill>
              <a:srgbClr val="0E2622"/>
            </a:solidFill>
          </a:endParaRPr>
        </a:p>
      </dgm:t>
    </dgm:pt>
    <dgm:pt modelId="{A5B0C191-1FBA-44B6-8816-0D1171DAEDFB}" type="parTrans" cxnId="{0DBAD812-7602-45E9-A534-DD126C3C7DA4}">
      <dgm:prSet/>
      <dgm:spPr/>
      <dgm:t>
        <a:bodyPr/>
        <a:lstStyle/>
        <a:p>
          <a:endParaRPr lang="en-US"/>
        </a:p>
      </dgm:t>
    </dgm:pt>
    <dgm:pt modelId="{3B6797D1-B532-4781-A022-AAAC42D0A3A3}" type="sibTrans" cxnId="{0DBAD812-7602-45E9-A534-DD126C3C7DA4}">
      <dgm:prSet/>
      <dgm:spPr/>
      <dgm:t>
        <a:bodyPr/>
        <a:lstStyle/>
        <a:p>
          <a:endParaRPr lang="en-US"/>
        </a:p>
      </dgm:t>
    </dgm:pt>
    <dgm:pt modelId="{38A98A01-09FB-425E-9243-323A3668DEDE}">
      <dgm:prSet phldrT="[Text]" phldr="0"/>
      <dgm:spPr/>
      <dgm:t>
        <a:bodyPr/>
        <a:lstStyle/>
        <a:p>
          <a:r>
            <a:rPr lang="en-US">
              <a:latin typeface="Calibri" panose="020F0502020204030204"/>
            </a:rPr>
            <a:t>New</a:t>
          </a:r>
          <a:endParaRPr lang="en-US"/>
        </a:p>
      </dgm:t>
    </dgm:pt>
    <dgm:pt modelId="{CB488C1C-91BC-4490-9739-8D725C9A0490}" type="parTrans" cxnId="{78FE4AEF-B08B-47D3-B5E6-92DF3C5E6948}">
      <dgm:prSet/>
      <dgm:spPr/>
      <dgm:t>
        <a:bodyPr/>
        <a:lstStyle/>
        <a:p>
          <a:endParaRPr lang="en-US"/>
        </a:p>
      </dgm:t>
    </dgm:pt>
    <dgm:pt modelId="{42EEF099-78B7-4C92-9980-AAB8FB47D8EC}" type="sibTrans" cxnId="{78FE4AEF-B08B-47D3-B5E6-92DF3C5E6948}">
      <dgm:prSet/>
      <dgm:spPr/>
      <dgm:t>
        <a:bodyPr/>
        <a:lstStyle/>
        <a:p>
          <a:endParaRPr lang="en-US"/>
        </a:p>
      </dgm:t>
    </dgm:pt>
    <dgm:pt modelId="{4E2F801E-49AD-4BE2-B03D-7F55C2AD1CDD}">
      <dgm:prSet phldrT="[Text]" phldr="0"/>
      <dgm:spPr/>
      <dgm:t>
        <a:bodyPr/>
        <a:lstStyle/>
        <a:p>
          <a:r>
            <a:rPr lang="en-US">
              <a:latin typeface="Calibri" panose="020F0502020204030204"/>
            </a:rPr>
            <a:t>Reinforcement</a:t>
          </a:r>
          <a:endParaRPr lang="en-US"/>
        </a:p>
      </dgm:t>
    </dgm:pt>
    <dgm:pt modelId="{25C39FEF-7DF9-4497-B138-54141EC4A1B3}" type="parTrans" cxnId="{74E558B7-1CA7-4FF7-98B2-2C4C94F16DBB}">
      <dgm:prSet/>
      <dgm:spPr/>
      <dgm:t>
        <a:bodyPr/>
        <a:lstStyle/>
        <a:p>
          <a:endParaRPr lang="en-US"/>
        </a:p>
      </dgm:t>
    </dgm:pt>
    <dgm:pt modelId="{48DE9D51-655B-4BCA-8666-1E48D0EEC8CD}" type="sibTrans" cxnId="{74E558B7-1CA7-4FF7-98B2-2C4C94F16DBB}">
      <dgm:prSet/>
      <dgm:spPr/>
      <dgm:t>
        <a:bodyPr/>
        <a:lstStyle/>
        <a:p>
          <a:endParaRPr lang="en-US"/>
        </a:p>
      </dgm:t>
    </dgm:pt>
    <dgm:pt modelId="{68429AA7-2FC7-4E7A-B2A3-804CACEB20D8}">
      <dgm:prSet phldr="0"/>
      <dgm:spPr/>
      <dgm:t>
        <a:bodyPr/>
        <a:lstStyle/>
        <a:p>
          <a:pPr rtl="0"/>
          <a:r>
            <a:rPr lang="en-US">
              <a:latin typeface="Calibri" panose="020F0502020204030204"/>
            </a:rPr>
            <a:t>Full group or small group</a:t>
          </a:r>
        </a:p>
      </dgm:t>
    </dgm:pt>
    <dgm:pt modelId="{9A73D1D8-E91B-458C-90B3-8BCB234A4A63}" type="parTrans" cxnId="{905D06C2-D81F-48D5-BEE2-E9EB720FC762}">
      <dgm:prSet/>
      <dgm:spPr/>
      <dgm:t>
        <a:bodyPr/>
        <a:lstStyle/>
        <a:p>
          <a:endParaRPr lang="en-US"/>
        </a:p>
      </dgm:t>
    </dgm:pt>
    <dgm:pt modelId="{54687316-3067-4D95-AC9D-DADB5F7923D2}" type="sibTrans" cxnId="{905D06C2-D81F-48D5-BEE2-E9EB720FC762}">
      <dgm:prSet/>
      <dgm:spPr/>
      <dgm:t>
        <a:bodyPr/>
        <a:lstStyle/>
        <a:p>
          <a:endParaRPr lang="en-US"/>
        </a:p>
      </dgm:t>
    </dgm:pt>
    <dgm:pt modelId="{7EC6EB89-3F5E-4C68-9D3B-8BA1F29DA5D9}" type="pres">
      <dgm:prSet presAssocID="{41C9D89B-5433-4E96-803B-2D38D0DA31C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6CC40EA-FA8F-40D3-9053-6BCBDA81EA33}" type="pres">
      <dgm:prSet presAssocID="{03AC80F9-52C0-40D1-819D-924E27BBE8BB}" presName="composite" presStyleCnt="0"/>
      <dgm:spPr/>
    </dgm:pt>
    <dgm:pt modelId="{4BF36D88-59B1-4197-A6B4-66BBA62915DD}" type="pres">
      <dgm:prSet presAssocID="{03AC80F9-52C0-40D1-819D-924E27BBE8BB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78CB60-B9BE-4B1C-BC01-36B7529D9904}" type="pres">
      <dgm:prSet presAssocID="{03AC80F9-52C0-40D1-819D-924E27BBE8BB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BF3801-46BA-4CDC-81BA-33CF8F599885}" type="pres">
      <dgm:prSet presAssocID="{4F492EF7-B883-44E0-BA63-A5851821D404}" presName="sp" presStyleCnt="0"/>
      <dgm:spPr/>
    </dgm:pt>
    <dgm:pt modelId="{1C463A13-5A02-4C64-A78C-8560E4A46EA6}" type="pres">
      <dgm:prSet presAssocID="{1A828ADC-8262-4994-A2EF-FC4391F22FD7}" presName="composite" presStyleCnt="0"/>
      <dgm:spPr/>
    </dgm:pt>
    <dgm:pt modelId="{AE14C02B-0038-4F94-893E-CC1BCB7C0D1B}" type="pres">
      <dgm:prSet presAssocID="{1A828ADC-8262-4994-A2EF-FC4391F22FD7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B9A113-588B-4AE1-9A72-85EC60D7CB5D}" type="pres">
      <dgm:prSet presAssocID="{1A828ADC-8262-4994-A2EF-FC4391F22FD7}" presName="descendantText" presStyleLbl="alignAcc1" presStyleIdx="1" presStyleCnt="3" custLinFactNeighborX="-1294" custLinFactNeighborY="-79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B82EE7-561D-452D-B2AA-F58859C51746}" type="pres">
      <dgm:prSet presAssocID="{692FCA4D-FB31-4935-9C78-22FFFCA22E93}" presName="sp" presStyleCnt="0"/>
      <dgm:spPr/>
    </dgm:pt>
    <dgm:pt modelId="{976ECD1F-367F-4689-BCE3-EB3E7DD62ADF}" type="pres">
      <dgm:prSet presAssocID="{D36182B0-3196-4848-9674-0F2667083F12}" presName="composite" presStyleCnt="0"/>
      <dgm:spPr/>
    </dgm:pt>
    <dgm:pt modelId="{7430A0C2-C09F-43B5-AB2C-9E0A0E621984}" type="pres">
      <dgm:prSet presAssocID="{D36182B0-3196-4848-9674-0F2667083F12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5F035A-140B-4376-8AF0-59E5561C4528}" type="pres">
      <dgm:prSet presAssocID="{D36182B0-3196-4848-9674-0F2667083F12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8A2767C-6992-49CF-9F6A-A837FC280F08}" type="presOf" srcId="{1A828ADC-8262-4994-A2EF-FC4391F22FD7}" destId="{AE14C02B-0038-4F94-893E-CC1BCB7C0D1B}" srcOrd="0" destOrd="0" presId="urn:microsoft.com/office/officeart/2005/8/layout/chevron2"/>
    <dgm:cxn modelId="{FC26678A-22D5-4F79-B147-014FB194D35F}" type="presOf" srcId="{4E2F801E-49AD-4BE2-B03D-7F55C2AD1CDD}" destId="{845F035A-140B-4376-8AF0-59E5561C4528}" srcOrd="0" destOrd="1" presId="urn:microsoft.com/office/officeart/2005/8/layout/chevron2"/>
    <dgm:cxn modelId="{8491A477-D011-4DD7-8BA0-53CEB9AD0D39}" type="presOf" srcId="{03AC80F9-52C0-40D1-819D-924E27BBE8BB}" destId="{4BF36D88-59B1-4197-A6B4-66BBA62915DD}" srcOrd="0" destOrd="0" presId="urn:microsoft.com/office/officeart/2005/8/layout/chevron2"/>
    <dgm:cxn modelId="{81CC1381-BB91-4E96-A0F7-BF42DE01AAE8}" srcId="{41C9D89B-5433-4E96-803B-2D38D0DA31C3}" destId="{1A828ADC-8262-4994-A2EF-FC4391F22FD7}" srcOrd="1" destOrd="0" parTransId="{3947D18B-E6E9-41F8-9F97-BDE059B33330}" sibTransId="{692FCA4D-FB31-4935-9C78-22FFFCA22E93}"/>
    <dgm:cxn modelId="{905D06C2-D81F-48D5-BEE2-E9EB720FC762}" srcId="{D36182B0-3196-4848-9674-0F2667083F12}" destId="{68429AA7-2FC7-4E7A-B2A3-804CACEB20D8}" srcOrd="2" destOrd="0" parTransId="{9A73D1D8-E91B-458C-90B3-8BCB234A4A63}" sibTransId="{54687316-3067-4D95-AC9D-DADB5F7923D2}"/>
    <dgm:cxn modelId="{04CF6D49-7C85-478C-A8CC-3F3B7B7C74C4}" type="presOf" srcId="{17FA9FD6-1232-4DCA-BDCF-28BE0129F4B4}" destId="{28B9A113-588B-4AE1-9A72-85EC60D7CB5D}" srcOrd="0" destOrd="0" presId="urn:microsoft.com/office/officeart/2005/8/layout/chevron2"/>
    <dgm:cxn modelId="{80257657-2FE3-46F1-9506-EE4BB8B5CA92}" srcId="{1A828ADC-8262-4994-A2EF-FC4391F22FD7}" destId="{17FA9FD6-1232-4DCA-BDCF-28BE0129F4B4}" srcOrd="0" destOrd="0" parTransId="{BFDDF9AD-C122-4EE1-B2CD-D4DD17DBA7AD}" sibTransId="{D9A878ED-1962-4940-A6CC-161E131B5FFD}"/>
    <dgm:cxn modelId="{0DBAD812-7602-45E9-A534-DD126C3C7DA4}" srcId="{41C9D89B-5433-4E96-803B-2D38D0DA31C3}" destId="{D36182B0-3196-4848-9674-0F2667083F12}" srcOrd="2" destOrd="0" parTransId="{A5B0C191-1FBA-44B6-8816-0D1171DAEDFB}" sibTransId="{3B6797D1-B532-4781-A022-AAAC42D0A3A3}"/>
    <dgm:cxn modelId="{3A0720A8-92CA-4DEC-887B-262BA7B1F66E}" srcId="{03AC80F9-52C0-40D1-819D-924E27BBE8BB}" destId="{1B491A61-B40D-4767-A48A-43A45B144E64}" srcOrd="1" destOrd="0" parTransId="{8E01C6AF-52AC-4CBA-B8CF-3C8827D74882}" sibTransId="{D676C65A-7F7F-4251-A3C7-95E8533709DC}"/>
    <dgm:cxn modelId="{D7A4FC23-54DA-417E-981F-524633C0DD9F}" type="presOf" srcId="{829E6298-38D1-41EC-86D4-031641BF99C6}" destId="{28B9A113-588B-4AE1-9A72-85EC60D7CB5D}" srcOrd="0" destOrd="1" presId="urn:microsoft.com/office/officeart/2005/8/layout/chevron2"/>
    <dgm:cxn modelId="{78FE4AEF-B08B-47D3-B5E6-92DF3C5E6948}" srcId="{D36182B0-3196-4848-9674-0F2667083F12}" destId="{38A98A01-09FB-425E-9243-323A3668DEDE}" srcOrd="0" destOrd="0" parTransId="{CB488C1C-91BC-4490-9739-8D725C9A0490}" sibTransId="{42EEF099-78B7-4C92-9980-AAB8FB47D8EC}"/>
    <dgm:cxn modelId="{60717A95-A093-4EAB-809E-FA7C47D4AEE9}" type="presOf" srcId="{21C8F7FF-32B7-47E5-85D0-45A6576F0D9F}" destId="{AF78CB60-B9BE-4B1C-BC01-36B7529D9904}" srcOrd="0" destOrd="0" presId="urn:microsoft.com/office/officeart/2005/8/layout/chevron2"/>
    <dgm:cxn modelId="{4E3268E1-27E3-4CC5-A136-EC0AC67967DF}" type="presOf" srcId="{D36182B0-3196-4848-9674-0F2667083F12}" destId="{7430A0C2-C09F-43B5-AB2C-9E0A0E621984}" srcOrd="0" destOrd="0" presId="urn:microsoft.com/office/officeart/2005/8/layout/chevron2"/>
    <dgm:cxn modelId="{BD1115DC-62E1-42BB-B0C5-78103A621795}" srcId="{1A828ADC-8262-4994-A2EF-FC4391F22FD7}" destId="{829E6298-38D1-41EC-86D4-031641BF99C6}" srcOrd="1" destOrd="0" parTransId="{F31C6ED5-E31C-487C-8F0F-8FC86470C6BA}" sibTransId="{0B12E516-A77A-4BD7-9FC6-1F60DF65D5E6}"/>
    <dgm:cxn modelId="{25C865EF-2C58-47FE-AA68-903DBBA4085C}" type="presOf" srcId="{68429AA7-2FC7-4E7A-B2A3-804CACEB20D8}" destId="{845F035A-140B-4376-8AF0-59E5561C4528}" srcOrd="0" destOrd="2" presId="urn:microsoft.com/office/officeart/2005/8/layout/chevron2"/>
    <dgm:cxn modelId="{5EA010D6-48A9-459E-AC32-3604C20BC1B8}" type="presOf" srcId="{41C9D89B-5433-4E96-803B-2D38D0DA31C3}" destId="{7EC6EB89-3F5E-4C68-9D3B-8BA1F29DA5D9}" srcOrd="0" destOrd="0" presId="urn:microsoft.com/office/officeart/2005/8/layout/chevron2"/>
    <dgm:cxn modelId="{5D79D0C2-A3FF-4C70-BE70-0F38BFEC0D3D}" type="presOf" srcId="{1B491A61-B40D-4767-A48A-43A45B144E64}" destId="{AF78CB60-B9BE-4B1C-BC01-36B7529D9904}" srcOrd="0" destOrd="1" presId="urn:microsoft.com/office/officeart/2005/8/layout/chevron2"/>
    <dgm:cxn modelId="{A6678CC6-27BA-4FFE-9C98-11F49948EBAF}" type="presOf" srcId="{38A98A01-09FB-425E-9243-323A3668DEDE}" destId="{845F035A-140B-4376-8AF0-59E5561C4528}" srcOrd="0" destOrd="0" presId="urn:microsoft.com/office/officeart/2005/8/layout/chevron2"/>
    <dgm:cxn modelId="{36CC4D6C-F454-4B2C-A5C7-D4B836A90CB4}" srcId="{41C9D89B-5433-4E96-803B-2D38D0DA31C3}" destId="{03AC80F9-52C0-40D1-819D-924E27BBE8BB}" srcOrd="0" destOrd="0" parTransId="{11D30839-6F6C-4891-BC97-EF34C10A3EBD}" sibTransId="{4F492EF7-B883-44E0-BA63-A5851821D404}"/>
    <dgm:cxn modelId="{74E558B7-1CA7-4FF7-98B2-2C4C94F16DBB}" srcId="{D36182B0-3196-4848-9674-0F2667083F12}" destId="{4E2F801E-49AD-4BE2-B03D-7F55C2AD1CDD}" srcOrd="1" destOrd="0" parTransId="{25C39FEF-7DF9-4497-B138-54141EC4A1B3}" sibTransId="{48DE9D51-655B-4BCA-8666-1E48D0EEC8CD}"/>
    <dgm:cxn modelId="{3D9A9859-00F1-4B92-B777-12B390656BD0}" srcId="{03AC80F9-52C0-40D1-819D-924E27BBE8BB}" destId="{21C8F7FF-32B7-47E5-85D0-45A6576F0D9F}" srcOrd="0" destOrd="0" parTransId="{49493149-970B-4713-B92A-CE62CF706F70}" sibTransId="{FC02B279-1D6D-4DF3-9DB2-F046BB6BB2A7}"/>
    <dgm:cxn modelId="{5AC92A5E-145B-47F8-954F-6BD4E1A983E4}" type="presParOf" srcId="{7EC6EB89-3F5E-4C68-9D3B-8BA1F29DA5D9}" destId="{76CC40EA-FA8F-40D3-9053-6BCBDA81EA33}" srcOrd="0" destOrd="0" presId="urn:microsoft.com/office/officeart/2005/8/layout/chevron2"/>
    <dgm:cxn modelId="{BD983AC1-D7B8-420A-8278-895F6AAA5C80}" type="presParOf" srcId="{76CC40EA-FA8F-40D3-9053-6BCBDA81EA33}" destId="{4BF36D88-59B1-4197-A6B4-66BBA62915DD}" srcOrd="0" destOrd="0" presId="urn:microsoft.com/office/officeart/2005/8/layout/chevron2"/>
    <dgm:cxn modelId="{484D7070-D22E-42DC-B6A0-DBFF901E543C}" type="presParOf" srcId="{76CC40EA-FA8F-40D3-9053-6BCBDA81EA33}" destId="{AF78CB60-B9BE-4B1C-BC01-36B7529D9904}" srcOrd="1" destOrd="0" presId="urn:microsoft.com/office/officeart/2005/8/layout/chevron2"/>
    <dgm:cxn modelId="{FBCDA322-5CB0-4C77-9ACD-C122CCD23DFB}" type="presParOf" srcId="{7EC6EB89-3F5E-4C68-9D3B-8BA1F29DA5D9}" destId="{B5BF3801-46BA-4CDC-81BA-33CF8F599885}" srcOrd="1" destOrd="0" presId="urn:microsoft.com/office/officeart/2005/8/layout/chevron2"/>
    <dgm:cxn modelId="{0501C601-8D9B-4478-A042-98A995CD5063}" type="presParOf" srcId="{7EC6EB89-3F5E-4C68-9D3B-8BA1F29DA5D9}" destId="{1C463A13-5A02-4C64-A78C-8560E4A46EA6}" srcOrd="2" destOrd="0" presId="urn:microsoft.com/office/officeart/2005/8/layout/chevron2"/>
    <dgm:cxn modelId="{93FA14C8-B194-434A-8646-280A736394EC}" type="presParOf" srcId="{1C463A13-5A02-4C64-A78C-8560E4A46EA6}" destId="{AE14C02B-0038-4F94-893E-CC1BCB7C0D1B}" srcOrd="0" destOrd="0" presId="urn:microsoft.com/office/officeart/2005/8/layout/chevron2"/>
    <dgm:cxn modelId="{709C7A56-7B90-402A-BE0A-4B186649669C}" type="presParOf" srcId="{1C463A13-5A02-4C64-A78C-8560E4A46EA6}" destId="{28B9A113-588B-4AE1-9A72-85EC60D7CB5D}" srcOrd="1" destOrd="0" presId="urn:microsoft.com/office/officeart/2005/8/layout/chevron2"/>
    <dgm:cxn modelId="{7AA4E326-0045-436F-BEE1-664623ED9E4D}" type="presParOf" srcId="{7EC6EB89-3F5E-4C68-9D3B-8BA1F29DA5D9}" destId="{25B82EE7-561D-452D-B2AA-F58859C51746}" srcOrd="3" destOrd="0" presId="urn:microsoft.com/office/officeart/2005/8/layout/chevron2"/>
    <dgm:cxn modelId="{DEDEBA94-B61C-44D3-A515-28173FC6F7A6}" type="presParOf" srcId="{7EC6EB89-3F5E-4C68-9D3B-8BA1F29DA5D9}" destId="{976ECD1F-367F-4689-BCE3-EB3E7DD62ADF}" srcOrd="4" destOrd="0" presId="urn:microsoft.com/office/officeart/2005/8/layout/chevron2"/>
    <dgm:cxn modelId="{C893BCF6-3D13-45D2-B340-0D793C7B78FA}" type="presParOf" srcId="{976ECD1F-367F-4689-BCE3-EB3E7DD62ADF}" destId="{7430A0C2-C09F-43B5-AB2C-9E0A0E621984}" srcOrd="0" destOrd="0" presId="urn:microsoft.com/office/officeart/2005/8/layout/chevron2"/>
    <dgm:cxn modelId="{8FCE52F1-3A36-4286-B73C-F823DD71A1A7}" type="presParOf" srcId="{976ECD1F-367F-4689-BCE3-EB3E7DD62ADF}" destId="{845F035A-140B-4376-8AF0-59E5561C452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CC8366E-A728-422D-B689-94FDF72B9940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CFCC28-84FA-422B-823E-5D4E429311CD}">
      <dgm:prSet phldrT="[Text]" phldr="0"/>
      <dgm:spPr/>
      <dgm:t>
        <a:bodyPr/>
        <a:lstStyle/>
        <a:p>
          <a:pPr rtl="0"/>
          <a:r>
            <a:rPr lang="en-US">
              <a:solidFill>
                <a:srgbClr val="0E2622"/>
              </a:solidFill>
              <a:latin typeface="Calibri" panose="020F0502020204030204"/>
            </a:rPr>
            <a:t>Outcome</a:t>
          </a:r>
          <a:r>
            <a:rPr lang="en-US" b="0" i="0" u="none" strike="noStrike" cap="none" baseline="0" noProof="0">
              <a:solidFill>
                <a:srgbClr val="0E2622"/>
              </a:solidFill>
              <a:latin typeface="Calibri"/>
              <a:cs typeface="Calibri"/>
            </a:rPr>
            <a:t> Based</a:t>
          </a:r>
          <a:r>
            <a:rPr lang="en-US">
              <a:solidFill>
                <a:srgbClr val="0E2622"/>
              </a:solidFill>
              <a:latin typeface="Calibri" panose="020F0502020204030204"/>
            </a:rPr>
            <a:t> Math</a:t>
          </a:r>
          <a:endParaRPr lang="en-US">
            <a:solidFill>
              <a:srgbClr val="0E2622"/>
            </a:solidFill>
          </a:endParaRPr>
        </a:p>
      </dgm:t>
    </dgm:pt>
    <dgm:pt modelId="{18886CA4-F378-4AD8-8BCC-12FCB013D70D}" type="parTrans" cxnId="{9B24CB49-9959-4FE7-8D35-32A4933BCD90}">
      <dgm:prSet/>
      <dgm:spPr/>
      <dgm:t>
        <a:bodyPr/>
        <a:lstStyle/>
        <a:p>
          <a:endParaRPr lang="en-US"/>
        </a:p>
      </dgm:t>
    </dgm:pt>
    <dgm:pt modelId="{D4A9A85F-04B8-40C2-B092-9A574D7A8ECD}" type="sibTrans" cxnId="{9B24CB49-9959-4FE7-8D35-32A4933BCD90}">
      <dgm:prSet/>
      <dgm:spPr/>
      <dgm:t>
        <a:bodyPr/>
        <a:lstStyle/>
        <a:p>
          <a:endParaRPr lang="en-US"/>
        </a:p>
      </dgm:t>
    </dgm:pt>
    <dgm:pt modelId="{50B53491-54AA-41F5-A787-216423D2A484}">
      <dgm:prSet phldrT="[Text]" phldr="0"/>
      <dgm:spPr/>
      <dgm:t>
        <a:bodyPr/>
        <a:lstStyle/>
        <a:p>
          <a:pPr rtl="0"/>
          <a:r>
            <a:rPr lang="en-US">
              <a:latin typeface="Calibri" panose="020F0502020204030204"/>
            </a:rPr>
            <a:t>Student </a:t>
          </a:r>
          <a:r>
            <a:rPr lang="en-US" err="1">
              <a:latin typeface="Calibri" panose="020F0502020204030204"/>
            </a:rPr>
            <a:t>Centred</a:t>
          </a:r>
          <a:endParaRPr lang="en-US"/>
        </a:p>
      </dgm:t>
    </dgm:pt>
    <dgm:pt modelId="{7C33B469-EC60-42FD-A8A3-488309B26C41}" type="parTrans" cxnId="{1D652A73-8948-4045-AFAD-E59C642E2D1B}">
      <dgm:prSet/>
      <dgm:spPr/>
      <dgm:t>
        <a:bodyPr/>
        <a:lstStyle/>
        <a:p>
          <a:endParaRPr lang="en-US"/>
        </a:p>
      </dgm:t>
    </dgm:pt>
    <dgm:pt modelId="{930BC1AC-46F5-4EA6-A4FB-1BE796D62678}" type="sibTrans" cxnId="{1D652A73-8948-4045-AFAD-E59C642E2D1B}">
      <dgm:prSet/>
      <dgm:spPr/>
      <dgm:t>
        <a:bodyPr/>
        <a:lstStyle/>
        <a:p>
          <a:endParaRPr lang="en-US"/>
        </a:p>
      </dgm:t>
    </dgm:pt>
    <dgm:pt modelId="{D63B1087-A840-4FFC-93BC-6772F2A3A639}">
      <dgm:prSet phldrT="[Text]" phldr="0"/>
      <dgm:spPr/>
      <dgm:t>
        <a:bodyPr/>
        <a:lstStyle/>
        <a:p>
          <a:pPr rtl="0"/>
          <a:r>
            <a:rPr lang="en-US">
              <a:latin typeface="Calibri" panose="020F0502020204030204"/>
            </a:rPr>
            <a:t>Outcome focused</a:t>
          </a:r>
          <a:endParaRPr lang="en-US"/>
        </a:p>
      </dgm:t>
    </dgm:pt>
    <dgm:pt modelId="{CBE65DF0-EC22-477D-8762-81CB53914124}" type="parTrans" cxnId="{0C88E538-DB8D-4C1E-854C-97FF82863204}">
      <dgm:prSet/>
      <dgm:spPr/>
      <dgm:t>
        <a:bodyPr/>
        <a:lstStyle/>
        <a:p>
          <a:endParaRPr lang="en-US"/>
        </a:p>
      </dgm:t>
    </dgm:pt>
    <dgm:pt modelId="{8D71330E-1389-4CB6-956A-8A69AEFC04CC}" type="sibTrans" cxnId="{0C88E538-DB8D-4C1E-854C-97FF82863204}">
      <dgm:prSet/>
      <dgm:spPr/>
      <dgm:t>
        <a:bodyPr/>
        <a:lstStyle/>
        <a:p>
          <a:endParaRPr lang="en-US"/>
        </a:p>
      </dgm:t>
    </dgm:pt>
    <dgm:pt modelId="{C616EBED-886F-4C8F-B857-DE0B094A48BB}">
      <dgm:prSet phldrT="[Text]" phldr="0"/>
      <dgm:spPr/>
      <dgm:t>
        <a:bodyPr/>
        <a:lstStyle/>
        <a:p>
          <a:pPr rtl="0"/>
          <a:r>
            <a:rPr lang="en-US">
              <a:solidFill>
                <a:srgbClr val="0E2622"/>
              </a:solidFill>
              <a:latin typeface="Calibri" panose="020F0502020204030204"/>
            </a:rPr>
            <a:t>Reflection &amp; Assessment</a:t>
          </a:r>
          <a:endParaRPr lang="en-US">
            <a:solidFill>
              <a:srgbClr val="0E2622"/>
            </a:solidFill>
          </a:endParaRPr>
        </a:p>
      </dgm:t>
    </dgm:pt>
    <dgm:pt modelId="{99E7CF0E-DE62-4B55-87DD-9AB627F961D0}" type="parTrans" cxnId="{51C43887-ED3A-4FBD-8289-466FE7FCF7DC}">
      <dgm:prSet/>
      <dgm:spPr/>
      <dgm:t>
        <a:bodyPr/>
        <a:lstStyle/>
        <a:p>
          <a:endParaRPr lang="en-US"/>
        </a:p>
      </dgm:t>
    </dgm:pt>
    <dgm:pt modelId="{683CC457-A55C-47F7-B298-CFB826DEDE54}" type="sibTrans" cxnId="{51C43887-ED3A-4FBD-8289-466FE7FCF7DC}">
      <dgm:prSet/>
      <dgm:spPr/>
      <dgm:t>
        <a:bodyPr/>
        <a:lstStyle/>
        <a:p>
          <a:endParaRPr lang="en-US"/>
        </a:p>
      </dgm:t>
    </dgm:pt>
    <dgm:pt modelId="{C3DBD235-90B3-416D-86A4-1E3D188DD40F}">
      <dgm:prSet phldrT="[Text]" phldr="0"/>
      <dgm:spPr/>
      <dgm:t>
        <a:bodyPr/>
        <a:lstStyle/>
        <a:p>
          <a:pPr rtl="0"/>
          <a:r>
            <a:rPr lang="en-US">
              <a:latin typeface="Calibri" panose="020F0502020204030204"/>
            </a:rPr>
            <a:t>Exit slips for concepts or skill</a:t>
          </a:r>
          <a:endParaRPr lang="en-US"/>
        </a:p>
      </dgm:t>
    </dgm:pt>
    <dgm:pt modelId="{5BC97C24-20B0-4E2C-B778-BCAAE53B0751}" type="parTrans" cxnId="{9517FD7E-3BF9-407C-B526-8F56E48ADF11}">
      <dgm:prSet/>
      <dgm:spPr/>
      <dgm:t>
        <a:bodyPr/>
        <a:lstStyle/>
        <a:p>
          <a:endParaRPr lang="en-US"/>
        </a:p>
      </dgm:t>
    </dgm:pt>
    <dgm:pt modelId="{26E0FA70-7845-4F98-9B59-75A02FF5E7FF}" type="sibTrans" cxnId="{9517FD7E-3BF9-407C-B526-8F56E48ADF11}">
      <dgm:prSet/>
      <dgm:spPr/>
      <dgm:t>
        <a:bodyPr/>
        <a:lstStyle/>
        <a:p>
          <a:endParaRPr lang="en-US"/>
        </a:p>
      </dgm:t>
    </dgm:pt>
    <dgm:pt modelId="{1F67201E-5D5D-46D9-B154-19C10E6B6480}">
      <dgm:prSet phldrT="[Text]" phldr="0"/>
      <dgm:spPr/>
      <dgm:t>
        <a:bodyPr/>
        <a:lstStyle/>
        <a:p>
          <a:pPr rtl="0"/>
          <a:r>
            <a:rPr lang="en-US">
              <a:latin typeface="Calibri" panose="020F0502020204030204"/>
            </a:rPr>
            <a:t>Inform instruction</a:t>
          </a:r>
          <a:endParaRPr lang="en-US"/>
        </a:p>
      </dgm:t>
    </dgm:pt>
    <dgm:pt modelId="{070DCFA7-C895-4CCA-BE10-80A5F5844459}" type="parTrans" cxnId="{8E844D19-C0DE-4A2D-BFE4-360BC916DC0C}">
      <dgm:prSet/>
      <dgm:spPr/>
      <dgm:t>
        <a:bodyPr/>
        <a:lstStyle/>
        <a:p>
          <a:endParaRPr lang="en-US"/>
        </a:p>
      </dgm:t>
    </dgm:pt>
    <dgm:pt modelId="{CCCAC1A5-49E9-4861-B160-83B3B37FC799}" type="sibTrans" cxnId="{8E844D19-C0DE-4A2D-BFE4-360BC916DC0C}">
      <dgm:prSet/>
      <dgm:spPr/>
      <dgm:t>
        <a:bodyPr/>
        <a:lstStyle/>
        <a:p>
          <a:endParaRPr lang="en-US"/>
        </a:p>
      </dgm:t>
    </dgm:pt>
    <dgm:pt modelId="{611C9E90-35E0-477F-BFAA-278989378F3F}">
      <dgm:prSet phldr="0"/>
      <dgm:spPr/>
      <dgm:t>
        <a:bodyPr/>
        <a:lstStyle/>
        <a:p>
          <a:pPr rtl="0"/>
          <a:endParaRPr lang="en-US">
            <a:latin typeface="Calibri" panose="020F0502020204030204"/>
          </a:endParaRPr>
        </a:p>
      </dgm:t>
    </dgm:pt>
    <dgm:pt modelId="{AD7EB9C7-A9FF-4E11-BC97-A3523E54A3DB}" type="parTrans" cxnId="{1FB347D4-50AA-42EA-B904-AD78EC98B94E}">
      <dgm:prSet/>
      <dgm:spPr/>
      <dgm:t>
        <a:bodyPr/>
        <a:lstStyle/>
        <a:p>
          <a:endParaRPr lang="en-US"/>
        </a:p>
      </dgm:t>
    </dgm:pt>
    <dgm:pt modelId="{59A78CC1-FD32-4994-B4EC-3C0EF7A752B5}" type="sibTrans" cxnId="{1FB347D4-50AA-42EA-B904-AD78EC98B94E}">
      <dgm:prSet/>
      <dgm:spPr/>
      <dgm:t>
        <a:bodyPr/>
        <a:lstStyle/>
        <a:p>
          <a:endParaRPr lang="en-US"/>
        </a:p>
      </dgm:t>
    </dgm:pt>
    <dgm:pt modelId="{C53AEA5A-E9A4-4607-8610-18A4C4B2315C}">
      <dgm:prSet phldr="0"/>
      <dgm:spPr/>
      <dgm:t>
        <a:bodyPr/>
        <a:lstStyle/>
        <a:p>
          <a:pPr rtl="0"/>
          <a:r>
            <a:rPr lang="en-US">
              <a:latin typeface="Calibri" panose="020F0502020204030204"/>
            </a:rPr>
            <a:t>Encourage Metacognition</a:t>
          </a:r>
        </a:p>
      </dgm:t>
    </dgm:pt>
    <dgm:pt modelId="{5C9F77C3-BCD0-4118-9B99-AF1572D9608E}" type="parTrans" cxnId="{6029BD7B-3E4F-4B08-8031-57BE9F6F247A}">
      <dgm:prSet/>
      <dgm:spPr/>
      <dgm:t>
        <a:bodyPr/>
        <a:lstStyle/>
        <a:p>
          <a:endParaRPr lang="en-US"/>
        </a:p>
      </dgm:t>
    </dgm:pt>
    <dgm:pt modelId="{070EA037-94CC-4C95-AD19-C8C370A8278E}" type="sibTrans" cxnId="{6029BD7B-3E4F-4B08-8031-57BE9F6F247A}">
      <dgm:prSet/>
      <dgm:spPr/>
      <dgm:t>
        <a:bodyPr/>
        <a:lstStyle/>
        <a:p>
          <a:endParaRPr lang="en-US"/>
        </a:p>
      </dgm:t>
    </dgm:pt>
    <dgm:pt modelId="{DE063CC4-1BF9-4026-89E8-68DDC3EF17A8}">
      <dgm:prSet phldr="0"/>
      <dgm:spPr/>
      <dgm:t>
        <a:bodyPr/>
        <a:lstStyle/>
        <a:p>
          <a:pPr rtl="0"/>
          <a:r>
            <a:rPr lang="en-US">
              <a:latin typeface="Calibri" panose="020F0502020204030204"/>
            </a:rPr>
            <a:t>Opportunities for surface, deep and transfer learning</a:t>
          </a:r>
        </a:p>
      </dgm:t>
    </dgm:pt>
    <dgm:pt modelId="{1C77868C-327A-4719-8990-81B4BA888C2A}" type="parTrans" cxnId="{3843D3C7-F4B1-46EA-89EE-DDF47EDF86D5}">
      <dgm:prSet/>
      <dgm:spPr/>
      <dgm:t>
        <a:bodyPr/>
        <a:lstStyle/>
        <a:p>
          <a:endParaRPr lang="en-US"/>
        </a:p>
      </dgm:t>
    </dgm:pt>
    <dgm:pt modelId="{5A79E413-0665-4213-8F54-3BFA15C44E56}" type="sibTrans" cxnId="{3843D3C7-F4B1-46EA-89EE-DDF47EDF86D5}">
      <dgm:prSet/>
      <dgm:spPr/>
      <dgm:t>
        <a:bodyPr/>
        <a:lstStyle/>
        <a:p>
          <a:endParaRPr lang="en-US"/>
        </a:p>
      </dgm:t>
    </dgm:pt>
    <dgm:pt modelId="{A0E4D35D-509E-4338-B616-1E089ABC62EE}" type="pres">
      <dgm:prSet presAssocID="{DCC8366E-A728-422D-B689-94FDF72B994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59F85C7-AF32-41E4-AE1B-2F0FA694ACBD}" type="pres">
      <dgm:prSet presAssocID="{9BCFCC28-84FA-422B-823E-5D4E429311CD}" presName="composite" presStyleCnt="0"/>
      <dgm:spPr/>
    </dgm:pt>
    <dgm:pt modelId="{100EC1DA-EE6C-4720-B7DF-A07AFA700753}" type="pres">
      <dgm:prSet presAssocID="{9BCFCC28-84FA-422B-823E-5D4E429311CD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528E43-2118-4EE4-9FC6-96B3D52FCFC6}" type="pres">
      <dgm:prSet presAssocID="{9BCFCC28-84FA-422B-823E-5D4E429311CD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84E50B-337D-4818-AB96-A9DBC18B52F3}" type="pres">
      <dgm:prSet presAssocID="{D4A9A85F-04B8-40C2-B092-9A574D7A8ECD}" presName="sp" presStyleCnt="0"/>
      <dgm:spPr/>
    </dgm:pt>
    <dgm:pt modelId="{277460BD-A12F-4768-B715-5EFD8FDF1BDF}" type="pres">
      <dgm:prSet presAssocID="{C616EBED-886F-4C8F-B857-DE0B094A48BB}" presName="composite" presStyleCnt="0"/>
      <dgm:spPr/>
    </dgm:pt>
    <dgm:pt modelId="{B16D1FD3-B74B-4E0C-8AED-C94EDEDFC859}" type="pres">
      <dgm:prSet presAssocID="{C616EBED-886F-4C8F-B857-DE0B094A48BB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1F2867-8E7D-48D0-8851-F651B900A72B}" type="pres">
      <dgm:prSet presAssocID="{C616EBED-886F-4C8F-B857-DE0B094A48BB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5B9EBAC-9CF7-4E17-B41C-B93D51A64E13}" type="presOf" srcId="{1F67201E-5D5D-46D9-B154-19C10E6B6480}" destId="{A31F2867-8E7D-48D0-8851-F651B900A72B}" srcOrd="0" destOrd="1" presId="urn:microsoft.com/office/officeart/2005/8/layout/chevron2"/>
    <dgm:cxn modelId="{3843D3C7-F4B1-46EA-89EE-DDF47EDF86D5}" srcId="{9BCFCC28-84FA-422B-823E-5D4E429311CD}" destId="{DE063CC4-1BF9-4026-89E8-68DDC3EF17A8}" srcOrd="2" destOrd="0" parTransId="{1C77868C-327A-4719-8990-81B4BA888C2A}" sibTransId="{5A79E413-0665-4213-8F54-3BFA15C44E56}"/>
    <dgm:cxn modelId="{9517FD7E-3BF9-407C-B526-8F56E48ADF11}" srcId="{C616EBED-886F-4C8F-B857-DE0B094A48BB}" destId="{C3DBD235-90B3-416D-86A4-1E3D188DD40F}" srcOrd="0" destOrd="0" parTransId="{5BC97C24-20B0-4E2C-B778-BCAAE53B0751}" sibTransId="{26E0FA70-7845-4F98-9B59-75A02FF5E7FF}"/>
    <dgm:cxn modelId="{1FB347D4-50AA-42EA-B904-AD78EC98B94E}" srcId="{C616EBED-886F-4C8F-B857-DE0B094A48BB}" destId="{611C9E90-35E0-477F-BFAA-278989378F3F}" srcOrd="3" destOrd="0" parTransId="{AD7EB9C7-A9FF-4E11-BC97-A3523E54A3DB}" sibTransId="{59A78CC1-FD32-4994-B4EC-3C0EF7A752B5}"/>
    <dgm:cxn modelId="{E8061D9E-0F20-4DD3-B56B-0E0435683D75}" type="presOf" srcId="{611C9E90-35E0-477F-BFAA-278989378F3F}" destId="{A31F2867-8E7D-48D0-8851-F651B900A72B}" srcOrd="0" destOrd="3" presId="urn:microsoft.com/office/officeart/2005/8/layout/chevron2"/>
    <dgm:cxn modelId="{B7AF543A-18C4-43DF-9B9C-901D9FC1304B}" type="presOf" srcId="{9BCFCC28-84FA-422B-823E-5D4E429311CD}" destId="{100EC1DA-EE6C-4720-B7DF-A07AFA700753}" srcOrd="0" destOrd="0" presId="urn:microsoft.com/office/officeart/2005/8/layout/chevron2"/>
    <dgm:cxn modelId="{EA38CD71-9781-4702-A9B5-397488E38160}" type="presOf" srcId="{D63B1087-A840-4FFC-93BC-6772F2A3A639}" destId="{DB528E43-2118-4EE4-9FC6-96B3D52FCFC6}" srcOrd="0" destOrd="1" presId="urn:microsoft.com/office/officeart/2005/8/layout/chevron2"/>
    <dgm:cxn modelId="{5BC3E3BD-2366-4497-A4DB-3319F98271E0}" type="presOf" srcId="{C3DBD235-90B3-416D-86A4-1E3D188DD40F}" destId="{A31F2867-8E7D-48D0-8851-F651B900A72B}" srcOrd="0" destOrd="0" presId="urn:microsoft.com/office/officeart/2005/8/layout/chevron2"/>
    <dgm:cxn modelId="{0A1C17D7-0992-4E41-B444-DCBBE945211E}" type="presOf" srcId="{C616EBED-886F-4C8F-B857-DE0B094A48BB}" destId="{B16D1FD3-B74B-4E0C-8AED-C94EDEDFC859}" srcOrd="0" destOrd="0" presId="urn:microsoft.com/office/officeart/2005/8/layout/chevron2"/>
    <dgm:cxn modelId="{6029BD7B-3E4F-4B08-8031-57BE9F6F247A}" srcId="{C616EBED-886F-4C8F-B857-DE0B094A48BB}" destId="{C53AEA5A-E9A4-4607-8610-18A4C4B2315C}" srcOrd="2" destOrd="0" parTransId="{5C9F77C3-BCD0-4118-9B99-AF1572D9608E}" sibTransId="{070EA037-94CC-4C95-AD19-C8C370A8278E}"/>
    <dgm:cxn modelId="{51C43887-ED3A-4FBD-8289-466FE7FCF7DC}" srcId="{DCC8366E-A728-422D-B689-94FDF72B9940}" destId="{C616EBED-886F-4C8F-B857-DE0B094A48BB}" srcOrd="1" destOrd="0" parTransId="{99E7CF0E-DE62-4B55-87DD-9AB627F961D0}" sibTransId="{683CC457-A55C-47F7-B298-CFB826DEDE54}"/>
    <dgm:cxn modelId="{A2FFB9EC-FE29-43C2-88A1-AAF6FDD269A9}" type="presOf" srcId="{DE063CC4-1BF9-4026-89E8-68DDC3EF17A8}" destId="{DB528E43-2118-4EE4-9FC6-96B3D52FCFC6}" srcOrd="0" destOrd="2" presId="urn:microsoft.com/office/officeart/2005/8/layout/chevron2"/>
    <dgm:cxn modelId="{1D652A73-8948-4045-AFAD-E59C642E2D1B}" srcId="{9BCFCC28-84FA-422B-823E-5D4E429311CD}" destId="{50B53491-54AA-41F5-A787-216423D2A484}" srcOrd="0" destOrd="0" parTransId="{7C33B469-EC60-42FD-A8A3-488309B26C41}" sibTransId="{930BC1AC-46F5-4EA6-A4FB-1BE796D62678}"/>
    <dgm:cxn modelId="{1725B5A8-6CFD-440E-954B-AF9A67EC68CE}" type="presOf" srcId="{C53AEA5A-E9A4-4607-8610-18A4C4B2315C}" destId="{A31F2867-8E7D-48D0-8851-F651B900A72B}" srcOrd="0" destOrd="2" presId="urn:microsoft.com/office/officeart/2005/8/layout/chevron2"/>
    <dgm:cxn modelId="{AF353D3D-6124-4A9D-ADE2-D40A7EE08A3A}" type="presOf" srcId="{DCC8366E-A728-422D-B689-94FDF72B9940}" destId="{A0E4D35D-509E-4338-B616-1E089ABC62EE}" srcOrd="0" destOrd="0" presId="urn:microsoft.com/office/officeart/2005/8/layout/chevron2"/>
    <dgm:cxn modelId="{AE29ECF3-AE83-43D2-AC92-F9E939235ECB}" type="presOf" srcId="{50B53491-54AA-41F5-A787-216423D2A484}" destId="{DB528E43-2118-4EE4-9FC6-96B3D52FCFC6}" srcOrd="0" destOrd="0" presId="urn:microsoft.com/office/officeart/2005/8/layout/chevron2"/>
    <dgm:cxn modelId="{9B24CB49-9959-4FE7-8D35-32A4933BCD90}" srcId="{DCC8366E-A728-422D-B689-94FDF72B9940}" destId="{9BCFCC28-84FA-422B-823E-5D4E429311CD}" srcOrd="0" destOrd="0" parTransId="{18886CA4-F378-4AD8-8BCC-12FCB013D70D}" sibTransId="{D4A9A85F-04B8-40C2-B092-9A574D7A8ECD}"/>
    <dgm:cxn modelId="{8E844D19-C0DE-4A2D-BFE4-360BC916DC0C}" srcId="{C616EBED-886F-4C8F-B857-DE0B094A48BB}" destId="{1F67201E-5D5D-46D9-B154-19C10E6B6480}" srcOrd="1" destOrd="0" parTransId="{070DCFA7-C895-4CCA-BE10-80A5F5844459}" sibTransId="{CCCAC1A5-49E9-4861-B160-83B3B37FC799}"/>
    <dgm:cxn modelId="{0C88E538-DB8D-4C1E-854C-97FF82863204}" srcId="{9BCFCC28-84FA-422B-823E-5D4E429311CD}" destId="{D63B1087-A840-4FFC-93BC-6772F2A3A639}" srcOrd="1" destOrd="0" parTransId="{CBE65DF0-EC22-477D-8762-81CB53914124}" sibTransId="{8D71330E-1389-4CB6-956A-8A69AEFC04CC}"/>
    <dgm:cxn modelId="{C572DEDF-0CD1-4254-946F-C3575281FC43}" type="presParOf" srcId="{A0E4D35D-509E-4338-B616-1E089ABC62EE}" destId="{D59F85C7-AF32-41E4-AE1B-2F0FA694ACBD}" srcOrd="0" destOrd="0" presId="urn:microsoft.com/office/officeart/2005/8/layout/chevron2"/>
    <dgm:cxn modelId="{8C243A9C-BB0E-4CF8-8AA1-CE4A23E3B5C0}" type="presParOf" srcId="{D59F85C7-AF32-41E4-AE1B-2F0FA694ACBD}" destId="{100EC1DA-EE6C-4720-B7DF-A07AFA700753}" srcOrd="0" destOrd="0" presId="urn:microsoft.com/office/officeart/2005/8/layout/chevron2"/>
    <dgm:cxn modelId="{266FAB4F-AFCB-456B-AB15-94C89DB0FB5E}" type="presParOf" srcId="{D59F85C7-AF32-41E4-AE1B-2F0FA694ACBD}" destId="{DB528E43-2118-4EE4-9FC6-96B3D52FCFC6}" srcOrd="1" destOrd="0" presId="urn:microsoft.com/office/officeart/2005/8/layout/chevron2"/>
    <dgm:cxn modelId="{74B0B5C9-FE26-45C5-A90F-BF1264DDF7F4}" type="presParOf" srcId="{A0E4D35D-509E-4338-B616-1E089ABC62EE}" destId="{A184E50B-337D-4818-AB96-A9DBC18B52F3}" srcOrd="1" destOrd="0" presId="urn:microsoft.com/office/officeart/2005/8/layout/chevron2"/>
    <dgm:cxn modelId="{C31A1ADA-8893-443E-A115-E8336F8C66CB}" type="presParOf" srcId="{A0E4D35D-509E-4338-B616-1E089ABC62EE}" destId="{277460BD-A12F-4768-B715-5EFD8FDF1BDF}" srcOrd="2" destOrd="0" presId="urn:microsoft.com/office/officeart/2005/8/layout/chevron2"/>
    <dgm:cxn modelId="{0B439A21-A95B-4E30-907C-B382ED838CB5}" type="presParOf" srcId="{277460BD-A12F-4768-B715-5EFD8FDF1BDF}" destId="{B16D1FD3-B74B-4E0C-8AED-C94EDEDFC859}" srcOrd="0" destOrd="0" presId="urn:microsoft.com/office/officeart/2005/8/layout/chevron2"/>
    <dgm:cxn modelId="{DFB07E76-B3A4-4331-93D1-F54B70DBECEB}" type="presParOf" srcId="{277460BD-A12F-4768-B715-5EFD8FDF1BDF}" destId="{A31F2867-8E7D-48D0-8851-F651B900A72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F36D88-59B1-4197-A6B4-66BBA62915DD}">
      <dsp:nvSpPr>
        <dsp:cNvPr id="0" name=""/>
        <dsp:cNvSpPr/>
      </dsp:nvSpPr>
      <dsp:spPr>
        <a:xfrm rot="5400000">
          <a:off x="-218483" y="218505"/>
          <a:ext cx="1456553" cy="10195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>
              <a:solidFill>
                <a:srgbClr val="010000"/>
              </a:solidFill>
              <a:latin typeface="Calibri" panose="020F0502020204030204"/>
            </a:rPr>
            <a:t>Warm up</a:t>
          </a:r>
          <a:endParaRPr lang="en-US" sz="1400" b="0" i="0" u="none" strike="noStrike" kern="1200" cap="none" baseline="0" noProof="0">
            <a:solidFill>
              <a:srgbClr val="010000"/>
            </a:solidFill>
            <a:latin typeface="Calibri" panose="020F0502020204030204"/>
            <a:cs typeface="Calibri"/>
          </a:endParaRPr>
        </a:p>
      </dsp:txBody>
      <dsp:txXfrm rot="-5400000">
        <a:off x="1" y="509816"/>
        <a:ext cx="1019587" cy="436966"/>
      </dsp:txXfrm>
    </dsp:sp>
    <dsp:sp modelId="{AF78CB60-B9BE-4B1C-BC01-36B7529D9904}">
      <dsp:nvSpPr>
        <dsp:cNvPr id="0" name=""/>
        <dsp:cNvSpPr/>
      </dsp:nvSpPr>
      <dsp:spPr>
        <a:xfrm rot="5400000">
          <a:off x="2365439" y="-1345829"/>
          <a:ext cx="946759" cy="36384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>
              <a:latin typeface="Calibri" panose="020F0502020204030204"/>
            </a:rPr>
            <a:t>Mixed Practice</a:t>
          </a:r>
          <a:endParaRPr lang="en-US" sz="1700" kern="120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>
              <a:latin typeface="Calibri" panose="020F0502020204030204"/>
            </a:rPr>
            <a:t>Cumulative Review</a:t>
          </a:r>
          <a:endParaRPr lang="en-US" sz="1700" kern="1200"/>
        </a:p>
      </dsp:txBody>
      <dsp:txXfrm rot="-5400000">
        <a:off x="1019588" y="46239"/>
        <a:ext cx="3592246" cy="854325"/>
      </dsp:txXfrm>
    </dsp:sp>
    <dsp:sp modelId="{AE14C02B-0038-4F94-893E-CC1BCB7C0D1B}">
      <dsp:nvSpPr>
        <dsp:cNvPr id="0" name=""/>
        <dsp:cNvSpPr/>
      </dsp:nvSpPr>
      <dsp:spPr>
        <a:xfrm rot="5400000">
          <a:off x="-218483" y="1478887"/>
          <a:ext cx="1456553" cy="10195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>
              <a:solidFill>
                <a:schemeClr val="tx2"/>
              </a:solidFill>
              <a:latin typeface="Calibri" panose="020F0502020204030204"/>
            </a:rPr>
            <a:t>Mental Math</a:t>
          </a:r>
          <a:endParaRPr lang="en-US" sz="1400" kern="1200">
            <a:solidFill>
              <a:schemeClr val="tx2"/>
            </a:solidFill>
          </a:endParaRPr>
        </a:p>
      </dsp:txBody>
      <dsp:txXfrm rot="-5400000">
        <a:off x="1" y="1770198"/>
        <a:ext cx="1019587" cy="436966"/>
      </dsp:txXfrm>
    </dsp:sp>
    <dsp:sp modelId="{28B9A113-588B-4AE1-9A72-85EC60D7CB5D}">
      <dsp:nvSpPr>
        <dsp:cNvPr id="0" name=""/>
        <dsp:cNvSpPr/>
      </dsp:nvSpPr>
      <dsp:spPr>
        <a:xfrm rot="5400000">
          <a:off x="2365439" y="-85447"/>
          <a:ext cx="946759" cy="36384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>
              <a:latin typeface="Calibri" panose="020F0502020204030204"/>
            </a:rPr>
            <a:t>Games</a:t>
          </a:r>
          <a:endParaRPr lang="en-US" sz="1700" kern="120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>
              <a:latin typeface="Calibri" panose="020F0502020204030204"/>
            </a:rPr>
            <a:t>Number Talks</a:t>
          </a:r>
          <a:endParaRPr lang="en-US" sz="1700" kern="1200"/>
        </a:p>
      </dsp:txBody>
      <dsp:txXfrm rot="-5400000">
        <a:off x="1019588" y="1306621"/>
        <a:ext cx="3592246" cy="854325"/>
      </dsp:txXfrm>
    </dsp:sp>
    <dsp:sp modelId="{7430A0C2-C09F-43B5-AB2C-9E0A0E621984}">
      <dsp:nvSpPr>
        <dsp:cNvPr id="0" name=""/>
        <dsp:cNvSpPr/>
      </dsp:nvSpPr>
      <dsp:spPr>
        <a:xfrm rot="5400000">
          <a:off x="-218483" y="2739268"/>
          <a:ext cx="1456553" cy="10195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>
              <a:solidFill>
                <a:schemeClr val="tx2"/>
              </a:solidFill>
              <a:latin typeface="Calibri" panose="020F0502020204030204"/>
            </a:rPr>
            <a:t>New Concept</a:t>
          </a:r>
          <a:endParaRPr lang="en-US" sz="1400" kern="1200">
            <a:solidFill>
              <a:schemeClr val="tx2"/>
            </a:solidFill>
          </a:endParaRPr>
        </a:p>
      </dsp:txBody>
      <dsp:txXfrm rot="-5400000">
        <a:off x="1" y="3030579"/>
        <a:ext cx="1019587" cy="436966"/>
      </dsp:txXfrm>
    </dsp:sp>
    <dsp:sp modelId="{845F035A-140B-4376-8AF0-59E5561C4528}">
      <dsp:nvSpPr>
        <dsp:cNvPr id="0" name=""/>
        <dsp:cNvSpPr/>
      </dsp:nvSpPr>
      <dsp:spPr>
        <a:xfrm rot="5400000">
          <a:off x="2365439" y="1174933"/>
          <a:ext cx="946759" cy="36384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>
              <a:latin typeface="Calibri" panose="020F0502020204030204"/>
            </a:rPr>
            <a:t>New</a:t>
          </a: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>
              <a:latin typeface="Calibri" panose="020F0502020204030204"/>
            </a:rPr>
            <a:t>Reinforcement</a:t>
          </a:r>
          <a:endParaRPr lang="en-US" sz="1700" kern="120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>
              <a:latin typeface="Calibri" panose="020F0502020204030204"/>
            </a:rPr>
            <a:t>Full group or small group</a:t>
          </a:r>
        </a:p>
      </dsp:txBody>
      <dsp:txXfrm rot="-5400000">
        <a:off x="1019588" y="2567002"/>
        <a:ext cx="3592246" cy="85432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CDAEA-DE2A-49AA-81EE-753D6875F17E}">
      <dsp:nvSpPr>
        <dsp:cNvPr id="0" name=""/>
        <dsp:cNvSpPr/>
      </dsp:nvSpPr>
      <dsp:spPr>
        <a:xfrm>
          <a:off x="628135" y="1135"/>
          <a:ext cx="2124967" cy="12749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>
              <a:solidFill>
                <a:schemeClr val="tx2"/>
              </a:solidFill>
              <a:latin typeface="Calibri" panose="020F0502020204030204"/>
            </a:rPr>
            <a:t>Warm</a:t>
          </a:r>
          <a:r>
            <a:rPr lang="en-US" sz="2600" b="0" i="0" u="none" strike="noStrike" kern="1200" cap="none" baseline="0" noProof="0">
              <a:solidFill>
                <a:schemeClr val="tx2"/>
              </a:solidFill>
              <a:latin typeface="Calibri"/>
              <a:cs typeface="Calibri"/>
            </a:rPr>
            <a:t> Ups</a:t>
          </a:r>
          <a:endParaRPr lang="en-US" sz="2600" kern="1200">
            <a:solidFill>
              <a:schemeClr val="tx2"/>
            </a:solidFill>
          </a:endParaRPr>
        </a:p>
      </dsp:txBody>
      <dsp:txXfrm>
        <a:off x="628135" y="1135"/>
        <a:ext cx="2124967" cy="1274980"/>
      </dsp:txXfrm>
    </dsp:sp>
    <dsp:sp modelId="{8A3DA15D-28A4-40D4-AD6A-FC9B1B272622}">
      <dsp:nvSpPr>
        <dsp:cNvPr id="0" name=""/>
        <dsp:cNvSpPr/>
      </dsp:nvSpPr>
      <dsp:spPr>
        <a:xfrm>
          <a:off x="2965599" y="1135"/>
          <a:ext cx="2124967" cy="12749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>
              <a:solidFill>
                <a:schemeClr val="tx2"/>
              </a:solidFill>
              <a:latin typeface="Calibri" panose="020F0502020204030204"/>
            </a:rPr>
            <a:t>Number Talks</a:t>
          </a:r>
          <a:endParaRPr lang="en-US" sz="2600" kern="1200">
            <a:solidFill>
              <a:schemeClr val="tx2"/>
            </a:solidFill>
          </a:endParaRPr>
        </a:p>
      </dsp:txBody>
      <dsp:txXfrm>
        <a:off x="2965599" y="1135"/>
        <a:ext cx="2124967" cy="1274980"/>
      </dsp:txXfrm>
    </dsp:sp>
    <dsp:sp modelId="{207C563E-4219-4E27-83B3-D3914814017B}">
      <dsp:nvSpPr>
        <dsp:cNvPr id="0" name=""/>
        <dsp:cNvSpPr/>
      </dsp:nvSpPr>
      <dsp:spPr>
        <a:xfrm>
          <a:off x="628135" y="1488612"/>
          <a:ext cx="2124967" cy="12749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>
              <a:solidFill>
                <a:schemeClr val="tx2"/>
              </a:solidFill>
              <a:latin typeface="Calibri" panose="020F0502020204030204"/>
            </a:rPr>
            <a:t>Cumulative Mixed Reviews/</a:t>
          </a:r>
        </a:p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>
              <a:solidFill>
                <a:schemeClr val="tx2"/>
              </a:solidFill>
              <a:latin typeface="Calibri" panose="020F0502020204030204"/>
            </a:rPr>
            <a:t>Assessments</a:t>
          </a:r>
          <a:endParaRPr lang="en-US" sz="2100" kern="1200">
            <a:solidFill>
              <a:schemeClr val="tx2"/>
            </a:solidFill>
          </a:endParaRPr>
        </a:p>
      </dsp:txBody>
      <dsp:txXfrm>
        <a:off x="628135" y="1488612"/>
        <a:ext cx="2124967" cy="1274980"/>
      </dsp:txXfrm>
    </dsp:sp>
    <dsp:sp modelId="{2DBBC1FD-3E33-49B1-B0FE-F7B55EFB08BE}">
      <dsp:nvSpPr>
        <dsp:cNvPr id="0" name=""/>
        <dsp:cNvSpPr/>
      </dsp:nvSpPr>
      <dsp:spPr>
        <a:xfrm>
          <a:off x="2965599" y="1488612"/>
          <a:ext cx="2124967" cy="12749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>
              <a:solidFill>
                <a:schemeClr val="tx2"/>
              </a:solidFill>
              <a:latin typeface="Calibri" panose="020F0502020204030204"/>
            </a:rPr>
            <a:t>New Instruction (or small group)</a:t>
          </a:r>
          <a:endParaRPr lang="en-US" sz="2300" kern="1200">
            <a:solidFill>
              <a:schemeClr val="tx2"/>
            </a:solidFill>
          </a:endParaRPr>
        </a:p>
      </dsp:txBody>
      <dsp:txXfrm>
        <a:off x="2965599" y="1488612"/>
        <a:ext cx="2124967" cy="1274980"/>
      </dsp:txXfrm>
    </dsp:sp>
    <dsp:sp modelId="{9FD8B68F-0690-401A-9025-588202128FAC}">
      <dsp:nvSpPr>
        <dsp:cNvPr id="0" name=""/>
        <dsp:cNvSpPr/>
      </dsp:nvSpPr>
      <dsp:spPr>
        <a:xfrm>
          <a:off x="628135" y="2976089"/>
          <a:ext cx="2124967" cy="12749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>
              <a:solidFill>
                <a:schemeClr val="tx2"/>
              </a:solidFill>
              <a:latin typeface="Calibri" panose="020F0502020204030204"/>
            </a:rPr>
            <a:t>Problem of the week discussion (or small group)</a:t>
          </a:r>
          <a:endParaRPr lang="en-US" sz="2300" kern="1200">
            <a:solidFill>
              <a:schemeClr val="tx2"/>
            </a:solidFill>
          </a:endParaRPr>
        </a:p>
      </dsp:txBody>
      <dsp:txXfrm>
        <a:off x="628135" y="2976089"/>
        <a:ext cx="2124967" cy="1274980"/>
      </dsp:txXfrm>
    </dsp:sp>
    <dsp:sp modelId="{A80F6392-016B-4595-A1CD-5AF6DA07C255}">
      <dsp:nvSpPr>
        <dsp:cNvPr id="0" name=""/>
        <dsp:cNvSpPr/>
      </dsp:nvSpPr>
      <dsp:spPr>
        <a:xfrm>
          <a:off x="2965599" y="2976089"/>
          <a:ext cx="2124967" cy="12749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>
              <a:solidFill>
                <a:schemeClr val="tx2"/>
              </a:solidFill>
              <a:latin typeface="Calibri" panose="020F0502020204030204"/>
            </a:rPr>
            <a:t>Reflection/Exit Slips</a:t>
          </a:r>
        </a:p>
      </dsp:txBody>
      <dsp:txXfrm>
        <a:off x="2965599" y="2976089"/>
        <a:ext cx="2124967" cy="127498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CDAEA-DE2A-49AA-81EE-753D6875F17E}">
      <dsp:nvSpPr>
        <dsp:cNvPr id="0" name=""/>
        <dsp:cNvSpPr/>
      </dsp:nvSpPr>
      <dsp:spPr>
        <a:xfrm>
          <a:off x="158875" y="50114"/>
          <a:ext cx="2182146" cy="12098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u="none" strike="noStrike" kern="1200" cap="none" baseline="0" noProof="0">
              <a:solidFill>
                <a:schemeClr val="tx2"/>
              </a:solidFill>
              <a:latin typeface="Calibri"/>
              <a:cs typeface="Calibri"/>
            </a:rPr>
            <a:t>Complete outcome activities</a:t>
          </a:r>
        </a:p>
      </dsp:txBody>
      <dsp:txXfrm>
        <a:off x="158875" y="50114"/>
        <a:ext cx="2182146" cy="1209860"/>
      </dsp:txXfrm>
    </dsp:sp>
    <dsp:sp modelId="{0BAE96DA-8ED1-454C-9BB6-90E94DAAF94B}">
      <dsp:nvSpPr>
        <dsp:cNvPr id="0" name=""/>
        <dsp:cNvSpPr/>
      </dsp:nvSpPr>
      <dsp:spPr>
        <a:xfrm>
          <a:off x="2559236" y="400"/>
          <a:ext cx="2182146" cy="13092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>
              <a:solidFill>
                <a:schemeClr val="tx2"/>
              </a:solidFill>
              <a:latin typeface="Calibri" panose="020F0502020204030204"/>
            </a:rPr>
            <a:t>Problem of the week work</a:t>
          </a:r>
        </a:p>
      </dsp:txBody>
      <dsp:txXfrm>
        <a:off x="2559236" y="400"/>
        <a:ext cx="2182146" cy="1309287"/>
      </dsp:txXfrm>
    </dsp:sp>
    <dsp:sp modelId="{207C563E-4219-4E27-83B3-D3914814017B}">
      <dsp:nvSpPr>
        <dsp:cNvPr id="0" name=""/>
        <dsp:cNvSpPr/>
      </dsp:nvSpPr>
      <dsp:spPr>
        <a:xfrm>
          <a:off x="158875" y="1527903"/>
          <a:ext cx="2182146" cy="13092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>
              <a:solidFill>
                <a:schemeClr val="tx2"/>
              </a:solidFill>
              <a:latin typeface="Calibri" panose="020F0502020204030204"/>
            </a:rPr>
            <a:t>Collaborate on tasks/activities</a:t>
          </a:r>
          <a:endParaRPr lang="en-US" sz="2400" kern="1200">
            <a:solidFill>
              <a:schemeClr val="tx2"/>
            </a:solidFill>
          </a:endParaRPr>
        </a:p>
      </dsp:txBody>
      <dsp:txXfrm>
        <a:off x="158875" y="1527903"/>
        <a:ext cx="2182146" cy="1309287"/>
      </dsp:txXfrm>
    </dsp:sp>
    <dsp:sp modelId="{CA9FC792-D4AB-4750-8545-FDEA6262FC52}">
      <dsp:nvSpPr>
        <dsp:cNvPr id="0" name=""/>
        <dsp:cNvSpPr/>
      </dsp:nvSpPr>
      <dsp:spPr>
        <a:xfrm>
          <a:off x="2559236" y="1527903"/>
          <a:ext cx="2182146" cy="13092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>
              <a:solidFill>
                <a:schemeClr val="tx2"/>
              </a:solidFill>
              <a:latin typeface="Calibri" panose="020F0502020204030204"/>
            </a:rPr>
            <a:t>Peer tutoring</a:t>
          </a:r>
        </a:p>
      </dsp:txBody>
      <dsp:txXfrm>
        <a:off x="2559236" y="1527903"/>
        <a:ext cx="2182146" cy="1309287"/>
      </dsp:txXfrm>
    </dsp:sp>
    <dsp:sp modelId="{06EC39F7-B8FB-4A5B-B602-F1007DD4C36A}">
      <dsp:nvSpPr>
        <dsp:cNvPr id="0" name=""/>
        <dsp:cNvSpPr/>
      </dsp:nvSpPr>
      <dsp:spPr>
        <a:xfrm>
          <a:off x="158875" y="3055406"/>
          <a:ext cx="2182146" cy="13092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>
              <a:solidFill>
                <a:schemeClr val="tx2"/>
              </a:solidFill>
              <a:latin typeface="Calibri" panose="020F0502020204030204"/>
            </a:rPr>
            <a:t>Reteaching (small group)</a:t>
          </a:r>
        </a:p>
      </dsp:txBody>
      <dsp:txXfrm>
        <a:off x="158875" y="3055406"/>
        <a:ext cx="2182146" cy="1309287"/>
      </dsp:txXfrm>
    </dsp:sp>
    <dsp:sp modelId="{B88F5534-9BD7-46FC-AD38-B4EE3AAC7D4D}">
      <dsp:nvSpPr>
        <dsp:cNvPr id="0" name=""/>
        <dsp:cNvSpPr/>
      </dsp:nvSpPr>
      <dsp:spPr>
        <a:xfrm>
          <a:off x="2559236" y="3055406"/>
          <a:ext cx="2182146" cy="13092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>
              <a:solidFill>
                <a:schemeClr val="tx2"/>
              </a:solidFill>
              <a:latin typeface="Calibri" panose="020F0502020204030204"/>
            </a:rPr>
            <a:t>New Instruction (small group)</a:t>
          </a:r>
        </a:p>
      </dsp:txBody>
      <dsp:txXfrm>
        <a:off x="2559236" y="3055406"/>
        <a:ext cx="2182146" cy="130928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302F07-D6A9-46A5-9807-EBF6C9F5B2DD}">
      <dsp:nvSpPr>
        <dsp:cNvPr id="0" name=""/>
        <dsp:cNvSpPr/>
      </dsp:nvSpPr>
      <dsp:spPr>
        <a:xfrm rot="16200000">
          <a:off x="-853402" y="854037"/>
          <a:ext cx="3986213" cy="2278137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0" rIns="151294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Task  1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/>
            <a:t>Create a diagram to explain where outcome based math fits into </a:t>
          </a:r>
          <a:r>
            <a:rPr lang="en-US" sz="1900" kern="1200" err="1"/>
            <a:t>PeBL</a:t>
          </a:r>
          <a:r>
            <a:rPr lang="en-US" sz="1900" kern="1200"/>
            <a:t>.</a:t>
          </a:r>
        </a:p>
      </dsp:txBody>
      <dsp:txXfrm rot="5400000">
        <a:off x="636" y="797242"/>
        <a:ext cx="2278137" cy="2391727"/>
      </dsp:txXfrm>
    </dsp:sp>
    <dsp:sp modelId="{DAD9059A-916A-4916-A2A8-B42491568DD3}">
      <dsp:nvSpPr>
        <dsp:cNvPr id="0" name=""/>
        <dsp:cNvSpPr/>
      </dsp:nvSpPr>
      <dsp:spPr>
        <a:xfrm rot="16200000">
          <a:off x="1597281" y="854037"/>
          <a:ext cx="3986213" cy="2278137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0" rIns="151294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Task 2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/>
            <a:t>Make a short advertisement to promote outcome based math.</a:t>
          </a:r>
          <a:r>
            <a:rPr lang="en-US" sz="1900" kern="1200">
              <a:latin typeface="Calibri" panose="020F0502020204030204"/>
            </a:rPr>
            <a:t> </a:t>
          </a:r>
          <a:endParaRPr lang="en-US" sz="1900" kern="1200"/>
        </a:p>
      </dsp:txBody>
      <dsp:txXfrm rot="5400000">
        <a:off x="2451319" y="797242"/>
        <a:ext cx="2278137" cy="2391727"/>
      </dsp:txXfrm>
    </dsp:sp>
    <dsp:sp modelId="{25A33852-3C4B-4406-8856-3A4D6201948C}">
      <dsp:nvSpPr>
        <dsp:cNvPr id="0" name=""/>
        <dsp:cNvSpPr/>
      </dsp:nvSpPr>
      <dsp:spPr>
        <a:xfrm rot="16200000">
          <a:off x="4046280" y="854037"/>
          <a:ext cx="3986213" cy="2278137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0" rIns="151294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Task 3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>
              <a:latin typeface="Calibri" panose="020F0502020204030204"/>
            </a:rPr>
            <a:t> Reflect on why you feel this type of learning would work at your school.  What are your next steps?</a:t>
          </a:r>
          <a:endParaRPr lang="en-US" sz="1900" kern="1200"/>
        </a:p>
      </dsp:txBody>
      <dsp:txXfrm rot="5400000">
        <a:off x="4900318" y="797242"/>
        <a:ext cx="2278137" cy="2391727"/>
      </dsp:txXfrm>
    </dsp:sp>
    <dsp:sp modelId="{86146B22-5360-4D1B-AC91-3378F10134EE}">
      <dsp:nvSpPr>
        <dsp:cNvPr id="0" name=""/>
        <dsp:cNvSpPr/>
      </dsp:nvSpPr>
      <dsp:spPr>
        <a:xfrm rot="16200000">
          <a:off x="6495278" y="854037"/>
          <a:ext cx="3986213" cy="2278137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0" rIns="151294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Task 4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/>
            <a:t>What is the role of the SST, </a:t>
          </a:r>
          <a:r>
            <a:rPr lang="en-US" sz="1900" kern="1200" err="1"/>
            <a:t>PeBL</a:t>
          </a:r>
          <a:r>
            <a:rPr lang="en-US" sz="1900" kern="1200"/>
            <a:t> Mentor, Principal, Teacher and Student in Outcome Based Math?</a:t>
          </a:r>
        </a:p>
      </dsp:txBody>
      <dsp:txXfrm rot="5400000">
        <a:off x="7349316" y="797242"/>
        <a:ext cx="2278137" cy="239172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302F07-D6A9-46A5-9807-EBF6C9F5B2DD}">
      <dsp:nvSpPr>
        <dsp:cNvPr id="0" name=""/>
        <dsp:cNvSpPr/>
      </dsp:nvSpPr>
      <dsp:spPr>
        <a:xfrm rot="16200000">
          <a:off x="-853402" y="854037"/>
          <a:ext cx="3986213" cy="2278137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0" rIns="151294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Task  1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/>
            <a:t>Create a diagram to explain where outcome based math fits into </a:t>
          </a:r>
          <a:r>
            <a:rPr lang="en-US" sz="1900" kern="1200" err="1"/>
            <a:t>PeBL</a:t>
          </a:r>
          <a:r>
            <a:rPr lang="en-US" sz="1900" kern="1200"/>
            <a:t>.</a:t>
          </a:r>
        </a:p>
      </dsp:txBody>
      <dsp:txXfrm rot="5400000">
        <a:off x="636" y="797242"/>
        <a:ext cx="2278137" cy="2391727"/>
      </dsp:txXfrm>
    </dsp:sp>
    <dsp:sp modelId="{DAD9059A-916A-4916-A2A8-B42491568DD3}">
      <dsp:nvSpPr>
        <dsp:cNvPr id="0" name=""/>
        <dsp:cNvSpPr/>
      </dsp:nvSpPr>
      <dsp:spPr>
        <a:xfrm rot="16200000">
          <a:off x="1597281" y="854037"/>
          <a:ext cx="3986213" cy="2278137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0" rIns="151294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Task 2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/>
            <a:t>Make a short advertisement to promote outcome based math.</a:t>
          </a:r>
          <a:r>
            <a:rPr lang="en-US" sz="1900" kern="1200">
              <a:latin typeface="Calibri" panose="020F0502020204030204"/>
            </a:rPr>
            <a:t> </a:t>
          </a:r>
          <a:endParaRPr lang="en-US" sz="1900" kern="1200"/>
        </a:p>
      </dsp:txBody>
      <dsp:txXfrm rot="5400000">
        <a:off x="2451319" y="797242"/>
        <a:ext cx="2278137" cy="2391727"/>
      </dsp:txXfrm>
    </dsp:sp>
    <dsp:sp modelId="{25A33852-3C4B-4406-8856-3A4D6201948C}">
      <dsp:nvSpPr>
        <dsp:cNvPr id="0" name=""/>
        <dsp:cNvSpPr/>
      </dsp:nvSpPr>
      <dsp:spPr>
        <a:xfrm rot="16200000">
          <a:off x="4046280" y="854037"/>
          <a:ext cx="3986213" cy="2278137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0" rIns="151294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Task 3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>
              <a:latin typeface="Calibri" panose="020F0502020204030204"/>
            </a:rPr>
            <a:t> Reflect on why you feel this type of learning would work at your school.  What are your next steps?</a:t>
          </a:r>
          <a:endParaRPr lang="en-US" sz="1900" kern="1200"/>
        </a:p>
      </dsp:txBody>
      <dsp:txXfrm rot="5400000">
        <a:off x="4900318" y="797242"/>
        <a:ext cx="2278137" cy="2391727"/>
      </dsp:txXfrm>
    </dsp:sp>
    <dsp:sp modelId="{86146B22-5360-4D1B-AC91-3378F10134EE}">
      <dsp:nvSpPr>
        <dsp:cNvPr id="0" name=""/>
        <dsp:cNvSpPr/>
      </dsp:nvSpPr>
      <dsp:spPr>
        <a:xfrm rot="16200000">
          <a:off x="6495278" y="854037"/>
          <a:ext cx="3986213" cy="2278137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0" rIns="151294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Task 4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/>
            <a:t>What is the role of the SST, </a:t>
          </a:r>
          <a:r>
            <a:rPr lang="en-US" sz="1900" kern="1200" err="1"/>
            <a:t>PeBL</a:t>
          </a:r>
          <a:r>
            <a:rPr lang="en-US" sz="1900" kern="1200"/>
            <a:t> Mentor, Principal, Teacher and Student in Outcome Based Math?</a:t>
          </a:r>
        </a:p>
      </dsp:txBody>
      <dsp:txXfrm rot="5400000">
        <a:off x="7349316" y="797242"/>
        <a:ext cx="2278137" cy="239172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302F07-D6A9-46A5-9807-EBF6C9F5B2DD}">
      <dsp:nvSpPr>
        <dsp:cNvPr id="0" name=""/>
        <dsp:cNvSpPr/>
      </dsp:nvSpPr>
      <dsp:spPr>
        <a:xfrm rot="16200000">
          <a:off x="-853402" y="854037"/>
          <a:ext cx="3986213" cy="2278137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0" rIns="151294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Task  1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/>
            <a:t>Create a diagram to explain where outcome based math fits into </a:t>
          </a:r>
          <a:r>
            <a:rPr lang="en-US" sz="1900" kern="1200" err="1"/>
            <a:t>PeBL</a:t>
          </a:r>
          <a:r>
            <a:rPr lang="en-US" sz="1900" kern="1200"/>
            <a:t>.</a:t>
          </a:r>
        </a:p>
      </dsp:txBody>
      <dsp:txXfrm rot="5400000">
        <a:off x="636" y="797242"/>
        <a:ext cx="2278137" cy="2391727"/>
      </dsp:txXfrm>
    </dsp:sp>
    <dsp:sp modelId="{DAD9059A-916A-4916-A2A8-B42491568DD3}">
      <dsp:nvSpPr>
        <dsp:cNvPr id="0" name=""/>
        <dsp:cNvSpPr/>
      </dsp:nvSpPr>
      <dsp:spPr>
        <a:xfrm rot="16200000">
          <a:off x="1597281" y="854037"/>
          <a:ext cx="3986213" cy="2278137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0" rIns="151294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Task 2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/>
            <a:t>Make a short advertisement to promote outcome based math.</a:t>
          </a:r>
          <a:r>
            <a:rPr lang="en-US" sz="1900" kern="1200">
              <a:latin typeface="Calibri" panose="020F0502020204030204"/>
            </a:rPr>
            <a:t> </a:t>
          </a:r>
          <a:endParaRPr lang="en-US" sz="1900" kern="1200"/>
        </a:p>
      </dsp:txBody>
      <dsp:txXfrm rot="5400000">
        <a:off x="2451319" y="797242"/>
        <a:ext cx="2278137" cy="2391727"/>
      </dsp:txXfrm>
    </dsp:sp>
    <dsp:sp modelId="{25A33852-3C4B-4406-8856-3A4D6201948C}">
      <dsp:nvSpPr>
        <dsp:cNvPr id="0" name=""/>
        <dsp:cNvSpPr/>
      </dsp:nvSpPr>
      <dsp:spPr>
        <a:xfrm rot="16200000">
          <a:off x="4046280" y="854037"/>
          <a:ext cx="3986213" cy="2278137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0" rIns="151294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Task 3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>
              <a:latin typeface="Calibri" panose="020F0502020204030204"/>
            </a:rPr>
            <a:t> Reflect on why you feel this type of learning would work at your school.  What are your next steps?</a:t>
          </a:r>
          <a:endParaRPr lang="en-US" sz="1900" kern="1200"/>
        </a:p>
      </dsp:txBody>
      <dsp:txXfrm rot="5400000">
        <a:off x="4900318" y="797242"/>
        <a:ext cx="2278137" cy="2391727"/>
      </dsp:txXfrm>
    </dsp:sp>
    <dsp:sp modelId="{86146B22-5360-4D1B-AC91-3378F10134EE}">
      <dsp:nvSpPr>
        <dsp:cNvPr id="0" name=""/>
        <dsp:cNvSpPr/>
      </dsp:nvSpPr>
      <dsp:spPr>
        <a:xfrm rot="16200000">
          <a:off x="6495278" y="854037"/>
          <a:ext cx="3986213" cy="2278137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0" rIns="151294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Task 4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/>
            <a:t>What is the role of the SST, </a:t>
          </a:r>
          <a:r>
            <a:rPr lang="en-US" sz="1900" kern="1200" err="1"/>
            <a:t>PeBL</a:t>
          </a:r>
          <a:r>
            <a:rPr lang="en-US" sz="1900" kern="1200"/>
            <a:t> Mentor, Principal, Teacher and Student in Outcome Based Math?</a:t>
          </a:r>
        </a:p>
      </dsp:txBody>
      <dsp:txXfrm rot="5400000">
        <a:off x="7349316" y="797242"/>
        <a:ext cx="2278137" cy="239172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302F07-D6A9-46A5-9807-EBF6C9F5B2DD}">
      <dsp:nvSpPr>
        <dsp:cNvPr id="0" name=""/>
        <dsp:cNvSpPr/>
      </dsp:nvSpPr>
      <dsp:spPr>
        <a:xfrm rot="16200000">
          <a:off x="-853402" y="854037"/>
          <a:ext cx="3986213" cy="2278137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0" rIns="151294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Task  1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/>
            <a:t>Create a diagram to explain where outcome based math fits into </a:t>
          </a:r>
          <a:r>
            <a:rPr lang="en-US" sz="1900" kern="1200" err="1"/>
            <a:t>PeBL</a:t>
          </a:r>
          <a:r>
            <a:rPr lang="en-US" sz="1900" kern="1200"/>
            <a:t>.</a:t>
          </a:r>
        </a:p>
      </dsp:txBody>
      <dsp:txXfrm rot="5400000">
        <a:off x="636" y="797242"/>
        <a:ext cx="2278137" cy="2391727"/>
      </dsp:txXfrm>
    </dsp:sp>
    <dsp:sp modelId="{DAD9059A-916A-4916-A2A8-B42491568DD3}">
      <dsp:nvSpPr>
        <dsp:cNvPr id="0" name=""/>
        <dsp:cNvSpPr/>
      </dsp:nvSpPr>
      <dsp:spPr>
        <a:xfrm rot="16200000">
          <a:off x="1597281" y="854037"/>
          <a:ext cx="3986213" cy="2278137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0" rIns="151294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Task 2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/>
            <a:t>Make a short advertisement to promote outcome based math.</a:t>
          </a:r>
          <a:r>
            <a:rPr lang="en-US" sz="1900" kern="1200">
              <a:latin typeface="Calibri" panose="020F0502020204030204"/>
            </a:rPr>
            <a:t> </a:t>
          </a:r>
          <a:endParaRPr lang="en-US" sz="1900" kern="1200"/>
        </a:p>
      </dsp:txBody>
      <dsp:txXfrm rot="5400000">
        <a:off x="2451319" y="797242"/>
        <a:ext cx="2278137" cy="2391727"/>
      </dsp:txXfrm>
    </dsp:sp>
    <dsp:sp modelId="{25A33852-3C4B-4406-8856-3A4D6201948C}">
      <dsp:nvSpPr>
        <dsp:cNvPr id="0" name=""/>
        <dsp:cNvSpPr/>
      </dsp:nvSpPr>
      <dsp:spPr>
        <a:xfrm rot="16200000">
          <a:off x="4046280" y="854037"/>
          <a:ext cx="3986213" cy="2278137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0" rIns="151294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Task 3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>
              <a:latin typeface="Calibri" panose="020F0502020204030204"/>
            </a:rPr>
            <a:t> Reflect on why you feel this type of learning would work at your school.  What are your next steps?</a:t>
          </a:r>
          <a:endParaRPr lang="en-US" sz="1900" kern="1200"/>
        </a:p>
      </dsp:txBody>
      <dsp:txXfrm rot="5400000">
        <a:off x="4900318" y="797242"/>
        <a:ext cx="2278137" cy="2391727"/>
      </dsp:txXfrm>
    </dsp:sp>
    <dsp:sp modelId="{86146B22-5360-4D1B-AC91-3378F10134EE}">
      <dsp:nvSpPr>
        <dsp:cNvPr id="0" name=""/>
        <dsp:cNvSpPr/>
      </dsp:nvSpPr>
      <dsp:spPr>
        <a:xfrm rot="16200000">
          <a:off x="6495278" y="854037"/>
          <a:ext cx="3986213" cy="2278137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0" rIns="151294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Task 4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/>
            <a:t>What is the role of the SST, </a:t>
          </a:r>
          <a:r>
            <a:rPr lang="en-US" sz="1900" kern="1200" err="1"/>
            <a:t>PeBL</a:t>
          </a:r>
          <a:r>
            <a:rPr lang="en-US" sz="1900" kern="1200"/>
            <a:t> Mentor, Principal, Teacher and Student in Outcome Based Math?</a:t>
          </a:r>
        </a:p>
      </dsp:txBody>
      <dsp:txXfrm rot="5400000">
        <a:off x="7349316" y="797242"/>
        <a:ext cx="2278137" cy="23917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0EC1DA-EE6C-4720-B7DF-A07AFA700753}">
      <dsp:nvSpPr>
        <dsp:cNvPr id="0" name=""/>
        <dsp:cNvSpPr/>
      </dsp:nvSpPr>
      <dsp:spPr>
        <a:xfrm rot="5400000">
          <a:off x="-313143" y="316045"/>
          <a:ext cx="2087623" cy="146133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>
              <a:solidFill>
                <a:schemeClr val="tx2"/>
              </a:solidFill>
              <a:latin typeface="Calibri" panose="020F0502020204030204"/>
            </a:rPr>
            <a:t>Outcome</a:t>
          </a:r>
          <a:r>
            <a:rPr lang="en-US" sz="2100" b="0" i="0" u="none" strike="noStrike" kern="1200" cap="none" baseline="0" noProof="0">
              <a:solidFill>
                <a:schemeClr val="tx2"/>
              </a:solidFill>
              <a:latin typeface="Calibri"/>
              <a:cs typeface="Calibri"/>
            </a:rPr>
            <a:t> Based</a:t>
          </a:r>
          <a:r>
            <a:rPr lang="en-US" sz="2100" kern="1200">
              <a:solidFill>
                <a:schemeClr val="tx2"/>
              </a:solidFill>
              <a:latin typeface="Calibri" panose="020F0502020204030204"/>
            </a:rPr>
            <a:t> Math</a:t>
          </a:r>
          <a:endParaRPr lang="en-US" sz="2100" kern="1200">
            <a:solidFill>
              <a:schemeClr val="tx2"/>
            </a:solidFill>
          </a:endParaRPr>
        </a:p>
      </dsp:txBody>
      <dsp:txXfrm rot="-5400000">
        <a:off x="1" y="733569"/>
        <a:ext cx="1461336" cy="626287"/>
      </dsp:txXfrm>
    </dsp:sp>
    <dsp:sp modelId="{DB528E43-2118-4EE4-9FC6-96B3D52FCFC6}">
      <dsp:nvSpPr>
        <dsp:cNvPr id="0" name=""/>
        <dsp:cNvSpPr/>
      </dsp:nvSpPr>
      <dsp:spPr>
        <a:xfrm rot="5400000">
          <a:off x="2377584" y="-913345"/>
          <a:ext cx="1356955" cy="31894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>
              <a:latin typeface="Calibri" panose="020F0502020204030204"/>
            </a:rPr>
            <a:t>Student </a:t>
          </a:r>
          <a:r>
            <a:rPr lang="en-US" sz="1900" kern="1200" err="1">
              <a:latin typeface="Calibri" panose="020F0502020204030204"/>
            </a:rPr>
            <a:t>Centred</a:t>
          </a:r>
          <a:endParaRPr lang="en-US" sz="1900" kern="120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>
              <a:latin typeface="Calibri" panose="020F0502020204030204"/>
            </a:rPr>
            <a:t>Outcome </a:t>
          </a:r>
          <a:r>
            <a:rPr lang="en-US" sz="1900" kern="1200" err="1">
              <a:latin typeface="Calibri" panose="020F0502020204030204"/>
            </a:rPr>
            <a:t>focussed</a:t>
          </a:r>
          <a:endParaRPr lang="en-US" sz="1900" kern="120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>
              <a:latin typeface="Calibri" panose="020F0502020204030204"/>
            </a:rPr>
            <a:t>Opportunities for surface, deep and transfer learning</a:t>
          </a:r>
        </a:p>
      </dsp:txBody>
      <dsp:txXfrm rot="-5400000">
        <a:off x="1461337" y="69143"/>
        <a:ext cx="3123209" cy="1224473"/>
      </dsp:txXfrm>
    </dsp:sp>
    <dsp:sp modelId="{B16D1FD3-B74B-4E0C-8AED-C94EDEDFC859}">
      <dsp:nvSpPr>
        <dsp:cNvPr id="0" name=""/>
        <dsp:cNvSpPr/>
      </dsp:nvSpPr>
      <dsp:spPr>
        <a:xfrm rot="5400000">
          <a:off x="-313143" y="2116473"/>
          <a:ext cx="2087623" cy="146133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>
              <a:solidFill>
                <a:schemeClr val="tx2"/>
              </a:solidFill>
              <a:latin typeface="Calibri" panose="020F0502020204030204"/>
            </a:rPr>
            <a:t>Reflection &amp; Assessment</a:t>
          </a:r>
          <a:endParaRPr lang="en-US" sz="2100" kern="1200">
            <a:solidFill>
              <a:schemeClr val="tx2"/>
            </a:solidFill>
          </a:endParaRPr>
        </a:p>
      </dsp:txBody>
      <dsp:txXfrm rot="-5400000">
        <a:off x="1" y="2533997"/>
        <a:ext cx="1461336" cy="626287"/>
      </dsp:txXfrm>
    </dsp:sp>
    <dsp:sp modelId="{A31F2867-8E7D-48D0-8851-F651B900A72B}">
      <dsp:nvSpPr>
        <dsp:cNvPr id="0" name=""/>
        <dsp:cNvSpPr/>
      </dsp:nvSpPr>
      <dsp:spPr>
        <a:xfrm rot="5400000">
          <a:off x="2377584" y="887082"/>
          <a:ext cx="1356955" cy="31894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>
              <a:latin typeface="Calibri" panose="020F0502020204030204"/>
            </a:rPr>
            <a:t>Exit slips for concepts or skill</a:t>
          </a:r>
          <a:endParaRPr lang="en-US" sz="1900" kern="120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>
              <a:latin typeface="Calibri" panose="020F0502020204030204"/>
            </a:rPr>
            <a:t>Inform instruction</a:t>
          </a:r>
          <a:endParaRPr lang="en-US" sz="1900" kern="120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>
              <a:latin typeface="Calibri" panose="020F0502020204030204"/>
            </a:rPr>
            <a:t>Encourage Metacognition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900" kern="1200">
            <a:latin typeface="Calibri" panose="020F0502020204030204"/>
          </a:endParaRPr>
        </a:p>
      </dsp:txBody>
      <dsp:txXfrm rot="-5400000">
        <a:off x="1461337" y="1869571"/>
        <a:ext cx="3123209" cy="12244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302F07-D6A9-46A5-9807-EBF6C9F5B2DD}">
      <dsp:nvSpPr>
        <dsp:cNvPr id="0" name=""/>
        <dsp:cNvSpPr/>
      </dsp:nvSpPr>
      <dsp:spPr>
        <a:xfrm rot="16200000">
          <a:off x="-853402" y="854037"/>
          <a:ext cx="3986213" cy="2278137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0" rIns="151294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Task  1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/>
            <a:t>Create a diagram to explain where outcome based math fits into </a:t>
          </a:r>
          <a:r>
            <a:rPr lang="en-US" sz="1900" kern="1200" err="1"/>
            <a:t>PeBL</a:t>
          </a:r>
          <a:r>
            <a:rPr lang="en-US" sz="1900" kern="1200"/>
            <a:t>.</a:t>
          </a:r>
        </a:p>
      </dsp:txBody>
      <dsp:txXfrm rot="5400000">
        <a:off x="636" y="797242"/>
        <a:ext cx="2278137" cy="2391727"/>
      </dsp:txXfrm>
    </dsp:sp>
    <dsp:sp modelId="{DAD9059A-916A-4916-A2A8-B42491568DD3}">
      <dsp:nvSpPr>
        <dsp:cNvPr id="0" name=""/>
        <dsp:cNvSpPr/>
      </dsp:nvSpPr>
      <dsp:spPr>
        <a:xfrm rot="16200000">
          <a:off x="1597281" y="854037"/>
          <a:ext cx="3986213" cy="2278137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0" rIns="151294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Task 2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/>
            <a:t>Make a short advertisement to promote outcome based math.</a:t>
          </a:r>
          <a:r>
            <a:rPr lang="en-US" sz="1900" kern="1200">
              <a:latin typeface="Calibri" panose="020F0502020204030204"/>
            </a:rPr>
            <a:t> </a:t>
          </a:r>
          <a:endParaRPr lang="en-US" sz="1900" kern="1200"/>
        </a:p>
      </dsp:txBody>
      <dsp:txXfrm rot="5400000">
        <a:off x="2451319" y="797242"/>
        <a:ext cx="2278137" cy="2391727"/>
      </dsp:txXfrm>
    </dsp:sp>
    <dsp:sp modelId="{25A33852-3C4B-4406-8856-3A4D6201948C}">
      <dsp:nvSpPr>
        <dsp:cNvPr id="0" name=""/>
        <dsp:cNvSpPr/>
      </dsp:nvSpPr>
      <dsp:spPr>
        <a:xfrm rot="16200000">
          <a:off x="4046280" y="854037"/>
          <a:ext cx="3986213" cy="2278137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0" rIns="151294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Task 3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>
              <a:latin typeface="Calibri" panose="020F0502020204030204"/>
            </a:rPr>
            <a:t> Reflect on why you feel this type of learning would work at your school.  What are your next steps?</a:t>
          </a:r>
          <a:endParaRPr lang="en-US" sz="1900" kern="1200"/>
        </a:p>
      </dsp:txBody>
      <dsp:txXfrm rot="5400000">
        <a:off x="4900318" y="797242"/>
        <a:ext cx="2278137" cy="2391727"/>
      </dsp:txXfrm>
    </dsp:sp>
    <dsp:sp modelId="{86146B22-5360-4D1B-AC91-3378F10134EE}">
      <dsp:nvSpPr>
        <dsp:cNvPr id="0" name=""/>
        <dsp:cNvSpPr/>
      </dsp:nvSpPr>
      <dsp:spPr>
        <a:xfrm rot="16200000">
          <a:off x="6495278" y="854037"/>
          <a:ext cx="3986213" cy="2278137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0" rIns="151294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Task 4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/>
            <a:t>What is the role of the SST, </a:t>
          </a:r>
          <a:r>
            <a:rPr lang="en-US" sz="1900" kern="1200" err="1"/>
            <a:t>PeBL</a:t>
          </a:r>
          <a:r>
            <a:rPr lang="en-US" sz="1900" kern="1200"/>
            <a:t> Mentor, Principal, Teacher and Student in Outcome Based Math?</a:t>
          </a:r>
        </a:p>
      </dsp:txBody>
      <dsp:txXfrm rot="5400000">
        <a:off x="7349316" y="797242"/>
        <a:ext cx="2278137" cy="23917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5C5031-2DA7-4561-9182-8320B203BE4D}">
      <dsp:nvSpPr>
        <dsp:cNvPr id="0" name=""/>
        <dsp:cNvSpPr/>
      </dsp:nvSpPr>
      <dsp:spPr>
        <a:xfrm>
          <a:off x="0" y="13200"/>
          <a:ext cx="12192000" cy="1398373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lvl="0" algn="ctr" defTabSz="2844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400" kern="1200">
              <a:solidFill>
                <a:srgbClr val="010000"/>
              </a:solidFill>
              <a:latin typeface="Calibri"/>
            </a:rPr>
            <a:t>resourcebank</a:t>
          </a:r>
          <a:r>
            <a:rPr lang="en-US" sz="6400" b="0" i="0" u="none" strike="noStrike" kern="1200" cap="none" baseline="0" noProof="0">
              <a:solidFill>
                <a:srgbClr val="010000"/>
              </a:solidFill>
              <a:latin typeface="Calibri"/>
              <a:cs typeface="Calibri"/>
            </a:rPr>
            <a:t>.ca</a:t>
          </a:r>
          <a:endParaRPr lang="en-US" sz="6400" kern="1200"/>
        </a:p>
      </dsp:txBody>
      <dsp:txXfrm>
        <a:off x="0" y="13200"/>
        <a:ext cx="12192000" cy="1398373"/>
      </dsp:txXfrm>
    </dsp:sp>
    <dsp:sp modelId="{2718F98D-98A3-4327-9B6A-723FEA6FC0BD}">
      <dsp:nvSpPr>
        <dsp:cNvPr id="0" name=""/>
        <dsp:cNvSpPr/>
      </dsp:nvSpPr>
      <dsp:spPr>
        <a:xfrm>
          <a:off x="0" y="1423774"/>
          <a:ext cx="4060031" cy="2936583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>
            <a:solidFill>
              <a:srgbClr val="0E2622"/>
            </a:solidFill>
            <a:latin typeface="Calibri" panose="020F0502020204030204"/>
          </a:endParaRP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>
            <a:solidFill>
              <a:srgbClr val="0E2622"/>
            </a:solidFill>
            <a:latin typeface="Calibri" panose="020F0502020204030204"/>
          </a:endParaRP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>
            <a:solidFill>
              <a:srgbClr val="0E2622"/>
            </a:solidFill>
            <a:latin typeface="Calibri" panose="020F0502020204030204"/>
          </a:endParaRP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>
            <a:solidFill>
              <a:srgbClr val="0E2622"/>
            </a:solidFill>
            <a:latin typeface="Calibri" panose="020F0502020204030204"/>
          </a:endParaRP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>
            <a:solidFill>
              <a:srgbClr val="0E2622"/>
            </a:solidFill>
            <a:latin typeface="Calibri" panose="020F0502020204030204"/>
          </a:endParaRP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>
            <a:solidFill>
              <a:srgbClr val="0E2622"/>
            </a:solidFill>
            <a:latin typeface="Calibri" panose="020F0502020204030204"/>
          </a:endParaRP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>
              <a:solidFill>
                <a:srgbClr val="0E2622"/>
              </a:solidFill>
              <a:latin typeface="Calibri" panose="020F0502020204030204"/>
            </a:rPr>
            <a:t>Outcome Based Math Group</a:t>
          </a:r>
          <a:endParaRPr lang="en-US" sz="2400" b="1" kern="1200">
            <a:solidFill>
              <a:srgbClr val="0E2622"/>
            </a:solidFill>
          </a:endParaRPr>
        </a:p>
      </dsp:txBody>
      <dsp:txXfrm>
        <a:off x="0" y="1423774"/>
        <a:ext cx="4060031" cy="2936583"/>
      </dsp:txXfrm>
    </dsp:sp>
    <dsp:sp modelId="{9EB133D3-4B5E-4807-8411-5ADC549268E8}">
      <dsp:nvSpPr>
        <dsp:cNvPr id="0" name=""/>
        <dsp:cNvSpPr/>
      </dsp:nvSpPr>
      <dsp:spPr>
        <a:xfrm>
          <a:off x="4065984" y="1398373"/>
          <a:ext cx="4060031" cy="29365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>
              <a:solidFill>
                <a:schemeClr val="tx2"/>
              </a:solidFill>
              <a:latin typeface="Calibri" panose="020F0502020204030204"/>
            </a:rPr>
            <a:t>Playlists, activities, games, enrichment</a:t>
          </a:r>
          <a:endParaRPr lang="en-US" sz="4600" kern="1200">
            <a:solidFill>
              <a:schemeClr val="tx2"/>
            </a:solidFill>
          </a:endParaRPr>
        </a:p>
      </dsp:txBody>
      <dsp:txXfrm>
        <a:off x="4065984" y="1398373"/>
        <a:ext cx="4060031" cy="2936583"/>
      </dsp:txXfrm>
    </dsp:sp>
    <dsp:sp modelId="{D598A196-C881-4D49-88AB-1F47E3E0EA18}">
      <dsp:nvSpPr>
        <dsp:cNvPr id="0" name=""/>
        <dsp:cNvSpPr/>
      </dsp:nvSpPr>
      <dsp:spPr>
        <a:xfrm>
          <a:off x="8126015" y="1398373"/>
          <a:ext cx="4060031" cy="29365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>
              <a:solidFill>
                <a:schemeClr val="tx2"/>
              </a:solidFill>
              <a:latin typeface="Calibri" panose="020F0502020204030204"/>
            </a:rPr>
            <a:t>Tracking Resources, DLC Blended Math (527)</a:t>
          </a:r>
          <a:endParaRPr lang="en-US" sz="4600" kern="1200">
            <a:solidFill>
              <a:schemeClr val="tx2"/>
            </a:solidFill>
          </a:endParaRPr>
        </a:p>
      </dsp:txBody>
      <dsp:txXfrm>
        <a:off x="8126015" y="1398373"/>
        <a:ext cx="4060031" cy="2936583"/>
      </dsp:txXfrm>
    </dsp:sp>
    <dsp:sp modelId="{8F1D799C-6BBB-4C27-85D7-A58FDA7C5AEC}">
      <dsp:nvSpPr>
        <dsp:cNvPr id="0" name=""/>
        <dsp:cNvSpPr/>
      </dsp:nvSpPr>
      <dsp:spPr>
        <a:xfrm>
          <a:off x="0" y="4334956"/>
          <a:ext cx="12192000" cy="326287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69193E-032E-41FF-A5D9-97032F5762B1}">
      <dsp:nvSpPr>
        <dsp:cNvPr id="0" name=""/>
        <dsp:cNvSpPr/>
      </dsp:nvSpPr>
      <dsp:spPr>
        <a:xfrm>
          <a:off x="1734326" y="725"/>
          <a:ext cx="4278345" cy="23768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lvl="0" algn="ctr" defTabSz="2311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200" kern="1200">
              <a:solidFill>
                <a:schemeClr val="tx1"/>
              </a:solidFill>
              <a:latin typeface="Calibri" panose="020F0502020204030204"/>
            </a:rPr>
            <a:t>What they know</a:t>
          </a:r>
          <a:endParaRPr lang="en-US" sz="5200" b="0" i="0" u="none" strike="noStrike" kern="1200" cap="none" baseline="0" noProof="0">
            <a:solidFill>
              <a:schemeClr val="tx1"/>
            </a:solidFill>
            <a:latin typeface="Calibri"/>
            <a:cs typeface="Calibri"/>
          </a:endParaRPr>
        </a:p>
      </dsp:txBody>
      <dsp:txXfrm>
        <a:off x="1803942" y="70341"/>
        <a:ext cx="4139113" cy="2237626"/>
      </dsp:txXfrm>
    </dsp:sp>
    <dsp:sp modelId="{E3B8095C-1EEA-4B64-90C0-2CA5C7D1B157}">
      <dsp:nvSpPr>
        <dsp:cNvPr id="0" name=""/>
        <dsp:cNvSpPr/>
      </dsp:nvSpPr>
      <dsp:spPr>
        <a:xfrm rot="5400000">
          <a:off x="3289861" y="2266246"/>
          <a:ext cx="1167275" cy="14111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200" kern="1200"/>
        </a:p>
      </dsp:txBody>
      <dsp:txXfrm rot="-5400000">
        <a:off x="3450167" y="2388161"/>
        <a:ext cx="846663" cy="817093"/>
      </dsp:txXfrm>
    </dsp:sp>
    <dsp:sp modelId="{834E6EA5-7212-4CA9-B5C3-37B98C374DA0}">
      <dsp:nvSpPr>
        <dsp:cNvPr id="0" name=""/>
        <dsp:cNvSpPr/>
      </dsp:nvSpPr>
      <dsp:spPr>
        <a:xfrm>
          <a:off x="1734326" y="3566013"/>
          <a:ext cx="4278345" cy="23768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lvl="0" algn="ctr" defTabSz="2311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200" kern="1200">
              <a:solidFill>
                <a:schemeClr val="tx1"/>
              </a:solidFill>
              <a:latin typeface="Calibri" panose="020F0502020204030204"/>
            </a:rPr>
            <a:t>What they need to know</a:t>
          </a:r>
          <a:endParaRPr lang="en-US" sz="5200" kern="1200">
            <a:solidFill>
              <a:schemeClr val="tx1"/>
            </a:solidFill>
          </a:endParaRPr>
        </a:p>
      </dsp:txBody>
      <dsp:txXfrm>
        <a:off x="1803942" y="3635629"/>
        <a:ext cx="4139113" cy="223762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752E5D-0A4C-4AD6-8AFC-7988CC5CB3C0}">
      <dsp:nvSpPr>
        <dsp:cNvPr id="0" name=""/>
        <dsp:cNvSpPr/>
      </dsp:nvSpPr>
      <dsp:spPr>
        <a:xfrm>
          <a:off x="4553" y="1335611"/>
          <a:ext cx="1990713" cy="11944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E262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>
              <a:solidFill>
                <a:srgbClr val="0E2622"/>
              </a:solidFill>
              <a:latin typeface="Calibri" panose="020F0502020204030204"/>
            </a:rPr>
            <a:t>Understand the </a:t>
          </a:r>
          <a:r>
            <a:rPr lang="en-US" sz="2600" b="0" i="0" u="none" strike="noStrike" kern="1200" cap="none" baseline="0" noProof="0">
              <a:solidFill>
                <a:srgbClr val="0E2622"/>
              </a:solidFill>
              <a:latin typeface="Calibri"/>
              <a:cs typeface="Calibri"/>
            </a:rPr>
            <a:t>problem</a:t>
          </a:r>
          <a:endParaRPr lang="en-US" sz="2600" kern="1200">
            <a:solidFill>
              <a:srgbClr val="0E2622"/>
            </a:solidFill>
          </a:endParaRPr>
        </a:p>
      </dsp:txBody>
      <dsp:txXfrm>
        <a:off x="39537" y="1370595"/>
        <a:ext cx="1920745" cy="1124460"/>
      </dsp:txXfrm>
    </dsp:sp>
    <dsp:sp modelId="{5B997D70-B24F-4FA6-9177-54E4402C50E6}">
      <dsp:nvSpPr>
        <dsp:cNvPr id="0" name=""/>
        <dsp:cNvSpPr/>
      </dsp:nvSpPr>
      <dsp:spPr>
        <a:xfrm>
          <a:off x="2194338" y="1685977"/>
          <a:ext cx="422031" cy="4936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2194338" y="1784716"/>
        <a:ext cx="295422" cy="296218"/>
      </dsp:txXfrm>
    </dsp:sp>
    <dsp:sp modelId="{89047C95-ED03-446B-A4CB-2625E6BE62ED}">
      <dsp:nvSpPr>
        <dsp:cNvPr id="0" name=""/>
        <dsp:cNvSpPr/>
      </dsp:nvSpPr>
      <dsp:spPr>
        <a:xfrm>
          <a:off x="2791552" y="1335611"/>
          <a:ext cx="1990713" cy="11944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E262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>
              <a:solidFill>
                <a:srgbClr val="0E2622"/>
              </a:solidFill>
              <a:latin typeface="Calibri" panose="020F0502020204030204"/>
            </a:rPr>
            <a:t>Make a plan</a:t>
          </a:r>
          <a:endParaRPr lang="en-US" sz="2600" kern="1200">
            <a:solidFill>
              <a:srgbClr val="0E2622"/>
            </a:solidFill>
          </a:endParaRPr>
        </a:p>
      </dsp:txBody>
      <dsp:txXfrm>
        <a:off x="2826536" y="1370595"/>
        <a:ext cx="1920745" cy="1124460"/>
      </dsp:txXfrm>
    </dsp:sp>
    <dsp:sp modelId="{C0084DBE-DA8A-43D4-B8F9-33BCE4BCC312}">
      <dsp:nvSpPr>
        <dsp:cNvPr id="0" name=""/>
        <dsp:cNvSpPr/>
      </dsp:nvSpPr>
      <dsp:spPr>
        <a:xfrm>
          <a:off x="4981337" y="1685977"/>
          <a:ext cx="422031" cy="4936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4981337" y="1784716"/>
        <a:ext cx="295422" cy="296218"/>
      </dsp:txXfrm>
    </dsp:sp>
    <dsp:sp modelId="{27938C9D-D7EB-4402-893C-45205240E710}">
      <dsp:nvSpPr>
        <dsp:cNvPr id="0" name=""/>
        <dsp:cNvSpPr/>
      </dsp:nvSpPr>
      <dsp:spPr>
        <a:xfrm>
          <a:off x="5578551" y="1335611"/>
          <a:ext cx="1990713" cy="11944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E262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>
              <a:solidFill>
                <a:srgbClr val="0E2622"/>
              </a:solidFill>
              <a:latin typeface="Calibri" panose="020F0502020204030204"/>
            </a:rPr>
            <a:t>Solve it</a:t>
          </a:r>
          <a:endParaRPr lang="en-US" sz="2600" kern="1200">
            <a:solidFill>
              <a:srgbClr val="0E2622"/>
            </a:solidFill>
          </a:endParaRPr>
        </a:p>
      </dsp:txBody>
      <dsp:txXfrm>
        <a:off x="5613535" y="1370595"/>
        <a:ext cx="1920745" cy="1124460"/>
      </dsp:txXfrm>
    </dsp:sp>
    <dsp:sp modelId="{140135B7-84B3-42DD-8D75-35EE67D34399}">
      <dsp:nvSpPr>
        <dsp:cNvPr id="0" name=""/>
        <dsp:cNvSpPr/>
      </dsp:nvSpPr>
      <dsp:spPr>
        <a:xfrm>
          <a:off x="7768336" y="1685977"/>
          <a:ext cx="422031" cy="4936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7768336" y="1784716"/>
        <a:ext cx="295422" cy="296218"/>
      </dsp:txXfrm>
    </dsp:sp>
    <dsp:sp modelId="{ADFBF9A7-B0C3-4C7F-9EE2-389947A35D05}">
      <dsp:nvSpPr>
        <dsp:cNvPr id="0" name=""/>
        <dsp:cNvSpPr/>
      </dsp:nvSpPr>
      <dsp:spPr>
        <a:xfrm>
          <a:off x="8365550" y="1335611"/>
          <a:ext cx="1990713" cy="11944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E262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>
              <a:solidFill>
                <a:srgbClr val="0E2622"/>
              </a:solidFill>
              <a:latin typeface="Calibri" panose="020F0502020204030204"/>
            </a:rPr>
            <a:t>Reflect &amp; evaluate</a:t>
          </a:r>
        </a:p>
      </dsp:txBody>
      <dsp:txXfrm>
        <a:off x="8400534" y="1370595"/>
        <a:ext cx="1920745" cy="112446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302F07-D6A9-46A5-9807-EBF6C9F5B2DD}">
      <dsp:nvSpPr>
        <dsp:cNvPr id="0" name=""/>
        <dsp:cNvSpPr/>
      </dsp:nvSpPr>
      <dsp:spPr>
        <a:xfrm rot="16200000">
          <a:off x="-853402" y="854037"/>
          <a:ext cx="3986213" cy="2278137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0" rIns="151371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Outcome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/>
            <a:t>Select a specific outcome for a grade of your choice in Math.</a:t>
          </a:r>
        </a:p>
      </dsp:txBody>
      <dsp:txXfrm rot="5400000">
        <a:off x="636" y="797242"/>
        <a:ext cx="2278137" cy="2391727"/>
      </dsp:txXfrm>
    </dsp:sp>
    <dsp:sp modelId="{DAD9059A-916A-4916-A2A8-B42491568DD3}">
      <dsp:nvSpPr>
        <dsp:cNvPr id="0" name=""/>
        <dsp:cNvSpPr/>
      </dsp:nvSpPr>
      <dsp:spPr>
        <a:xfrm rot="16200000">
          <a:off x="1597281" y="854037"/>
          <a:ext cx="3986213" cy="2278137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0" rIns="151371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Surface Learning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/>
            <a:t>Describe 1 example of surface learning activities you could do to learn that concept.</a:t>
          </a:r>
        </a:p>
      </dsp:txBody>
      <dsp:txXfrm rot="5400000">
        <a:off x="2451319" y="797242"/>
        <a:ext cx="2278137" cy="2391727"/>
      </dsp:txXfrm>
    </dsp:sp>
    <dsp:sp modelId="{25A33852-3C4B-4406-8856-3A4D6201948C}">
      <dsp:nvSpPr>
        <dsp:cNvPr id="0" name=""/>
        <dsp:cNvSpPr/>
      </dsp:nvSpPr>
      <dsp:spPr>
        <a:xfrm rot="16200000">
          <a:off x="4046280" y="854037"/>
          <a:ext cx="3986213" cy="2278137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0" rIns="151371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Deep Learning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/>
            <a:t>Describe 1 example of activities you could use to move learning from surface to deeper levels.</a:t>
          </a:r>
          <a:r>
            <a:rPr lang="en-US" sz="1900" kern="1200">
              <a:latin typeface="Calibri" panose="020F0502020204030204"/>
            </a:rPr>
            <a:t> </a:t>
          </a:r>
          <a:endParaRPr lang="en-US" sz="1900" kern="1200"/>
        </a:p>
      </dsp:txBody>
      <dsp:txXfrm rot="5400000">
        <a:off x="4900318" y="797242"/>
        <a:ext cx="2278137" cy="2391727"/>
      </dsp:txXfrm>
    </dsp:sp>
    <dsp:sp modelId="{86146B22-5360-4D1B-AC91-3378F10134EE}">
      <dsp:nvSpPr>
        <dsp:cNvPr id="0" name=""/>
        <dsp:cNvSpPr/>
      </dsp:nvSpPr>
      <dsp:spPr>
        <a:xfrm rot="16200000">
          <a:off x="6495278" y="854037"/>
          <a:ext cx="3986213" cy="2278137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0" rIns="151371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Transfer Learning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/>
            <a:t>Describe 1 strategy you could use to move learning from deep to transfer learning.</a:t>
          </a:r>
          <a:r>
            <a:rPr lang="en-US" sz="1900" kern="1200">
              <a:latin typeface="Calibri" panose="020F0502020204030204"/>
            </a:rPr>
            <a:t>  </a:t>
          </a:r>
          <a:endParaRPr lang="en-US" sz="1900" kern="1200"/>
        </a:p>
      </dsp:txBody>
      <dsp:txXfrm rot="5400000">
        <a:off x="7349316" y="797242"/>
        <a:ext cx="2278137" cy="239172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F36D88-59B1-4197-A6B4-66BBA62915DD}">
      <dsp:nvSpPr>
        <dsp:cNvPr id="0" name=""/>
        <dsp:cNvSpPr/>
      </dsp:nvSpPr>
      <dsp:spPr>
        <a:xfrm rot="5400000">
          <a:off x="-256053" y="257104"/>
          <a:ext cx="1707021" cy="119491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>
              <a:solidFill>
                <a:srgbClr val="010000"/>
              </a:solidFill>
              <a:latin typeface="Calibri" panose="020F0502020204030204"/>
            </a:rPr>
            <a:t>Warm up</a:t>
          </a:r>
          <a:endParaRPr lang="en-US" sz="1700" b="0" i="0" u="none" strike="noStrike" kern="1200" cap="none" baseline="0" noProof="0">
            <a:solidFill>
              <a:srgbClr val="010000"/>
            </a:solidFill>
            <a:latin typeface="Calibri" panose="020F0502020204030204"/>
            <a:cs typeface="Calibri"/>
          </a:endParaRPr>
        </a:p>
      </dsp:txBody>
      <dsp:txXfrm rot="-5400000">
        <a:off x="1" y="598507"/>
        <a:ext cx="1194914" cy="512107"/>
      </dsp:txXfrm>
    </dsp:sp>
    <dsp:sp modelId="{AF78CB60-B9BE-4B1C-BC01-36B7529D9904}">
      <dsp:nvSpPr>
        <dsp:cNvPr id="0" name=""/>
        <dsp:cNvSpPr/>
      </dsp:nvSpPr>
      <dsp:spPr>
        <a:xfrm rot="5400000">
          <a:off x="2879244" y="-1683278"/>
          <a:ext cx="1109563" cy="44782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>
              <a:latin typeface="Calibri" panose="020F0502020204030204"/>
            </a:rPr>
            <a:t>Mixed Practice</a:t>
          </a:r>
          <a:endParaRPr lang="en-US" sz="2000" kern="120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>
              <a:latin typeface="Calibri" panose="020F0502020204030204"/>
            </a:rPr>
            <a:t>Cumulative Review</a:t>
          </a:r>
          <a:endParaRPr lang="en-US" sz="2000" kern="1200"/>
        </a:p>
      </dsp:txBody>
      <dsp:txXfrm rot="-5400000">
        <a:off x="1194915" y="55215"/>
        <a:ext cx="4424058" cy="1001235"/>
      </dsp:txXfrm>
    </dsp:sp>
    <dsp:sp modelId="{AE14C02B-0038-4F94-893E-CC1BCB7C0D1B}">
      <dsp:nvSpPr>
        <dsp:cNvPr id="0" name=""/>
        <dsp:cNvSpPr/>
      </dsp:nvSpPr>
      <dsp:spPr>
        <a:xfrm rot="5400000">
          <a:off x="-256053" y="1771092"/>
          <a:ext cx="1707021" cy="119491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>
              <a:solidFill>
                <a:srgbClr val="0E2622"/>
              </a:solidFill>
              <a:latin typeface="Calibri" panose="020F0502020204030204"/>
            </a:rPr>
            <a:t>Mental Math</a:t>
          </a:r>
          <a:endParaRPr lang="en-US" sz="1700" kern="1200">
            <a:solidFill>
              <a:srgbClr val="0E2622"/>
            </a:solidFill>
          </a:endParaRPr>
        </a:p>
      </dsp:txBody>
      <dsp:txXfrm rot="-5400000">
        <a:off x="1" y="2112495"/>
        <a:ext cx="1194914" cy="512107"/>
      </dsp:txXfrm>
    </dsp:sp>
    <dsp:sp modelId="{28B9A113-588B-4AE1-9A72-85EC60D7CB5D}">
      <dsp:nvSpPr>
        <dsp:cNvPr id="0" name=""/>
        <dsp:cNvSpPr/>
      </dsp:nvSpPr>
      <dsp:spPr>
        <a:xfrm rot="5400000">
          <a:off x="2821295" y="-257977"/>
          <a:ext cx="1109563" cy="44782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>
              <a:latin typeface="Calibri" panose="020F0502020204030204"/>
            </a:rPr>
            <a:t>Games</a:t>
          </a:r>
          <a:endParaRPr lang="en-US" sz="2000" kern="120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>
              <a:latin typeface="Calibri" panose="020F0502020204030204"/>
            </a:rPr>
            <a:t>Number Talks</a:t>
          </a:r>
          <a:endParaRPr lang="en-US" sz="2000" kern="1200"/>
        </a:p>
      </dsp:txBody>
      <dsp:txXfrm rot="-5400000">
        <a:off x="1136966" y="1480516"/>
        <a:ext cx="4424058" cy="1001235"/>
      </dsp:txXfrm>
    </dsp:sp>
    <dsp:sp modelId="{7430A0C2-C09F-43B5-AB2C-9E0A0E621984}">
      <dsp:nvSpPr>
        <dsp:cNvPr id="0" name=""/>
        <dsp:cNvSpPr/>
      </dsp:nvSpPr>
      <dsp:spPr>
        <a:xfrm rot="5400000">
          <a:off x="-256053" y="3285080"/>
          <a:ext cx="1707021" cy="119491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>
              <a:solidFill>
                <a:srgbClr val="0E2622"/>
              </a:solidFill>
              <a:latin typeface="Calibri" panose="020F0502020204030204"/>
            </a:rPr>
            <a:t>New Concept</a:t>
          </a:r>
          <a:endParaRPr lang="en-US" sz="1700" kern="1200">
            <a:solidFill>
              <a:srgbClr val="0E2622"/>
            </a:solidFill>
          </a:endParaRPr>
        </a:p>
      </dsp:txBody>
      <dsp:txXfrm rot="-5400000">
        <a:off x="1" y="3626483"/>
        <a:ext cx="1194914" cy="512107"/>
      </dsp:txXfrm>
    </dsp:sp>
    <dsp:sp modelId="{845F035A-140B-4376-8AF0-59E5561C4528}">
      <dsp:nvSpPr>
        <dsp:cNvPr id="0" name=""/>
        <dsp:cNvSpPr/>
      </dsp:nvSpPr>
      <dsp:spPr>
        <a:xfrm rot="5400000">
          <a:off x="2879244" y="1344698"/>
          <a:ext cx="1109563" cy="44782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>
              <a:latin typeface="Calibri" panose="020F0502020204030204"/>
            </a:rPr>
            <a:t>New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>
              <a:latin typeface="Calibri" panose="020F0502020204030204"/>
            </a:rPr>
            <a:t>Reinforcement</a:t>
          </a:r>
          <a:endParaRPr lang="en-US" sz="2000" kern="120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>
              <a:latin typeface="Calibri" panose="020F0502020204030204"/>
            </a:rPr>
            <a:t>Full group or small group</a:t>
          </a:r>
        </a:p>
      </dsp:txBody>
      <dsp:txXfrm rot="-5400000">
        <a:off x="1194915" y="3083191"/>
        <a:ext cx="4424058" cy="100123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0EC1DA-EE6C-4720-B7DF-A07AFA700753}">
      <dsp:nvSpPr>
        <dsp:cNvPr id="0" name=""/>
        <dsp:cNvSpPr/>
      </dsp:nvSpPr>
      <dsp:spPr>
        <a:xfrm rot="5400000">
          <a:off x="-313143" y="316045"/>
          <a:ext cx="2087623" cy="146133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>
              <a:solidFill>
                <a:srgbClr val="0E2622"/>
              </a:solidFill>
              <a:latin typeface="Calibri" panose="020F0502020204030204"/>
            </a:rPr>
            <a:t>Outcome</a:t>
          </a:r>
          <a:r>
            <a:rPr lang="en-US" sz="2100" b="0" i="0" u="none" strike="noStrike" kern="1200" cap="none" baseline="0" noProof="0">
              <a:solidFill>
                <a:srgbClr val="0E2622"/>
              </a:solidFill>
              <a:latin typeface="Calibri"/>
              <a:cs typeface="Calibri"/>
            </a:rPr>
            <a:t> Based</a:t>
          </a:r>
          <a:r>
            <a:rPr lang="en-US" sz="2100" kern="1200">
              <a:solidFill>
                <a:srgbClr val="0E2622"/>
              </a:solidFill>
              <a:latin typeface="Calibri" panose="020F0502020204030204"/>
            </a:rPr>
            <a:t> Math</a:t>
          </a:r>
          <a:endParaRPr lang="en-US" sz="2100" kern="1200">
            <a:solidFill>
              <a:srgbClr val="0E2622"/>
            </a:solidFill>
          </a:endParaRPr>
        </a:p>
      </dsp:txBody>
      <dsp:txXfrm rot="-5400000">
        <a:off x="1" y="733569"/>
        <a:ext cx="1461336" cy="626287"/>
      </dsp:txXfrm>
    </dsp:sp>
    <dsp:sp modelId="{DB528E43-2118-4EE4-9FC6-96B3D52FCFC6}">
      <dsp:nvSpPr>
        <dsp:cNvPr id="0" name=""/>
        <dsp:cNvSpPr/>
      </dsp:nvSpPr>
      <dsp:spPr>
        <a:xfrm rot="5400000">
          <a:off x="2377584" y="-913345"/>
          <a:ext cx="1356955" cy="31894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>
              <a:latin typeface="Calibri" panose="020F0502020204030204"/>
            </a:rPr>
            <a:t>Student </a:t>
          </a:r>
          <a:r>
            <a:rPr lang="en-US" sz="1900" kern="1200" err="1">
              <a:latin typeface="Calibri" panose="020F0502020204030204"/>
            </a:rPr>
            <a:t>Centred</a:t>
          </a:r>
          <a:endParaRPr lang="en-US" sz="1900" kern="120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>
              <a:latin typeface="Calibri" panose="020F0502020204030204"/>
            </a:rPr>
            <a:t>Outcome focused</a:t>
          </a:r>
          <a:endParaRPr lang="en-US" sz="1900" kern="120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>
              <a:latin typeface="Calibri" panose="020F0502020204030204"/>
            </a:rPr>
            <a:t>Opportunities for surface, deep and transfer learning</a:t>
          </a:r>
        </a:p>
      </dsp:txBody>
      <dsp:txXfrm rot="-5400000">
        <a:off x="1461337" y="69143"/>
        <a:ext cx="3123209" cy="1224473"/>
      </dsp:txXfrm>
    </dsp:sp>
    <dsp:sp modelId="{B16D1FD3-B74B-4E0C-8AED-C94EDEDFC859}">
      <dsp:nvSpPr>
        <dsp:cNvPr id="0" name=""/>
        <dsp:cNvSpPr/>
      </dsp:nvSpPr>
      <dsp:spPr>
        <a:xfrm rot="5400000">
          <a:off x="-313143" y="2116473"/>
          <a:ext cx="2087623" cy="146133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>
              <a:solidFill>
                <a:srgbClr val="0E2622"/>
              </a:solidFill>
              <a:latin typeface="Calibri" panose="020F0502020204030204"/>
            </a:rPr>
            <a:t>Reflection &amp; Assessment</a:t>
          </a:r>
          <a:endParaRPr lang="en-US" sz="2100" kern="1200">
            <a:solidFill>
              <a:srgbClr val="0E2622"/>
            </a:solidFill>
          </a:endParaRPr>
        </a:p>
      </dsp:txBody>
      <dsp:txXfrm rot="-5400000">
        <a:off x="1" y="2533997"/>
        <a:ext cx="1461336" cy="626287"/>
      </dsp:txXfrm>
    </dsp:sp>
    <dsp:sp modelId="{A31F2867-8E7D-48D0-8851-F651B900A72B}">
      <dsp:nvSpPr>
        <dsp:cNvPr id="0" name=""/>
        <dsp:cNvSpPr/>
      </dsp:nvSpPr>
      <dsp:spPr>
        <a:xfrm rot="5400000">
          <a:off x="2377584" y="887082"/>
          <a:ext cx="1356955" cy="31894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>
              <a:latin typeface="Calibri" panose="020F0502020204030204"/>
            </a:rPr>
            <a:t>Exit slips for concepts or skill</a:t>
          </a:r>
          <a:endParaRPr lang="en-US" sz="1900" kern="120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>
              <a:latin typeface="Calibri" panose="020F0502020204030204"/>
            </a:rPr>
            <a:t>Inform instruction</a:t>
          </a:r>
          <a:endParaRPr lang="en-US" sz="1900" kern="120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>
              <a:latin typeface="Calibri" panose="020F0502020204030204"/>
            </a:rPr>
            <a:t>Encourage Metacognition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900" kern="1200">
            <a:latin typeface="Calibri" panose="020F0502020204030204"/>
          </a:endParaRPr>
        </a:p>
      </dsp:txBody>
      <dsp:txXfrm rot="-5400000">
        <a:off x="1461337" y="1869571"/>
        <a:ext cx="3123209" cy="12244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EBDA6D-DC69-4DCE-BAF7-6763517D3376}" type="datetimeFigureOut">
              <a:rPr lang="en-US"/>
              <a:t>2/26/2020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77E94-A6AB-4E02-8E43-E89F9CF4757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42583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7F6C43-988E-4257-9A1C-C162EF036D58}" type="datetimeFigureOut">
              <a:rPr lang="en-US"/>
              <a:t>2/26/2020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491D0-8E1B-49C7-849B-A28568D9449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6325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topia.org/video/powerful-effects-drawing-learning" TargetMode="External"/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resourcebank.ca/courses/math-problem-of-the-week" TargetMode="External"/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resources.corwin.com/sites/default/files/Figure_4.7.pdf" TargetMode="Externa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3" Type="http://schemas.openxmlformats.org/officeDocument/2006/relationships/hyperlink" Target="http://resources.corwin.com/sites/default/files/Figure_4.7.pdf" TargetMode="External"/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Mhttps:/conniehamilton.net/product/tomorrows-help-scale-version-2/" TargetMode="External"/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Kelli housekeeping and welcome and talk communication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491D0-8E1B-49C7-849B-A28568D94497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738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808145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   Activity 7</a:t>
            </a:r>
          </a:p>
          <a:p>
            <a:r>
              <a:rPr lang="en-US"/>
              <a:t>– Do in your</a:t>
            </a:r>
            <a:r>
              <a:rPr lang="en-US" baseline="0"/>
              <a:t> school - </a:t>
            </a:r>
            <a:r>
              <a:rPr lang="en-US"/>
              <a:t>Coming to consensus – use stickies</a:t>
            </a:r>
            <a:r>
              <a:rPr lang="en-US" baseline="0"/>
              <a:t> – 3 charts – group answers/put on top or close to it.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095570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 </a:t>
            </a:r>
          </a:p>
          <a:p>
            <a:r>
              <a:rPr lang="en-US"/>
              <a:t>Mark = formative; Grade=summative</a:t>
            </a:r>
          </a:p>
          <a:p>
            <a:r>
              <a:rPr lang="en-US"/>
              <a:t>(formative=assessment FOR learning)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998969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V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073414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V 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491D0-8E1B-49C7-849B-A28568D94497}" type="slidenum">
              <a:rPr lang="en-US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346064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00106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</a:t>
            </a:r>
          </a:p>
          <a:p>
            <a:r>
              <a:rPr lang="en-US"/>
              <a:t>2 or 3</a:t>
            </a:r>
            <a:r>
              <a:rPr lang="en-US" baseline="0"/>
              <a:t> minute video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26040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K1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491D0-8E1B-49C7-849B-A28568D94497}" type="slidenum">
              <a:rPr lang="en-US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806518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890686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</a:t>
            </a:r>
          </a:p>
          <a:p>
            <a:r>
              <a:rPr lang="en-US"/>
              <a:t>Connect to our pyramid</a:t>
            </a:r>
            <a:r>
              <a:rPr lang="en-US" baseline="0"/>
              <a:t> game last day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68126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7124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491D0-8E1B-49C7-849B-A28568D94497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372077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/>
              </a:rPr>
              <a:t>M -8</a:t>
            </a:r>
            <a:endParaRPr lang="en-US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2 min video</a:t>
            </a:r>
            <a:r>
              <a:rPr lang="en-US">
                <a:hlinkClick r:id="rId3"/>
              </a:rPr>
              <a:t>https://www.edutopia.org/video/powerful-effects-drawing-learning</a:t>
            </a:r>
            <a:endParaRPr lang="en-US">
              <a:cs typeface="Calibri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5234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</a:t>
            </a:r>
          </a:p>
          <a:p>
            <a:r>
              <a:rPr lang="en-US"/>
              <a:t>Handout 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61818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Kelli 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722364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Kelli </a:t>
            </a:r>
          </a:p>
          <a:p>
            <a:r>
              <a:rPr lang="en-US"/>
              <a:t>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841456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Start</a:t>
            </a:r>
            <a:r>
              <a:rPr lang="en-US" baseline="0"/>
              <a:t> now for a bit….decide where to start  - finish in the PM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667117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Start</a:t>
            </a:r>
            <a:r>
              <a:rPr lang="en-US" baseline="0"/>
              <a:t> now for a bit….decide where to start  - finish in the PM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103509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Start</a:t>
            </a:r>
            <a:r>
              <a:rPr lang="en-US" baseline="0"/>
              <a:t> now for a bit….decide where to start  - finish in the PM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99130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728956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Start</a:t>
            </a:r>
            <a:r>
              <a:rPr lang="en-US" baseline="0"/>
              <a:t> now for a bit….decide where to start  - finish in the PM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579261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239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 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491D0-8E1B-49C7-849B-A28568D94497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2117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Kelli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613112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Kelli 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491D0-8E1B-49C7-849B-A28568D94497}" type="slidenum">
              <a:rPr lang="en-US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341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Kelli</a:t>
            </a:r>
            <a:endParaRPr lang="en-US"/>
          </a:p>
          <a:p>
            <a:r>
              <a:rPr lang="en-US"/>
              <a:t>Discuss your why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5600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Kelli 1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409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 </a:t>
            </a:r>
            <a:r>
              <a:rPr lang="en-US" baseline="0">
                <a:cs typeface="Calibri"/>
              </a:rPr>
              <a:t>(paths)</a:t>
            </a:r>
            <a:r>
              <a:rPr lang="en-US">
                <a:cs typeface="Calibri"/>
              </a:rPr>
              <a:t> </a:t>
            </a:r>
            <a:r>
              <a:rPr lang="en-US" baseline="0">
                <a:cs typeface="Calibri"/>
              </a:rPr>
              <a:t> V (assessments – more formative after each zag), K (tie it) *change paths</a:t>
            </a:r>
            <a:r>
              <a:rPr lang="en-US">
                <a:cs typeface="Calibri"/>
              </a:rPr>
              <a:t> </a:t>
            </a:r>
            <a:r>
              <a:rPr lang="en-US" baseline="0">
                <a:cs typeface="Calibri"/>
              </a:rPr>
              <a:t> - ask to draw on the zags on handout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491D0-8E1B-49C7-849B-A28568D94497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2370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Kelli</a:t>
            </a:r>
          </a:p>
          <a:p>
            <a:r>
              <a:rPr lang="en-US"/>
              <a:t>Entire PD built this graphic</a:t>
            </a:r>
            <a:r>
              <a:rPr lang="en-US" baseline="0"/>
              <a:t> you could use with your staff</a:t>
            </a:r>
            <a:r>
              <a:rPr lang="en-US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2022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Kelli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491D0-8E1B-49C7-849B-A28568D94497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9669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Melissa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491D0-8E1B-49C7-849B-A28568D94497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3519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Don’t read this – skip to</a:t>
            </a:r>
            <a:r>
              <a:rPr lang="en-US" baseline="0"/>
              <a:t> next</a:t>
            </a:r>
          </a:p>
          <a:p>
            <a:r>
              <a:rPr lang="en-US" baseline="0"/>
              <a:t>Created by </a:t>
            </a:r>
            <a:r>
              <a:rPr lang="en-US" baseline="0" err="1"/>
              <a:t>PeBL</a:t>
            </a:r>
            <a:r>
              <a:rPr lang="en-US" baseline="0"/>
              <a:t> outcome based math team last year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319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Kelli   – idea of full day PDs any</a:t>
            </a:r>
            <a:r>
              <a:rPr lang="en-US" baseline="0">
                <a:cs typeface="Calibri"/>
              </a:rPr>
              <a:t> staff member can sign up for using their PD Funds. April 24 &amp; </a:t>
            </a:r>
            <a:r>
              <a:rPr lang="en-US">
                <a:cs typeface="Calibri"/>
              </a:rPr>
              <a:t>May 8</a:t>
            </a:r>
            <a:endParaRPr lang="en-US" baseline="0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322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Melissa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491D0-8E1B-49C7-849B-A28568D94497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0253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Kelli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491D0-8E1B-49C7-849B-A28568D94497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4868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</a:t>
            </a:r>
          </a:p>
          <a:p>
            <a:r>
              <a:rPr lang="en-US"/>
              <a:t>15</a:t>
            </a:r>
          </a:p>
          <a:p>
            <a:r>
              <a:rPr lang="en-US"/>
              <a:t>Groups report</a:t>
            </a:r>
            <a:r>
              <a:rPr lang="en-US" baseline="0"/>
              <a:t> – Mike &amp; Ashley create a document and video for each group/bubble</a:t>
            </a:r>
          </a:p>
          <a:p>
            <a:r>
              <a:rPr lang="en-US" baseline="0"/>
              <a:t>10 AM At this point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4128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562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6081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0586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548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6458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10AM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2653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857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Kelli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491D0-8E1B-49C7-849B-A28568D94497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3792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722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137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 – each school makes a hashtag – write it on</a:t>
            </a:r>
            <a:r>
              <a:rPr lang="en-US" baseline="0"/>
              <a:t> the </a:t>
            </a:r>
            <a:r>
              <a:rPr lang="en-US" baseline="0" err="1"/>
              <a:t>wipeboard</a:t>
            </a:r>
            <a:r>
              <a:rPr lang="en-US" baseline="0"/>
              <a:t>!</a:t>
            </a:r>
            <a:r>
              <a:rPr lang="en-US"/>
              <a:t> </a:t>
            </a:r>
          </a:p>
          <a:p>
            <a:r>
              <a:rPr lang="en-US">
                <a:cs typeface="Calibri"/>
              </a:rPr>
              <a:t>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2332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 &amp; M – we will share these</a:t>
            </a:r>
            <a:r>
              <a:rPr lang="en-US" baseline="0"/>
              <a:t> out this afternoon</a:t>
            </a:r>
            <a:r>
              <a:rPr lang="en-US"/>
              <a:t>  - jot your ideas/start now</a:t>
            </a:r>
          </a:p>
          <a:p>
            <a:endParaRPr lang="en-US"/>
          </a:p>
          <a:p>
            <a:r>
              <a:rPr lang="en-US"/>
              <a:t>Start</a:t>
            </a:r>
            <a:r>
              <a:rPr lang="en-US" baseline="0"/>
              <a:t> now for a bit….decide where to start</a:t>
            </a:r>
            <a:r>
              <a:rPr lang="en-US"/>
              <a:t> </a:t>
            </a:r>
            <a:r>
              <a:rPr lang="en-US" baseline="0"/>
              <a:t> - finish in the PM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0762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7787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999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</a:t>
            </a:r>
          </a:p>
          <a:p>
            <a:r>
              <a:rPr lang="en-US"/>
              <a:t>Give</a:t>
            </a:r>
            <a:r>
              <a:rPr lang="en-US" baseline="0"/>
              <a:t> Demo </a:t>
            </a:r>
            <a:r>
              <a:rPr lang="en-US"/>
              <a:t>PM explore</a:t>
            </a:r>
            <a:r>
              <a:rPr lang="en-US" baseline="0"/>
              <a:t> interactives and videos</a:t>
            </a:r>
            <a:endParaRPr lang="en-US"/>
          </a:p>
          <a:p>
            <a:r>
              <a:rPr lang="en-US">
                <a:cs typeface="Calibri"/>
              </a:rPr>
              <a:t>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15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Reminder – SHOW</a:t>
            </a:r>
            <a:r>
              <a:rPr lang="en-US" baseline="0"/>
              <a:t> the group here.</a:t>
            </a:r>
            <a:endParaRPr lang="en-US"/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Melissa - Show how to save resources to the resource bank</a:t>
            </a:r>
          </a:p>
          <a:p>
            <a:r>
              <a:rPr lang="en-US">
                <a:cs typeface="Calibri"/>
              </a:rPr>
              <a:t>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5944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 – time</a:t>
            </a:r>
            <a:r>
              <a:rPr lang="en-US" baseline="0"/>
              <a:t> to explore? And remind how to save. </a:t>
            </a:r>
            <a:r>
              <a:rPr lang="en-US">
                <a:cs typeface="Calibri"/>
              </a:rPr>
              <a:t>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1092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Kelli  </a:t>
            </a:r>
            <a:r>
              <a:rPr lang="en-US" baseline="0"/>
              <a:t>- </a:t>
            </a:r>
            <a:r>
              <a:rPr lang="en-US"/>
              <a:t>Nichole,</a:t>
            </a:r>
            <a:r>
              <a:rPr lang="en-US" baseline="0"/>
              <a:t> Leanne, Emily</a:t>
            </a:r>
            <a:r>
              <a:rPr lang="en-US"/>
              <a:t>,  Nikki, Tracey, Bekki </a:t>
            </a:r>
            <a:r>
              <a:rPr lang="en-US" baseline="0" err="1"/>
              <a:t>etc</a:t>
            </a:r>
            <a:r>
              <a:rPr lang="en-US" baseline="0"/>
              <a:t>….Possibly 5 things – 5 people – visit 3 min and rotate.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SST and PM split up and each pick 3 to visit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KELLI UPDATE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550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491D0-8E1B-49C7-849B-A28568D94497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2873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 &amp;</a:t>
            </a:r>
            <a:r>
              <a:rPr lang="en-US" baseline="0"/>
              <a:t>M (one open up and one explain) </a:t>
            </a:r>
            <a:r>
              <a:rPr lang="en-US"/>
              <a:t>5</a:t>
            </a:r>
          </a:p>
          <a:p>
            <a:r>
              <a:rPr lang="en-US"/>
              <a:t>Open answer garden on projector</a:t>
            </a:r>
            <a:r>
              <a:rPr lang="en-US" baseline="0"/>
              <a:t> so people can see the answers as they appear.</a:t>
            </a:r>
            <a:endParaRPr lang="en-US">
              <a:cs typeface="Calibri"/>
            </a:endParaRPr>
          </a:p>
          <a:p>
            <a:r>
              <a:rPr lang="en-US" baseline="0"/>
              <a:t>Complete this. 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744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Kelli 1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0621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 5 min 11 sec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491D0-8E1B-49C7-849B-A28568D94497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7046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 </a:t>
            </a:r>
          </a:p>
          <a:p>
            <a:r>
              <a:rPr lang="en-US">
                <a:cs typeface="Calibri"/>
              </a:rPr>
              <a:t>1.2 Effect size for Jigsaw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8503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475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31353A"/>
                </a:solidFill>
              </a:rPr>
              <a:t>V</a:t>
            </a:r>
            <a:endParaRPr lang="en-US">
              <a:solidFill>
                <a:srgbClr val="3C4743"/>
              </a:solidFill>
            </a:endParaRPr>
          </a:p>
          <a:p>
            <a:r>
              <a:rPr lang="en-US" sz="1200" kern="1200">
                <a:solidFill>
                  <a:srgbClr val="31353A"/>
                </a:solidFill>
                <a:latin typeface="+mn-lt"/>
                <a:ea typeface="+mn-ea"/>
                <a:cs typeface="+mn-cs"/>
              </a:rPr>
              <a:t>Intellectual maturation of students leads to effect sizes of between d=0.0 to d=0.15 as revealed from studies with no or limited schooling. </a:t>
            </a:r>
            <a:r>
              <a:rPr lang="en-US">
                <a:solidFill>
                  <a:srgbClr val="31353A"/>
                </a:solidFill>
                <a:cs typeface="Calibri"/>
              </a:rPr>
              <a:t>Basically means how students achieve if nothing is done to them in terms of schooling.</a:t>
            </a:r>
          </a:p>
          <a:p>
            <a:endParaRPr lang="en-US">
              <a:solidFill>
                <a:srgbClr val="31353A"/>
              </a:solidFill>
              <a:cs typeface="Calibri"/>
            </a:endParaRPr>
          </a:p>
          <a:p>
            <a:r>
              <a:rPr lang="en-US">
                <a:solidFill>
                  <a:srgbClr val="31353A"/>
                </a:solidFill>
                <a:cs typeface="Calibri"/>
              </a:rPr>
              <a:t>High Impact – looking for what has the greatest influence on student learning.  </a:t>
            </a:r>
            <a:r>
              <a:rPr lang="en-US">
                <a:solidFill>
                  <a:srgbClr val="31353A"/>
                </a:solidFill>
                <a:cs typeface="+mn-lt"/>
              </a:rPr>
              <a:t/>
            </a:r>
            <a:br>
              <a:rPr lang="en-US">
                <a:solidFill>
                  <a:srgbClr val="31353A"/>
                </a:solidFill>
                <a:cs typeface="+mn-lt"/>
              </a:rPr>
            </a:br>
            <a:r>
              <a:rPr lang="en-US">
                <a:cs typeface="+mn-lt"/>
              </a:rPr>
              <a:t/>
            </a:r>
            <a:br>
              <a:rPr lang="en-US">
                <a:cs typeface="+mn-lt"/>
              </a:rPr>
            </a:br>
            <a:r>
              <a:rPr lang="en-US">
                <a:cs typeface="+mn-lt"/>
              </a:rPr>
              <a:t/>
            </a:r>
            <a:br>
              <a:rPr lang="en-US">
                <a:cs typeface="+mn-lt"/>
              </a:rPr>
            </a:br>
            <a:r>
              <a:rPr lang="en-US">
                <a:cs typeface="+mn-lt"/>
              </a:rPr>
              <a:t/>
            </a:r>
            <a:br>
              <a:rPr lang="en-US">
                <a:cs typeface="+mn-lt"/>
              </a:rPr>
            </a:br>
            <a:endParaRPr lang="en-US">
              <a:solidFill>
                <a:srgbClr val="31353A"/>
              </a:solidFill>
              <a:cs typeface="Calibri"/>
            </a:endParaRPr>
          </a:p>
          <a:p>
            <a:endParaRPr lang="en-US">
              <a:solidFill>
                <a:srgbClr val="31353A"/>
              </a:solidFill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8595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Melissa &amp; Vanessa 0.4 is the hinge point – the relationship between two</a:t>
            </a:r>
            <a:r>
              <a:rPr lang="en-US" baseline="0">
                <a:cs typeface="Calibri"/>
              </a:rPr>
              <a:t> variables.</a:t>
            </a:r>
            <a:r>
              <a:rPr lang="en-US">
                <a:cs typeface="Calibri"/>
              </a:rPr>
              <a:t>  </a:t>
            </a:r>
            <a:r>
              <a:rPr lang="en-US">
                <a:cs typeface="+mn-lt"/>
              </a:rPr>
              <a:t/>
            </a:r>
            <a:br>
              <a:rPr lang="en-US">
                <a:cs typeface="+mn-lt"/>
              </a:rPr>
            </a:br>
            <a:r>
              <a:rPr lang="en-US">
                <a:cs typeface="Calibri"/>
              </a:rPr>
              <a:t>Activity for Participants.</a:t>
            </a:r>
            <a:r>
              <a:rPr lang="en-US">
                <a:cs typeface="+mn-lt"/>
              </a:rPr>
              <a:t/>
            </a:r>
            <a:br>
              <a:rPr lang="en-US">
                <a:cs typeface="+mn-lt"/>
              </a:rPr>
            </a:br>
            <a:r>
              <a:rPr lang="en-US">
                <a:cs typeface="Calibri"/>
              </a:rPr>
              <a:t>M&amp;V will show the website and explain the activity.</a:t>
            </a:r>
            <a:endParaRPr lang="en-US"/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491D0-8E1B-49C7-849B-A28568D94497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4562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9691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7827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501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67843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93183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491D0-8E1B-49C7-849B-A28568D94497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85877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491D0-8E1B-49C7-849B-A28568D94497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13719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491D0-8E1B-49C7-849B-A28568D94497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01875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 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51608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</a:t>
            </a:r>
            <a:endParaRPr lang="en-US"/>
          </a:p>
          <a:p>
            <a:r>
              <a:rPr lang="en-US">
                <a:cs typeface="Calibri"/>
              </a:rPr>
              <a:t>5 min 25 sec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491D0-8E1B-49C7-849B-A28568D94497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79268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Kell</a:t>
            </a:r>
            <a:r>
              <a:rPr lang="en-US" baseline="0"/>
              <a:t>i </a:t>
            </a:r>
            <a:r>
              <a:rPr lang="en-US" baseline="0" err="1"/>
              <a:t>ToR</a:t>
            </a:r>
            <a:r>
              <a:rPr lang="en-US" baseline="0"/>
              <a:t> connection</a:t>
            </a:r>
          </a:p>
          <a:p>
            <a:r>
              <a:rPr lang="en-US" baseline="0"/>
              <a:t>From Visible Learning for </a:t>
            </a:r>
            <a:r>
              <a:rPr lang="en-US" baseline="0" err="1"/>
              <a:t>Mathletics</a:t>
            </a:r>
            <a:r>
              <a:rPr lang="en-US" baseline="0"/>
              <a:t> (Hattie)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99167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 (ties to previous)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53092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69823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12:45</a:t>
            </a:r>
          </a:p>
          <a:p>
            <a:r>
              <a:rPr lang="en-US"/>
              <a:t>K</a:t>
            </a:r>
            <a:r>
              <a:rPr lang="en-US" baseline="0"/>
              <a:t> </a:t>
            </a:r>
            <a:r>
              <a:rPr lang="en-US"/>
              <a:t>1</a:t>
            </a:r>
            <a:endParaRPr lang="en-US">
              <a:cs typeface="Calibri"/>
            </a:endParaRPr>
          </a:p>
          <a:p>
            <a:r>
              <a:rPr lang="en-US"/>
              <a:t>0.4 is the hinge</a:t>
            </a:r>
            <a:r>
              <a:rPr lang="en-US" baseline="0"/>
              <a:t> point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74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491D0-8E1B-49C7-849B-A28568D94497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7380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31449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Melissa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92590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</a:t>
            </a:r>
            <a:endParaRPr lang="en-US"/>
          </a:p>
          <a:p>
            <a:r>
              <a:rPr lang="en-US">
                <a:cs typeface="Calibri"/>
              </a:rPr>
              <a:t>Show waterloo's problem of the week. </a:t>
            </a:r>
            <a:r>
              <a:rPr lang="en-US">
                <a:hlinkClick r:id="rId3"/>
              </a:rPr>
              <a:t>https://resourcebank.ca/courses/math-problem-of-the-week</a:t>
            </a:r>
            <a:r>
              <a:rPr lang="en-US"/>
              <a:t> </a:t>
            </a:r>
          </a:p>
          <a:p>
            <a:r>
              <a:rPr lang="en-US">
                <a:cs typeface="Calibri"/>
              </a:rPr>
              <a:t>Handout sentence frames that can build </a:t>
            </a:r>
            <a:r>
              <a:rPr lang="en-US" err="1">
                <a:cs typeface="Calibri"/>
              </a:rPr>
              <a:t>metacog</a:t>
            </a:r>
            <a:r>
              <a:rPr lang="en-US">
                <a:cs typeface="Calibri"/>
              </a:rPr>
              <a:t> </a:t>
            </a:r>
            <a:r>
              <a:rPr lang="en-US">
                <a:hlinkClick r:id="rId4"/>
              </a:rPr>
              <a:t>http://resources.corwin.com/sites/default/files/Figure_4.7.pdf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491D0-8E1B-49C7-849B-A28568D94497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2599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09932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</a:t>
            </a:r>
          </a:p>
          <a:p>
            <a:r>
              <a:rPr lang="en-US"/>
              <a:t>Understand – what type of problem (some, some more , groups of – teach the language) what do I know, need to know; predict or estimate a reasonable answer </a:t>
            </a:r>
          </a:p>
          <a:p>
            <a:r>
              <a:rPr lang="en-US"/>
              <a:t>Plan, what strategy works in this case E.g., draw it, mental math, number line, count on, 10 frames, fact families, manipulatives, do an easy version of the question,  arithmetic, algebra </a:t>
            </a:r>
            <a:endParaRPr lang="en-US">
              <a:cs typeface="Calibri"/>
            </a:endParaRPr>
          </a:p>
          <a:p>
            <a:r>
              <a:rPr lang="en-US"/>
              <a:t>Solve it – show your thinking; work the problem </a:t>
            </a:r>
            <a:endParaRPr lang="en-US">
              <a:cs typeface="Calibri"/>
            </a:endParaRPr>
          </a:p>
          <a:p>
            <a:r>
              <a:rPr lang="en-US"/>
              <a:t>Reflect – does this make sense? Reasonable? Can I check it somehow? E.g. read the subtraction question backwards to make it addition and check it. Did you include units or a final statement?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491D0-8E1B-49C7-849B-A28568D94497}" type="slidenum">
              <a:rPr lang="en-US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81006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43426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95884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72501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33855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</a:t>
            </a:r>
            <a:endParaRPr lang="en-US"/>
          </a:p>
          <a:p>
            <a:r>
              <a:rPr lang="en-US">
                <a:cs typeface="Calibri"/>
              </a:rPr>
              <a:t>The power of WHY versus the answer 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491D0-8E1B-49C7-849B-A28568D94497}" type="slidenum">
              <a:rPr lang="en-US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025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3798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</a:t>
            </a:r>
          </a:p>
          <a:p>
            <a:r>
              <a:rPr lang="en-US"/>
              <a:t>Examine with</a:t>
            </a:r>
            <a:r>
              <a:rPr lang="en-US" baseline="0"/>
              <a:t> your school and talk.</a:t>
            </a:r>
            <a:r>
              <a:rPr lang="en-US"/>
              <a:t> </a:t>
            </a:r>
            <a:r>
              <a:rPr lang="en-US" baseline="0"/>
              <a:t> 10 min</a:t>
            </a:r>
            <a:r>
              <a:rPr lang="en-US"/>
              <a:t> </a:t>
            </a:r>
            <a:r>
              <a:rPr lang="en-US" baseline="0"/>
              <a:t> What is there and what ISN’T THERE (math minutes)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7833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</a:t>
            </a:r>
          </a:p>
          <a:p>
            <a:r>
              <a:rPr lang="en-US"/>
              <a:t>Food for thought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0037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 min to jot ideas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4927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Kelli 5</a:t>
            </a:r>
          </a:p>
          <a:p>
            <a:r>
              <a:rPr lang="en-US"/>
              <a:t>Graphic org with 3 columns.  5</a:t>
            </a:r>
            <a:r>
              <a:rPr lang="en-US" baseline="0"/>
              <a:t> min jot ideas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15431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 – 10</a:t>
            </a:r>
          </a:p>
          <a:p>
            <a:r>
              <a:rPr lang="en-US"/>
              <a:t>Group leader self identifies – per table</a:t>
            </a:r>
            <a:endParaRPr lang="en-US">
              <a:cs typeface="Calibri"/>
            </a:endParaRPr>
          </a:p>
          <a:p>
            <a:r>
              <a:rPr lang="en-US"/>
              <a:t>Do</a:t>
            </a:r>
            <a:r>
              <a:rPr lang="en-US" baseline="0"/>
              <a:t> this in a student directed manner!</a:t>
            </a:r>
            <a:endParaRPr lang="en-US">
              <a:cs typeface="Calibri"/>
            </a:endParaRPr>
          </a:p>
          <a:p>
            <a:r>
              <a:rPr lang="en-US"/>
              <a:t>Do on template paper and tape</a:t>
            </a:r>
            <a:r>
              <a:rPr lang="en-US" baseline="0"/>
              <a:t> them up around the room.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1674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491D0-8E1B-49C7-849B-A28568D94497}" type="slidenum">
              <a:rPr lang="en-US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1240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18388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491D0-8E1B-49C7-849B-A28568D94497}" type="slidenum">
              <a:rPr lang="en-US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0362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K</a:t>
            </a:r>
            <a:endParaRPr lang="en-US"/>
          </a:p>
          <a:p>
            <a:r>
              <a:rPr lang="en-US"/>
              <a:t>Video 7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51669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K 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491D0-8E1B-49C7-849B-A28568D94497}" type="slidenum">
              <a:rPr lang="en-US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753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K</a:t>
            </a:r>
            <a:r>
              <a:rPr lang="en-US" baseline="0">
                <a:cs typeface="Calibri"/>
              </a:rPr>
              <a:t> </a:t>
            </a:r>
            <a:r>
              <a:rPr lang="en-US">
                <a:cs typeface="Calibri"/>
              </a:rPr>
              <a:t>Review graphic (follow along)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491D0-8E1B-49C7-849B-A28568D94497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6571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 and 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08918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V</a:t>
            </a:r>
            <a:r>
              <a:rPr lang="en-US">
                <a:cs typeface="+mn-lt"/>
              </a:rPr>
              <a:t/>
            </a:r>
            <a:br>
              <a:rPr lang="en-US">
                <a:cs typeface="+mn-lt"/>
              </a:rPr>
            </a:br>
            <a:r>
              <a:rPr lang="en-US">
                <a:cs typeface="Calibri"/>
              </a:rPr>
              <a:t>ESSP Math at Grade Level Documents Folder</a:t>
            </a:r>
            <a:r>
              <a:rPr lang="en-US">
                <a:cs typeface="+mn-lt"/>
              </a:rPr>
              <a:t/>
            </a:r>
            <a:br>
              <a:rPr lang="en-US">
                <a:cs typeface="+mn-lt"/>
              </a:rPr>
            </a:br>
            <a:r>
              <a:rPr lang="en-US">
                <a:cs typeface="Calibri"/>
              </a:rPr>
              <a:t>- Eligible students for Math Outcomes</a:t>
            </a:r>
            <a:r>
              <a:rPr lang="en-US">
                <a:cs typeface="+mn-lt"/>
              </a:rPr>
              <a:t/>
            </a:r>
            <a:br>
              <a:rPr lang="en-US">
                <a:cs typeface="+mn-lt"/>
              </a:rPr>
            </a:br>
            <a:r>
              <a:rPr lang="en-US">
                <a:cs typeface="+mn-lt"/>
              </a:rPr>
              <a:t>-FAQ's</a:t>
            </a:r>
            <a:endParaRPr lang="en-US"/>
          </a:p>
          <a:p>
            <a:r>
              <a:rPr lang="en-US">
                <a:cs typeface="+mn-lt"/>
              </a:rPr>
              <a:t>-Prompts by Grade Level</a:t>
            </a:r>
            <a:br>
              <a:rPr lang="en-US">
                <a:cs typeface="+mn-lt"/>
              </a:rPr>
            </a:br>
            <a:r>
              <a:rPr lang="en-US">
                <a:cs typeface="+mn-lt"/>
              </a:rPr>
              <a:t>-Grade</a:t>
            </a:r>
            <a:r>
              <a:rPr lang="en-US">
                <a:cs typeface="Calibri"/>
              </a:rPr>
              <a:t> 2, 5, 8 Math Exemplars</a:t>
            </a:r>
            <a:r>
              <a:rPr lang="en-US">
                <a:cs typeface="+mn-lt"/>
              </a:rPr>
              <a:t/>
            </a:r>
            <a:br>
              <a:rPr lang="en-US">
                <a:cs typeface="+mn-lt"/>
              </a:rPr>
            </a:br>
            <a:r>
              <a:rPr lang="en-US">
                <a:cs typeface="+mn-lt"/>
              </a:rPr>
              <a:t/>
            </a:r>
            <a:br>
              <a:rPr lang="en-US">
                <a:cs typeface="+mn-lt"/>
              </a:rPr>
            </a:br>
            <a:r>
              <a:rPr lang="en-US">
                <a:cs typeface="Calibri"/>
              </a:rPr>
              <a:t>Sample Math Outcome Questions:  An Assessment Resource for Teachers</a:t>
            </a:r>
            <a:r>
              <a:rPr lang="en-US">
                <a:cs typeface="+mn-lt"/>
              </a:rPr>
              <a:t/>
            </a:r>
            <a:br>
              <a:rPr lang="en-US">
                <a:cs typeface="+mn-lt"/>
              </a:rPr>
            </a:br>
            <a:r>
              <a:rPr lang="en-US">
                <a:cs typeface="Calibri"/>
              </a:rPr>
              <a:t>- provides possible questions, sample responses and rubrics for classroom instruction and assessment.</a:t>
            </a:r>
            <a:r>
              <a:rPr lang="en-US">
                <a:cs typeface="+mn-lt"/>
              </a:rPr>
              <a:t/>
            </a:r>
            <a:br>
              <a:rPr lang="en-US">
                <a:cs typeface="+mn-lt"/>
              </a:rPr>
            </a:br>
            <a:r>
              <a:rPr lang="en-US">
                <a:cs typeface="Calibri"/>
              </a:rPr>
              <a:t>- not mandatory</a:t>
            </a:r>
            <a:r>
              <a:rPr lang="en-US">
                <a:cs typeface="+mn-lt"/>
              </a:rPr>
              <a:t/>
            </a:r>
            <a:br>
              <a:rPr lang="en-US">
                <a:cs typeface="+mn-lt"/>
              </a:rPr>
            </a:br>
            <a:r>
              <a:rPr lang="en-US">
                <a:cs typeface="Calibri"/>
              </a:rPr>
              <a:t>can be used for before/during/after instruction and as formative or summative assessments.</a:t>
            </a:r>
            <a:r>
              <a:rPr lang="en-US">
                <a:cs typeface="+mn-lt"/>
              </a:rPr>
              <a:t/>
            </a:r>
            <a:br>
              <a:rPr lang="en-US">
                <a:cs typeface="+mn-lt"/>
              </a:rPr>
            </a:br>
            <a:r>
              <a:rPr lang="en-US">
                <a:cs typeface="Calibri"/>
              </a:rPr>
              <a:t>- using this resource provides only one of many forms of evidence teachers collect to report on student achievement of an outcome – this is primarily written response.</a:t>
            </a:r>
            <a:r>
              <a:rPr lang="en-US">
                <a:cs typeface="+mn-lt"/>
              </a:rPr>
              <a:t/>
            </a:r>
            <a:br>
              <a:rPr lang="en-US">
                <a:cs typeface="+mn-lt"/>
              </a:rPr>
            </a:br>
            <a:r>
              <a:rPr lang="en-US">
                <a:cs typeface="+mn-lt"/>
              </a:rPr>
              <a:t/>
            </a:r>
            <a:br>
              <a:rPr lang="en-US">
                <a:cs typeface="+mn-lt"/>
              </a:rPr>
            </a:br>
            <a:r>
              <a:rPr lang="en-US">
                <a:cs typeface="+mn-lt"/>
              </a:rPr>
              <a:t>Building Math Success:  Parent Pamphlets Grade 1-9</a:t>
            </a:r>
            <a:br>
              <a:rPr lang="en-US">
                <a:cs typeface="+mn-lt"/>
              </a:rPr>
            </a:br>
            <a:r>
              <a:rPr lang="en-US">
                <a:cs typeface="+mn-lt"/>
              </a:rPr>
              <a:t>-designed to support parents/caregivers as they promote positive math thinking.  </a:t>
            </a:r>
            <a:br>
              <a:rPr lang="en-US">
                <a:cs typeface="+mn-lt"/>
              </a:rPr>
            </a:br>
            <a:r>
              <a:rPr lang="en-US">
                <a:cs typeface="+mn-lt"/>
              </a:rPr>
              <a:t/>
            </a:r>
            <a:br>
              <a:rPr lang="en-US">
                <a:cs typeface="+mn-lt"/>
              </a:rPr>
            </a:br>
            <a:r>
              <a:rPr lang="en-US">
                <a:cs typeface="+mn-lt"/>
              </a:rPr>
              <a:t>Presentations from Math Sharing Day – June 2018</a:t>
            </a:r>
            <a:br>
              <a:rPr lang="en-US">
                <a:cs typeface="+mn-lt"/>
              </a:rPr>
            </a:br>
            <a:r>
              <a:rPr lang="en-US">
                <a:cs typeface="+mn-lt"/>
              </a:rPr>
              <a:t>-For reference.</a:t>
            </a:r>
            <a:br>
              <a:rPr lang="en-US">
                <a:cs typeface="+mn-lt"/>
              </a:rPr>
            </a:br>
            <a:r>
              <a:rPr lang="en-US">
                <a:cs typeface="+mn-lt"/>
              </a:rPr>
              <a:t/>
            </a:r>
            <a:br>
              <a:rPr lang="en-US">
                <a:cs typeface="+mn-lt"/>
              </a:rPr>
            </a:b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491D0-8E1B-49C7-849B-A28568D94497}" type="slidenum">
              <a:rPr lang="en-US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99270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 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0BDF8-0564-4781-93EA-BE65E682225A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56005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V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0BDF8-0564-4781-93EA-BE65E682225A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0322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>
                <a:cs typeface="Calibri"/>
              </a:rPr>
              <a:t>V</a:t>
            </a:r>
            <a:r>
              <a:rPr lang="en-US">
                <a:cs typeface="+mn-lt"/>
              </a:rPr>
              <a:t/>
            </a:r>
            <a:br>
              <a:rPr lang="en-US">
                <a:cs typeface="+mn-lt"/>
              </a:rPr>
            </a:br>
            <a:r>
              <a:rPr lang="en-US">
                <a:cs typeface="Calibri"/>
              </a:rPr>
              <a:t>Keep investigating as there could be new updates all the time.  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0BDF8-0564-4781-93EA-BE65E682225A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01072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V and/or Melissa</a:t>
            </a:r>
            <a:r>
              <a:rPr lang="en-US">
                <a:cs typeface="+mn-lt"/>
              </a:rPr>
              <a:t/>
            </a:r>
            <a:br>
              <a:rPr lang="en-US">
                <a:cs typeface="+mn-lt"/>
              </a:rPr>
            </a:br>
            <a:r>
              <a:rPr lang="en-US">
                <a:cs typeface="Calibri"/>
              </a:rPr>
              <a:t>Mathematics Hub then navigate to math Assessment.  </a:t>
            </a:r>
            <a:r>
              <a:rPr lang="en-US">
                <a:cs typeface="+mn-lt"/>
              </a:rPr>
              <a:t/>
            </a:r>
            <a:br>
              <a:rPr lang="en-US">
                <a:cs typeface="+mn-lt"/>
              </a:rPr>
            </a:br>
            <a:r>
              <a:rPr lang="en-US">
                <a:cs typeface="Calibri"/>
              </a:rPr>
              <a:t>Curated information which MAY help support you and our math teachers at various grade levels.</a:t>
            </a:r>
            <a:r>
              <a:rPr lang="en-US">
                <a:cs typeface="+mn-lt"/>
              </a:rPr>
              <a:t/>
            </a:r>
            <a:br>
              <a:rPr lang="en-US">
                <a:cs typeface="+mn-lt"/>
              </a:rPr>
            </a:br>
            <a:r>
              <a:rPr lang="en-US">
                <a:cs typeface="Calibri"/>
              </a:rPr>
              <a:t>This will continue to evolve</a:t>
            </a:r>
            <a:r>
              <a:rPr lang="en-US">
                <a:cs typeface="+mn-lt"/>
              </a:rPr>
              <a:t/>
            </a:r>
            <a:br>
              <a:rPr lang="en-US">
                <a:cs typeface="+mn-lt"/>
              </a:rPr>
            </a:br>
            <a:r>
              <a:rPr lang="en-US">
                <a:cs typeface="Calibri"/>
              </a:rPr>
              <a:t>Feel Free to add!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491D0-8E1B-49C7-849B-A28568D94497}" type="slidenum">
              <a:rPr lang="en-US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1532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10AM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59995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2 pm</a:t>
            </a:r>
          </a:p>
          <a:p>
            <a:r>
              <a:rPr lang="en-US">
                <a:cs typeface="Calibri"/>
              </a:rPr>
              <a:t>V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491D0-8E1B-49C7-849B-A28568D94497}" type="slidenum">
              <a:rPr lang="en-US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6971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>
                <a:cs typeface="Calibri"/>
              </a:rPr>
              <a:t>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0A05C-BFCB-4BBE-9E7D-945EDD61899F}" type="slidenum">
              <a:rPr lang="en-CA" smtClean="0"/>
              <a:t>95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7414229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V</a:t>
            </a:r>
            <a:r>
              <a:rPr lang="en-US">
                <a:cs typeface="+mn-lt"/>
              </a:rPr>
              <a:t/>
            </a:r>
            <a:br>
              <a:rPr lang="en-US">
                <a:cs typeface="+mn-lt"/>
              </a:rPr>
            </a:br>
            <a:r>
              <a:rPr lang="en-US">
                <a:cs typeface="Calibri"/>
              </a:rPr>
              <a:t>Do this and show them what to expect.</a:t>
            </a:r>
            <a:r>
              <a:rPr lang="en-US">
                <a:cs typeface="+mn-lt"/>
              </a:rPr>
              <a:t/>
            </a:r>
            <a:br>
              <a:rPr lang="en-US">
                <a:cs typeface="+mn-lt"/>
              </a:rPr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081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Kelli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491D0-8E1B-49C7-849B-A28568D94497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1865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>
                <a:cs typeface="Calibri"/>
              </a:rPr>
              <a:t>V or M </a:t>
            </a:r>
            <a:r>
              <a:rPr lang="en-CA">
                <a:cs typeface="+mn-lt"/>
              </a:rPr>
              <a:t/>
            </a:r>
            <a:br>
              <a:rPr lang="en-CA">
                <a:cs typeface="+mn-lt"/>
              </a:rPr>
            </a:br>
            <a:r>
              <a:rPr lang="en-CA">
                <a:cs typeface="+mn-lt"/>
              </a:rPr>
              <a:t/>
            </a:r>
            <a:br>
              <a:rPr lang="en-CA">
                <a:cs typeface="+mn-lt"/>
              </a:rPr>
            </a:br>
            <a:r>
              <a:rPr lang="en-CA">
                <a:cs typeface="Calibri"/>
              </a:rPr>
              <a:t>Search " I can" and you should see a resource titled "Math I Can Statements K-9"</a:t>
            </a:r>
            <a:r>
              <a:rPr lang="en-CA">
                <a:cs typeface="+mn-lt"/>
              </a:rPr>
              <a:t/>
            </a:r>
            <a:br>
              <a:rPr lang="en-CA">
                <a:cs typeface="+mn-lt"/>
              </a:rPr>
            </a:br>
            <a:r>
              <a:rPr lang="en-CA">
                <a:cs typeface="+mn-lt"/>
              </a:rPr>
              <a:t/>
            </a:r>
            <a:br>
              <a:rPr lang="en-CA">
                <a:cs typeface="+mn-lt"/>
              </a:rPr>
            </a:br>
            <a:r>
              <a:rPr lang="en-CA">
                <a:cs typeface="+mn-lt"/>
              </a:rPr>
              <a:t>Tracking Math – 5 stars for rating if needed.</a:t>
            </a:r>
            <a:br>
              <a:rPr lang="en-CA">
                <a:cs typeface="+mn-lt"/>
              </a:rPr>
            </a:br>
            <a:r>
              <a:rPr lang="en-CA">
                <a:cs typeface="+mn-lt"/>
              </a:rPr>
              <a:t>Math Skills Grade 1-9 Tracking Sheet for Outcomes by Strand</a:t>
            </a:r>
            <a:br>
              <a:rPr lang="en-CA">
                <a:cs typeface="+mn-lt"/>
              </a:rPr>
            </a:br>
            <a:r>
              <a:rPr lang="en-CA">
                <a:cs typeface="+mn-lt"/>
              </a:rPr>
              <a:t/>
            </a:r>
            <a:br>
              <a:rPr lang="en-CA">
                <a:cs typeface="+mn-lt"/>
              </a:rPr>
            </a:br>
            <a:r>
              <a:rPr lang="en-CA">
                <a:cs typeface="+mn-lt"/>
              </a:rPr>
              <a:t/>
            </a:r>
            <a:br>
              <a:rPr lang="en-CA">
                <a:cs typeface="+mn-lt"/>
              </a:rPr>
            </a:br>
            <a:r>
              <a:rPr lang="en-CA">
                <a:cs typeface="+mn-lt"/>
              </a:rPr>
              <a:t/>
            </a:r>
            <a:br>
              <a:rPr lang="en-CA">
                <a:cs typeface="+mn-lt"/>
              </a:rPr>
            </a:br>
            <a:r>
              <a:rPr lang="en-CA">
                <a:cs typeface="+mn-lt"/>
              </a:rPr>
              <a:t/>
            </a:r>
            <a:br>
              <a:rPr lang="en-CA">
                <a:cs typeface="+mn-lt"/>
              </a:rPr>
            </a:br>
            <a:r>
              <a:rPr lang="en-CA">
                <a:cs typeface="+mn-lt"/>
              </a:rPr>
              <a:t/>
            </a:r>
            <a:br>
              <a:rPr lang="en-CA">
                <a:cs typeface="+mn-lt"/>
              </a:rPr>
            </a:br>
            <a:endParaRPr lang="en-CA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0A05C-BFCB-4BBE-9E7D-945EDD61899F}" type="slidenum">
              <a:rPr lang="en-CA" smtClean="0"/>
              <a:t>97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564920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 Kelli</a:t>
            </a:r>
          </a:p>
          <a:p>
            <a:r>
              <a:rPr lang="en-US"/>
              <a:t>Other sources – Ministry Rubrics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7563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Tammy Based on Skills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5743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Carole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27459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Tammy &amp;</a:t>
            </a:r>
            <a:r>
              <a:rPr lang="en-US" baseline="0" dirty="0" smtClean="0"/>
              <a:t> Arlene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80344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M- In RB Search</a:t>
            </a:r>
            <a:r>
              <a:rPr lang="en-US" baseline="0"/>
              <a:t> “Mathletics Assessment”</a:t>
            </a:r>
            <a:r>
              <a:rPr lang="en-US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881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 3</a:t>
            </a:r>
          </a:p>
          <a:p>
            <a:r>
              <a:rPr lang="en-US">
                <a:cs typeface="Calibri"/>
              </a:rPr>
              <a:t>Give this </a:t>
            </a:r>
            <a:r>
              <a:rPr lang="en-US">
                <a:hlinkClick r:id="rId3"/>
              </a:rPr>
              <a:t>http://resources.corwin.com/sites/default/files/Figure_4.7.pdf</a:t>
            </a:r>
            <a:endParaRPr lang="en-US">
              <a:cs typeface="Calibri"/>
            </a:endParaRPr>
          </a:p>
          <a:p>
            <a:r>
              <a:rPr lang="en-US"/>
              <a:t>I discovered from . . . that . . . What strategies worked well for me? What strategies did not work for me? What should I do next time? Do I need some help for next time?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491D0-8E1B-49C7-849B-A28568D94497}" type="slidenum">
              <a:rPr lang="en-US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08950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>
                <a:cs typeface="Calibri"/>
              </a:rPr>
              <a:t>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0A05C-BFCB-4BBE-9E7D-945EDD61899F}" type="slidenum">
              <a:rPr lang="en-CA" smtClean="0"/>
              <a:t>104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3375013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>
                <a:hlinkClick r:id="rId3"/>
              </a:rPr>
              <a:t>M</a:t>
            </a:r>
            <a:r>
              <a:rPr lang="en-US"/>
              <a:t> 5</a:t>
            </a:r>
          </a:p>
          <a:p>
            <a:endParaRPr lang="en-US"/>
          </a:p>
          <a:p>
            <a:r>
              <a:rPr lang="en-US">
                <a:hlinkClick r:id="rId3"/>
              </a:rPr>
              <a:t>https://conniehamilton.net/product/tomorrows-help-scale-version-2/</a:t>
            </a:r>
            <a:r>
              <a:rPr lang="en-US"/>
              <a:t>  free download from Connie Hamilton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53187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spcBef>
                <a:spcPts val="1500"/>
              </a:spcBef>
              <a:buFont typeface="Arial"/>
              <a:buChar char="•"/>
            </a:pPr>
            <a:r>
              <a:rPr lang="en-US">
                <a:cs typeface="+mn-lt"/>
              </a:rPr>
              <a:t>V</a:t>
            </a:r>
            <a:br>
              <a:rPr lang="en-US">
                <a:cs typeface="+mn-lt"/>
              </a:rPr>
            </a:br>
            <a:r>
              <a:rPr lang="en-US">
                <a:cs typeface="+mn-lt"/>
              </a:rPr>
              <a:t/>
            </a:r>
            <a:br>
              <a:rPr lang="en-US">
                <a:cs typeface="+mn-lt"/>
              </a:rPr>
            </a:br>
            <a:r>
              <a:rPr lang="en-US"/>
              <a:t>A successful Math Learner</a:t>
            </a:r>
          </a:p>
          <a:p>
            <a:pPr marL="628650" lvl="1" indent="-171450">
              <a:spcBef>
                <a:spcPts val="300"/>
              </a:spcBef>
              <a:buFont typeface="Arial"/>
              <a:buChar char="•"/>
            </a:pPr>
            <a:r>
              <a:rPr lang="en-US"/>
              <a:t>Understands math concepts</a:t>
            </a:r>
            <a:endParaRPr lang="en-US">
              <a:cs typeface="Calibri"/>
            </a:endParaRPr>
          </a:p>
          <a:p>
            <a:pPr marL="628650" lvl="1" indent="-171450">
              <a:spcBef>
                <a:spcPts val="300"/>
              </a:spcBef>
              <a:buFont typeface="Arial"/>
              <a:buChar char="•"/>
            </a:pPr>
            <a:r>
              <a:rPr lang="en-US"/>
              <a:t>Does math quickly and accurately</a:t>
            </a:r>
            <a:endParaRPr lang="en-US">
              <a:cs typeface="Calibri"/>
            </a:endParaRPr>
          </a:p>
          <a:p>
            <a:pPr marL="628650" lvl="1" indent="-171450">
              <a:spcBef>
                <a:spcPts val="300"/>
              </a:spcBef>
              <a:buFont typeface="Arial"/>
              <a:buChar char="•"/>
            </a:pPr>
            <a:r>
              <a:rPr lang="en-US"/>
              <a:t>Solves math problems in a variety of ways</a:t>
            </a:r>
            <a:endParaRPr lang="en-US">
              <a:cs typeface="Calibri"/>
            </a:endParaRPr>
          </a:p>
          <a:p>
            <a:pPr marL="628650" lvl="1" indent="-171450">
              <a:spcBef>
                <a:spcPts val="300"/>
              </a:spcBef>
              <a:buFont typeface="Arial"/>
              <a:buChar char="•"/>
            </a:pPr>
            <a:r>
              <a:rPr lang="en-US"/>
              <a:t>Works at math positively and productively</a:t>
            </a:r>
            <a:r>
              <a:rPr lang="en-US">
                <a:cs typeface="+mn-lt"/>
              </a:rPr>
              <a:t/>
            </a:r>
            <a:br>
              <a:rPr lang="en-US">
                <a:cs typeface="+mn-lt"/>
              </a:rPr>
            </a:br>
            <a:r>
              <a:rPr lang="en-US">
                <a:cs typeface="+mn-lt"/>
              </a:rPr>
              <a:t/>
            </a:r>
            <a:br>
              <a:rPr lang="en-US">
                <a:cs typeface="+mn-lt"/>
              </a:rPr>
            </a:br>
            <a:r>
              <a:rPr lang="en-US">
                <a:cs typeface="+mn-lt"/>
              </a:rPr>
              <a:t>In math, spotting when students answer correctly is relatively easy compared with understanding the reasons behind their errors.  When a student gives a correct response, we assume he/she understood the problem – this may or may not be correct.  He/she may have gotten to the right answer but for the wrong reason.  </a:t>
            </a:r>
            <a:br>
              <a:rPr lang="en-US">
                <a:cs typeface="+mn-lt"/>
              </a:rPr>
            </a:br>
            <a:r>
              <a:rPr lang="en-US">
                <a:cs typeface="+mn-lt"/>
              </a:rPr>
              <a:t/>
            </a:r>
            <a:br>
              <a:rPr lang="en-US">
                <a:cs typeface="+mn-lt"/>
              </a:rPr>
            </a:br>
            <a:r>
              <a:rPr lang="en-US">
                <a:cs typeface="+mn-lt"/>
              </a:rPr>
              <a:t>Knowing more about understanding helps to support ALL learners and provide </a:t>
            </a:r>
            <a:r>
              <a:rPr lang="en-US" err="1">
                <a:cs typeface="+mn-lt"/>
              </a:rPr>
              <a:t>interventio</a:t>
            </a:r>
            <a:r>
              <a:rPr lang="en-US">
                <a:cs typeface="+mn-lt"/>
              </a:rPr>
              <a:t> to students who are struggling.</a:t>
            </a:r>
            <a:br>
              <a:rPr lang="en-US">
                <a:cs typeface="+mn-lt"/>
              </a:rPr>
            </a:br>
            <a:r>
              <a:rPr lang="en-US">
                <a:cs typeface="+mn-lt"/>
              </a:rPr>
              <a:t/>
            </a:r>
            <a:br>
              <a:rPr lang="en-US">
                <a:cs typeface="+mn-lt"/>
              </a:rPr>
            </a:br>
            <a:r>
              <a:rPr lang="en-US">
                <a:cs typeface="+mn-lt"/>
              </a:rPr>
              <a:t>  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854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32533" y="1371600"/>
            <a:ext cx="9359467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832533" y="4462272"/>
            <a:ext cx="9359467" cy="1033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3175199" y="1943842"/>
            <a:ext cx="8500062" cy="2387600"/>
          </a:xfrm>
        </p:spPr>
        <p:txBody>
          <a:bodyPr anchor="b"/>
          <a:lstStyle>
            <a:lvl1pPr algn="l">
              <a:lnSpc>
                <a:spcPct val="90000"/>
              </a:lnSpc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75199" y="4538659"/>
            <a:ext cx="8500062" cy="865321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CCFE9AC-F15C-4FA0-A6F1-298829FA691D}" type="datetimeFigureOut">
              <a:rPr lang="en-US" smtClean="0"/>
              <a:pPr/>
              <a:t>2/26/2020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D266BE7-899D-4075-917F-DBDE33B6B6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5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2/26/2020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44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 rot="5400000">
            <a:off x="8267671" y="3370131"/>
            <a:ext cx="6858000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 rot="5400000">
            <a:off x="7523375" y="2743540"/>
            <a:ext cx="6857433" cy="1371487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266348" y="462249"/>
            <a:ext cx="1370886" cy="571471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8199" y="462249"/>
            <a:ext cx="9693088" cy="571471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8199" y="6356350"/>
            <a:ext cx="1971947" cy="365125"/>
          </a:xfrm>
        </p:spPr>
        <p:txBody>
          <a:bodyPr/>
          <a:lstStyle/>
          <a:p>
            <a:fld id="{2CCFE9AC-F15C-4FA0-A6F1-298829FA691D}" type="datetimeFigureOut">
              <a:rPr lang="en-US"/>
              <a:t>2/26/2020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82374" y="6356350"/>
            <a:ext cx="5687786" cy="365125"/>
          </a:xfrm>
        </p:spPr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02389" y="6356350"/>
            <a:ext cx="1968898" cy="365125"/>
          </a:xfrm>
        </p:spPr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941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2" b="48871"/>
          <a:stretch/>
        </p:blipFill>
        <p:spPr>
          <a:xfrm>
            <a:off x="5419" y="-12357"/>
            <a:ext cx="12178343" cy="17844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96098"/>
            <a:ext cx="10515600" cy="961167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26121"/>
            <a:ext cx="10515600" cy="390512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31" b="2792"/>
          <a:stretch/>
        </p:blipFill>
        <p:spPr>
          <a:xfrm>
            <a:off x="777569" y="6348412"/>
            <a:ext cx="1270306" cy="3819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1" b="309"/>
          <a:stretch/>
        </p:blipFill>
        <p:spPr>
          <a:xfrm>
            <a:off x="10020300" y="6272344"/>
            <a:ext cx="1372104" cy="53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91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2/26/2020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133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502152" y="-20637"/>
            <a:ext cx="7315200" cy="434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3502152" y="4462272"/>
            <a:ext cx="7315200" cy="1719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3838015" y="658346"/>
            <a:ext cx="6597464" cy="3664417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5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8014" y="4589463"/>
            <a:ext cx="6597465" cy="150018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CCFE9AC-F15C-4FA0-A6F1-298829FA691D}" type="datetimeFigureOut">
              <a:rPr lang="en-US" smtClean="0"/>
              <a:pPr/>
              <a:t>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D266BE7-899D-4075-917F-DBDE33B6B6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45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0160" y="2194560"/>
            <a:ext cx="4489704" cy="3986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5368" y="2194560"/>
            <a:ext cx="4493424" cy="3986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2/26/2020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104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0160" y="1828456"/>
            <a:ext cx="4489704" cy="8306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80160" y="2743194"/>
            <a:ext cx="4489704" cy="34337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9088" y="1828456"/>
            <a:ext cx="4489704" cy="8306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9088" y="2743194"/>
            <a:ext cx="4489704" cy="34337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2/26/2020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128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2/26/2020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161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2/26/2020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02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2"/>
          <p:cNvSpPr>
            <a:spLocks noGrp="1"/>
          </p:cNvSpPr>
          <p:nvPr>
            <p:ph type="body" sz="half" idx="2"/>
          </p:nvPr>
        </p:nvSpPr>
        <p:spPr>
          <a:xfrm>
            <a:off x="1291818" y="2465294"/>
            <a:ext cx="3834874" cy="3711669"/>
          </a:xfrm>
        </p:spPr>
        <p:txBody>
          <a:bodyPr>
            <a:normAutofit/>
          </a:bodyPr>
          <a:lstStyle>
            <a:lvl1pPr marL="0" indent="0">
              <a:spcBef>
                <a:spcPts val="1500"/>
              </a:spcBef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/>
          </p:nvPr>
        </p:nvSpPr>
        <p:spPr>
          <a:xfrm>
            <a:off x="5518897" y="2465294"/>
            <a:ext cx="5174504" cy="371166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2/26/2020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474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1819" y="2465293"/>
            <a:ext cx="3834874" cy="3711669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518896" y="1828456"/>
            <a:ext cx="5389895" cy="5029544"/>
          </a:xfrm>
        </p:spPr>
        <p:txBody>
          <a:bodyPr tIns="13716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2/26/2020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136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47472"/>
            <a:ext cx="12188952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457200"/>
            <a:ext cx="12188952" cy="137125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280160" y="466343"/>
            <a:ext cx="9628632" cy="1362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0160" y="2190749"/>
            <a:ext cx="9628632" cy="3986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80160" y="6356350"/>
            <a:ext cx="19719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/>
                </a:solidFill>
              </a:defRPr>
            </a:lvl1pPr>
          </a:lstStyle>
          <a:p>
            <a:fld id="{2CCFE9AC-F15C-4FA0-A6F1-298829FA691D}" type="datetimeFigureOut">
              <a:rPr lang="en-US" smtClean="0"/>
              <a:pPr/>
              <a:t>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52107" y="6356350"/>
            <a:ext cx="56877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39894" y="6356350"/>
            <a:ext cx="1968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/>
                </a:solidFill>
              </a:defRPr>
            </a:lvl1pPr>
          </a:lstStyle>
          <a:p>
            <a:fld id="{BD266BE7-899D-4075-917F-DBDE33B6B6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92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500"/>
        </a:spcBef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badinertech.blogspot.com/2013_08_01_archive.html" TargetMode="Externa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reativecommons.org/licenses/by-nc-nd/3.0/" TargetMode="Externa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creativecommons.org/licenses/by-nd/3.0/" TargetMode="External"/><Relationship Id="rId4" Type="http://schemas.openxmlformats.org/officeDocument/2006/relationships/hyperlink" Target="http://theconversation.com/why-students-make-silly-mistakes-in-class-and-what-can-be-done-48826" TargetMode="Externa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https://uk.sagepub.com/en-gb/eur/know-your-impact-when-to-assess-what" TargetMode="External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journalistsresource.org/studies/society/education/children-behavior-achievement-social-class-classroom-composition" TargetMode="Externa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9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flickr.com/photos/misskprimary/1037165017" TargetMode="Externa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8.png"/><Relationship Id="rId4" Type="http://schemas.openxmlformats.org/officeDocument/2006/relationships/notesSlide" Target="../notesSlides/notesSlide110.xml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13" Type="http://schemas.openxmlformats.org/officeDocument/2006/relationships/image" Target="../media/image14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gif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swmathday2" TargetMode="External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mmons.wikimedia.org/wiki/File:2015-11-03_19_42_30_The_back_of_the_%22Welcome_to_Fabulous_Las_Vegas%22_sign_(reading_%22Drive_Safely_-_Come_Back_Soon%22)_in_Paradise,_Nevada_at_.jpg" TargetMode="External"/><Relationship Id="rId4" Type="http://schemas.openxmlformats.org/officeDocument/2006/relationships/image" Target="../media/image10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hyperlink" Target="https://creativecommons.org/licenses/by-nc-nd/3.0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jpeg"/><Relationship Id="rId4" Type="http://schemas.openxmlformats.org/officeDocument/2006/relationships/hyperlink" Target="https://socialmediaforlearning.com/2014/11/03/the-history-of-hashtags-from-humble-sign-to-hyperlinked-verb/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Pamela.telen@3plearning.com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hyperlink" Target="https://tinyurl.com/Learn360Math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answergarden.ch/1090271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XVT7tTeKXY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hyperlink" Target="https://en.wikipedia.org/wiki/File:Canada_-_Parking_Permitted.svg" TargetMode="Externa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SWHattie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gif"/><Relationship Id="rId4" Type="http://schemas.openxmlformats.org/officeDocument/2006/relationships/hyperlink" Target="https://www.visiblelearningmetax.com/Home/Survey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1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hyperlink" Target="https://en.wikipedia.org/wiki/File:Checkmark_green.svg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players.brightcove.net/268012963001/default_default/index.html?videoId=5117712626001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openxmlformats.org/officeDocument/2006/relationships/hyperlink" Target="https://www.flickr.com/photos/isaacmao/19245594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png"/><Relationship Id="rId4" Type="http://schemas.openxmlformats.org/officeDocument/2006/relationships/hyperlink" Target="https://tinyurl.com/corwinsupports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image" Target="../media/image15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Relationship Id="rId14" Type="http://schemas.openxmlformats.org/officeDocument/2006/relationships/hyperlink" Target="https://en.wikipedia.org/wiki/File:Checkmark_green.svg" TargetMode="Externa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players.brightcove.net/268012963001/default_default/index.html?videoId=5117777016001" TargetMode="Externa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ministrymathsupports" TargetMode="Externa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tinyurl.com/ministrymathsupports" TargetMode="Externa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tintanocturna.blogspot.com/2016/08/a-tip-for-writers-un-concejo-para.html" TargetMode="External"/><Relationship Id="rId4" Type="http://schemas.openxmlformats.org/officeDocument/2006/relationships/hyperlink" Target="https://creativecommons.org/licenses/by-nc-nd/3.0/" TargetMode="Externa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nd/3.0/" TargetMode="External"/><Relationship Id="rId3" Type="http://schemas.openxmlformats.org/officeDocument/2006/relationships/image" Target="../media/image74.jpeg"/><Relationship Id="rId7" Type="http://schemas.openxmlformats.org/officeDocument/2006/relationships/hyperlink" Target="https://photomatt7.wordpress.com/2012/10/15/the-report-card-wow-factor/" TargetMode="External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reativecommons.org/licenses/by-nc/3.0/" TargetMode="External"/><Relationship Id="rId5" Type="http://schemas.openxmlformats.org/officeDocument/2006/relationships/image" Target="../media/image75.png"/><Relationship Id="rId10" Type="http://schemas.openxmlformats.org/officeDocument/2006/relationships/image" Target="../media/image76.png"/><Relationship Id="rId4" Type="http://schemas.openxmlformats.org/officeDocument/2006/relationships/hyperlink" Target="https://creativecommons.org/licenses/by-nc-sa/3.0/" TargetMode="External"/><Relationship Id="rId9" Type="http://schemas.openxmlformats.org/officeDocument/2006/relationships/hyperlink" Target="http://arthistoryteachingresources.org/2015/09/pedagogy-through-observation/" TargetMode="Externa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Mathematics at Sun West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6000" b="1"/>
              <a:t>The BIG Picture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866" y="5508759"/>
            <a:ext cx="1432134" cy="144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9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6343"/>
            <a:ext cx="12382500" cy="1362113"/>
          </a:xfrm>
        </p:spPr>
        <p:txBody>
          <a:bodyPr>
            <a:noAutofit/>
          </a:bodyPr>
          <a:lstStyle/>
          <a:p>
            <a:pPr algn="ctr"/>
            <a:r>
              <a:rPr lang="en-US" sz="4400"/>
              <a:t>The “Must Haves” of Outcome Based or Competency Based Math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2023" y="1709440"/>
            <a:ext cx="4489704" cy="830695"/>
          </a:xfrm>
        </p:spPr>
        <p:txBody>
          <a:bodyPr>
            <a:normAutofit/>
          </a:bodyPr>
          <a:lstStyle/>
          <a:p>
            <a:r>
              <a:rPr lang="en-US" sz="4000"/>
              <a:t>Students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3171" y="2540136"/>
            <a:ext cx="10284137" cy="41357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/>
              <a:t>Know what outcome they are working on, set learning goals &amp; know what understanding looks like (and doesn’t)</a:t>
            </a:r>
            <a:endParaRPr lang="en-US" sz="3200">
              <a:cs typeface="Calibri"/>
            </a:endParaRPr>
          </a:p>
          <a:p>
            <a:r>
              <a:rPr lang="en-US" sz="3200"/>
              <a:t>Have voice, choice &amp; flexibility in how they meet an outcome</a:t>
            </a:r>
            <a:endParaRPr lang="en-US" sz="3200">
              <a:cs typeface="Calibri"/>
            </a:endParaRPr>
          </a:p>
          <a:p>
            <a:r>
              <a:rPr lang="en-US" sz="3200"/>
              <a:t>Work at their own pace</a:t>
            </a:r>
            <a:endParaRPr lang="en-US" sz="3200">
              <a:cs typeface="Calibri"/>
            </a:endParaRPr>
          </a:p>
          <a:p>
            <a:r>
              <a:rPr lang="en-US" sz="3200"/>
              <a:t>Can write assessments as many times as they wish</a:t>
            </a:r>
            <a:endParaRPr lang="en-US" sz="3200">
              <a:cs typeface="Calibri"/>
            </a:endParaRP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59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Responsive Math Instruction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6358"/>
          <a:stretch/>
        </p:blipFill>
        <p:spPr>
          <a:xfrm>
            <a:off x="3854246" y="1828456"/>
            <a:ext cx="4439176" cy="5108243"/>
          </a:xfrm>
          <a:prstGeom prst="rect">
            <a:avLst/>
          </a:prstGeom>
        </p:spPr>
      </p:pic>
      <p:pic>
        <p:nvPicPr>
          <p:cNvPr id="5" name="Picture 4" descr="Image result for .pd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3" b="3343"/>
          <a:stretch>
            <a:fillRect/>
          </a:stretch>
        </p:blipFill>
        <p:spPr bwMode="auto">
          <a:xfrm>
            <a:off x="10757883" y="681944"/>
            <a:ext cx="998220" cy="93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81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Coming Soon – High School Modified Supports!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4771" y="2035629"/>
            <a:ext cx="6923315" cy="4561114"/>
          </a:xfrm>
        </p:spPr>
        <p:txBody>
          <a:bodyPr>
            <a:normAutofit lnSpcReduction="10000"/>
          </a:bodyPr>
          <a:lstStyle/>
          <a:p>
            <a:r>
              <a:rPr lang="en-US" sz="3200" dirty="0" smtClean="0"/>
              <a:t>Math 21  Supports</a:t>
            </a:r>
          </a:p>
          <a:p>
            <a:pPr lvl="1"/>
            <a:r>
              <a:rPr lang="en-US" sz="3200" dirty="0" smtClean="0"/>
              <a:t>Blends Foundations &amp; Workplace outcomes</a:t>
            </a:r>
          </a:p>
          <a:p>
            <a:pPr lvl="1"/>
            <a:endParaRPr lang="en-US" sz="3200" dirty="0" smtClean="0"/>
          </a:p>
          <a:p>
            <a:r>
              <a:rPr lang="en-US" sz="3200" dirty="0" smtClean="0"/>
              <a:t>Also – Science &amp; ELA 11 supports are coming</a:t>
            </a:r>
          </a:p>
          <a:p>
            <a:endParaRPr lang="en-US" sz="3200" dirty="0" smtClean="0"/>
          </a:p>
          <a:p>
            <a:r>
              <a:rPr lang="en-US" sz="3200" dirty="0" smtClean="0"/>
              <a:t>Assessments, activities, lessons, etc. </a:t>
            </a:r>
            <a:endParaRPr lang="en-US" sz="3200" dirty="0"/>
          </a:p>
        </p:txBody>
      </p:sp>
      <p:pic>
        <p:nvPicPr>
          <p:cNvPr id="4" name="Picture 3" descr="Coming Soon Label Tag · Free image on Pixaba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035629"/>
            <a:ext cx="3897086" cy="389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9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160" y="466343"/>
            <a:ext cx="10378440" cy="1362113"/>
          </a:xfrm>
        </p:spPr>
        <p:txBody>
          <a:bodyPr>
            <a:noAutofit/>
          </a:bodyPr>
          <a:lstStyle/>
          <a:p>
            <a:r>
              <a:rPr lang="en-US" sz="5400" err="1"/>
              <a:t>Mathletics</a:t>
            </a:r>
            <a:r>
              <a:rPr lang="en-US" sz="5400"/>
              <a:t> Pre &amp; Post Assessments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457"/>
            <a:ext cx="12192000" cy="502954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18519201">
            <a:off x="-179020" y="3635130"/>
            <a:ext cx="362624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>
                <a:ln/>
                <a:solidFill>
                  <a:schemeClr val="accent3"/>
                </a:solidFill>
              </a:rPr>
              <a:t>Search “</a:t>
            </a:r>
            <a:r>
              <a:rPr lang="en-US" sz="2000" b="1" err="1">
                <a:ln/>
                <a:solidFill>
                  <a:schemeClr val="accent3"/>
                </a:solidFill>
              </a:rPr>
              <a:t>Mathletics</a:t>
            </a:r>
            <a:r>
              <a:rPr lang="en-US" sz="2000" b="1">
                <a:ln/>
                <a:solidFill>
                  <a:schemeClr val="accent3"/>
                </a:solidFill>
              </a:rPr>
              <a:t> Assessment”</a:t>
            </a:r>
          </a:p>
          <a:p>
            <a:pPr algn="ctr"/>
            <a:r>
              <a:rPr lang="en-US" sz="2000" b="1">
                <a:ln/>
                <a:solidFill>
                  <a:schemeClr val="accent3"/>
                </a:solidFill>
              </a:rPr>
              <a:t> in Resource Bank</a:t>
            </a:r>
            <a:endParaRPr lang="en-US" sz="2000" b="1" cap="none" spc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3" name="Picture 2" descr="Image result for checklist icon">
            <a:extLst>
              <a:ext uri="{FF2B5EF4-FFF2-40B4-BE49-F238E27FC236}">
                <a16:creationId xmlns:a16="http://schemas.microsoft.com/office/drawing/2014/main" id="{03A67963-C52D-4AE1-B519-9B9A5FC96F2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707" y="2871122"/>
            <a:ext cx="898525" cy="898525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6DDBDA-7526-43FB-816D-58FF8C8B5AB7}"/>
              </a:ext>
            </a:extLst>
          </p:cNvPr>
          <p:cNvSpPr txBox="1"/>
          <p:nvPr/>
        </p:nvSpPr>
        <p:spPr>
          <a:xfrm>
            <a:off x="9879806" y="242649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ighlight>
                  <a:srgbClr val="FFFF00"/>
                </a:highlight>
              </a:rPr>
              <a:t>Add to your Checklist</a:t>
            </a:r>
          </a:p>
        </p:txBody>
      </p:sp>
    </p:spTree>
    <p:extLst>
      <p:ext uri="{BB962C8B-B14F-4D97-AF65-F5344CB8AC3E}">
        <p14:creationId xmlns:p14="http://schemas.microsoft.com/office/powerpoint/2010/main" val="84483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>
                <a:cs typeface="Calibri"/>
              </a:rPr>
              <a:t>Reflection &amp; Assessment</a:t>
            </a:r>
            <a:endParaRPr lang="en-US" sz="4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6273" y="2176638"/>
            <a:ext cx="6086742" cy="468136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800">
                <a:ea typeface="+mn-lt"/>
                <a:cs typeface="+mn-lt"/>
              </a:rPr>
              <a:t>Exit question or reflection based on 21CC</a:t>
            </a:r>
            <a:endParaRPr lang="en-US" sz="2800">
              <a:cs typeface="Calibri" panose="020F0502020204030204"/>
            </a:endParaRPr>
          </a:p>
          <a:p>
            <a:r>
              <a:rPr lang="en-US" sz="2800">
                <a:ea typeface="+mn-lt"/>
                <a:cs typeface="+mn-lt"/>
              </a:rPr>
              <a:t>Gauge understanding and next steps for students</a:t>
            </a:r>
            <a:endParaRPr lang="en-US" sz="2800">
              <a:cs typeface="Calibri"/>
            </a:endParaRPr>
          </a:p>
          <a:p>
            <a:r>
              <a:rPr lang="en-US" sz="2800">
                <a:ea typeface="+mn-lt"/>
                <a:cs typeface="+mn-lt"/>
              </a:rPr>
              <a:t>Can inform instruction groupings for next day</a:t>
            </a:r>
            <a:endParaRPr lang="en-US" sz="2800">
              <a:cs typeface="Calibri"/>
            </a:endParaRPr>
          </a:p>
          <a:p>
            <a:r>
              <a:rPr lang="en-US" sz="2800">
                <a:ea typeface="+mn-lt"/>
                <a:cs typeface="+mn-lt"/>
              </a:rPr>
              <a:t>Builds student voice – they felt heard and responded to</a:t>
            </a:r>
          </a:p>
          <a:p>
            <a:r>
              <a:rPr lang="en-US" sz="2800">
                <a:ea typeface="+mn-lt"/>
                <a:cs typeface="+mn-lt"/>
              </a:rPr>
              <a:t>(Corwin handout on Sentence Frames)</a:t>
            </a:r>
            <a:endParaRPr lang="en-US" sz="2800"/>
          </a:p>
          <a:p>
            <a:endParaRPr lang="en-US">
              <a:cs typeface="Calibri"/>
            </a:endParaRPr>
          </a:p>
        </p:txBody>
      </p:sp>
      <p:pic>
        <p:nvPicPr>
          <p:cNvPr id="5" name="Picture 5" descr="A drawing of a cartoon character&#10;&#10;Description generated with high confidence">
            <a:extLst>
              <a:ext uri="{FF2B5EF4-FFF2-40B4-BE49-F238E27FC236}">
                <a16:creationId xmlns:a16="http://schemas.microsoft.com/office/drawing/2014/main" id="{CFD5AF5A-9A77-41AC-985F-1E10E3351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6968067" y="2172444"/>
            <a:ext cx="4718755" cy="354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43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1" y="466343"/>
            <a:ext cx="11810999" cy="1362113"/>
          </a:xfrm>
        </p:spPr>
        <p:txBody>
          <a:bodyPr>
            <a:noAutofit/>
          </a:bodyPr>
          <a:lstStyle/>
          <a:p>
            <a:r>
              <a:rPr lang="en-CA" sz="4400"/>
              <a:t>Facilitate Students' Meeting Learning Outcomes</a:t>
            </a:r>
            <a:endParaRPr lang="en-US" sz="440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4294967295"/>
          </p:nvPr>
        </p:nvSpPr>
        <p:spPr>
          <a:xfrm>
            <a:off x="3692525" y="4538663"/>
            <a:ext cx="8499475" cy="8651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endParaRPr lang="en-US"/>
          </a:p>
          <a:p>
            <a:endParaRPr lang="en-US"/>
          </a:p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81D6A4-9862-49D0-A76C-C5A1B0C7F714}"/>
              </a:ext>
            </a:extLst>
          </p:cNvPr>
          <p:cNvSpPr txBox="1"/>
          <p:nvPr/>
        </p:nvSpPr>
        <p:spPr>
          <a:xfrm>
            <a:off x="254001" y="1930400"/>
            <a:ext cx="11683998" cy="135421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/>
            <a:r>
              <a:rPr lang="en-CA" sz="3200">
                <a:solidFill>
                  <a:srgbClr val="404040"/>
                </a:solidFill>
                <a:latin typeface="Roboto"/>
                <a:cs typeface="Arial"/>
              </a:rPr>
              <a:t>Use exit slips daily to assess learning and provide feedback (these may used to group for reteaching as needed)</a:t>
            </a:r>
            <a:r>
              <a:rPr lang="en-US" sz="3200">
                <a:latin typeface="Roboto"/>
                <a:cs typeface="Arial"/>
              </a:rPr>
              <a:t>​</a:t>
            </a:r>
            <a:endParaRPr lang="en-US" sz="3200">
              <a:latin typeface="Arial"/>
              <a:cs typeface="Arial"/>
            </a:endParaRPr>
          </a:p>
          <a:p>
            <a:pPr lvl="1">
              <a:buChar char="•"/>
            </a:pPr>
            <a:endParaRPr lang="en-CA">
              <a:solidFill>
                <a:srgbClr val="404040"/>
              </a:solidFill>
              <a:latin typeface="Roboto"/>
              <a:cs typeface="Arial"/>
            </a:endParaRPr>
          </a:p>
        </p:txBody>
      </p:sp>
      <p:pic>
        <p:nvPicPr>
          <p:cNvPr id="5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4D94C9D-4655-473C-9821-865C39E0B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1875182" y="3167632"/>
            <a:ext cx="8287026" cy="27756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D617EC-6B54-461D-9446-82C6EAD3C51F}"/>
              </a:ext>
            </a:extLst>
          </p:cNvPr>
          <p:cNvSpPr txBox="1"/>
          <p:nvPr/>
        </p:nvSpPr>
        <p:spPr>
          <a:xfrm flipH="1">
            <a:off x="9322904" y="4032940"/>
            <a:ext cx="1033669" cy="317500"/>
          </a:xfrm>
          <a:prstGeom prst="rect">
            <a:avLst/>
          </a:prstGeom>
        </p:spPr>
        <p:txBody>
          <a:bodyPr anchor="t">
            <a:normAutofit fontScale="92500" lnSpcReduction="20000"/>
          </a:bodyPr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569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https://conniehamilton.net/wp-content/uploads/2019/05/Tomorrows-Help-Scale-Version-2-600x77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100" y="1"/>
            <a:ext cx="5803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52317" y="2410255"/>
            <a:ext cx="644041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chemeClr val="accent3"/>
                </a:solidFill>
                <a:effectLst/>
              </a:rPr>
              <a:t>4 Point Help Scale</a:t>
            </a:r>
          </a:p>
          <a:p>
            <a:pPr algn="ctr"/>
            <a:r>
              <a:rPr lang="en-US" sz="5400" b="1" cap="none" spc="0">
                <a:ln/>
                <a:solidFill>
                  <a:schemeClr val="accent3"/>
                </a:solidFill>
                <a:effectLst/>
              </a:rPr>
              <a:t> Reflection or Exit Slip</a:t>
            </a:r>
          </a:p>
        </p:txBody>
      </p:sp>
    </p:spTree>
    <p:extLst>
      <p:ext uri="{BB962C8B-B14F-4D97-AF65-F5344CB8AC3E}">
        <p14:creationId xmlns:p14="http://schemas.microsoft.com/office/powerpoint/2010/main" val="158970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B4386-142B-4E79-A087-CCB3A6E92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Assessment in Math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10570-08CE-4B9E-AB6E-DE30F5F085C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465388"/>
            <a:ext cx="5603875" cy="37115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b="1"/>
              <a:t>Our goal is to know more about our students' mathematical understanding.</a:t>
            </a:r>
          </a:p>
          <a:p>
            <a:pPr indent="0">
              <a:buNone/>
            </a:pPr>
            <a:endParaRPr lang="en-US" sz="2800" b="1">
              <a:cs typeface="Calibri"/>
            </a:endParaRPr>
          </a:p>
          <a:p>
            <a:r>
              <a:rPr lang="en-US" sz="2800" b="1">
                <a:cs typeface="Calibri"/>
              </a:rPr>
              <a:t>How are they thinking about math?</a:t>
            </a:r>
          </a:p>
          <a:p>
            <a:pPr lvl="1"/>
            <a:endParaRPr lang="en-US">
              <a:cs typeface="Calibri" panose="020F0502020204030204"/>
            </a:endParaRPr>
          </a:p>
          <a:p>
            <a:endParaRPr lang="en-US">
              <a:cs typeface="Calibri" panose="020F0502020204030204"/>
            </a:endParaRPr>
          </a:p>
        </p:txBody>
      </p:sp>
      <p:pic>
        <p:nvPicPr>
          <p:cNvPr id="5" name="Picture 5" descr="A close up of text on a black background&#10;&#10;Description generated with very high confidence">
            <a:extLst>
              <a:ext uri="{FF2B5EF4-FFF2-40B4-BE49-F238E27FC236}">
                <a16:creationId xmlns:a16="http://schemas.microsoft.com/office/drawing/2014/main" id="{DE2F6B44-066F-4FF8-8C31-F8884E3D2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5699071" y="1828456"/>
            <a:ext cx="5029544" cy="5029544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1A772C-64F1-4D32-8E23-641F65E93ECB}"/>
              </a:ext>
            </a:extLst>
          </p:cNvPr>
          <p:cNvSpPr txBox="1"/>
          <p:nvPr/>
        </p:nvSpPr>
        <p:spPr>
          <a:xfrm>
            <a:off x="8387910" y="6657945"/>
            <a:ext cx="2340705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406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B4386-142B-4E79-A087-CCB3A6E92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>
                <a:cs typeface="Calibri"/>
              </a:rPr>
              <a:t>Formative Assessment - Correcting</a:t>
            </a:r>
            <a:endParaRPr lang="en-US" sz="4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10570-08CE-4B9E-AB6E-DE30F5F08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340085"/>
            <a:ext cx="7663543" cy="50295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>
                <a:ea typeface="+mn-lt"/>
                <a:cs typeface="+mn-lt"/>
              </a:rPr>
              <a:t>What is the purpose of correcting?</a:t>
            </a:r>
          </a:p>
          <a:p>
            <a:endParaRPr lang="en-US" sz="3200">
              <a:ea typeface="+mn-lt"/>
              <a:cs typeface="+mn-lt"/>
            </a:endParaRPr>
          </a:p>
          <a:p>
            <a:r>
              <a:rPr lang="en-US" sz="3200">
                <a:ea typeface="+mn-lt"/>
                <a:cs typeface="+mn-lt"/>
              </a:rPr>
              <a:t>What needs to be corrected by the teacher?</a:t>
            </a:r>
          </a:p>
          <a:p>
            <a:endParaRPr lang="en-US" sz="3200">
              <a:cs typeface="Calibri" panose="020F0502020204030204"/>
            </a:endParaRPr>
          </a:p>
          <a:p>
            <a:r>
              <a:rPr lang="en-US" sz="3200">
                <a:ea typeface="+mn-lt"/>
                <a:cs typeface="+mn-lt"/>
              </a:rPr>
              <a:t>Ideally, how should correcting happen in your classrooms?</a:t>
            </a:r>
          </a:p>
          <a:p>
            <a:pPr marL="0" indent="0">
              <a:buNone/>
            </a:pPr>
            <a:endParaRPr lang="en-US" sz="2800"/>
          </a:p>
          <a:p>
            <a:endParaRPr lang="en-US">
              <a:cs typeface="Calibri"/>
            </a:endParaRPr>
          </a:p>
        </p:txBody>
      </p:sp>
      <p:pic>
        <p:nvPicPr>
          <p:cNvPr id="4" name="Picture 3" descr="File:Checkmark green.svg - Wikipedi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832" y="1905000"/>
            <a:ext cx="3963534" cy="343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5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How are you going to “add new value” to your eLearning ...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100" y="1828456"/>
            <a:ext cx="5702300" cy="483904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Summative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648" y="1961978"/>
            <a:ext cx="6606367" cy="489602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/>
              <a:t>Evaluating the learning </a:t>
            </a:r>
          </a:p>
          <a:p>
            <a:pPr lvl="1"/>
            <a:r>
              <a:rPr lang="en-US" sz="3000"/>
              <a:t>Summative- assessment OF learning                 </a:t>
            </a:r>
            <a:endParaRPr lang="en-US" sz="3000">
              <a:cs typeface="Calibri"/>
            </a:endParaRPr>
          </a:p>
          <a:p>
            <a:r>
              <a:rPr lang="en-US" sz="3200"/>
              <a:t>Places a </a:t>
            </a:r>
            <a:r>
              <a:rPr lang="en-US" sz="3200">
                <a:solidFill>
                  <a:srgbClr val="FF0000"/>
                </a:solidFill>
              </a:rPr>
              <a:t>value</a:t>
            </a:r>
            <a:r>
              <a:rPr lang="en-US" sz="3200"/>
              <a:t> (grade, level) on learning</a:t>
            </a:r>
            <a:endParaRPr lang="en-US" sz="3200">
              <a:cs typeface="Calibri"/>
            </a:endParaRPr>
          </a:p>
          <a:p>
            <a:r>
              <a:rPr lang="en-US" sz="3200"/>
              <a:t>Usually covers </a:t>
            </a:r>
            <a:r>
              <a:rPr lang="en-US" sz="3200">
                <a:solidFill>
                  <a:srgbClr val="FF0000"/>
                </a:solidFill>
              </a:rPr>
              <a:t>larger areas</a:t>
            </a:r>
            <a:r>
              <a:rPr lang="en-US" sz="3200"/>
              <a:t> of content than formative (full outcome)</a:t>
            </a:r>
          </a:p>
          <a:p>
            <a:pPr lvl="1"/>
            <a:r>
              <a:rPr lang="en-US" sz="3000">
                <a:cs typeface="Calibri"/>
              </a:rPr>
              <a:t>Formative- assessment FOR learning</a:t>
            </a:r>
          </a:p>
          <a:p>
            <a:pPr marL="457200" lvl="1" indent="0">
              <a:buNone/>
            </a:pPr>
            <a:endParaRPr lang="en-US" sz="3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403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Summative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2194560"/>
            <a:ext cx="5927058" cy="3986784"/>
          </a:xfrm>
        </p:spPr>
        <p:txBody>
          <a:bodyPr/>
          <a:lstStyle/>
          <a:p>
            <a:r>
              <a:rPr lang="en-US" sz="3200"/>
              <a:t>Be </a:t>
            </a:r>
            <a:r>
              <a:rPr lang="en-US" sz="3200">
                <a:solidFill>
                  <a:srgbClr val="FF0000"/>
                </a:solidFill>
              </a:rPr>
              <a:t>Flexible</a:t>
            </a:r>
          </a:p>
          <a:p>
            <a:pPr lvl="1"/>
            <a:r>
              <a:rPr lang="en-US" sz="3200"/>
              <a:t>Leave room for student voice and choice &amp; creativity</a:t>
            </a:r>
          </a:p>
          <a:p>
            <a:pPr lvl="1"/>
            <a:r>
              <a:rPr lang="en-US" sz="3200"/>
              <a:t>Ensure it is accurate</a:t>
            </a:r>
          </a:p>
          <a:p>
            <a:pPr lvl="1"/>
            <a:r>
              <a:rPr lang="en-US" sz="3200"/>
              <a:t>Try to make it authentic</a:t>
            </a:r>
          </a:p>
          <a:p>
            <a:pPr lvl="1"/>
            <a:endParaRPr lang="en-US" sz="3200"/>
          </a:p>
          <a:p>
            <a:r>
              <a:rPr lang="en-US" sz="3200"/>
              <a:t>Formative can be summative</a:t>
            </a:r>
          </a:p>
          <a:p>
            <a:pPr marL="457200" lvl="1" indent="0">
              <a:buNone/>
            </a:pPr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08700" y="1828456"/>
            <a:ext cx="7048500" cy="552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43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3023" y="1709440"/>
            <a:ext cx="4489704" cy="830695"/>
          </a:xfrm>
        </p:spPr>
        <p:txBody>
          <a:bodyPr>
            <a:normAutofit/>
          </a:bodyPr>
          <a:lstStyle/>
          <a:p>
            <a:r>
              <a:rPr lang="en-US" sz="4000"/>
              <a:t>Students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4750" y="2247258"/>
            <a:ext cx="11551355" cy="4442691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3200">
              <a:ea typeface="+mn-lt"/>
              <a:cs typeface="+mn-lt"/>
            </a:endParaRPr>
          </a:p>
          <a:p>
            <a:r>
              <a:rPr lang="en-US" sz="3200">
                <a:ea typeface="+mn-lt"/>
                <a:cs typeface="+mn-lt"/>
              </a:rPr>
              <a:t>Can challenge the test</a:t>
            </a:r>
            <a:endParaRPr lang="en-US"/>
          </a:p>
          <a:p>
            <a:r>
              <a:rPr lang="en-US" sz="3200">
                <a:ea typeface="+mn-lt"/>
                <a:cs typeface="+mn-lt"/>
              </a:rPr>
              <a:t>Take ownership of their learning</a:t>
            </a:r>
          </a:p>
          <a:p>
            <a:r>
              <a:rPr lang="en-US" sz="3200">
                <a:ea typeface="+mn-lt"/>
                <a:cs typeface="+mn-lt"/>
              </a:rPr>
              <a:t>Work towards mastery</a:t>
            </a:r>
          </a:p>
          <a:p>
            <a:r>
              <a:rPr lang="en-US" sz="3200">
                <a:ea typeface="+mn-lt"/>
                <a:cs typeface="+mn-lt"/>
              </a:rPr>
              <a:t>Move forward when they demonstrate mastery</a:t>
            </a:r>
          </a:p>
          <a:p>
            <a:r>
              <a:rPr lang="en-US" sz="3200">
                <a:ea typeface="+mn-lt"/>
                <a:cs typeface="+mn-lt"/>
              </a:rPr>
              <a:t>Track their growth</a:t>
            </a:r>
            <a:endParaRPr lang="en-US" sz="320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5300" y="466343"/>
            <a:ext cx="11557000" cy="1362113"/>
          </a:xfrm>
        </p:spPr>
        <p:txBody>
          <a:bodyPr>
            <a:noAutofit/>
          </a:bodyPr>
          <a:lstStyle/>
          <a:p>
            <a:pPr algn="ctr"/>
            <a:r>
              <a:rPr lang="en-US" sz="4400"/>
              <a:t>The “Must Haves” of Outcome Based or Competency Based Math</a:t>
            </a:r>
          </a:p>
        </p:txBody>
      </p:sp>
    </p:spTree>
    <p:extLst>
      <p:ext uri="{BB962C8B-B14F-4D97-AF65-F5344CB8AC3E}">
        <p14:creationId xmlns:p14="http://schemas.microsoft.com/office/powerpoint/2010/main" val="225773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Summative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1828457"/>
            <a:ext cx="7188200" cy="5029544"/>
          </a:xfrm>
        </p:spPr>
        <p:txBody>
          <a:bodyPr>
            <a:normAutofit/>
          </a:bodyPr>
          <a:lstStyle/>
          <a:p>
            <a:endParaRPr lang="en-US" sz="3200"/>
          </a:p>
          <a:p>
            <a:r>
              <a:rPr lang="en-US" sz="3200"/>
              <a:t>Ensure there is feedback &amp; improvement before final submission (0.75 Impact)</a:t>
            </a:r>
          </a:p>
          <a:p>
            <a:endParaRPr lang="en-US" sz="3200"/>
          </a:p>
          <a:p>
            <a:r>
              <a:rPr lang="en-US" sz="3200"/>
              <a:t>Like formative - summative should used to inform instruction.</a:t>
            </a:r>
          </a:p>
          <a:p>
            <a:pPr lvl="1"/>
            <a:r>
              <a:rPr lang="en-US" sz="3200"/>
              <a:t>Identify gaps</a:t>
            </a:r>
          </a:p>
          <a:p>
            <a:pPr lvl="1"/>
            <a:r>
              <a:rPr lang="en-US" sz="3200"/>
              <a:t>Offer insights</a:t>
            </a:r>
          </a:p>
          <a:p>
            <a:pPr marL="457200" lvl="1" indent="0">
              <a:buNone/>
            </a:pPr>
            <a:endParaRPr lang="en-US"/>
          </a:p>
        </p:txBody>
      </p:sp>
      <p:pic>
        <p:nvPicPr>
          <p:cNvPr id="7" name="Picture 6" descr="Getting further with feedback | Leadership Freak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00" y="1931987"/>
            <a:ext cx="4953000" cy="44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3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476999" cy="6858000"/>
          </a:xfrm>
          <a:prstGeom prst="rect">
            <a:avLst/>
          </a:prstGeom>
        </p:spPr>
      </p:pic>
      <p:pic>
        <p:nvPicPr>
          <p:cNvPr id="50178" name="Picture 2" descr="http://r74.cooltext.com/rendered/cooltext34922013407488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9" y="2736056"/>
            <a:ext cx="5739530" cy="138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75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5AF03-96E9-498C-A668-CC0661B0B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What do we do if we are </a:t>
            </a:r>
            <a:r>
              <a:rPr lang="en-US">
                <a:solidFill>
                  <a:srgbClr val="FF0000"/>
                </a:solidFill>
                <a:cs typeface="Calibri"/>
              </a:rPr>
              <a:t>not</a:t>
            </a:r>
            <a:r>
              <a:rPr lang="en-US">
                <a:cs typeface="Calibri"/>
              </a:rPr>
              <a:t> having an impact?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6C7142-B67C-49FC-A6EA-275F4A2C45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ea typeface="+mn-lt"/>
                <a:cs typeface="+mn-lt"/>
                <a:hlinkClick r:id="rId3"/>
              </a:rPr>
              <a:t>https://uk.sagepub.com/en-gb/eur/know-your-impact-when-to-assess-what</a:t>
            </a: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037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96EF9-17E6-4739-8AD4-2EA7C1DA8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Other Considerations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69AA0-5103-4A89-81EF-72E4161841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Things to ponder...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2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6802F-9D31-4ECC-9C26-FB27E3172711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215900" y="466343"/>
            <a:ext cx="11785600" cy="136211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r>
              <a:rPr lang="en-US" sz="4400"/>
              <a:t>What Works in READING Can Help in Math Too!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521118-41FA-4DC9-8A98-DC97A85E7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4200" y="1828456"/>
            <a:ext cx="6032500" cy="49406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3200"/>
              <a:t>Read the problem </a:t>
            </a:r>
            <a:r>
              <a:rPr lang="en-US" sz="3200">
                <a:solidFill>
                  <a:srgbClr val="FF0000"/>
                </a:solidFill>
              </a:rPr>
              <a:t>aloud.</a:t>
            </a:r>
          </a:p>
          <a:p>
            <a:pPr>
              <a:lnSpc>
                <a:spcPct val="90000"/>
              </a:lnSpc>
            </a:pPr>
            <a:r>
              <a:rPr lang="en-US" sz="3200"/>
              <a:t>Asks questions the way you would with reading </a:t>
            </a:r>
            <a:r>
              <a:rPr lang="en-US" sz="3200">
                <a:solidFill>
                  <a:srgbClr val="FF0000"/>
                </a:solidFill>
              </a:rPr>
              <a:t>comprehension</a:t>
            </a:r>
            <a:r>
              <a:rPr lang="en-US" sz="3200"/>
              <a:t> (E.g., what do you know? What is happening?)</a:t>
            </a:r>
          </a:p>
          <a:p>
            <a:pPr>
              <a:lnSpc>
                <a:spcPct val="90000"/>
              </a:lnSpc>
            </a:pPr>
            <a:r>
              <a:rPr lang="en-US" sz="3200"/>
              <a:t>Request them to </a:t>
            </a:r>
            <a:r>
              <a:rPr lang="en-US" sz="3200">
                <a:solidFill>
                  <a:srgbClr val="FF0000"/>
                </a:solidFill>
              </a:rPr>
              <a:t>justify</a:t>
            </a:r>
            <a:r>
              <a:rPr lang="en-US" sz="3200"/>
              <a:t>…how do they know?</a:t>
            </a:r>
          </a:p>
          <a:p>
            <a:pPr>
              <a:lnSpc>
                <a:spcPct val="90000"/>
              </a:lnSpc>
            </a:pPr>
            <a:r>
              <a:rPr lang="en-US" sz="3200">
                <a:solidFill>
                  <a:srgbClr val="FF0000"/>
                </a:solidFill>
              </a:rPr>
              <a:t>Focus </a:t>
            </a:r>
            <a:r>
              <a:rPr lang="en-US" sz="3200"/>
              <a:t>on how they </a:t>
            </a:r>
            <a:r>
              <a:rPr lang="en-US" sz="3200">
                <a:solidFill>
                  <a:srgbClr val="FF0000"/>
                </a:solidFill>
              </a:rPr>
              <a:t>explain </a:t>
            </a:r>
            <a:r>
              <a:rPr lang="en-US" sz="3200"/>
              <a:t>their answer more than if it is right or wrong</a:t>
            </a:r>
          </a:p>
          <a:p>
            <a:pPr>
              <a:lnSpc>
                <a:spcPct val="90000"/>
              </a:lnSpc>
            </a:pPr>
            <a:endParaRPr lang="en-US"/>
          </a:p>
        </p:txBody>
      </p:sp>
      <p:pic>
        <p:nvPicPr>
          <p:cNvPr id="4" name="Picture 4" descr="A person sitting at a table&#10;&#10;Description generated with high confidence">
            <a:extLst>
              <a:ext uri="{FF2B5EF4-FFF2-40B4-BE49-F238E27FC236}">
                <a16:creationId xmlns:a16="http://schemas.microsoft.com/office/drawing/2014/main" id="{169F555B-B745-4F29-94F0-84C609612F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677" r="-1" b="-1"/>
          <a:stretch/>
        </p:blipFill>
        <p:spPr>
          <a:xfrm>
            <a:off x="6799057" y="1784006"/>
            <a:ext cx="5389895" cy="50295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009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6802F-9D31-4ECC-9C26-FB27E3172711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1280160" y="466343"/>
            <a:ext cx="9628632" cy="13621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sz="4400">
                <a:cs typeface="Calibri"/>
              </a:rPr>
              <a:t>Use RICH Language</a:t>
            </a:r>
            <a:endParaRPr lang="en-US" sz="44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521118-41FA-4DC9-8A98-DC97A85E7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5153" y="1943182"/>
            <a:ext cx="6007984" cy="472766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Font typeface="Arial"/>
              <a:buChar char="•"/>
            </a:pPr>
            <a:r>
              <a:rPr lang="en-US" sz="3200">
                <a:ea typeface="+mn-lt"/>
                <a:cs typeface="+mn-lt"/>
              </a:rPr>
              <a:t>Show all the different ways to say and show numbers and concepts</a:t>
            </a:r>
            <a:endParaRPr lang="en-US" sz="3200">
              <a:cs typeface="Calibri"/>
            </a:endParaRPr>
          </a:p>
          <a:p>
            <a:pPr>
              <a:buFont typeface="Arial"/>
              <a:buChar char="•"/>
            </a:pPr>
            <a:r>
              <a:rPr lang="en-US" sz="3200">
                <a:ea typeface="+mn-lt"/>
                <a:cs typeface="+mn-lt"/>
              </a:rPr>
              <a:t>Use proper terminology </a:t>
            </a:r>
          </a:p>
          <a:p>
            <a:pPr lvl="1">
              <a:buFont typeface="Arial"/>
              <a:buChar char="•"/>
            </a:pPr>
            <a:r>
              <a:rPr lang="en-US" sz="3200">
                <a:ea typeface="+mn-lt"/>
                <a:cs typeface="+mn-lt"/>
              </a:rPr>
              <a:t>E.g., 4.5 is NOT 4 point 5. </a:t>
            </a:r>
            <a:endParaRPr lang="en-US" sz="3200">
              <a:cs typeface="Calibri"/>
            </a:endParaRPr>
          </a:p>
          <a:p>
            <a:pPr>
              <a:buFont typeface="Arial"/>
              <a:buChar char="•"/>
            </a:pPr>
            <a:r>
              <a:rPr lang="en-US" sz="3200">
                <a:ea typeface="+mn-lt"/>
                <a:cs typeface="+mn-lt"/>
              </a:rPr>
              <a:t>Math word walls – or include in your existing word wall.</a:t>
            </a:r>
            <a:endParaRPr lang="en-US" sz="3200">
              <a:cs typeface="Calibri"/>
            </a:endParaRPr>
          </a:p>
          <a:p>
            <a:pPr>
              <a:buFont typeface="Arial"/>
              <a:buChar char="•"/>
            </a:pPr>
            <a:r>
              <a:rPr lang="en-US" sz="3200">
                <a:ea typeface="+mn-lt"/>
                <a:cs typeface="+mn-lt"/>
              </a:rPr>
              <a:t>Flexibility </a:t>
            </a:r>
          </a:p>
          <a:p>
            <a:pPr>
              <a:buFont typeface="Arial"/>
              <a:buChar char="•"/>
            </a:pPr>
            <a:r>
              <a:rPr lang="en-US" sz="3200">
                <a:ea typeface="+mn-lt"/>
                <a:cs typeface="+mn-lt"/>
              </a:rPr>
              <a:t>Pyramid Game from Day 1</a:t>
            </a:r>
            <a:endParaRPr lang="en-US" sz="3200"/>
          </a:p>
          <a:p>
            <a:pPr marL="285750" indent="-285750">
              <a:buFont typeface="Arial"/>
              <a:buChar char="•"/>
            </a:pPr>
            <a:endParaRPr lang="en-US" sz="2800">
              <a:cs typeface="Calibri"/>
            </a:endParaRPr>
          </a:p>
          <a:p>
            <a:pPr>
              <a:lnSpc>
                <a:spcPct val="90000"/>
              </a:lnSpc>
            </a:pPr>
            <a:endParaRPr lang="en-US" b="1">
              <a:cs typeface="Calibri"/>
            </a:endParaRPr>
          </a:p>
          <a:p>
            <a:pPr>
              <a:lnSpc>
                <a:spcPct val="90000"/>
              </a:lnSpc>
            </a:pPr>
            <a:endParaRPr lang="en-US">
              <a:cs typeface="Calibri" panose="020F0502020204030204"/>
            </a:endParaRPr>
          </a:p>
        </p:txBody>
      </p:sp>
      <p:pic>
        <p:nvPicPr>
          <p:cNvPr id="4" name="Picture 5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E6F6184C-1ABF-4813-8862-0548EDA12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559" y="1828456"/>
            <a:ext cx="5712767" cy="502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20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6802F-9D31-4ECC-9C26-FB27E3172711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1280160" y="466343"/>
            <a:ext cx="9628632" cy="13621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sz="4400"/>
              <a:t>Make the Abstract CONCRETE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521118-41FA-4DC9-8A98-DC97A85E7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593" y="2264010"/>
            <a:ext cx="3834874" cy="37116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>
                <a:ea typeface="+mn-lt"/>
                <a:cs typeface="+mn-lt"/>
              </a:rPr>
              <a:t>Draw it</a:t>
            </a:r>
          </a:p>
          <a:p>
            <a:pPr marL="285750" indent="-285750">
              <a:buFont typeface="Arial"/>
              <a:buChar char="•"/>
            </a:pPr>
            <a:r>
              <a:rPr lang="en-US" sz="3200">
                <a:ea typeface="+mn-lt"/>
                <a:cs typeface="+mn-lt"/>
              </a:rPr>
              <a:t>Picture it</a:t>
            </a:r>
          </a:p>
          <a:p>
            <a:pPr marL="285750" indent="-285750">
              <a:buFont typeface="Arial"/>
              <a:buChar char="•"/>
            </a:pPr>
            <a:r>
              <a:rPr lang="en-US" sz="3200">
                <a:ea typeface="+mn-lt"/>
                <a:cs typeface="+mn-lt"/>
              </a:rPr>
              <a:t>Use manipulatives </a:t>
            </a:r>
          </a:p>
          <a:p>
            <a:pPr marL="285750" indent="-285750">
              <a:buFont typeface="Arial"/>
              <a:buChar char="•"/>
            </a:pPr>
            <a:r>
              <a:rPr lang="en-US" sz="3200">
                <a:ea typeface="+mn-lt"/>
                <a:cs typeface="+mn-lt"/>
              </a:rPr>
              <a:t>Number lines</a:t>
            </a:r>
          </a:p>
          <a:p>
            <a:pPr marL="285750" indent="-285750">
              <a:buFont typeface="Arial"/>
              <a:buChar char="•"/>
            </a:pPr>
            <a:r>
              <a:rPr lang="en-US" sz="3200">
                <a:ea typeface="+mn-lt"/>
                <a:cs typeface="+mn-lt"/>
              </a:rPr>
              <a:t>Bar models</a:t>
            </a:r>
            <a:endParaRPr lang="en-US" sz="32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3200">
                <a:cs typeface="Calibri"/>
              </a:rPr>
              <a:t>Scales</a:t>
            </a:r>
          </a:p>
          <a:p>
            <a:pPr>
              <a:lnSpc>
                <a:spcPct val="90000"/>
              </a:lnSpc>
            </a:pPr>
            <a:endParaRPr lang="en-US" b="1">
              <a:cs typeface="Calibri"/>
            </a:endParaRPr>
          </a:p>
          <a:p>
            <a:pPr>
              <a:lnSpc>
                <a:spcPct val="90000"/>
              </a:lnSpc>
            </a:pPr>
            <a:endParaRPr lang="en-US">
              <a:cs typeface="Calibri" panose="020F0502020204030204"/>
            </a:endParaRPr>
          </a:p>
        </p:txBody>
      </p:sp>
      <p:pic>
        <p:nvPicPr>
          <p:cNvPr id="5" name="Picture 5" descr="A picture containing table, computer, filled, sitting&#10;&#10;Description generated with very high confidence">
            <a:extLst>
              <a:ext uri="{FF2B5EF4-FFF2-40B4-BE49-F238E27FC236}">
                <a16:creationId xmlns:a16="http://schemas.microsoft.com/office/drawing/2014/main" id="{DB421B8D-8936-4841-8121-4AE685201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5119511" y="2655475"/>
            <a:ext cx="7075311" cy="269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2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130" y="466343"/>
            <a:ext cx="11664778" cy="1362113"/>
          </a:xfrm>
        </p:spPr>
        <p:txBody>
          <a:bodyPr>
            <a:noAutofit/>
          </a:bodyPr>
          <a:lstStyle/>
          <a:p>
            <a:r>
              <a:rPr lang="en-US" sz="4400"/>
              <a:t>The Power of “Drawing It Out” </a:t>
            </a:r>
            <a:br>
              <a:rPr lang="en-US" sz="4400"/>
            </a:br>
            <a:r>
              <a:rPr lang="en-US" sz="4400"/>
              <a:t>Tap into Visual, Auditory &amp; Kinesthetic Styles</a:t>
            </a:r>
          </a:p>
        </p:txBody>
      </p:sp>
      <p:pic>
        <p:nvPicPr>
          <p:cNvPr id="8" name="The Powerful Effects of Drawing on Learn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83005" y="1884406"/>
            <a:ext cx="8939027" cy="497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0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F426F-08A3-42AF-A227-96F685D51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>
                <a:cs typeface="Calibri"/>
              </a:rPr>
              <a:t>Together or Apart?</a:t>
            </a:r>
            <a:endParaRPr lang="en-US" sz="44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588613-8C70-4611-A1C6-14491F8D59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1382" y="1574456"/>
            <a:ext cx="4489704" cy="830695"/>
          </a:xfrm>
        </p:spPr>
        <p:txBody>
          <a:bodyPr/>
          <a:lstStyle/>
          <a:p>
            <a:r>
              <a:rPr lang="en-US">
                <a:cs typeface="Calibri"/>
              </a:rPr>
              <a:t>Come Together as a Class to...</a:t>
            </a:r>
            <a:endParaRPr lang="en-US"/>
          </a:p>
        </p:txBody>
      </p:sp>
      <p:graphicFrame>
        <p:nvGraphicFramePr>
          <p:cNvPr id="7" name="Diagram 7">
            <a:extLst>
              <a:ext uri="{FF2B5EF4-FFF2-40B4-BE49-F238E27FC236}">
                <a16:creationId xmlns:a16="http://schemas.microsoft.com/office/drawing/2014/main" id="{2BEAB491-242A-44E0-B095-ACCD98AB3E8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70180973"/>
              </p:ext>
            </p:extLst>
          </p:nvPr>
        </p:nvGraphicFramePr>
        <p:xfrm>
          <a:off x="376415" y="2517422"/>
          <a:ext cx="5718703" cy="4252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90D089-D6B0-4372-BC74-A32D2F6973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96591" y="1533260"/>
            <a:ext cx="5533925" cy="830695"/>
          </a:xfrm>
        </p:spPr>
        <p:txBody>
          <a:bodyPr/>
          <a:lstStyle/>
          <a:p>
            <a:r>
              <a:rPr lang="en-US">
                <a:cs typeface="Calibri"/>
              </a:rPr>
              <a:t>Work Individually or in Small Groups to...</a:t>
            </a:r>
          </a:p>
        </p:txBody>
      </p:sp>
      <p:graphicFrame>
        <p:nvGraphicFramePr>
          <p:cNvPr id="497" name="Diagram 7">
            <a:extLst>
              <a:ext uri="{FF2B5EF4-FFF2-40B4-BE49-F238E27FC236}">
                <a16:creationId xmlns:a16="http://schemas.microsoft.com/office/drawing/2014/main" id="{1E97A6D1-286E-469A-9EF3-3BE53CFBA2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6970001"/>
              </p:ext>
            </p:extLst>
          </p:nvPr>
        </p:nvGraphicFramePr>
        <p:xfrm>
          <a:off x="6596591" y="2387602"/>
          <a:ext cx="4900259" cy="4365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8" name="Picture 7" descr="Image result for .pdf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648" y="581297"/>
            <a:ext cx="878205" cy="87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14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Review the Checklist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Day 2 Checklist</a:t>
            </a:r>
          </a:p>
        </p:txBody>
      </p:sp>
    </p:spTree>
    <p:extLst>
      <p:ext uri="{BB962C8B-B14F-4D97-AF65-F5344CB8AC3E}">
        <p14:creationId xmlns:p14="http://schemas.microsoft.com/office/powerpoint/2010/main" val="86427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0" y="480060"/>
            <a:ext cx="6284913" cy="5878513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>
            <a:off x="6110605" y="480060"/>
            <a:ext cx="5978525" cy="5878512"/>
          </a:xfrm>
          <a:prstGeom prst="rect">
            <a:avLst/>
          </a:prstGeom>
        </p:spPr>
      </p:pic>
      <p:pic>
        <p:nvPicPr>
          <p:cNvPr id="4" name="Picture 3" descr="Image result for .pd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3" b="3343"/>
          <a:stretch>
            <a:fillRect/>
          </a:stretch>
        </p:blipFill>
        <p:spPr bwMode="auto">
          <a:xfrm>
            <a:off x="11090910" y="194945"/>
            <a:ext cx="998220" cy="93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22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300" y="455799"/>
            <a:ext cx="10274300" cy="1362113"/>
          </a:xfrm>
        </p:spPr>
        <p:txBody>
          <a:bodyPr>
            <a:noAutofit/>
          </a:bodyPr>
          <a:lstStyle/>
          <a:p>
            <a:r>
              <a:rPr lang="en-US" sz="4400"/>
              <a:t>School Math Continuum &amp; Alignment Plan (OneNote)</a:t>
            </a:r>
          </a:p>
        </p:txBody>
      </p:sp>
      <p:pic>
        <p:nvPicPr>
          <p:cNvPr id="6" name="Picture 6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1C26D860-B7FE-4FD1-B411-04760D75CF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37" y="1823356"/>
            <a:ext cx="12185079" cy="4965927"/>
          </a:xfrm>
        </p:spPr>
      </p:pic>
    </p:spTree>
    <p:extLst>
      <p:ext uri="{BB962C8B-B14F-4D97-AF65-F5344CB8AC3E}">
        <p14:creationId xmlns:p14="http://schemas.microsoft.com/office/powerpoint/2010/main" val="369109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Work Time! 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Let’s apply what we’ve learned</a:t>
            </a:r>
          </a:p>
        </p:txBody>
      </p:sp>
    </p:spTree>
    <p:extLst>
      <p:ext uri="{BB962C8B-B14F-4D97-AF65-F5344CB8AC3E}">
        <p14:creationId xmlns:p14="http://schemas.microsoft.com/office/powerpoint/2010/main" val="401611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Break!  Share your Advertisements</a:t>
            </a:r>
          </a:p>
        </p:txBody>
      </p:sp>
      <p:pic>
        <p:nvPicPr>
          <p:cNvPr id="4" name="Picture 3" descr="Advertisement - Highway 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81144"/>
            <a:ext cx="12289971" cy="628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23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Activity - Outcome Based Math</a:t>
            </a:r>
          </a:p>
        </p:txBody>
      </p:sp>
      <p:graphicFrame>
        <p:nvGraphicFramePr>
          <p:cNvPr id="8" name="Content Placeholder 2" descr="Trapezoid list showing 4 groups arranged from left to right with task descriptions under each group"/>
          <p:cNvGraphicFramePr>
            <a:graphicFrameLocks noGrp="1"/>
          </p:cNvGraphicFramePr>
          <p:nvPr>
            <p:ph idx="1"/>
          </p:nvPr>
        </p:nvGraphicFramePr>
        <p:xfrm>
          <a:off x="1279525" y="2190750"/>
          <a:ext cx="9629775" cy="3986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Image result for checklist icon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1078" y="5694181"/>
            <a:ext cx="1030922" cy="9655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214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Break!  Share your Advertisements</a:t>
            </a:r>
          </a:p>
        </p:txBody>
      </p:sp>
      <p:pic>
        <p:nvPicPr>
          <p:cNvPr id="4" name="Picture 3" descr="Advertisement - Highway 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81144"/>
            <a:ext cx="12289971" cy="628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8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Work Time! 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Let’s apply what we’ve learned</a:t>
            </a:r>
          </a:p>
        </p:txBody>
      </p:sp>
    </p:spTree>
    <p:extLst>
      <p:ext uri="{BB962C8B-B14F-4D97-AF65-F5344CB8AC3E}">
        <p14:creationId xmlns:p14="http://schemas.microsoft.com/office/powerpoint/2010/main" val="86848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Break! Share Your OBM Diagrams!</a:t>
            </a:r>
          </a:p>
        </p:txBody>
      </p:sp>
      <p:pic>
        <p:nvPicPr>
          <p:cNvPr id="45058" name="Picture 2" descr="Rendered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76" y="1828456"/>
            <a:ext cx="9271000" cy="527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34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Activity - Outcome Based Math</a:t>
            </a:r>
          </a:p>
        </p:txBody>
      </p:sp>
      <p:graphicFrame>
        <p:nvGraphicFramePr>
          <p:cNvPr id="8" name="Content Placeholder 2" descr="Trapezoid list showing 4 groups arranged from left to right with task descriptions under each group"/>
          <p:cNvGraphicFramePr>
            <a:graphicFrameLocks noGrp="1"/>
          </p:cNvGraphicFramePr>
          <p:nvPr>
            <p:ph idx="1"/>
          </p:nvPr>
        </p:nvGraphicFramePr>
        <p:xfrm>
          <a:off x="1279525" y="2190750"/>
          <a:ext cx="9629775" cy="3986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Image result for checklist icon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1078" y="5694181"/>
            <a:ext cx="1030922" cy="9655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53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Break! Share Your OBM Diagrams!</a:t>
            </a:r>
          </a:p>
        </p:txBody>
      </p:sp>
      <p:pic>
        <p:nvPicPr>
          <p:cNvPr id="45058" name="Picture 2" descr="Rendered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76" y="1828456"/>
            <a:ext cx="9271000" cy="527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97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Work Time! 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Let’s apply what we’ve learned</a:t>
            </a:r>
          </a:p>
        </p:txBody>
      </p:sp>
    </p:spTree>
    <p:extLst>
      <p:ext uri="{BB962C8B-B14F-4D97-AF65-F5344CB8AC3E}">
        <p14:creationId xmlns:p14="http://schemas.microsoft.com/office/powerpoint/2010/main" val="318131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458638"/>
            <a:ext cx="12026900" cy="1362113"/>
          </a:xfrm>
        </p:spPr>
        <p:txBody>
          <a:bodyPr>
            <a:noAutofit/>
          </a:bodyPr>
          <a:lstStyle/>
          <a:p>
            <a:pPr algn="ctr"/>
            <a:r>
              <a:rPr lang="en-US" sz="4400"/>
              <a:t>The “Must Haves” of Outcome Based or Competency Based Math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727" y="2243802"/>
            <a:ext cx="5077137" cy="4544925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147" y="1721038"/>
            <a:ext cx="4489704" cy="830695"/>
          </a:xfrm>
        </p:spPr>
        <p:txBody>
          <a:bodyPr>
            <a:normAutofit/>
          </a:bodyPr>
          <a:lstStyle/>
          <a:p>
            <a:r>
              <a:rPr lang="en-US" sz="4000"/>
              <a:t>Teachers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6C9816-081B-4521-823F-F8E56F062425}"/>
              </a:ext>
            </a:extLst>
          </p:cNvPr>
          <p:cNvSpPr txBox="1"/>
          <p:nvPr/>
        </p:nvSpPr>
        <p:spPr>
          <a:xfrm>
            <a:off x="507304" y="2313140"/>
            <a:ext cx="11610969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r>
              <a:rPr lang="en-US" sz="3200">
                <a:cs typeface="Arial"/>
              </a:rPr>
              <a:t>Provide voice and choice for students​</a:t>
            </a:r>
          </a:p>
          <a:p>
            <a:pPr>
              <a:buChar char="•"/>
            </a:pPr>
            <a:endParaRPr lang="en-US" sz="3200">
              <a:cs typeface="Arial"/>
            </a:endParaRPr>
          </a:p>
          <a:p>
            <a:pPr>
              <a:buChar char="•"/>
            </a:pPr>
            <a:r>
              <a:rPr lang="en-US" sz="3200">
                <a:cs typeface="Arial"/>
              </a:rPr>
              <a:t>Provide direct &amp; explicit instruction as needed​</a:t>
            </a:r>
          </a:p>
          <a:p>
            <a:pPr>
              <a:buChar char="•"/>
            </a:pPr>
            <a:endParaRPr lang="en-US" sz="3200">
              <a:cs typeface="Arial"/>
            </a:endParaRPr>
          </a:p>
          <a:p>
            <a:pPr>
              <a:buChar char="•"/>
            </a:pPr>
            <a:r>
              <a:rPr lang="en-US" sz="3200">
                <a:cs typeface="Arial"/>
              </a:rPr>
              <a:t>Provide re-teaching as needed​</a:t>
            </a:r>
          </a:p>
          <a:p>
            <a:pPr>
              <a:buChar char="•"/>
            </a:pPr>
            <a:endParaRPr lang="en-US" sz="3200">
              <a:cs typeface="Arial"/>
            </a:endParaRPr>
          </a:p>
          <a:p>
            <a:pPr>
              <a:buChar char="•"/>
            </a:pPr>
            <a:r>
              <a:rPr lang="en-US" sz="3200">
                <a:cs typeface="Arial"/>
              </a:rPr>
              <a:t>Check in often with formative assessment​</a:t>
            </a:r>
            <a:endParaRPr lang="en-US" sz="3200">
              <a:cs typeface="Calibri"/>
            </a:endParaRPr>
          </a:p>
          <a:p>
            <a:pPr>
              <a:buChar char="•"/>
            </a:pPr>
            <a:endParaRPr lang="en-US" sz="3200">
              <a:cs typeface="Arial"/>
            </a:endParaRPr>
          </a:p>
          <a:p>
            <a:pPr>
              <a:buChar char="•"/>
            </a:pPr>
            <a:r>
              <a:rPr lang="en-US" sz="3200">
                <a:cs typeface="Arial"/>
              </a:rPr>
              <a:t>See students daily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633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Break! Share Your Reflection</a:t>
            </a:r>
          </a:p>
        </p:txBody>
      </p:sp>
      <p:pic>
        <p:nvPicPr>
          <p:cNvPr id="46084" name="Picture 4" descr="http://r77.cooltext.com/rendered/cooltext349218612254384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49" y="1721933"/>
            <a:ext cx="11272452" cy="359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89659" y="5215235"/>
            <a:ext cx="822103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cap="none" spc="0">
                <a:ln/>
                <a:solidFill>
                  <a:schemeClr val="accent3"/>
                </a:solidFill>
                <a:effectLst/>
              </a:rPr>
              <a:t>How will this work at your school?</a:t>
            </a:r>
          </a:p>
          <a:p>
            <a:pPr algn="ctr"/>
            <a:r>
              <a:rPr lang="en-US" sz="4400" b="1" cap="none" spc="0">
                <a:ln/>
                <a:solidFill>
                  <a:schemeClr val="accent3"/>
                </a:solidFill>
                <a:effectLst/>
              </a:rPr>
              <a:t>What are your next steps?</a:t>
            </a:r>
          </a:p>
        </p:txBody>
      </p:sp>
    </p:spTree>
    <p:extLst>
      <p:ext uri="{BB962C8B-B14F-4D97-AF65-F5344CB8AC3E}">
        <p14:creationId xmlns:p14="http://schemas.microsoft.com/office/powerpoint/2010/main" val="298667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Activity - Outcome Based Math</a:t>
            </a:r>
          </a:p>
        </p:txBody>
      </p:sp>
      <p:graphicFrame>
        <p:nvGraphicFramePr>
          <p:cNvPr id="8" name="Content Placeholder 2" descr="Trapezoid list showing 4 groups arranged from left to right with task descriptions under each group"/>
          <p:cNvGraphicFramePr>
            <a:graphicFrameLocks noGrp="1"/>
          </p:cNvGraphicFramePr>
          <p:nvPr>
            <p:ph idx="1"/>
          </p:nvPr>
        </p:nvGraphicFramePr>
        <p:xfrm>
          <a:off x="1279525" y="2190750"/>
          <a:ext cx="9629775" cy="3986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Image result for checklist icon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1078" y="5694181"/>
            <a:ext cx="1030922" cy="9655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819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Break! Share Your Reflection</a:t>
            </a:r>
          </a:p>
        </p:txBody>
      </p:sp>
      <p:pic>
        <p:nvPicPr>
          <p:cNvPr id="46084" name="Picture 4" descr="http://r77.cooltext.com/rendered/cooltext349218612254384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49" y="1721933"/>
            <a:ext cx="11272452" cy="359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89659" y="5215235"/>
            <a:ext cx="822103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cap="none" spc="0">
                <a:ln/>
                <a:solidFill>
                  <a:schemeClr val="accent3"/>
                </a:solidFill>
                <a:effectLst/>
              </a:rPr>
              <a:t>How will this work at your school?</a:t>
            </a:r>
          </a:p>
          <a:p>
            <a:pPr algn="ctr"/>
            <a:r>
              <a:rPr lang="en-US" sz="4400" b="1" cap="none" spc="0">
                <a:ln/>
                <a:solidFill>
                  <a:schemeClr val="accent3"/>
                </a:solidFill>
                <a:effectLst/>
              </a:rPr>
              <a:t>What are your next steps?</a:t>
            </a:r>
          </a:p>
        </p:txBody>
      </p:sp>
    </p:spTree>
    <p:extLst>
      <p:ext uri="{BB962C8B-B14F-4D97-AF65-F5344CB8AC3E}">
        <p14:creationId xmlns:p14="http://schemas.microsoft.com/office/powerpoint/2010/main" val="387050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Work Time! 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Let’s apply what we’ve learned</a:t>
            </a:r>
          </a:p>
        </p:txBody>
      </p:sp>
    </p:spTree>
    <p:extLst>
      <p:ext uri="{BB962C8B-B14F-4D97-AF65-F5344CB8AC3E}">
        <p14:creationId xmlns:p14="http://schemas.microsoft.com/office/powerpoint/2010/main" val="351206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Break! Share Your Roles</a:t>
            </a:r>
          </a:p>
        </p:txBody>
      </p:sp>
      <p:pic>
        <p:nvPicPr>
          <p:cNvPr id="48130" name="Picture 2" descr="http://r77.cooltext.com/rendered/cooltext349218906211045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1147399"/>
            <a:ext cx="10988080" cy="427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12493" y="4548780"/>
            <a:ext cx="9461693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cap="none" spc="0">
                <a:ln/>
                <a:solidFill>
                  <a:schemeClr val="accent3"/>
                </a:solidFill>
                <a:effectLst/>
              </a:rPr>
              <a:t>What is the role of the </a:t>
            </a:r>
          </a:p>
          <a:p>
            <a:pPr algn="ctr"/>
            <a:r>
              <a:rPr lang="en-US" sz="4400" b="1" cap="none" spc="0">
                <a:ln/>
                <a:solidFill>
                  <a:schemeClr val="accent3"/>
                </a:solidFill>
                <a:effectLst/>
              </a:rPr>
              <a:t>SST, </a:t>
            </a:r>
            <a:r>
              <a:rPr lang="en-US" sz="4400" b="1" cap="none" spc="0" err="1">
                <a:ln/>
                <a:solidFill>
                  <a:schemeClr val="accent3"/>
                </a:solidFill>
                <a:effectLst/>
              </a:rPr>
              <a:t>PeBL</a:t>
            </a:r>
            <a:r>
              <a:rPr lang="en-US" sz="4400" b="1" cap="none" spc="0">
                <a:ln/>
                <a:solidFill>
                  <a:schemeClr val="accent3"/>
                </a:solidFill>
                <a:effectLst/>
              </a:rPr>
              <a:t> Mentor, Principal and Teacher</a:t>
            </a:r>
          </a:p>
          <a:p>
            <a:pPr algn="ctr"/>
            <a:r>
              <a:rPr lang="en-US" sz="4400" b="1">
                <a:ln/>
                <a:solidFill>
                  <a:schemeClr val="accent3"/>
                </a:solidFill>
              </a:rPr>
              <a:t>In your plan</a:t>
            </a:r>
            <a:r>
              <a:rPr lang="en-US" sz="4400" b="1" cap="none" spc="0">
                <a:ln/>
                <a:solidFill>
                  <a:schemeClr val="accent3"/>
                </a:solidFill>
                <a:effectLst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690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Activity - Outcome Based Math</a:t>
            </a:r>
          </a:p>
        </p:txBody>
      </p:sp>
      <p:graphicFrame>
        <p:nvGraphicFramePr>
          <p:cNvPr id="8" name="Content Placeholder 2" descr="Trapezoid list showing 4 groups arranged from left to right with task descriptions under each group"/>
          <p:cNvGraphicFramePr>
            <a:graphicFrameLocks noGrp="1"/>
          </p:cNvGraphicFramePr>
          <p:nvPr>
            <p:ph idx="1"/>
          </p:nvPr>
        </p:nvGraphicFramePr>
        <p:xfrm>
          <a:off x="1279525" y="2190750"/>
          <a:ext cx="9629775" cy="3986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Image result for checklist icon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1078" y="5694181"/>
            <a:ext cx="1030922" cy="9655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072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Break! Share Your Roles</a:t>
            </a:r>
          </a:p>
        </p:txBody>
      </p:sp>
      <p:pic>
        <p:nvPicPr>
          <p:cNvPr id="48130" name="Picture 2" descr="http://r77.cooltext.com/rendered/cooltext349218906211045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1147399"/>
            <a:ext cx="10988080" cy="427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12493" y="4548780"/>
            <a:ext cx="9461693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cap="none" spc="0">
                <a:ln/>
                <a:solidFill>
                  <a:schemeClr val="accent3"/>
                </a:solidFill>
                <a:effectLst/>
              </a:rPr>
              <a:t>What is the role of the </a:t>
            </a:r>
          </a:p>
          <a:p>
            <a:pPr algn="ctr"/>
            <a:r>
              <a:rPr lang="en-US" sz="4400" b="1" cap="none" spc="0">
                <a:ln/>
                <a:solidFill>
                  <a:schemeClr val="accent3"/>
                </a:solidFill>
                <a:effectLst/>
              </a:rPr>
              <a:t>SST, </a:t>
            </a:r>
            <a:r>
              <a:rPr lang="en-US" sz="4400" b="1" cap="none" spc="0" err="1">
                <a:ln/>
                <a:solidFill>
                  <a:schemeClr val="accent3"/>
                </a:solidFill>
                <a:effectLst/>
              </a:rPr>
              <a:t>PeBL</a:t>
            </a:r>
            <a:r>
              <a:rPr lang="en-US" sz="4400" b="1" cap="none" spc="0">
                <a:ln/>
                <a:solidFill>
                  <a:schemeClr val="accent3"/>
                </a:solidFill>
                <a:effectLst/>
              </a:rPr>
              <a:t> Mentor, Principal and Teacher</a:t>
            </a:r>
          </a:p>
          <a:p>
            <a:pPr algn="ctr"/>
            <a:r>
              <a:rPr lang="en-US" sz="4400" b="1">
                <a:ln/>
                <a:solidFill>
                  <a:schemeClr val="accent3"/>
                </a:solidFill>
              </a:rPr>
              <a:t>In your plan</a:t>
            </a:r>
            <a:r>
              <a:rPr lang="en-US" sz="4400" b="1" cap="none" spc="0">
                <a:ln/>
                <a:solidFill>
                  <a:schemeClr val="accent3"/>
                </a:solidFill>
                <a:effectLst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1913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Work Time! 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Let’s apply what we’ve learned</a:t>
            </a:r>
          </a:p>
        </p:txBody>
      </p:sp>
    </p:spTree>
    <p:extLst>
      <p:ext uri="{BB962C8B-B14F-4D97-AF65-F5344CB8AC3E}">
        <p14:creationId xmlns:p14="http://schemas.microsoft.com/office/powerpoint/2010/main" val="224873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85DE6-F45B-491B-BBDE-5E09CECC56D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6725"/>
            <a:ext cx="9629775" cy="1362075"/>
          </a:xfrm>
        </p:spPr>
        <p:txBody>
          <a:bodyPr/>
          <a:lstStyle/>
          <a:p>
            <a:r>
              <a:rPr lang="en-US"/>
              <a:t>Thank you!</a:t>
            </a:r>
          </a:p>
        </p:txBody>
      </p:sp>
      <p:pic>
        <p:nvPicPr>
          <p:cNvPr id="6" name="Picture 5" descr="Padma's Recipes: &quot;DOSA CORNER&quot; second(Final) Round u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737" y="1613425"/>
            <a:ext cx="9347198" cy="3624060"/>
          </a:xfrm>
          <a:prstGeom prst="rect">
            <a:avLst/>
          </a:prstGeom>
        </p:spPr>
      </p:pic>
      <p:pic>
        <p:nvPicPr>
          <p:cNvPr id="7" name="Picture 6" descr="EDM 310 Class Blog: November 20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" y="-152400"/>
            <a:ext cx="12700000" cy="744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0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Before You Go…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540" y="1828456"/>
            <a:ext cx="11336356" cy="467149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>
                <a:cs typeface="Calibri"/>
              </a:rPr>
              <a:t>Mileage Forms</a:t>
            </a:r>
          </a:p>
          <a:p>
            <a:r>
              <a:rPr lang="en-US" sz="2800">
                <a:cs typeface="Calibri"/>
              </a:rPr>
              <a:t>Exit Survey: </a:t>
            </a:r>
            <a:r>
              <a:rPr lang="en-US" sz="2800">
                <a:ea typeface="+mn-lt"/>
                <a:cs typeface="+mn-lt"/>
                <a:hlinkClick r:id="rId3"/>
              </a:rPr>
              <a:t>https://tinyurl.com/swmathday2</a:t>
            </a:r>
            <a:endParaRPr lang="en-US" sz="2800">
              <a:ea typeface="+mn-lt"/>
              <a:cs typeface="+mn-lt"/>
            </a:endParaRPr>
          </a:p>
          <a:p>
            <a:r>
              <a:rPr lang="en-US" sz="2800">
                <a:cs typeface="Calibri"/>
              </a:rPr>
              <a:t>Upcoming Math Workshops</a:t>
            </a:r>
          </a:p>
          <a:p>
            <a:pPr lvl="1"/>
            <a:r>
              <a:rPr lang="en-US" sz="2800">
                <a:cs typeface="Calibri"/>
              </a:rPr>
              <a:t>April 24 – Grade 1-5</a:t>
            </a:r>
          </a:p>
          <a:p>
            <a:pPr lvl="1"/>
            <a:r>
              <a:rPr lang="en-US" sz="2800">
                <a:cs typeface="Calibri"/>
              </a:rPr>
              <a:t>May 8 – Grade 6-9</a:t>
            </a:r>
          </a:p>
          <a:p>
            <a:pPr lvl="1"/>
            <a:r>
              <a:rPr lang="en-US" sz="2800">
                <a:cs typeface="Calibri"/>
              </a:rPr>
              <a:t>Personal PD</a:t>
            </a:r>
          </a:p>
          <a:p>
            <a:pPr lvl="1"/>
            <a:r>
              <a:rPr lang="en-US" sz="2800">
                <a:cs typeface="Calibri"/>
              </a:rPr>
              <a:t>Registration information will be out in the Friday File</a:t>
            </a:r>
          </a:p>
          <a:p>
            <a:r>
              <a:rPr lang="en-US" sz="2800">
                <a:cs typeface="Calibri"/>
              </a:rPr>
              <a:t>Book in Triad meeting</a:t>
            </a:r>
          </a:p>
          <a:p>
            <a:r>
              <a:rPr lang="en-US" sz="2800">
                <a:cs typeface="Calibri"/>
              </a:rPr>
              <a:t>SBAs will receive an overview of this day in early April</a:t>
            </a:r>
          </a:p>
        </p:txBody>
      </p:sp>
      <p:pic>
        <p:nvPicPr>
          <p:cNvPr id="4" name="Picture 4" descr="A stop sign at night&#10;&#10;Description generated with very high confidence">
            <a:extLst>
              <a:ext uri="{FF2B5EF4-FFF2-40B4-BE49-F238E27FC236}">
                <a16:creationId xmlns:a16="http://schemas.microsoft.com/office/drawing/2014/main" id="{072469BD-C716-436F-8AF3-6DECBADD68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7867811" y="1522077"/>
            <a:ext cx="4468482" cy="3336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D261FD-4F30-4C2A-8C03-5F2C7846CB48}"/>
              </a:ext>
            </a:extLst>
          </p:cNvPr>
          <p:cNvSpPr txBox="1"/>
          <p:nvPr/>
        </p:nvSpPr>
        <p:spPr>
          <a:xfrm>
            <a:off x="8405004" y="5075926"/>
            <a:ext cx="2743200" cy="317500"/>
          </a:xfrm>
          <a:prstGeom prst="rect">
            <a:avLst/>
          </a:prstGeom>
        </p:spPr>
        <p:txBody>
          <a:bodyPr anchor="t">
            <a:normAutofit fontScale="92500" lnSpcReduction="20000"/>
          </a:bodyPr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690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466343"/>
            <a:ext cx="11988800" cy="1362113"/>
          </a:xfrm>
        </p:spPr>
        <p:txBody>
          <a:bodyPr>
            <a:noAutofit/>
          </a:bodyPr>
          <a:lstStyle/>
          <a:p>
            <a:pPr algn="ctr"/>
            <a:r>
              <a:rPr lang="en-US" sz="4400"/>
              <a:t>The “Must Haves” of Outcome Based or Competency Based Math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727" y="2243802"/>
            <a:ext cx="5077137" cy="4544925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4481" y="1721038"/>
            <a:ext cx="4489704" cy="830695"/>
          </a:xfrm>
        </p:spPr>
        <p:txBody>
          <a:bodyPr>
            <a:normAutofit/>
          </a:bodyPr>
          <a:lstStyle/>
          <a:p>
            <a:r>
              <a:rPr lang="en-US" sz="4000"/>
              <a:t>Teachers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6871" y="2560023"/>
            <a:ext cx="12064574" cy="444269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/>
              <a:t>Guide students based on their readiness and the transfer of responsibility</a:t>
            </a:r>
            <a:endParaRPr lang="en-US" sz="3200">
              <a:cs typeface="Calibri"/>
            </a:endParaRPr>
          </a:p>
          <a:p>
            <a:r>
              <a:rPr lang="en-US" sz="3200"/>
              <a:t>Provide meaningful on-going feedback</a:t>
            </a:r>
            <a:endParaRPr lang="en-US" sz="3200">
              <a:cs typeface="Calibri"/>
            </a:endParaRPr>
          </a:p>
          <a:p>
            <a:r>
              <a:rPr lang="en-US" sz="3200"/>
              <a:t>Involve students in assessment</a:t>
            </a:r>
            <a:endParaRPr lang="en-US" sz="3200">
              <a:cs typeface="Calibri"/>
            </a:endParaRPr>
          </a:p>
          <a:p>
            <a:r>
              <a:rPr lang="en-US" sz="3200"/>
              <a:t>Provide opportunities for full class, small group and individual instruction and activities</a:t>
            </a:r>
            <a:endParaRPr lang="en-US" sz="3200">
              <a:cs typeface="Calibri"/>
            </a:endParaRPr>
          </a:p>
          <a:p>
            <a:r>
              <a:rPr lang="en-US" sz="3200"/>
              <a:t>Provide opportunities for surface, deeper and transfer learning</a:t>
            </a:r>
            <a:endParaRPr lang="en-US" sz="3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587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160" y="546478"/>
            <a:ext cx="9628632" cy="1362113"/>
          </a:xfrm>
        </p:spPr>
        <p:txBody>
          <a:bodyPr>
            <a:normAutofit fontScale="90000"/>
          </a:bodyPr>
          <a:lstStyle/>
          <a:p>
            <a:r>
              <a:rPr lang="en-US" sz="4400"/>
              <a:t>Day 1 Connection: Why Outcome Based Math?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802" y="2237070"/>
            <a:ext cx="6945086" cy="3679716"/>
          </a:xfrm>
        </p:spPr>
        <p:txBody>
          <a:bodyPr>
            <a:normAutofit fontScale="92500"/>
          </a:bodyPr>
          <a:lstStyle/>
          <a:p>
            <a:endParaRPr lang="en-US"/>
          </a:p>
          <a:p>
            <a:r>
              <a:rPr lang="en-US" sz="3600"/>
              <a:t>Discuss the “why” or reason to use outcome based math in your school. </a:t>
            </a:r>
          </a:p>
          <a:p>
            <a:endParaRPr lang="en-US" sz="3600"/>
          </a:p>
          <a:p>
            <a:r>
              <a:rPr lang="en-US" sz="3600"/>
              <a:t>How would you explain the “why” to a new teacher in your building?</a:t>
            </a:r>
          </a:p>
        </p:txBody>
      </p:sp>
      <p:pic>
        <p:nvPicPr>
          <p:cNvPr id="7" name="Picture 6" descr="Why is Why Not the Greatest Question of All Time – Yorgos ..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8133">
            <a:off x="7673000" y="3529112"/>
            <a:ext cx="4466456" cy="2046595"/>
          </a:xfrm>
          <a:prstGeom prst="rect">
            <a:avLst/>
          </a:prstGeom>
        </p:spPr>
      </p:pic>
      <p:pic>
        <p:nvPicPr>
          <p:cNvPr id="8" name="Picture 7" descr="Image result for checklist ico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14" y="5566858"/>
            <a:ext cx="1044575" cy="11730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693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Why Outcome Based Math?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6503755" y="2235194"/>
            <a:ext cx="4489704" cy="343376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400" b="1">
                <a:solidFill>
                  <a:srgbClr val="FF0000"/>
                </a:solidFill>
              </a:rPr>
              <a:t>Horizontal Tracking of Outcomes Avoids Gaps in Learning </a:t>
            </a:r>
            <a:endParaRPr lang="en-US" sz="4400" b="1">
              <a:solidFill>
                <a:srgbClr val="FFC000"/>
              </a:solidFill>
            </a:endParaRPr>
          </a:p>
        </p:txBody>
      </p:sp>
      <p:pic>
        <p:nvPicPr>
          <p:cNvPr id="9" name="Picture 4" descr="A train on a steel track&#10;&#10;Description generated with high confidence">
            <a:extLst>
              <a:ext uri="{FF2B5EF4-FFF2-40B4-BE49-F238E27FC236}">
                <a16:creationId xmlns:a16="http://schemas.microsoft.com/office/drawing/2014/main" id="{6DDE50CD-9681-402E-B418-CA9020A372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1122950" y="2350159"/>
            <a:ext cx="4491038" cy="30089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615649" y="4377148"/>
            <a:ext cx="1287030" cy="339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63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14114" y="1175657"/>
            <a:ext cx="24492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Consider these pathways for Outcome Based Math</a:t>
            </a:r>
          </a:p>
        </p:txBody>
      </p:sp>
      <p:pic>
        <p:nvPicPr>
          <p:cNvPr id="4" name="Picture 3" descr="Image result for .pd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3" b="3343"/>
          <a:stretch>
            <a:fillRect/>
          </a:stretch>
        </p:blipFill>
        <p:spPr bwMode="auto">
          <a:xfrm>
            <a:off x="10965180" y="76200"/>
            <a:ext cx="998220" cy="93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5237019" y="5211380"/>
            <a:ext cx="172191" cy="12064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5248895" y="5307326"/>
            <a:ext cx="160315" cy="90346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303325" y="2183172"/>
            <a:ext cx="106877" cy="99941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7400305" y="2183172"/>
            <a:ext cx="724395" cy="60564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7400305" y="2788814"/>
            <a:ext cx="724395" cy="39377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408713" y="2371198"/>
            <a:ext cx="263235" cy="60950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420589" y="2980706"/>
            <a:ext cx="251360" cy="38990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351313" y="2384109"/>
            <a:ext cx="59376" cy="99941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5225144" y="2777882"/>
            <a:ext cx="190003" cy="40470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237020" y="3182587"/>
            <a:ext cx="172190" cy="5947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013860" y="2788814"/>
            <a:ext cx="243448" cy="892537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963885" y="5247006"/>
            <a:ext cx="296884" cy="892537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74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2945" y="-23813"/>
            <a:ext cx="4553528" cy="6905625"/>
          </a:xfrm>
          <a:prstGeom prst="rect">
            <a:avLst/>
          </a:prstGeom>
        </p:spPr>
      </p:pic>
      <p:pic>
        <p:nvPicPr>
          <p:cNvPr id="3" name="Picture 2" descr="Image result for .pd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3" b="3343"/>
          <a:stretch>
            <a:fillRect/>
          </a:stretch>
        </p:blipFill>
        <p:spPr bwMode="auto">
          <a:xfrm>
            <a:off x="11095990" y="0"/>
            <a:ext cx="998220" cy="93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74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720" y="-257520"/>
            <a:ext cx="8392160" cy="750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90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Day Two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 the fun continue…</a:t>
            </a:r>
          </a:p>
        </p:txBody>
      </p:sp>
    </p:spTree>
    <p:extLst>
      <p:ext uri="{BB962C8B-B14F-4D97-AF65-F5344CB8AC3E}">
        <p14:creationId xmlns:p14="http://schemas.microsoft.com/office/powerpoint/2010/main" val="412109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527" y="23702"/>
            <a:ext cx="7056581" cy="690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69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1818" y="-77746"/>
            <a:ext cx="6123709" cy="7088329"/>
          </a:xfrm>
          <a:prstGeom prst="rect">
            <a:avLst/>
          </a:prstGeom>
        </p:spPr>
      </p:pic>
      <p:pic>
        <p:nvPicPr>
          <p:cNvPr id="3" name="Picture 2" descr="Image result for .pd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3" b="3343"/>
          <a:stretch>
            <a:fillRect/>
          </a:stretch>
        </p:blipFill>
        <p:spPr bwMode="auto">
          <a:xfrm>
            <a:off x="11070590" y="118745"/>
            <a:ext cx="998220" cy="93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38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9126" y="-193964"/>
            <a:ext cx="12511126" cy="677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10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34" y="73890"/>
            <a:ext cx="11945855" cy="633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1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Practical Tips &amp; Supports Group Activity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/>
              <a:t>Group leaders: Bekki (Learning Environment),  Shauna (Collective Responsibility),  Kristin (Student Skills), Nichole (Math Skills), Nicki (Consider This),  Leanne (Evaluation, Celebration), Brianne (Let’s Teach), Stephen (3 Rs) </a:t>
            </a:r>
          </a:p>
        </p:txBody>
      </p:sp>
    </p:spTree>
    <p:extLst>
      <p:ext uri="{BB962C8B-B14F-4D97-AF65-F5344CB8AC3E}">
        <p14:creationId xmlns:p14="http://schemas.microsoft.com/office/powerpoint/2010/main" val="396043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 Environment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Bekki’s</a:t>
            </a:r>
            <a:r>
              <a:rPr lang="en-US"/>
              <a:t> Team</a:t>
            </a:r>
          </a:p>
        </p:txBody>
      </p:sp>
    </p:spTree>
    <p:extLst>
      <p:ext uri="{BB962C8B-B14F-4D97-AF65-F5344CB8AC3E}">
        <p14:creationId xmlns:p14="http://schemas.microsoft.com/office/powerpoint/2010/main" val="309604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Collective Responsibility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Shauna’s Team</a:t>
            </a:r>
          </a:p>
        </p:txBody>
      </p:sp>
    </p:spTree>
    <p:extLst>
      <p:ext uri="{BB962C8B-B14F-4D97-AF65-F5344CB8AC3E}">
        <p14:creationId xmlns:p14="http://schemas.microsoft.com/office/powerpoint/2010/main" val="357983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Student Skills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Kristin’s Team</a:t>
            </a:r>
          </a:p>
        </p:txBody>
      </p:sp>
    </p:spTree>
    <p:extLst>
      <p:ext uri="{BB962C8B-B14F-4D97-AF65-F5344CB8AC3E}">
        <p14:creationId xmlns:p14="http://schemas.microsoft.com/office/powerpoint/2010/main" val="10428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Math Skills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Nichole’s Team</a:t>
            </a:r>
          </a:p>
        </p:txBody>
      </p:sp>
    </p:spTree>
    <p:extLst>
      <p:ext uri="{BB962C8B-B14F-4D97-AF65-F5344CB8AC3E}">
        <p14:creationId xmlns:p14="http://schemas.microsoft.com/office/powerpoint/2010/main" val="223418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Consider This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Nicki’s Team</a:t>
            </a:r>
          </a:p>
        </p:txBody>
      </p:sp>
    </p:spTree>
    <p:extLst>
      <p:ext uri="{BB962C8B-B14F-4D97-AF65-F5344CB8AC3E}">
        <p14:creationId xmlns:p14="http://schemas.microsoft.com/office/powerpoint/2010/main" val="19721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FC7B3-938F-4064-AA42-5366DC3D2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015" y="658346"/>
            <a:ext cx="6810320" cy="3664417"/>
          </a:xfrm>
        </p:spPr>
        <p:txBody>
          <a:bodyPr/>
          <a:lstStyle/>
          <a:p>
            <a:r>
              <a:rPr lang="en-US">
                <a:cs typeface="Calibri"/>
              </a:rPr>
              <a:t>Goal: A New Lens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CECC03-1E4A-4D52-9FAE-1F32A7B658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cs typeface="Calibri"/>
              </a:rPr>
              <a:t>Overlay what you learn today onto what you currently do. </a:t>
            </a:r>
          </a:p>
          <a:p>
            <a:r>
              <a:rPr lang="en-US">
                <a:cs typeface="Calibri"/>
              </a:rPr>
              <a:t>Use this to fill in gaps and improve existing programming. </a:t>
            </a:r>
            <a:endParaRPr lang="en-US"/>
          </a:p>
        </p:txBody>
      </p:sp>
      <p:pic>
        <p:nvPicPr>
          <p:cNvPr id="1026" name="Picture 2" descr="happy birthday GIF by Children's Miracle Network Hospital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180" y="193407"/>
            <a:ext cx="6036207" cy="339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20940000">
            <a:off x="120296" y="174410"/>
            <a:ext cx="3514948" cy="523220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5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Math Workshops </a:t>
            </a:r>
            <a:r>
              <a:rPr lang="en-US"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April 24 </a:t>
            </a:r>
            <a:r>
              <a:rPr lang="en-US" sz="5400" b="1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US" sz="5400" b="1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Grades 1-5</a:t>
            </a:r>
          </a:p>
          <a:p>
            <a:pPr algn="ctr"/>
            <a:r>
              <a:rPr lang="en-US" sz="5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or</a:t>
            </a:r>
            <a:r>
              <a:rPr lang="en-US"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US" sz="5400" b="1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5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May 8 </a:t>
            </a:r>
            <a:endParaRPr lang="en-US" sz="48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Grades 6-9</a:t>
            </a:r>
            <a:endParaRPr lang="en-US" sz="4800" b="1" cap="none" spc="0">
              <a:ln w="10160">
                <a:solidFill>
                  <a:srgbClr val="96A1AA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161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8015" y="658346"/>
            <a:ext cx="6815296" cy="3664417"/>
          </a:xfrm>
        </p:spPr>
        <p:txBody>
          <a:bodyPr/>
          <a:lstStyle/>
          <a:p>
            <a:r>
              <a:rPr lang="en-US"/>
              <a:t>Evaluation &amp; Celebration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Leanne’s Team</a:t>
            </a:r>
          </a:p>
        </p:txBody>
      </p:sp>
    </p:spTree>
    <p:extLst>
      <p:ext uri="{BB962C8B-B14F-4D97-AF65-F5344CB8AC3E}">
        <p14:creationId xmlns:p14="http://schemas.microsoft.com/office/powerpoint/2010/main" val="178129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8015" y="658346"/>
            <a:ext cx="6815296" cy="3664417"/>
          </a:xfrm>
        </p:spPr>
        <p:txBody>
          <a:bodyPr/>
          <a:lstStyle/>
          <a:p>
            <a:r>
              <a:rPr lang="en-US"/>
              <a:t>Let’s Teach!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Brianne’s Team</a:t>
            </a:r>
          </a:p>
        </p:txBody>
      </p:sp>
    </p:spTree>
    <p:extLst>
      <p:ext uri="{BB962C8B-B14F-4D97-AF65-F5344CB8AC3E}">
        <p14:creationId xmlns:p14="http://schemas.microsoft.com/office/powerpoint/2010/main" val="61885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8014" y="658346"/>
            <a:ext cx="6815296" cy="3664417"/>
          </a:xfrm>
        </p:spPr>
        <p:txBody>
          <a:bodyPr/>
          <a:lstStyle/>
          <a:p>
            <a:r>
              <a:rPr lang="en-US"/>
              <a:t>3Rs</a:t>
            </a:r>
            <a:br>
              <a:rPr lang="en-US"/>
            </a:br>
            <a:r>
              <a:rPr lang="en-US"/>
              <a:t>Reflect</a:t>
            </a:r>
            <a:br>
              <a:rPr lang="en-US"/>
            </a:br>
            <a:r>
              <a:rPr lang="en-US"/>
              <a:t>Refine</a:t>
            </a:r>
            <a:br>
              <a:rPr lang="en-US"/>
            </a:br>
            <a:r>
              <a:rPr lang="en-US"/>
              <a:t>Reteach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Stephen’s Team</a:t>
            </a:r>
          </a:p>
        </p:txBody>
      </p:sp>
    </p:spTree>
    <p:extLst>
      <p:ext uri="{BB962C8B-B14F-4D97-AF65-F5344CB8AC3E}">
        <p14:creationId xmlns:p14="http://schemas.microsoft.com/office/powerpoint/2010/main" val="312974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10:00 AM - 5 Min Break</a:t>
            </a:r>
          </a:p>
        </p:txBody>
      </p:sp>
      <p:pic>
        <p:nvPicPr>
          <p:cNvPr id="4" name="Picture 3" descr="Give Me A Break Reminder Post Note · Free image on Pixaba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479" y="-123389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4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A6B5154-C2EA-43FC-BC41-A69491DEAC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882"/>
          <a:stretch/>
        </p:blipFill>
        <p:spPr>
          <a:xfrm>
            <a:off x="136064" y="1745513"/>
            <a:ext cx="12192001" cy="46669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3F5D4B-DF77-40ED-B100-5BB08D9CD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>
                <a:latin typeface="+mj-lt"/>
                <a:ea typeface="+mj-ea"/>
                <a:cs typeface="+mj-cs"/>
              </a:rPr>
              <a:t>Throughout the process...</a:t>
            </a:r>
          </a:p>
        </p:txBody>
      </p:sp>
    </p:spTree>
    <p:extLst>
      <p:ext uri="{BB962C8B-B14F-4D97-AF65-F5344CB8AC3E}">
        <p14:creationId xmlns:p14="http://schemas.microsoft.com/office/powerpoint/2010/main" val="7639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F5D4B-DF77-40ED-B100-5BB08D9CD44E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1280160" y="466343"/>
            <a:ext cx="9628632" cy="1362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Throughout the process...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0719A-C4E4-4695-828B-9965D56803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7945" y="2393856"/>
            <a:ext cx="4942154" cy="39259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57200" lvl="1"/>
            <a:r>
              <a:rPr lang="en-US" sz="3200" b="1"/>
              <a:t>Explicitly teach how to find and use resources for self-directed learning  for example – teaching one example a month (resourcebank.ca)</a:t>
            </a:r>
          </a:p>
          <a:p>
            <a:pPr lvl="1"/>
            <a:endParaRPr lang="en-US" sz="2200"/>
          </a:p>
          <a:p>
            <a:pPr lvl="1"/>
            <a:endParaRPr lang="en-US" sz="2200"/>
          </a:p>
        </p:txBody>
      </p:sp>
      <p:pic>
        <p:nvPicPr>
          <p:cNvPr id="4" name="Picture 4" descr="A sign on the side of a wooden fence&#10;&#10;Description generated with high confidence">
            <a:extLst>
              <a:ext uri="{FF2B5EF4-FFF2-40B4-BE49-F238E27FC236}">
                <a16:creationId xmlns:a16="http://schemas.microsoft.com/office/drawing/2014/main" id="{7E90AABD-2F28-4FB7-9267-5C276C5D6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989" y="3425608"/>
            <a:ext cx="5389895" cy="19066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611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F5D4B-DF77-40ED-B100-5BB08D9CD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66343"/>
            <a:ext cx="11150600" cy="136211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Mixed Review...Mixed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0719A-C4E4-4695-828B-9965D568031D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99429" y="4747430"/>
            <a:ext cx="10722844" cy="18255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28600" lvl="1" indent="0">
              <a:buNone/>
            </a:pPr>
            <a:r>
              <a:rPr lang="en-US" sz="3200">
                <a:solidFill>
                  <a:srgbClr val="000000"/>
                </a:solidFill>
                <a:latin typeface="+mn-lt"/>
                <a:ea typeface="+mn-ea"/>
              </a:rPr>
              <a:t>To develop </a:t>
            </a:r>
            <a:r>
              <a:rPr lang="en-US" sz="3200" b="1">
                <a:solidFill>
                  <a:srgbClr val="C00000"/>
                </a:solidFill>
                <a:latin typeface="+mn-lt"/>
                <a:ea typeface="+mn-ea"/>
              </a:rPr>
              <a:t>mastery</a:t>
            </a:r>
            <a:r>
              <a:rPr lang="en-US" sz="3200">
                <a:solidFill>
                  <a:srgbClr val="000000"/>
                </a:solidFill>
                <a:latin typeface="+mn-lt"/>
                <a:ea typeface="+mn-ea"/>
              </a:rPr>
              <a:t>, provide opportunities for </a:t>
            </a:r>
            <a:r>
              <a:rPr lang="en-US" sz="3200" b="1">
                <a:solidFill>
                  <a:srgbClr val="C00000"/>
                </a:solidFill>
                <a:latin typeface="+mn-lt"/>
                <a:ea typeface="+mn-ea"/>
              </a:rPr>
              <a:t>mixed practice</a:t>
            </a:r>
            <a:r>
              <a:rPr lang="en-US" sz="3200">
                <a:solidFill>
                  <a:srgbClr val="000000"/>
                </a:solidFill>
                <a:latin typeface="+mn-lt"/>
                <a:ea typeface="+mn-ea"/>
              </a:rPr>
              <a:t> to ensure comprehension beyond specific learning content – including daily warm up activities and Friday 5</a:t>
            </a:r>
            <a:r>
              <a:rPr lang="en-US" sz="3200">
                <a:solidFill>
                  <a:srgbClr val="000000"/>
                </a:solidFill>
              </a:rPr>
              <a:t>.</a:t>
            </a:r>
            <a:endParaRPr lang="en-US" sz="3200">
              <a:ea typeface="+mn-ea"/>
            </a:endParaRPr>
          </a:p>
          <a:p>
            <a:pPr marL="457200" lvl="1"/>
            <a:endParaRPr lang="en-US" sz="2000">
              <a:solidFill>
                <a:srgbClr val="000000"/>
              </a:solidFill>
              <a:latin typeface="+mn-lt"/>
              <a:ea typeface="+mn-ea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D5D1A12-81F6-484B-9674-F4C5927E4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0158" y="1981806"/>
            <a:ext cx="4660576" cy="243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22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1D765-C577-46D2-9A62-01549BCB181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1280160" y="466343"/>
            <a:ext cx="9628632" cy="13621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sz="5400"/>
              <a:t>Activity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5FFD5-AD63-4C68-A2CA-9E22952005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5386" y="1992429"/>
            <a:ext cx="5284270" cy="46490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000"/>
              <a:t>Create a #hashtag that summarizes the connection between </a:t>
            </a:r>
            <a:r>
              <a:rPr lang="en-US" sz="4000">
                <a:solidFill>
                  <a:srgbClr val="FF0000"/>
                </a:solidFill>
              </a:rPr>
              <a:t>cumulative review, and mixed practice! </a:t>
            </a:r>
            <a:endParaRPr lang="en-US" sz="4000">
              <a:solidFill>
                <a:srgbClr val="FF0000"/>
              </a:solidFill>
              <a:cs typeface="Calibri" panose="020F0502020204030204"/>
            </a:endParaRPr>
          </a:p>
          <a:p>
            <a:pPr algn="ctr"/>
            <a:r>
              <a:rPr lang="en-US" sz="4000" b="1">
                <a:solidFill>
                  <a:srgbClr val="FF0000"/>
                </a:solidFill>
                <a:cs typeface="Calibri" panose="020F0502020204030204"/>
              </a:rPr>
              <a:t>#</a:t>
            </a:r>
            <a:r>
              <a:rPr lang="en-US" sz="4000" b="1" err="1">
                <a:solidFill>
                  <a:srgbClr val="FF0000"/>
                </a:solidFill>
                <a:cs typeface="Calibri" panose="020F0502020204030204"/>
              </a:rPr>
              <a:t>outofcontext</a:t>
            </a:r>
            <a:endParaRPr lang="en-US" b="1">
              <a:solidFill>
                <a:srgbClr val="C00000"/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4" descr="A picture containing drawing, sitting, white&#10;&#10;Description generated with very high confidence">
            <a:extLst>
              <a:ext uri="{FF2B5EF4-FFF2-40B4-BE49-F238E27FC236}">
                <a16:creationId xmlns:a16="http://schemas.microsoft.com/office/drawing/2014/main" id="{5A0F3231-8D5E-414F-BBC5-6DB6B25E5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5984563" y="574592"/>
            <a:ext cx="5389895" cy="1751715"/>
          </a:xfrm>
          <a:prstGeom prst="rect">
            <a:avLst/>
          </a:prstGeom>
          <a:noFill/>
        </p:spPr>
      </p:pic>
      <p:pic>
        <p:nvPicPr>
          <p:cNvPr id="8" name="Picture 8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73E152BF-BC47-470F-BFD2-CF75EE1C3A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234" r="-377" b="11297"/>
          <a:stretch/>
        </p:blipFill>
        <p:spPr>
          <a:xfrm>
            <a:off x="6081890" y="2325511"/>
            <a:ext cx="5291719" cy="445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46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Activity - Outcome Based Math</a:t>
            </a:r>
          </a:p>
        </p:txBody>
      </p:sp>
      <p:graphicFrame>
        <p:nvGraphicFramePr>
          <p:cNvPr id="8" name="Content Placeholder 2" descr="Trapezoid list showing 4 groups arranged from left to right with task descriptions under each group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4989872"/>
              </p:ext>
            </p:extLst>
          </p:nvPr>
        </p:nvGraphicFramePr>
        <p:xfrm>
          <a:off x="1279525" y="2190750"/>
          <a:ext cx="9629775" cy="3986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Image result for checklist icon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1078" y="5694181"/>
            <a:ext cx="1030922" cy="9655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969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</a:t>
            </a:r>
            <a:r>
              <a:rPr lang="en-US" dirty="0" err="1" smtClean="0"/>
              <a:t>Favourite</a:t>
            </a:r>
            <a:r>
              <a:rPr lang="en-US" dirty="0" smtClean="0"/>
              <a:t> Math Resources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1" t="13327" r="13075"/>
          <a:stretch/>
        </p:blipFill>
        <p:spPr>
          <a:xfrm>
            <a:off x="0" y="1828456"/>
            <a:ext cx="12192000" cy="5845972"/>
          </a:xfrm>
          <a:prstGeom prst="rect">
            <a:avLst/>
          </a:prstGeom>
        </p:spPr>
      </p:pic>
      <p:pic>
        <p:nvPicPr>
          <p:cNvPr id="4" name="Picture 3" descr="Image result for .pd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3" b="3343"/>
          <a:stretch>
            <a:fillRect/>
          </a:stretch>
        </p:blipFill>
        <p:spPr bwMode="auto">
          <a:xfrm>
            <a:off x="10820219" y="613238"/>
            <a:ext cx="998220" cy="93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84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Look For These Icons…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226772" y="5286206"/>
            <a:ext cx="2699557" cy="894870"/>
          </a:xfrm>
        </p:spPr>
        <p:txBody>
          <a:bodyPr>
            <a:normAutofit/>
          </a:bodyPr>
          <a:lstStyle/>
          <a:p>
            <a:r>
              <a:rPr lang="en-US"/>
              <a:t>Item being discussed is on your Checklist .</a:t>
            </a:r>
          </a:p>
        </p:txBody>
      </p:sp>
      <p:pic>
        <p:nvPicPr>
          <p:cNvPr id="45058" name="Picture 2" descr="Image result for checklist 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980" y="2433764"/>
            <a:ext cx="2503170" cy="250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Image result for .pdf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3" b="3343"/>
          <a:stretch>
            <a:fillRect/>
          </a:stretch>
        </p:blipFill>
        <p:spPr bwMode="auto">
          <a:xfrm>
            <a:off x="7507923" y="2495376"/>
            <a:ext cx="2550477" cy="237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7703820" y="5211742"/>
            <a:ext cx="2834640" cy="8918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There is a handout in your package to accompany this. </a:t>
            </a:r>
          </a:p>
        </p:txBody>
      </p:sp>
    </p:spTree>
    <p:extLst>
      <p:ext uri="{BB962C8B-B14F-4D97-AF65-F5344CB8AC3E}">
        <p14:creationId xmlns:p14="http://schemas.microsoft.com/office/powerpoint/2010/main" val="246337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Mathletics</a:t>
            </a:r>
            <a:r>
              <a:rPr lang="en-US" dirty="0" smtClean="0"/>
              <a:t>…Did You Know?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23257" y="2194560"/>
            <a:ext cx="4746607" cy="3986784"/>
          </a:xfrm>
        </p:spPr>
        <p:txBody>
          <a:bodyPr>
            <a:noAutofit/>
          </a:bodyPr>
          <a:lstStyle/>
          <a:p>
            <a:r>
              <a:rPr lang="en-US" sz="2400" dirty="0" smtClean="0"/>
              <a:t>Rich Tasks by Dr. Marian Small (videos to support teacher)</a:t>
            </a:r>
          </a:p>
          <a:p>
            <a:r>
              <a:rPr lang="en-US" sz="2400" dirty="0" smtClean="0"/>
              <a:t>New Problem Solving Activities now available</a:t>
            </a:r>
          </a:p>
          <a:p>
            <a:r>
              <a:rPr lang="en-US" sz="2400" dirty="0" smtClean="0"/>
              <a:t>Overall SK assessments (identify outcomes met and not)</a:t>
            </a:r>
          </a:p>
          <a:p>
            <a:r>
              <a:rPr lang="en-US" sz="2400" dirty="0" smtClean="0"/>
              <a:t>Specific outcome assessments</a:t>
            </a:r>
          </a:p>
          <a:p>
            <a:r>
              <a:rPr lang="en-US" sz="2400" dirty="0" smtClean="0"/>
              <a:t>New games for fluency – multiplication &amp; addition/subtraction</a:t>
            </a:r>
            <a:endParaRPr lang="en-US" sz="2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41620" y="2361080"/>
            <a:ext cx="4035259" cy="365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1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Mathletics</a:t>
            </a:r>
            <a:r>
              <a:rPr lang="en-US" dirty="0" smtClean="0"/>
              <a:t>…Did You Know?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01486" y="2412957"/>
            <a:ext cx="3920671" cy="3549989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226629" y="2079172"/>
            <a:ext cx="5279571" cy="4049486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 smtClean="0"/>
              <a:t>More for early learners (stories, videos, interactives)</a:t>
            </a:r>
          </a:p>
          <a:p>
            <a:r>
              <a:rPr lang="en-US" sz="2600" dirty="0" smtClean="0"/>
              <a:t>Printable booklets for learning and review for skills</a:t>
            </a:r>
          </a:p>
          <a:p>
            <a:r>
              <a:rPr lang="en-US" sz="2600" dirty="0" smtClean="0"/>
              <a:t>Live </a:t>
            </a:r>
            <a:r>
              <a:rPr lang="en-US" sz="2600" dirty="0" err="1" smtClean="0"/>
              <a:t>Mathletics</a:t>
            </a:r>
            <a:r>
              <a:rPr lang="en-US" sz="2600" dirty="0" smtClean="0"/>
              <a:t> for fluency practice (can set levels)</a:t>
            </a:r>
          </a:p>
          <a:p>
            <a:r>
              <a:rPr lang="en-US" sz="2600" dirty="0" smtClean="0"/>
              <a:t>Student reports with strengths and weaknesses</a:t>
            </a:r>
          </a:p>
          <a:p>
            <a:r>
              <a:rPr lang="en-US" sz="2600" dirty="0" smtClean="0"/>
              <a:t>Contact Pamela for info/demo</a:t>
            </a:r>
          </a:p>
          <a:p>
            <a:pPr marL="0" indent="0">
              <a:buNone/>
            </a:pPr>
            <a:r>
              <a:rPr lang="en-US" sz="2600" dirty="0" smtClean="0">
                <a:hlinkClick r:id="rId4"/>
              </a:rPr>
              <a:t>Pamela.telen@3plearning.com</a:t>
            </a:r>
            <a:endParaRPr lang="en-US" sz="2600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5458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26A45-4793-4D1D-8447-0A00CA308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Learn 360 Demonstration</a:t>
            </a:r>
            <a:endParaRPr lang="en-US"/>
          </a:p>
        </p:txBody>
      </p:sp>
      <p:pic>
        <p:nvPicPr>
          <p:cNvPr id="3074" name="Picture 2" descr="Learn3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" y="1828456"/>
            <a:ext cx="12192000" cy="366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3200" y="5655715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hlinkClick r:id="rId4"/>
              </a:rPr>
              <a:t>https://tinyurl.com/Learn360Math</a:t>
            </a:r>
            <a:endParaRPr lang="en-US" sz="3200"/>
          </a:p>
          <a:p>
            <a:r>
              <a:rPr lang="en-US" sz="2800" b="1"/>
              <a:t>Link on My </a:t>
            </a:r>
            <a:r>
              <a:rPr lang="en-US" sz="2800" b="1" err="1"/>
              <a:t>Favourite</a:t>
            </a:r>
            <a:r>
              <a:rPr lang="en-US" sz="2800" b="1"/>
              <a:t> Math Resources Handout</a:t>
            </a:r>
          </a:p>
        </p:txBody>
      </p:sp>
      <p:pic>
        <p:nvPicPr>
          <p:cNvPr id="5" name="Picture 4" descr="Image result for checklist ico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800" y="5626100"/>
            <a:ext cx="892175" cy="892175"/>
          </a:xfrm>
          <a:prstGeom prst="rect">
            <a:avLst/>
          </a:prstGeom>
          <a:noFill/>
        </p:spPr>
      </p:pic>
      <p:pic>
        <p:nvPicPr>
          <p:cNvPr id="6" name="Picture 5" descr="Image result for .pdf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3" b="3343"/>
          <a:stretch>
            <a:fillRect/>
          </a:stretch>
        </p:blipFill>
        <p:spPr bwMode="auto">
          <a:xfrm>
            <a:off x="11099800" y="770843"/>
            <a:ext cx="998220" cy="93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29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>
                <a:latin typeface="+mj-lt"/>
                <a:ea typeface="+mj-ea"/>
                <a:cs typeface="+mj-cs"/>
              </a:rPr>
              <a:t>My </a:t>
            </a:r>
            <a:r>
              <a:rPr lang="en-US" sz="4400" err="1">
                <a:latin typeface="+mj-lt"/>
                <a:ea typeface="+mj-ea"/>
                <a:cs typeface="+mj-cs"/>
              </a:rPr>
              <a:t>Favourite</a:t>
            </a:r>
            <a:r>
              <a:rPr lang="en-US" sz="4400">
                <a:latin typeface="+mj-lt"/>
                <a:ea typeface="+mj-ea"/>
                <a:cs typeface="+mj-cs"/>
              </a:rPr>
              <a:t> Math Resources</a:t>
            </a:r>
          </a:p>
        </p:txBody>
      </p:sp>
      <p:graphicFrame>
        <p:nvGraphicFramePr>
          <p:cNvPr id="3" name="Diagram 3">
            <a:extLst>
              <a:ext uri="{FF2B5EF4-FFF2-40B4-BE49-F238E27FC236}">
                <a16:creationId xmlns:a16="http://schemas.microsoft.com/office/drawing/2014/main" id="{6EA685A5-1833-4855-9085-72D5755408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4204186"/>
              </p:ext>
            </p:extLst>
          </p:nvPr>
        </p:nvGraphicFramePr>
        <p:xfrm>
          <a:off x="0" y="1828456"/>
          <a:ext cx="12192000" cy="4661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Image result for .pdf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1867" y="708296"/>
            <a:ext cx="878205" cy="87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46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49818" y="163830"/>
            <a:ext cx="16411575" cy="8382000"/>
          </a:xfrm>
          <a:prstGeom prst="rect">
            <a:avLst/>
          </a:prstGeom>
        </p:spPr>
      </p:pic>
      <p:pic>
        <p:nvPicPr>
          <p:cNvPr id="4" name="Picture 3" descr="Image result for checklist ico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7825" y="301625"/>
            <a:ext cx="844550" cy="844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424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/>
              <a:t>Teacher Created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518" y="1933417"/>
            <a:ext cx="10267736" cy="501072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b="1"/>
              <a:t>1. Nichole Ness Bredy (Eaton) – Math games (examples &amp; paper copies)</a:t>
            </a:r>
            <a:endParaRPr lang="en-US" b="1" dirty="0">
              <a:cs typeface="Calibri"/>
            </a:endParaRPr>
          </a:p>
          <a:p>
            <a:pPr marL="0" indent="0">
              <a:buNone/>
            </a:pPr>
            <a:r>
              <a:rPr lang="en-US" b="1">
                <a:cs typeface="Calibri"/>
              </a:rPr>
              <a:t>2. Emily Knowles (Elizabeth) - Middle years grade alike resources and math assessments to monitor students</a:t>
            </a:r>
            <a:endParaRPr lang="en-US" b="1" dirty="0">
              <a:cs typeface="Calibri"/>
            </a:endParaRPr>
          </a:p>
          <a:p>
            <a:pPr marL="0" indent="0">
              <a:buNone/>
            </a:pPr>
            <a:r>
              <a:rPr lang="en-US" b="1">
                <a:cs typeface="Calibri"/>
              </a:rPr>
              <a:t>3. Nicole Francoeur (</a:t>
            </a:r>
            <a:r>
              <a:rPr lang="en-US" b="1" err="1">
                <a:cs typeface="Calibri"/>
              </a:rPr>
              <a:t>Kenaston</a:t>
            </a:r>
            <a:r>
              <a:rPr lang="en-US" b="1">
                <a:cs typeface="Calibri"/>
              </a:rPr>
              <a:t>) -  Math Playlists with Transfer of Responsibility</a:t>
            </a:r>
            <a:r>
              <a:rPr lang="en-US" b="1" dirty="0">
                <a:cs typeface="Calibri"/>
              </a:rPr>
              <a:t/>
            </a:r>
            <a:br>
              <a:rPr lang="en-US" b="1" dirty="0">
                <a:cs typeface="Calibri"/>
              </a:rPr>
            </a:br>
            <a:r>
              <a:rPr lang="en-US" b="1">
                <a:cs typeface="Calibri"/>
              </a:rPr>
              <a:t>  (I do, we do, you do)</a:t>
            </a:r>
            <a:endParaRPr lang="en-US" b="1" dirty="0">
              <a:cs typeface="Calibri"/>
            </a:endParaRPr>
          </a:p>
          <a:p>
            <a:pPr marL="0" indent="0">
              <a:buNone/>
            </a:pPr>
            <a:r>
              <a:rPr lang="en-US" b="1">
                <a:cs typeface="Calibri"/>
              </a:rPr>
              <a:t>4. Shauna George (</a:t>
            </a:r>
            <a:r>
              <a:rPr lang="en-US" b="1" err="1">
                <a:cs typeface="Calibri"/>
              </a:rPr>
              <a:t>Loreburn</a:t>
            </a:r>
            <a:r>
              <a:rPr lang="en-US" b="1">
                <a:cs typeface="Calibri"/>
              </a:rPr>
              <a:t>) -  Locally developed math for grades 2-5</a:t>
            </a:r>
            <a:endParaRPr lang="en-US" b="1" dirty="0">
              <a:cs typeface="Calibri"/>
            </a:endParaRPr>
          </a:p>
          <a:p>
            <a:pPr marL="0" indent="0">
              <a:buNone/>
            </a:pPr>
            <a:r>
              <a:rPr lang="en-US" b="1">
                <a:cs typeface="Calibri"/>
              </a:rPr>
              <a:t>5. Bekki Burton (WAS) - Math Picture Books</a:t>
            </a:r>
            <a:endParaRPr lang="en-US" b="1" dirty="0">
              <a:cs typeface="Calibri"/>
            </a:endParaRPr>
          </a:p>
          <a:p>
            <a:pPr marL="0" indent="0">
              <a:buNone/>
            </a:pPr>
            <a:r>
              <a:rPr lang="en-US" b="1">
                <a:cs typeface="Calibri"/>
              </a:rPr>
              <a:t>6. Tracey Urich (DLC) - Math Wild Card resources</a:t>
            </a:r>
            <a:endParaRPr lang="en-US" b="1" dirty="0">
              <a:cs typeface="Calibri"/>
            </a:endParaRPr>
          </a:p>
          <a:p>
            <a:pPr marL="0" indent="0">
              <a:buNone/>
            </a:pPr>
            <a:r>
              <a:rPr lang="en-US" b="1">
                <a:cs typeface="Calibri"/>
              </a:rPr>
              <a:t>7. Jaclyn Moore (RCHS) - Playlists in H.S.</a:t>
            </a:r>
            <a:endParaRPr lang="en-US" b="1" dirty="0">
              <a:cs typeface="Calibri"/>
            </a:endParaRPr>
          </a:p>
          <a:p>
            <a:pPr marL="0" indent="0">
              <a:buNone/>
            </a:pPr>
            <a:r>
              <a:rPr lang="en-US" b="1" dirty="0">
                <a:cs typeface="Calibri"/>
              </a:rPr>
              <a:t>8. Leanne Heath (Lucky Lake) - Locally developed math pre-assessments &amp; </a:t>
            </a:r>
            <a:r>
              <a:rPr lang="en-US" b="1">
                <a:cs typeface="Calibri"/>
              </a:rPr>
              <a:t>Playlists</a:t>
            </a:r>
          </a:p>
        </p:txBody>
      </p:sp>
      <p:pic>
        <p:nvPicPr>
          <p:cNvPr id="5" name="Picture 4" descr="Carousel 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528" y="3146225"/>
            <a:ext cx="2369573" cy="278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9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B781A-5805-4239-8510-B557FEBE6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>
                <a:cs typeface="Calibri"/>
              </a:rPr>
              <a:t>Activity – Answer Garden</a:t>
            </a:r>
            <a:endParaRPr lang="en-US" sz="4400"/>
          </a:p>
        </p:txBody>
      </p:sp>
      <p:sp>
        <p:nvSpPr>
          <p:cNvPr id="357" name="TextBox 356">
            <a:extLst>
              <a:ext uri="{FF2B5EF4-FFF2-40B4-BE49-F238E27FC236}">
                <a16:creationId xmlns:a16="http://schemas.microsoft.com/office/drawing/2014/main" id="{BE11E5B2-6559-4CDE-A15D-A7DC30D711E5}"/>
              </a:ext>
            </a:extLst>
          </p:cNvPr>
          <p:cNvSpPr txBox="1"/>
          <p:nvPr/>
        </p:nvSpPr>
        <p:spPr>
          <a:xfrm>
            <a:off x="673100" y="1828456"/>
            <a:ext cx="7975600" cy="40318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cs typeface="Calibri"/>
              </a:rPr>
              <a:t>Based on your exploration of resources in the Resource Bank, Learn360 &amp; from your colleagues….what are your </a:t>
            </a:r>
            <a:r>
              <a:rPr lang="en-US" sz="3200" err="1">
                <a:cs typeface="Calibri"/>
              </a:rPr>
              <a:t>favourite</a:t>
            </a:r>
            <a:r>
              <a:rPr lang="en-US" sz="3200">
                <a:cs typeface="Calibri"/>
              </a:rPr>
              <a:t> math resources? </a:t>
            </a:r>
          </a:p>
          <a:p>
            <a:endParaRPr lang="en-US" sz="3200">
              <a:cs typeface="Calibri"/>
            </a:endParaRPr>
          </a:p>
          <a:p>
            <a:r>
              <a:rPr lang="en-US" sz="3200">
                <a:cs typeface="Calibri"/>
              </a:rPr>
              <a:t>Please add at least </a:t>
            </a:r>
            <a:r>
              <a:rPr lang="en-US" sz="3200">
                <a:solidFill>
                  <a:srgbClr val="FF0000"/>
                </a:solidFill>
                <a:cs typeface="Calibri"/>
              </a:rPr>
              <a:t>THREE</a:t>
            </a:r>
            <a:r>
              <a:rPr lang="en-US" sz="3200">
                <a:cs typeface="Calibri"/>
              </a:rPr>
              <a:t> answers.  </a:t>
            </a:r>
          </a:p>
          <a:p>
            <a:endParaRPr lang="en-US" sz="3200">
              <a:cs typeface="Calibri"/>
            </a:endParaRPr>
          </a:p>
          <a:p>
            <a:r>
              <a:rPr lang="en-US" sz="3200">
                <a:hlinkClick r:id="rId3"/>
              </a:rPr>
              <a:t>https://answergarden.ch/1090271</a:t>
            </a:r>
            <a:endParaRPr lang="en-US" sz="3200">
              <a:solidFill>
                <a:srgbClr val="C00000"/>
              </a:solidFill>
              <a:cs typeface="Calibri"/>
            </a:endParaRPr>
          </a:p>
        </p:txBody>
      </p:sp>
      <p:pic>
        <p:nvPicPr>
          <p:cNvPr id="362" name="Picture 362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FE371FE-D363-40C3-9AA0-51A1FBB311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9437" b="-870"/>
          <a:stretch/>
        </p:blipFill>
        <p:spPr>
          <a:xfrm>
            <a:off x="9374981" y="1828456"/>
            <a:ext cx="1935679" cy="1383527"/>
          </a:xfrm>
          <a:prstGeom prst="rect">
            <a:avLst/>
          </a:prstGeom>
        </p:spPr>
      </p:pic>
      <p:pic>
        <p:nvPicPr>
          <p:cNvPr id="364" name="Picture 364" descr="A picture containing drawing, food&#10;&#10;Description generated with very high confidence">
            <a:extLst>
              <a:ext uri="{FF2B5EF4-FFF2-40B4-BE49-F238E27FC236}">
                <a16:creationId xmlns:a16="http://schemas.microsoft.com/office/drawing/2014/main" id="{B8990EAA-B1D6-49C2-ADFB-31B69A64DA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1220" y="3164556"/>
            <a:ext cx="2743200" cy="2743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 descr="Image result for checklist icon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0660" y="5860329"/>
            <a:ext cx="844550" cy="844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115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Surface, Deep, Transfer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John Hattie </a:t>
            </a:r>
          </a:p>
          <a:p>
            <a:r>
              <a:rPr lang="en-US">
                <a:cs typeface="Calibri"/>
              </a:rPr>
              <a:t>More on Big Ideas #1-4</a:t>
            </a:r>
          </a:p>
        </p:txBody>
      </p:sp>
    </p:spTree>
    <p:extLst>
      <p:ext uri="{BB962C8B-B14F-4D97-AF65-F5344CB8AC3E}">
        <p14:creationId xmlns:p14="http://schemas.microsoft.com/office/powerpoint/2010/main" val="60160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6D13C-2B99-4B37-A0DA-2CC4CCA67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/>
            </a:r>
            <a:br>
              <a:rPr lang="en-US">
                <a:cs typeface="Calibri"/>
              </a:rPr>
            </a:br>
            <a:r>
              <a:rPr lang="en-US">
                <a:cs typeface="Calibri"/>
              </a:rPr>
              <a:t/>
            </a:r>
            <a:br>
              <a:rPr lang="en-US">
                <a:cs typeface="Calibri"/>
              </a:rPr>
            </a:br>
            <a:r>
              <a:rPr lang="en-US">
                <a:cs typeface="Calibri"/>
              </a:rPr>
              <a:t>Video:</a:t>
            </a:r>
            <a:br>
              <a:rPr lang="en-US">
                <a:cs typeface="Calibri"/>
              </a:rPr>
            </a:br>
            <a:r>
              <a:rPr lang="en-US">
                <a:cs typeface="Calibri"/>
              </a:rPr>
              <a:t>What is Visible Learning For Mathematics?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48DFA-05BD-44DD-A7B5-F985B58E9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  <a:hlinkClick r:id="rId3"/>
              </a:rPr>
              <a:t>https://youtu.be/uXVT7tTeKXY</a:t>
            </a:r>
            <a:endParaRPr lang="en-US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940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Effect Size (Impact)</a:t>
            </a:r>
          </a:p>
        </p:txBody>
      </p:sp>
      <p:sp>
        <p:nvSpPr>
          <p:cNvPr id="5" name="Rectangle 4"/>
          <p:cNvSpPr/>
          <p:nvPr/>
        </p:nvSpPr>
        <p:spPr>
          <a:xfrm>
            <a:off x="812800" y="2539656"/>
            <a:ext cx="11938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i="1">
                <a:solidFill>
                  <a:srgbClr val="31353A"/>
                </a:solidFill>
                <a:latin typeface="+mj-lt"/>
              </a:rPr>
              <a:t>Effect size </a:t>
            </a:r>
            <a:r>
              <a:rPr lang="en-US" sz="4000">
                <a:solidFill>
                  <a:srgbClr val="31353A"/>
                </a:solidFill>
                <a:latin typeface="+mj-lt"/>
              </a:rPr>
              <a:t>- measures the impact of educational initiatives on achievement.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>
              <a:solidFill>
                <a:srgbClr val="31353A"/>
              </a:solidFill>
              <a:latin typeface="+mj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>
                <a:solidFill>
                  <a:srgbClr val="31353A"/>
                </a:solidFill>
                <a:latin typeface="+mj-lt"/>
              </a:rPr>
              <a:t>Typically range in size from -0.2 to 1.2, with an average effect size of 0.4.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>
              <a:solidFill>
                <a:srgbClr val="31353A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02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66343"/>
            <a:ext cx="10922000" cy="1362113"/>
          </a:xfrm>
        </p:spPr>
        <p:txBody>
          <a:bodyPr>
            <a:noAutofit/>
          </a:bodyPr>
          <a:lstStyle/>
          <a:p>
            <a:r>
              <a:rPr lang="en-US" sz="4400"/>
              <a:t>Note Taking Template &amp; Today’s Handouts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0614"/>
          <a:stretch/>
        </p:blipFill>
        <p:spPr>
          <a:xfrm>
            <a:off x="2925503" y="2028876"/>
            <a:ext cx="8967334" cy="4711656"/>
          </a:xfrm>
          <a:prstGeom prst="rect">
            <a:avLst/>
          </a:prstGeom>
        </p:spPr>
      </p:pic>
      <p:pic>
        <p:nvPicPr>
          <p:cNvPr id="3" name="Picture 3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3F91D37A-31AB-4007-B12C-3DCD094A10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29936" y="2982686"/>
            <a:ext cx="2743200" cy="2743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C1C5B9-BD23-40A4-BD1D-17D4575E35B6}"/>
              </a:ext>
            </a:extLst>
          </p:cNvPr>
          <p:cNvSpPr txBox="1"/>
          <p:nvPr/>
        </p:nvSpPr>
        <p:spPr>
          <a:xfrm>
            <a:off x="29936" y="5725886"/>
            <a:ext cx="2743200" cy="317500"/>
          </a:xfrm>
          <a:prstGeom prst="rect">
            <a:avLst/>
          </a:prstGeom>
        </p:spPr>
        <p:txBody>
          <a:bodyPr anchor="t">
            <a:normAutofit fontScale="92500" lnSpcReduction="20000"/>
          </a:bodyPr>
          <a:lstStyle/>
          <a:p>
            <a:endParaRPr lang="en-US">
              <a:cs typeface="Calibri"/>
            </a:endParaRPr>
          </a:p>
        </p:txBody>
      </p:sp>
      <p:pic>
        <p:nvPicPr>
          <p:cNvPr id="41986" name="Picture 2" descr="Image result for .pd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8351" y="610502"/>
            <a:ext cx="878776" cy="87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12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Effect Size (Impact)</a:t>
            </a:r>
          </a:p>
        </p:txBody>
      </p:sp>
      <p:sp>
        <p:nvSpPr>
          <p:cNvPr id="5" name="Rectangle 4"/>
          <p:cNvSpPr/>
          <p:nvPr/>
        </p:nvSpPr>
        <p:spPr>
          <a:xfrm>
            <a:off x="101600" y="1828456"/>
            <a:ext cx="11938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4000">
              <a:solidFill>
                <a:srgbClr val="31353A"/>
              </a:solidFill>
              <a:latin typeface="+mj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>
                <a:solidFill>
                  <a:srgbClr val="31353A"/>
                </a:solidFill>
                <a:latin typeface="+mj-lt"/>
              </a:rPr>
              <a:t>0.4 is the “hinge point” - </a:t>
            </a:r>
            <a:r>
              <a:rPr lang="en-US" sz="4000">
                <a:solidFill>
                  <a:srgbClr val="31353A"/>
                </a:solidFill>
              </a:rPr>
              <a:t>having a ‘greater than average influence’ on achievement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>
              <a:solidFill>
                <a:srgbClr val="31353A"/>
              </a:solidFill>
              <a:latin typeface="+mj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>
                <a:solidFill>
                  <a:srgbClr val="31353A"/>
                </a:solidFill>
              </a:rPr>
              <a:t>0.2 - small impact or effect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>
                <a:solidFill>
                  <a:srgbClr val="31353A"/>
                </a:solidFill>
              </a:rPr>
              <a:t>0.4 – medium impact or effect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>
                <a:solidFill>
                  <a:srgbClr val="31353A"/>
                </a:solidFill>
              </a:rPr>
              <a:t>0.6 – large impact or effect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1087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2600" y="2615856"/>
            <a:ext cx="12090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>
                <a:solidFill>
                  <a:srgbClr val="31353A"/>
                </a:solidFill>
                <a:latin typeface="+mj-lt"/>
              </a:rPr>
              <a:t>Intellectual maturation of students - 0.0 to 0.15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>
              <a:solidFill>
                <a:srgbClr val="31353A"/>
              </a:solidFill>
              <a:latin typeface="+mj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>
                <a:solidFill>
                  <a:srgbClr val="31353A"/>
                </a:solidFill>
                <a:latin typeface="+mj-lt"/>
              </a:rPr>
              <a:t>Average teacher effects - 0.2 to 0.4.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>
              <a:solidFill>
                <a:srgbClr val="31353A"/>
              </a:solidFill>
              <a:latin typeface="+mj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>
                <a:solidFill>
                  <a:srgbClr val="31353A"/>
                </a:solidFill>
                <a:latin typeface="+mj-lt"/>
              </a:rPr>
              <a:t>GOAL - 0.4 - 0.6 or more =  HIGH IMPACT.</a:t>
            </a:r>
            <a:endParaRPr lang="en-US" sz="4000">
              <a:latin typeface="+mj-l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Effect Size (Impact)</a:t>
            </a:r>
          </a:p>
        </p:txBody>
      </p:sp>
    </p:spTree>
    <p:extLst>
      <p:ext uri="{BB962C8B-B14F-4D97-AF65-F5344CB8AC3E}">
        <p14:creationId xmlns:p14="http://schemas.microsoft.com/office/powerpoint/2010/main" val="73419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160" y="466343"/>
            <a:ext cx="10353040" cy="1362113"/>
          </a:xfrm>
        </p:spPr>
        <p:txBody>
          <a:bodyPr>
            <a:noAutofit/>
          </a:bodyPr>
          <a:lstStyle/>
          <a:p>
            <a:r>
              <a:rPr lang="en-US" sz="4400"/>
              <a:t>Activity John Hattie – Visible Learning Site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641" y="1946334"/>
            <a:ext cx="5717157" cy="4911666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3900">
                <a:hlinkClick r:id="rId3"/>
              </a:rPr>
              <a:t>https://tinyurl.com/SWHattie</a:t>
            </a:r>
            <a:endParaRPr lang="en-US" sz="3900">
              <a:cs typeface="Calibri" panose="020F0502020204030204"/>
            </a:endParaRPr>
          </a:p>
          <a:p>
            <a:pPr marL="0" indent="0">
              <a:buNone/>
            </a:pPr>
            <a:endParaRPr lang="en-US" sz="3200"/>
          </a:p>
          <a:p>
            <a:pPr marL="0" indent="0">
              <a:buNone/>
            </a:pPr>
            <a:r>
              <a:rPr lang="en-US" sz="4400"/>
              <a:t>Find one impact size that </a:t>
            </a:r>
            <a:r>
              <a:rPr lang="en-US" sz="4400">
                <a:solidFill>
                  <a:srgbClr val="FF0000"/>
                </a:solidFill>
              </a:rPr>
              <a:t>surprises</a:t>
            </a:r>
            <a:r>
              <a:rPr lang="en-US" sz="4400"/>
              <a:t> you and one that </a:t>
            </a:r>
            <a:r>
              <a:rPr lang="en-US" sz="4400">
                <a:solidFill>
                  <a:srgbClr val="FF0000"/>
                </a:solidFill>
              </a:rPr>
              <a:t>supports</a:t>
            </a:r>
            <a:r>
              <a:rPr lang="en-US" sz="4400"/>
              <a:t> your thinking.  </a:t>
            </a:r>
            <a:endParaRPr lang="en-US" sz="4400">
              <a:cs typeface="Calibri"/>
            </a:endParaRPr>
          </a:p>
          <a:p>
            <a:pPr marL="0" indent="0">
              <a:buNone/>
            </a:pPr>
            <a:r>
              <a:rPr lang="en-US" sz="4400"/>
              <a:t>Share at your table. </a:t>
            </a:r>
            <a:endParaRPr lang="en-US" sz="4400">
              <a:cs typeface="Calibri"/>
            </a:endParaRPr>
          </a:p>
          <a:p>
            <a:pPr marL="0" indent="0" algn="ctr">
              <a:buNone/>
            </a:pPr>
            <a:r>
              <a:rPr lang="en-US" sz="4400"/>
              <a:t>0.4 – hinge point</a:t>
            </a:r>
            <a:r>
              <a:rPr lang="en-US" sz="4400">
                <a:cs typeface="Calibri"/>
              </a:rPr>
              <a:t/>
            </a:r>
            <a:br>
              <a:rPr lang="en-US" sz="4400">
                <a:cs typeface="Calibri"/>
              </a:rPr>
            </a:br>
            <a:r>
              <a:rPr lang="en-US" sz="2400"/>
              <a:t/>
            </a:r>
            <a:br>
              <a:rPr lang="en-US" sz="2400"/>
            </a:br>
            <a:r>
              <a:rPr lang="en-US" sz="2400">
                <a:ea typeface="+mn-lt"/>
                <a:cs typeface="+mn-lt"/>
                <a:hlinkClick r:id="rId4"/>
              </a:rPr>
              <a:t>https://www.visiblelearningmetax.com/Home/Survey</a:t>
            </a:r>
            <a:endParaRPr lang="en-US" sz="2400">
              <a:cs typeface="Calibri"/>
            </a:endParaRPr>
          </a:p>
        </p:txBody>
      </p:sp>
      <p:pic>
        <p:nvPicPr>
          <p:cNvPr id="41986" name="Picture 2" descr="Parks And Recreation Reaction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071" y="1828456"/>
            <a:ext cx="6286930" cy="551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21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00156" y="2448352"/>
            <a:ext cx="6843926" cy="31393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Professional </a:t>
            </a:r>
          </a:p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Learning</a:t>
            </a:r>
          </a:p>
          <a:p>
            <a:pPr algn="ctr"/>
            <a:r>
              <a:rPr lang="en-US" sz="5400" b="1" cap="none" spc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Resource</a:t>
            </a:r>
          </a:p>
          <a:p>
            <a:pPr algn="ctr"/>
            <a:r>
              <a:rPr lang="en-US" sz="36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https://tinyurl.com/MathPDHattie</a:t>
            </a:r>
            <a:endParaRPr lang="en-US" sz="3600" b="1" cap="none" spc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4098" name="Picture 2" descr="https://images-na.ssl-images-amazon.com/images/I/515EqCAeRRL._SX402_BO1,204,203,2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181" y="567116"/>
            <a:ext cx="5083034" cy="629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00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Surface, Deep &amp; Transfer Learning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47073" y="2216727"/>
            <a:ext cx="7587076" cy="421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7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1280160" y="466343"/>
            <a:ext cx="9628632" cy="13621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sz="4400"/>
              <a:t>Surface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0603" y="1976846"/>
            <a:ext cx="7470397" cy="47178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>
                <a:ea typeface="+mn-lt"/>
                <a:cs typeface="+mn-lt"/>
              </a:rPr>
              <a:t>New learning</a:t>
            </a:r>
          </a:p>
          <a:p>
            <a:pPr>
              <a:lnSpc>
                <a:spcPct val="90000"/>
              </a:lnSpc>
            </a:pPr>
            <a:endParaRPr lang="en-US" sz="320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3200">
                <a:ea typeface="+mn-lt"/>
                <a:cs typeface="+mn-lt"/>
              </a:rPr>
              <a:t>Build </a:t>
            </a:r>
            <a:r>
              <a:rPr lang="en-US" sz="3200">
                <a:solidFill>
                  <a:srgbClr val="FF0000"/>
                </a:solidFill>
                <a:ea typeface="+mn-lt"/>
                <a:cs typeface="+mn-lt"/>
              </a:rPr>
              <a:t>initial understanding</a:t>
            </a:r>
            <a:r>
              <a:rPr lang="en-US" sz="3200">
                <a:ea typeface="+mn-lt"/>
                <a:cs typeface="+mn-lt"/>
              </a:rPr>
              <a:t>  of concepts, skills and vocabulary</a:t>
            </a:r>
          </a:p>
          <a:p>
            <a:pPr>
              <a:lnSpc>
                <a:spcPct val="90000"/>
              </a:lnSpc>
            </a:pPr>
            <a:endParaRPr lang="en-US" sz="320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3200">
                <a:ea typeface="+mn-lt"/>
                <a:cs typeface="+mn-lt"/>
              </a:rPr>
              <a:t>Labels, and procedures are </a:t>
            </a:r>
            <a:r>
              <a:rPr lang="en-US" sz="3200">
                <a:solidFill>
                  <a:srgbClr val="FF0000"/>
                </a:solidFill>
                <a:ea typeface="+mn-lt"/>
                <a:cs typeface="+mn-lt"/>
              </a:rPr>
              <a:t>explicitly introduced </a:t>
            </a:r>
            <a:r>
              <a:rPr lang="en-US" sz="3200">
                <a:ea typeface="+mn-lt"/>
                <a:cs typeface="+mn-lt"/>
              </a:rPr>
              <a:t>to give structure to concepts. </a:t>
            </a:r>
            <a:endParaRPr lang="en-US" sz="3200" i="1">
              <a:cs typeface="Calibri" panose="020F0502020204030204"/>
            </a:endParaRPr>
          </a:p>
          <a:p>
            <a:pPr lvl="1">
              <a:lnSpc>
                <a:spcPct val="90000"/>
              </a:lnSpc>
            </a:pPr>
            <a:endParaRPr lang="en-US"/>
          </a:p>
        </p:txBody>
      </p:sp>
      <p:pic>
        <p:nvPicPr>
          <p:cNvPr id="4" name="Picture 4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90658F27-741A-4B0E-9F62-C6D91ED86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271" y="1828456"/>
            <a:ext cx="4648729" cy="50978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323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1280160" y="466343"/>
            <a:ext cx="9628632" cy="13621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sz="4400"/>
              <a:t>Surface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0603" y="1976846"/>
            <a:ext cx="7356097" cy="47178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b="1"/>
              <a:t>Does not mean superficial learning – depth is just not there yet. </a:t>
            </a:r>
          </a:p>
          <a:p>
            <a:pPr>
              <a:lnSpc>
                <a:spcPct val="90000"/>
              </a:lnSpc>
            </a:pPr>
            <a:endParaRPr lang="en-US" sz="3200" b="1"/>
          </a:p>
          <a:p>
            <a:pPr>
              <a:lnSpc>
                <a:spcPct val="90000"/>
              </a:lnSpc>
            </a:pPr>
            <a:r>
              <a:rPr lang="en-US" sz="3200"/>
              <a:t>It can be complex</a:t>
            </a:r>
          </a:p>
          <a:p>
            <a:pPr>
              <a:lnSpc>
                <a:spcPct val="90000"/>
              </a:lnSpc>
            </a:pPr>
            <a:endParaRPr lang="en-US" sz="3200">
              <a:cs typeface="Calibri" panose="020F0502020204030204"/>
            </a:endParaRPr>
          </a:p>
          <a:p>
            <a:pPr>
              <a:lnSpc>
                <a:spcPct val="90000"/>
              </a:lnSpc>
            </a:pPr>
            <a:r>
              <a:rPr lang="en-US" sz="3200"/>
              <a:t>Not about rote learning and blindly following algorithms</a:t>
            </a:r>
            <a:endParaRPr lang="en-US" sz="3200">
              <a:cs typeface="Calibri" panose="020F0502020204030204"/>
            </a:endParaRPr>
          </a:p>
          <a:p>
            <a:pPr>
              <a:lnSpc>
                <a:spcPct val="90000"/>
              </a:lnSpc>
            </a:pPr>
            <a:endParaRPr lang="en-US" i="1">
              <a:cs typeface="Calibri" panose="020F0502020204030204"/>
            </a:endParaRPr>
          </a:p>
          <a:p>
            <a:pPr lvl="1">
              <a:lnSpc>
                <a:spcPct val="90000"/>
              </a:lnSpc>
            </a:pPr>
            <a:endParaRPr lang="en-US"/>
          </a:p>
        </p:txBody>
      </p:sp>
      <p:pic>
        <p:nvPicPr>
          <p:cNvPr id="4" name="Picture 4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90658F27-741A-4B0E-9F62-C6D91ED86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072" y="1884329"/>
            <a:ext cx="4470928" cy="49029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940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1280160" y="466343"/>
            <a:ext cx="9628632" cy="13621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sz="4400"/>
              <a:t>Deep Learning</a:t>
            </a:r>
          </a:p>
        </p:txBody>
      </p:sp>
      <p:pic>
        <p:nvPicPr>
          <p:cNvPr id="5" name="Picture 4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0AEA9EEE-64D8-4037-AA9E-627A791F3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54" y="1828457"/>
            <a:ext cx="4549546" cy="4989116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865914" y="1828457"/>
            <a:ext cx="7021286" cy="49315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3200">
              <a:cs typeface="Calibri"/>
            </a:endParaRPr>
          </a:p>
          <a:p>
            <a:r>
              <a:rPr lang="en-US" sz="3200">
                <a:cs typeface="Calibri"/>
              </a:rPr>
              <a:t>Make </a:t>
            </a:r>
            <a:r>
              <a:rPr lang="en-US" sz="3200">
                <a:solidFill>
                  <a:srgbClr val="FF0000"/>
                </a:solidFill>
                <a:cs typeface="Calibri"/>
              </a:rPr>
              <a:t>connections</a:t>
            </a:r>
            <a:r>
              <a:rPr lang="en-US" sz="3200">
                <a:cs typeface="Calibri"/>
              </a:rPr>
              <a:t>, </a:t>
            </a:r>
            <a:r>
              <a:rPr lang="en-US" sz="3200">
                <a:solidFill>
                  <a:srgbClr val="FF0000"/>
                </a:solidFill>
                <a:cs typeface="Calibri"/>
              </a:rPr>
              <a:t>apply </a:t>
            </a:r>
            <a:r>
              <a:rPr lang="en-US" sz="3200">
                <a:cs typeface="Calibri"/>
              </a:rPr>
              <a:t>and </a:t>
            </a:r>
            <a:r>
              <a:rPr lang="en-US" sz="3200">
                <a:solidFill>
                  <a:srgbClr val="FF0000"/>
                </a:solidFill>
                <a:cs typeface="Calibri"/>
              </a:rPr>
              <a:t>practice</a:t>
            </a:r>
            <a:r>
              <a:rPr lang="en-US" sz="3200">
                <a:cs typeface="Calibri"/>
              </a:rPr>
              <a:t> procedural skills</a:t>
            </a:r>
          </a:p>
          <a:p>
            <a:endParaRPr lang="en-US" sz="3200"/>
          </a:p>
          <a:p>
            <a:r>
              <a:rPr lang="en-US" sz="3200"/>
              <a:t>Consolidating understanding of concepts and procedures</a:t>
            </a:r>
          </a:p>
          <a:p>
            <a:endParaRPr lang="en-US" sz="3200"/>
          </a:p>
          <a:p>
            <a:pPr marL="0" indent="0">
              <a:buNone/>
            </a:pPr>
            <a:endParaRPr lang="en-US" sz="28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1064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1280160" y="466343"/>
            <a:ext cx="9628632" cy="13621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sz="4400"/>
              <a:t>Deep Learning</a:t>
            </a:r>
          </a:p>
        </p:txBody>
      </p:sp>
      <p:pic>
        <p:nvPicPr>
          <p:cNvPr id="5" name="Picture 4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0AEA9EEE-64D8-4037-AA9E-627A791F3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30485"/>
            <a:ext cx="4586412" cy="5029544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865914" y="1828457"/>
            <a:ext cx="7021286" cy="49315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3200"/>
          </a:p>
          <a:p>
            <a:r>
              <a:rPr lang="en-US" sz="3200"/>
              <a:t>Move to deeper levels when they </a:t>
            </a:r>
            <a:r>
              <a:rPr lang="en-US" sz="3200">
                <a:solidFill>
                  <a:srgbClr val="FF0000"/>
                </a:solidFill>
              </a:rPr>
              <a:t>plan, investigate</a:t>
            </a:r>
            <a:r>
              <a:rPr lang="en-US" sz="3200">
                <a:solidFill>
                  <a:srgbClr val="0E2622"/>
                </a:solidFill>
              </a:rPr>
              <a:t> and </a:t>
            </a:r>
            <a:r>
              <a:rPr lang="en-US" sz="3200">
                <a:solidFill>
                  <a:srgbClr val="FF0000"/>
                </a:solidFill>
              </a:rPr>
              <a:t>elaborate</a:t>
            </a:r>
          </a:p>
          <a:p>
            <a:endParaRPr lang="en-US" sz="3200">
              <a:cs typeface="Calibri" panose="020F0502020204030204"/>
            </a:endParaRPr>
          </a:p>
          <a:p>
            <a:r>
              <a:rPr lang="en-US" sz="3200"/>
              <a:t>Begin to make generalizations</a:t>
            </a:r>
            <a:endParaRPr lang="en-US" sz="32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3169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1280160" y="466343"/>
            <a:ext cx="9628632" cy="13621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sz="4400"/>
              <a:t>Transfer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0487" y="2068285"/>
            <a:ext cx="5812970" cy="42998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  <a:p>
            <a:r>
              <a:rPr lang="en-US" sz="3200">
                <a:solidFill>
                  <a:srgbClr val="FF0000"/>
                </a:solidFill>
              </a:rPr>
              <a:t>Apply</a:t>
            </a:r>
            <a:r>
              <a:rPr lang="en-US" sz="3200"/>
              <a:t> the concepts</a:t>
            </a:r>
          </a:p>
          <a:p>
            <a:endParaRPr lang="en-US" sz="3200">
              <a:cs typeface="Calibri" panose="020F0502020204030204"/>
            </a:endParaRPr>
          </a:p>
          <a:p>
            <a:r>
              <a:rPr lang="en-US" sz="3200">
                <a:cs typeface="Calibri" panose="020F0502020204030204"/>
              </a:rPr>
              <a:t>Little teacher assistance</a:t>
            </a:r>
            <a:endParaRPr lang="en-US" sz="3200"/>
          </a:p>
          <a:p>
            <a:endParaRPr lang="en-US"/>
          </a:p>
        </p:txBody>
      </p:sp>
      <p:pic>
        <p:nvPicPr>
          <p:cNvPr id="5" name="Picture 4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967A026D-32C7-4058-8AB1-AE1FB0360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526" y="1828456"/>
            <a:ext cx="4880701" cy="53522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831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34D69-D62C-4EC6-A255-A5EA5EE12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>
                <a:cs typeface="Calibri"/>
              </a:rPr>
              <a:t>The Big 5 for a Math Class</a:t>
            </a:r>
            <a:endParaRPr lang="en-US" sz="4400"/>
          </a:p>
        </p:txBody>
      </p:sp>
      <p:graphicFrame>
        <p:nvGraphicFramePr>
          <p:cNvPr id="5" name="Diagram 5">
            <a:extLst>
              <a:ext uri="{FF2B5EF4-FFF2-40B4-BE49-F238E27FC236}">
                <a16:creationId xmlns:a16="http://schemas.microsoft.com/office/drawing/2014/main" id="{FDAEA3EA-8F04-4860-9AB3-8C5C2FE382A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58401465"/>
              </p:ext>
            </p:extLst>
          </p:nvPr>
        </p:nvGraphicFramePr>
        <p:xfrm>
          <a:off x="1342155" y="2193925"/>
          <a:ext cx="4658051" cy="3977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58" name="Diagram 658">
            <a:extLst>
              <a:ext uri="{FF2B5EF4-FFF2-40B4-BE49-F238E27FC236}">
                <a16:creationId xmlns:a16="http://schemas.microsoft.com/office/drawing/2014/main" id="{82F2D3E1-B976-4C36-96B2-18707FCAF2BE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415088" y="2120857"/>
          <a:ext cx="4650787" cy="38938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6" name="Picture 16" descr="A picture containing umbrella, drawing&#10;&#10;Description generated with very high confidence">
            <a:extLst>
              <a:ext uri="{FF2B5EF4-FFF2-40B4-BE49-F238E27FC236}">
                <a16:creationId xmlns:a16="http://schemas.microsoft.com/office/drawing/2014/main" id="{2F4AC936-88C2-49CC-9C3C-25CC9379FA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xmlns="" r:id="rId14"/>
              </a:ext>
            </a:extLst>
          </a:blip>
          <a:stretch>
            <a:fillRect/>
          </a:stretch>
        </p:blipFill>
        <p:spPr>
          <a:xfrm>
            <a:off x="465551" y="2301359"/>
            <a:ext cx="822542" cy="710403"/>
          </a:xfrm>
          <a:prstGeom prst="rect">
            <a:avLst/>
          </a:prstGeom>
        </p:spPr>
      </p:pic>
      <p:pic>
        <p:nvPicPr>
          <p:cNvPr id="21" name="Picture 16" descr="A picture containing umbrella, drawing&#10;&#10;Description generated with very high confidence">
            <a:extLst>
              <a:ext uri="{FF2B5EF4-FFF2-40B4-BE49-F238E27FC236}">
                <a16:creationId xmlns:a16="http://schemas.microsoft.com/office/drawing/2014/main" id="{A3E051D4-0ED6-4B38-819B-53FD8952B8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xmlns="" r:id="rId14"/>
              </a:ext>
            </a:extLst>
          </a:blip>
          <a:stretch>
            <a:fillRect/>
          </a:stretch>
        </p:blipFill>
        <p:spPr>
          <a:xfrm>
            <a:off x="413358" y="3470454"/>
            <a:ext cx="822542" cy="710403"/>
          </a:xfrm>
          <a:prstGeom prst="rect">
            <a:avLst/>
          </a:prstGeom>
        </p:spPr>
      </p:pic>
      <p:pic>
        <p:nvPicPr>
          <p:cNvPr id="22" name="Picture 16" descr="A picture containing umbrella, drawing&#10;&#10;Description generated with very high confidence">
            <a:extLst>
              <a:ext uri="{FF2B5EF4-FFF2-40B4-BE49-F238E27FC236}">
                <a16:creationId xmlns:a16="http://schemas.microsoft.com/office/drawing/2014/main" id="{F6333E2D-B43B-4DE9-B4A1-26D0826337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xmlns="" r:id="rId14"/>
              </a:ext>
            </a:extLst>
          </a:blip>
          <a:stretch>
            <a:fillRect/>
          </a:stretch>
        </p:blipFill>
        <p:spPr>
          <a:xfrm>
            <a:off x="413358" y="4879632"/>
            <a:ext cx="822542" cy="71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93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1280160" y="466343"/>
            <a:ext cx="9628632" cy="13621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sz="4400"/>
              <a:t>Transfer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0487" y="2068285"/>
            <a:ext cx="5812970" cy="42998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  <a:p>
            <a:r>
              <a:rPr lang="en-US" sz="2800"/>
              <a:t>Students take control of their learning</a:t>
            </a:r>
          </a:p>
          <a:p>
            <a:endParaRPr lang="en-US" sz="2800"/>
          </a:p>
          <a:p>
            <a:r>
              <a:rPr lang="en-US" sz="2800"/>
              <a:t>Apply their thinking to </a:t>
            </a:r>
            <a:r>
              <a:rPr lang="en-US" sz="2800">
                <a:solidFill>
                  <a:srgbClr val="FF0000"/>
                </a:solidFill>
              </a:rPr>
              <a:t>new concepts and situations</a:t>
            </a:r>
            <a:endParaRPr lang="en-US" sz="2800">
              <a:solidFill>
                <a:srgbClr val="FF0000"/>
              </a:solidFill>
              <a:cs typeface="Calibri"/>
            </a:endParaRPr>
          </a:p>
          <a:p>
            <a:endParaRPr lang="en-US"/>
          </a:p>
        </p:txBody>
      </p:sp>
      <p:pic>
        <p:nvPicPr>
          <p:cNvPr id="5" name="Picture 4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967A026D-32C7-4058-8AB1-AE1FB0360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0300" y="1828456"/>
            <a:ext cx="4585227" cy="50282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371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42E9F-6A5A-4220-A633-485FA295D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Balancing Surface, Deep &amp; Transfer Learning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D3860-B942-48E4-A3E1-74D2342FF9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  <a:hlinkClick r:id="rId3"/>
              </a:rPr>
              <a:t>http://players.brightcove.net/268012963001/default_default/index.html?videoId=5117712626001</a:t>
            </a:r>
            <a:endParaRPr lang="en-US">
              <a:ea typeface="+mn-lt"/>
              <a:cs typeface="+mn-lt"/>
            </a:endParaRPr>
          </a:p>
          <a:p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0994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close up of text on a white surface&#10;&#10;Description generated with high confidence">
            <a:extLst>
              <a:ext uri="{FF2B5EF4-FFF2-40B4-BE49-F238E27FC236}">
                <a16:creationId xmlns:a16="http://schemas.microsoft.com/office/drawing/2014/main" id="{AD951654-6F39-4832-8A7B-9F5282D9B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34" y="352310"/>
            <a:ext cx="9318977" cy="61674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85D154-C7B1-409C-B489-BD0D5FF1FD00}"/>
              </a:ext>
            </a:extLst>
          </p:cNvPr>
          <p:cNvSpPr txBox="1"/>
          <p:nvPr/>
        </p:nvSpPr>
        <p:spPr>
          <a:xfrm>
            <a:off x="9508066" y="2466621"/>
            <a:ext cx="1543756" cy="16312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cs typeface="Calibri"/>
              </a:rPr>
              <a:t>Non-Linear</a:t>
            </a:r>
          </a:p>
          <a:p>
            <a:r>
              <a:rPr lang="en-US" sz="2000">
                <a:cs typeface="Calibri"/>
              </a:rPr>
              <a:t>Students can be at any level at any time. </a:t>
            </a:r>
          </a:p>
        </p:txBody>
      </p:sp>
    </p:spTree>
    <p:extLst>
      <p:ext uri="{BB962C8B-B14F-4D97-AF65-F5344CB8AC3E}">
        <p14:creationId xmlns:p14="http://schemas.microsoft.com/office/powerpoint/2010/main" val="84959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4">
            <a:extLst>
              <a:ext uri="{FF2B5EF4-FFF2-40B4-BE49-F238E27FC236}">
                <a16:creationId xmlns:a16="http://schemas.microsoft.com/office/drawing/2014/main" id="{539CEEAD-969E-4DFA-9AEA-4D4F6EA694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6461432"/>
              </p:ext>
            </p:extLst>
          </p:nvPr>
        </p:nvGraphicFramePr>
        <p:xfrm>
          <a:off x="1975557" y="513645"/>
          <a:ext cx="7746998" cy="59435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5404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unch Hour Workout: 45-Minute Upper Body Blas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171" y="-210276"/>
            <a:ext cx="9969892" cy="748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1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2B30C-0CB7-469A-AF73-F4C305CD5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Metacognition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C9D219-60B2-4B58-8B13-4498E6566C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A tool to get them there…</a:t>
            </a:r>
          </a:p>
          <a:p>
            <a:r>
              <a:rPr lang="en-US">
                <a:cs typeface="Calibri"/>
              </a:rPr>
              <a:t>A strong consideration</a:t>
            </a:r>
          </a:p>
          <a:p>
            <a:r>
              <a:rPr lang="en-US">
                <a:cs typeface="Calibri"/>
              </a:rPr>
              <a:t>0.69 effect size</a:t>
            </a:r>
          </a:p>
        </p:txBody>
      </p:sp>
    </p:spTree>
    <p:extLst>
      <p:ext uri="{BB962C8B-B14F-4D97-AF65-F5344CB8AC3E}">
        <p14:creationId xmlns:p14="http://schemas.microsoft.com/office/powerpoint/2010/main" val="38591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30CA1-A43D-4871-82C2-FAC600F88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460" y="466343"/>
            <a:ext cx="9628632" cy="1362113"/>
          </a:xfrm>
        </p:spPr>
        <p:txBody>
          <a:bodyPr>
            <a:normAutofit/>
          </a:bodyPr>
          <a:lstStyle/>
          <a:p>
            <a:r>
              <a:rPr lang="en-US" sz="4400">
                <a:cs typeface="Calibri"/>
              </a:rPr>
              <a:t>Math is...</a:t>
            </a:r>
            <a:endParaRPr lang="en-US" sz="44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8DC09A-95E4-4642-80B8-D9214FD89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80160" y="4182332"/>
            <a:ext cx="4489704" cy="343376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cs typeface="Calibri"/>
            </a:endParaRPr>
          </a:p>
          <a:p>
            <a:r>
              <a:rPr lang="en-US" sz="2800">
                <a:cs typeface="Calibri"/>
              </a:rPr>
              <a:t>Memorization </a:t>
            </a:r>
          </a:p>
          <a:p>
            <a:r>
              <a:rPr lang="en-US" sz="2800">
                <a:cs typeface="Calibri"/>
              </a:rPr>
              <a:t>Blindly following algorithms</a:t>
            </a:r>
            <a:endParaRPr lang="en-US" sz="2800"/>
          </a:p>
          <a:p>
            <a:endParaRPr lang="en-US">
              <a:cs typeface="Calibri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21361B-CA62-4F49-A91D-CED8106D0F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60488" y="4064000"/>
            <a:ext cx="4489704" cy="3433769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b="1">
              <a:cs typeface="Calibri"/>
            </a:endParaRPr>
          </a:p>
          <a:p>
            <a:r>
              <a:rPr lang="en-US" sz="2800" b="1">
                <a:cs typeface="Calibri"/>
              </a:rPr>
              <a:t>Problem Solving</a:t>
            </a:r>
            <a:endParaRPr lang="en-US" sz="2800">
              <a:cs typeface="Calibri"/>
            </a:endParaRPr>
          </a:p>
          <a:p>
            <a:r>
              <a:rPr lang="en-US" sz="2800">
                <a:cs typeface="Calibri"/>
              </a:rPr>
              <a:t>Critical Thinking</a:t>
            </a:r>
          </a:p>
          <a:p>
            <a:r>
              <a:rPr lang="en-US" sz="2800">
                <a:cs typeface="Calibri"/>
              </a:rPr>
              <a:t>Common Sense</a:t>
            </a:r>
          </a:p>
          <a:p>
            <a:endParaRPr lang="en-US">
              <a:cs typeface="Calibri"/>
            </a:endParaRPr>
          </a:p>
        </p:txBody>
      </p:sp>
      <p:pic>
        <p:nvPicPr>
          <p:cNvPr id="7" name="Picture 6" descr="File:No sign.svg - Wikipedi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476" y="1946788"/>
            <a:ext cx="2265236" cy="2265236"/>
          </a:xfrm>
          <a:prstGeom prst="rect">
            <a:avLst/>
          </a:prstGeom>
        </p:spPr>
      </p:pic>
      <p:pic>
        <p:nvPicPr>
          <p:cNvPr id="9" name="Picture 8" descr="File:Yes Check Circle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854" y="1828456"/>
            <a:ext cx="25019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65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00" y="466343"/>
            <a:ext cx="10629392" cy="1362113"/>
          </a:xfrm>
        </p:spPr>
        <p:txBody>
          <a:bodyPr>
            <a:noAutofit/>
          </a:bodyPr>
          <a:lstStyle/>
          <a:p>
            <a:r>
              <a:rPr lang="en-US" sz="4400"/>
              <a:t>Metacognition…</a:t>
            </a:r>
            <a:br>
              <a:rPr lang="en-US" sz="4400"/>
            </a:br>
            <a:r>
              <a:rPr lang="en-US" sz="4400"/>
              <a:t>Give your kids this gift too!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sz="half" idx="1"/>
          </p:nvPr>
        </p:nvSpPr>
        <p:spPr>
          <a:xfrm>
            <a:off x="1002856" y="2169160"/>
            <a:ext cx="4830064" cy="39867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/>
              <a:t>It benefits them too! </a:t>
            </a:r>
          </a:p>
          <a:p>
            <a:pPr marL="0" indent="0">
              <a:buNone/>
            </a:pPr>
            <a:endParaRPr lang="en-US" sz="3200"/>
          </a:p>
          <a:p>
            <a:pPr marL="0" indent="0">
              <a:buNone/>
            </a:pPr>
            <a:r>
              <a:rPr lang="en-US" sz="3200"/>
              <a:t>Don’t make them wait to learn about metacognition.</a:t>
            </a:r>
          </a:p>
          <a:p>
            <a:pPr marL="0" indent="0">
              <a:buNone/>
            </a:pPr>
            <a:endParaRPr lang="en-US" sz="3200"/>
          </a:p>
          <a:p>
            <a:pPr marL="0" indent="0">
              <a:buNone/>
            </a:pPr>
            <a:r>
              <a:rPr lang="en-US" sz="3200"/>
              <a:t>0.69 effect size</a:t>
            </a:r>
          </a:p>
        </p:txBody>
      </p:sp>
      <p:pic>
        <p:nvPicPr>
          <p:cNvPr id="43016" name="Picture 8" descr="kids unwrapping GIF by America's Funniest Home Video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355600"/>
            <a:ext cx="5889625" cy="893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3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BB934-2C6A-4C9A-957D-1FF601AC6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466343"/>
            <a:ext cx="10337292" cy="1362113"/>
          </a:xfrm>
        </p:spPr>
        <p:txBody>
          <a:bodyPr>
            <a:normAutofit/>
          </a:bodyPr>
          <a:lstStyle/>
          <a:p>
            <a:r>
              <a:rPr lang="en-US" sz="4400">
                <a:cs typeface="Calibri"/>
              </a:rPr>
              <a:t>Strategies that Support Metacognition</a:t>
            </a:r>
            <a:endParaRPr lang="en-US" sz="44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BB4C58-236A-490F-A8A9-2CA0437950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0" y="2041960"/>
            <a:ext cx="6349999" cy="48160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b="1">
                <a:cs typeface="Calibri"/>
              </a:rPr>
              <a:t>Number Talks</a:t>
            </a:r>
          </a:p>
          <a:p>
            <a:r>
              <a:rPr lang="en-US" sz="2800" b="1">
                <a:cs typeface="Calibri"/>
              </a:rPr>
              <a:t>Notice &amp; Wonder</a:t>
            </a:r>
          </a:p>
          <a:p>
            <a:r>
              <a:rPr lang="en-US" sz="2800" b="1">
                <a:cs typeface="Calibri"/>
              </a:rPr>
              <a:t>Math Journals (no erasing!)</a:t>
            </a:r>
          </a:p>
          <a:p>
            <a:r>
              <a:rPr lang="en-US" sz="2800" b="1">
                <a:cs typeface="Calibri"/>
              </a:rPr>
              <a:t>Problem Solving (Problem of the Week)</a:t>
            </a:r>
          </a:p>
          <a:p>
            <a:r>
              <a:rPr lang="en-US" sz="2800" b="1">
                <a:cs typeface="Calibri"/>
              </a:rPr>
              <a:t>Collaboration</a:t>
            </a:r>
          </a:p>
          <a:p>
            <a:r>
              <a:rPr lang="en-US" sz="2800" b="1">
                <a:cs typeface="Calibri"/>
              </a:rPr>
              <a:t>Thinking Aloud</a:t>
            </a:r>
          </a:p>
          <a:p>
            <a:r>
              <a:rPr lang="en-US" sz="2800" b="1">
                <a:cs typeface="Calibri"/>
              </a:rPr>
              <a:t>(Sentence frames handout)</a:t>
            </a:r>
          </a:p>
        </p:txBody>
      </p:sp>
      <p:pic>
        <p:nvPicPr>
          <p:cNvPr id="5" name="Picture 5" descr="A close up of a coral&#10;&#10;Description generated with high confidence">
            <a:extLst>
              <a:ext uri="{FF2B5EF4-FFF2-40B4-BE49-F238E27FC236}">
                <a16:creationId xmlns:a16="http://schemas.microsoft.com/office/drawing/2014/main" id="{5AF38D6F-DB7A-4510-9898-D0C22F160A3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10671" r="10671"/>
          <a:stretch/>
        </p:blipFill>
        <p:spPr>
          <a:xfrm>
            <a:off x="6883400" y="1828455"/>
            <a:ext cx="5198215" cy="5146915"/>
          </a:xfrm>
        </p:spPr>
      </p:pic>
      <p:pic>
        <p:nvPicPr>
          <p:cNvPr id="6" name="Picture 5" descr="Image result for .pd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3" b="3343"/>
          <a:stretch>
            <a:fillRect/>
          </a:stretch>
        </p:blipFill>
        <p:spPr bwMode="auto">
          <a:xfrm>
            <a:off x="10908792" y="681944"/>
            <a:ext cx="998220" cy="93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52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Problem of the Week</a:t>
            </a:r>
          </a:p>
        </p:txBody>
      </p:sp>
      <p:pic>
        <p:nvPicPr>
          <p:cNvPr id="1028" name="Picture 4" descr="Image result for waterloo univers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20" y="2605696"/>
            <a:ext cx="2686393" cy="268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3BB4C58-236A-490F-A8A9-2CA0437950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06240" y="1939090"/>
            <a:ext cx="7703821" cy="481604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cs typeface="Calibri"/>
              </a:rPr>
              <a:t>Grades 3/4, 5/6, 7/8, 9/10 &amp; 11/12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cs typeface="Calibri"/>
              </a:rPr>
              <a:t>Subscribe!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cs typeface="Calibri"/>
              </a:rPr>
              <a:t>Problem &amp; Solution (a week apart)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cs typeface="Calibri"/>
              </a:rPr>
              <a:t>Problem of the month. (11/12)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cs typeface="Calibri"/>
              </a:rPr>
              <a:t>Past problems &amp; Solutions available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cs typeface="Calibri"/>
              </a:rPr>
              <a:t>February Monthly Must!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cs typeface="Calibri"/>
              </a:rPr>
              <a:t>Also – Math Circles (gr. 6+), Math Frog games/sheets, real world math &amp; contests</a:t>
            </a:r>
          </a:p>
          <a:p>
            <a:endParaRPr lang="en-US" sz="2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881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25"/>
            <a:ext cx="3527483" cy="6858000"/>
          </a:xfrm>
          <a:prstGeom prst="rect">
            <a:avLst/>
          </a:prstGeom>
        </p:spPr>
      </p:pic>
      <p:pic>
        <p:nvPicPr>
          <p:cNvPr id="7" name="Picture 6" descr="Image result for .pd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3" b="3343"/>
          <a:stretch>
            <a:fillRect/>
          </a:stretch>
        </p:blipFill>
        <p:spPr bwMode="auto">
          <a:xfrm>
            <a:off x="11010900" y="224723"/>
            <a:ext cx="998353" cy="93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4880" y="-9525"/>
            <a:ext cx="4581525" cy="6867525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4298872" y="2765234"/>
            <a:ext cx="1641513" cy="10796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68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86FD7-65F2-4299-8F55-77A291DE8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>
                <a:cs typeface="Calibri"/>
              </a:rPr>
              <a:t>Problem Solving - 0.61 Impact</a:t>
            </a:r>
            <a:endParaRPr lang="en-US" sz="44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B3C02-2430-467E-A69E-3CEEE8F5D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0277" y="2984156"/>
            <a:ext cx="10228515" cy="830695"/>
          </a:xfrm>
        </p:spPr>
        <p:txBody>
          <a:bodyPr>
            <a:normAutofit/>
          </a:bodyPr>
          <a:lstStyle/>
          <a:p>
            <a:r>
              <a:rPr lang="en-US" sz="4400">
                <a:cs typeface="Calibri"/>
              </a:rPr>
              <a:t>Explicitly Teach…</a:t>
            </a:r>
            <a:endParaRPr lang="en-US" sz="4400"/>
          </a:p>
        </p:txBody>
      </p:sp>
      <p:graphicFrame>
        <p:nvGraphicFramePr>
          <p:cNvPr id="7" name="Diagram 7">
            <a:extLst>
              <a:ext uri="{FF2B5EF4-FFF2-40B4-BE49-F238E27FC236}">
                <a16:creationId xmlns:a16="http://schemas.microsoft.com/office/drawing/2014/main" id="{AC25429E-E994-4FB0-8054-C7F7E775A4B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66156283"/>
              </p:ext>
            </p:extLst>
          </p:nvPr>
        </p:nvGraphicFramePr>
        <p:xfrm>
          <a:off x="781845" y="3073400"/>
          <a:ext cx="10360817" cy="3865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4154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cs typeface="Calibri"/>
              </a:rPr>
              <a:t>Problem Solving - 0.61 Impact</a:t>
            </a:r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68637" y="2716475"/>
            <a:ext cx="3394620" cy="2075862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5288096" y="1828456"/>
            <a:ext cx="6903904" cy="5029544"/>
          </a:xfrm>
        </p:spPr>
        <p:txBody>
          <a:bodyPr/>
          <a:lstStyle/>
          <a:p>
            <a:r>
              <a:rPr lang="en-US" sz="3200"/>
              <a:t>Type of problem (some &amp; some more; some and some less; groups of; splitting things up) *teach the language) </a:t>
            </a:r>
          </a:p>
          <a:p>
            <a:r>
              <a:rPr lang="en-US" sz="3200"/>
              <a:t>What do I know?</a:t>
            </a:r>
          </a:p>
          <a:p>
            <a:r>
              <a:rPr lang="en-US" sz="3200"/>
              <a:t>What do  need to know?; </a:t>
            </a:r>
          </a:p>
          <a:p>
            <a:r>
              <a:rPr lang="en-US" sz="3200"/>
              <a:t>Predict or estimate a reasonable answer 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70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cs typeface="Calibri"/>
              </a:rPr>
              <a:t>Problem Solving - 0.61 Impact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5122844" y="1828456"/>
            <a:ext cx="7289494" cy="5029544"/>
          </a:xfrm>
        </p:spPr>
        <p:txBody>
          <a:bodyPr>
            <a:noAutofit/>
          </a:bodyPr>
          <a:lstStyle/>
          <a:p>
            <a:r>
              <a:rPr lang="en-US" sz="3000"/>
              <a:t>What strategy works in this case?</a:t>
            </a:r>
          </a:p>
          <a:p>
            <a:pPr lvl="1"/>
            <a:r>
              <a:rPr lang="en-US" sz="3000"/>
              <a:t>draw it</a:t>
            </a:r>
          </a:p>
          <a:p>
            <a:pPr lvl="1"/>
            <a:r>
              <a:rPr lang="en-US" sz="3000"/>
              <a:t>mental math</a:t>
            </a:r>
          </a:p>
          <a:p>
            <a:pPr lvl="1"/>
            <a:r>
              <a:rPr lang="en-US" sz="3000"/>
              <a:t>number line</a:t>
            </a:r>
          </a:p>
          <a:p>
            <a:pPr lvl="1"/>
            <a:r>
              <a:rPr lang="en-US" sz="3000"/>
              <a:t>count on</a:t>
            </a:r>
          </a:p>
          <a:p>
            <a:pPr lvl="1"/>
            <a:r>
              <a:rPr lang="en-US" sz="3000"/>
              <a:t>10 frames</a:t>
            </a:r>
          </a:p>
          <a:p>
            <a:pPr lvl="1"/>
            <a:r>
              <a:rPr lang="en-US" sz="3000"/>
              <a:t>fact families</a:t>
            </a:r>
          </a:p>
          <a:p>
            <a:pPr lvl="1"/>
            <a:r>
              <a:rPr lang="en-US" sz="3000"/>
              <a:t>Manipulatives</a:t>
            </a:r>
          </a:p>
          <a:p>
            <a:pPr lvl="1"/>
            <a:r>
              <a:rPr lang="en-US" sz="3000"/>
              <a:t>do an easy version of the question</a:t>
            </a:r>
          </a:p>
          <a:p>
            <a:pPr lvl="1"/>
            <a:r>
              <a:rPr lang="en-US" sz="3000"/>
              <a:t>algebra </a:t>
            </a:r>
            <a:endParaRPr lang="en-US" sz="3000"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096" y="2972429"/>
            <a:ext cx="3404901" cy="206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6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cs typeface="Calibri"/>
              </a:rPr>
              <a:t>Problem Solving - 0.61 Impact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6235547" y="2324215"/>
            <a:ext cx="7289494" cy="5029544"/>
          </a:xfrm>
        </p:spPr>
        <p:txBody>
          <a:bodyPr>
            <a:noAutofit/>
          </a:bodyPr>
          <a:lstStyle/>
          <a:p>
            <a:endParaRPr lang="en-US" sz="3000"/>
          </a:p>
          <a:p>
            <a:r>
              <a:rPr lang="en-US" sz="3000"/>
              <a:t>Follow your plan</a:t>
            </a:r>
          </a:p>
          <a:p>
            <a:r>
              <a:rPr lang="en-US" sz="3000"/>
              <a:t>Show your thinking</a:t>
            </a:r>
          </a:p>
          <a:p>
            <a:r>
              <a:rPr lang="en-US" sz="3000">
                <a:cs typeface="Calibri"/>
              </a:rPr>
              <a:t>Work the problem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47" y="2929475"/>
            <a:ext cx="3290532" cy="210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4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cs typeface="Calibri"/>
              </a:rPr>
              <a:t>Problem Solving - 0.61 Impact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5343503" y="1733435"/>
            <a:ext cx="6654187" cy="50295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/>
              <a:t>Ask:</a:t>
            </a:r>
          </a:p>
          <a:p>
            <a:r>
              <a:rPr lang="en-US" sz="3200"/>
              <a:t>Does this make sense? </a:t>
            </a:r>
          </a:p>
          <a:p>
            <a:r>
              <a:rPr lang="en-US" sz="3200"/>
              <a:t>Is this reasonable? </a:t>
            </a:r>
          </a:p>
          <a:p>
            <a:r>
              <a:rPr lang="en-US" sz="3200"/>
              <a:t>Can I check it somehow? (E.g. read the subtraction question backwards to make it addition and check it.)</a:t>
            </a:r>
          </a:p>
          <a:p>
            <a:r>
              <a:rPr lang="en-US" sz="3200"/>
              <a:t>Units</a:t>
            </a:r>
          </a:p>
          <a:p>
            <a:r>
              <a:rPr lang="en-US" sz="3200">
                <a:cs typeface="Calibri"/>
              </a:rPr>
              <a:t>Final statement if needed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503" y="3015006"/>
            <a:ext cx="3244799" cy="200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74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Rich </a:t>
            </a:r>
            <a:r>
              <a:rPr lang="en-US" sz="4400" dirty="0" smtClean="0"/>
              <a:t>Tasks &amp; Problem Solving </a:t>
            </a:r>
            <a:r>
              <a:rPr lang="en-US" sz="4400" dirty="0" smtClean="0"/>
              <a:t>- </a:t>
            </a:r>
            <a:r>
              <a:rPr lang="en-US" sz="4400" dirty="0" err="1" smtClean="0"/>
              <a:t>Mathletics</a:t>
            </a:r>
            <a:endParaRPr lang="en-US" sz="4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69550" y="2656378"/>
            <a:ext cx="4493424" cy="398678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4000" dirty="0" smtClean="0"/>
              <a:t>Did you know you have access to Rich Tasks by Dr. Marian Small in </a:t>
            </a:r>
            <a:r>
              <a:rPr lang="en-US" sz="4000" dirty="0" err="1" smtClean="0"/>
              <a:t>Mathletics</a:t>
            </a:r>
            <a:r>
              <a:rPr lang="en-US" sz="4000" dirty="0" smtClean="0"/>
              <a:t>?</a:t>
            </a:r>
          </a:p>
          <a:p>
            <a:pPr marL="0" indent="0">
              <a:buNone/>
            </a:pPr>
            <a:r>
              <a:rPr lang="en-US" sz="4000" dirty="0" smtClean="0"/>
              <a:t>(access via Resource Hub on </a:t>
            </a:r>
            <a:r>
              <a:rPr lang="en-US" sz="4000" dirty="0" err="1" smtClean="0"/>
              <a:t>Mathletics</a:t>
            </a:r>
            <a:r>
              <a:rPr lang="en-US" sz="4000" dirty="0" smtClean="0"/>
              <a:t>…select library)</a:t>
            </a:r>
            <a:endParaRPr lang="en-US" sz="4000" dirty="0"/>
          </a:p>
        </p:txBody>
      </p:sp>
      <p:pic>
        <p:nvPicPr>
          <p:cNvPr id="1028" name="Picture 4" descr="Image result for mathletics marion smal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5" y="2924721"/>
            <a:ext cx="4491038" cy="252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97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1AF18-A3A9-4528-8C35-B5D44E73F0F3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101600" y="466343"/>
            <a:ext cx="11950700" cy="136211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r>
              <a:rPr lang="en-US" sz="4400"/>
              <a:t>DEEP STRATEGY - Ask – How Did You Solve That?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E77BA8-594C-4E32-BD6A-E911995207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7500" y="1989851"/>
            <a:ext cx="7378700" cy="47233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/>
              <a:t>Encourage students to be aware of WHY they solved a question a certain way.</a:t>
            </a:r>
          </a:p>
          <a:p>
            <a:r>
              <a:rPr lang="en-US" sz="3000"/>
              <a:t>This makes them think DEEPLY.</a:t>
            </a:r>
            <a:endParaRPr lang="en-US" sz="3000">
              <a:cs typeface="Calibri"/>
            </a:endParaRPr>
          </a:p>
          <a:p>
            <a:r>
              <a:rPr lang="en-US" sz="3000"/>
              <a:t>Let them find what works best for THEM.</a:t>
            </a:r>
            <a:endParaRPr lang="en-US" sz="3000">
              <a:cs typeface="Calibri"/>
            </a:endParaRPr>
          </a:p>
          <a:p>
            <a:endParaRPr lang="en-US" sz="3000"/>
          </a:p>
          <a:p>
            <a:r>
              <a:rPr lang="en-US" sz="3000"/>
              <a:t>E.g.,  28 + 25 = HOW did you solve this and why?</a:t>
            </a:r>
            <a:endParaRPr lang="en-US" sz="3000">
              <a:cs typeface="Calibri"/>
            </a:endParaRPr>
          </a:p>
          <a:p>
            <a:r>
              <a:rPr lang="en-US" sz="3000" b="1">
                <a:cs typeface="Calibri"/>
              </a:rPr>
              <a:t>Impact for Discussion is 0.82</a:t>
            </a:r>
          </a:p>
          <a:p>
            <a:endParaRPr lang="en-US"/>
          </a:p>
        </p:txBody>
      </p:sp>
      <p:pic>
        <p:nvPicPr>
          <p:cNvPr id="7" name="Picture 7" descr="A picture containing man, white, holding, table&#10;&#10;Description generated with very high confidence">
            <a:extLst>
              <a:ext uri="{FF2B5EF4-FFF2-40B4-BE49-F238E27FC236}">
                <a16:creationId xmlns:a16="http://schemas.microsoft.com/office/drawing/2014/main" id="{AF029064-6100-4356-9076-9BCBEA48B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1828456"/>
            <a:ext cx="4495800" cy="50295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180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66725"/>
            <a:ext cx="9629775" cy="1362075"/>
          </a:xfrm>
        </p:spPr>
        <p:txBody>
          <a:bodyPr/>
          <a:lstStyle/>
          <a:p>
            <a:r>
              <a:rPr lang="en-US"/>
              <a:t>Two Content Layout with Table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597" y="0"/>
            <a:ext cx="5937949" cy="6973485"/>
          </a:xfrm>
          <a:prstGeom prst="rect">
            <a:avLst/>
          </a:prstGeom>
        </p:spPr>
      </p:pic>
      <p:pic>
        <p:nvPicPr>
          <p:cNvPr id="6" name="Picture 5" descr="Image result for .pd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8997" y="155257"/>
            <a:ext cx="878205" cy="87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37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 you think Number Talks is in the Proper Column?</a:t>
            </a:r>
          </a:p>
        </p:txBody>
      </p:sp>
      <p:pic>
        <p:nvPicPr>
          <p:cNvPr id="4" name="Content Placeholder 3" descr="File:Orange question mark.svg - Wikipedia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397" y="1987550"/>
            <a:ext cx="3986213" cy="3986213"/>
          </a:xfrm>
        </p:spPr>
      </p:pic>
      <p:sp>
        <p:nvSpPr>
          <p:cNvPr id="5" name="Rectangle 4"/>
          <p:cNvSpPr/>
          <p:nvPr/>
        </p:nvSpPr>
        <p:spPr>
          <a:xfrm>
            <a:off x="2005370" y="2136062"/>
            <a:ext cx="51332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Think, Pair, Share</a:t>
            </a:r>
            <a:endParaRPr lang="en-US" sz="5400" b="1" cap="none" spc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2518" y="3059392"/>
            <a:ext cx="7551526" cy="313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0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300" y="466343"/>
            <a:ext cx="9905492" cy="1362113"/>
          </a:xfrm>
        </p:spPr>
        <p:txBody>
          <a:bodyPr>
            <a:normAutofit/>
          </a:bodyPr>
          <a:lstStyle/>
          <a:p>
            <a:r>
              <a:rPr lang="en-US" sz="4400"/>
              <a:t>Strategies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799" y="2193925"/>
            <a:ext cx="7102475" cy="39867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/>
              <a:t>Which strategies are currently being used in your school?</a:t>
            </a:r>
          </a:p>
          <a:p>
            <a:pPr marL="0" indent="0">
              <a:buNone/>
            </a:pPr>
            <a:endParaRPr lang="en-US" sz="4000"/>
          </a:p>
          <a:p>
            <a:pPr marL="0" indent="0">
              <a:buNone/>
            </a:pPr>
            <a:r>
              <a:rPr lang="en-US" sz="4000"/>
              <a:t>Which strategies should be being used in your classrooms &amp; why?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-1" y="1828456"/>
            <a:ext cx="4282675" cy="5029544"/>
          </a:xfrm>
          <a:prstGeom prst="rect">
            <a:avLst/>
          </a:prstGeom>
        </p:spPr>
      </p:pic>
      <p:pic>
        <p:nvPicPr>
          <p:cNvPr id="6" name="Picture 5" descr="Image result for checklist ico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725" y="5758434"/>
            <a:ext cx="844550" cy="844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10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Outcome Based Math Essentials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Big Idea #4 – Targeted Practice/Instruction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24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Thinking Time…</a:t>
            </a:r>
          </a:p>
        </p:txBody>
      </p:sp>
      <p:sp>
        <p:nvSpPr>
          <p:cNvPr id="3" name="Rectangle 2"/>
          <p:cNvSpPr/>
          <p:nvPr/>
        </p:nvSpPr>
        <p:spPr>
          <a:xfrm>
            <a:off x="337658" y="2590801"/>
            <a:ext cx="1185434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How can surface, deep and transfer</a:t>
            </a:r>
          </a:p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learning be personalized</a:t>
            </a:r>
          </a:p>
          <a:p>
            <a:pPr algn="ctr"/>
            <a:r>
              <a:rPr lang="en-US" sz="5400" b="1" cap="none" spc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(student-directed)?</a:t>
            </a:r>
          </a:p>
        </p:txBody>
      </p:sp>
      <p:pic>
        <p:nvPicPr>
          <p:cNvPr id="4" name="Picture 3" descr="Image result for checklist ico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207" y="5704809"/>
            <a:ext cx="898525" cy="898525"/>
          </a:xfrm>
          <a:prstGeom prst="rect">
            <a:avLst/>
          </a:prstGeom>
          <a:noFill/>
        </p:spPr>
      </p:pic>
      <p:pic>
        <p:nvPicPr>
          <p:cNvPr id="5" name="Picture 4" descr="Image result for .pd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3" b="3343"/>
          <a:stretch>
            <a:fillRect/>
          </a:stretch>
        </p:blipFill>
        <p:spPr bwMode="auto">
          <a:xfrm>
            <a:off x="9660890" y="5704809"/>
            <a:ext cx="998220" cy="93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69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797" y="404621"/>
            <a:ext cx="11890603" cy="1362113"/>
          </a:xfrm>
        </p:spPr>
        <p:txBody>
          <a:bodyPr>
            <a:noAutofit/>
          </a:bodyPr>
          <a:lstStyle/>
          <a:p>
            <a:pPr algn="ctr"/>
            <a:r>
              <a:rPr lang="en-US" sz="4400"/>
              <a:t>Activity – Apply Surface, Deep &amp; Transfer Learning (student-directed)</a:t>
            </a:r>
          </a:p>
        </p:txBody>
      </p:sp>
      <p:graphicFrame>
        <p:nvGraphicFramePr>
          <p:cNvPr id="8" name="Content Placeholder 2" descr="Trapezoid list showing 4 groups arranged from left to right with task descriptions under each group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1306364"/>
              </p:ext>
            </p:extLst>
          </p:nvPr>
        </p:nvGraphicFramePr>
        <p:xfrm>
          <a:off x="1279525" y="2190750"/>
          <a:ext cx="9629775" cy="3986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79525" y="6354591"/>
            <a:ext cx="1021605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Chew on This…</a:t>
            </a: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do</a:t>
            </a:r>
            <a:r>
              <a:rPr lang="en-US" b="1">
                <a:solidFill>
                  <a:srgbClr val="FF0000"/>
                </a:solidFill>
              </a:rPr>
              <a:t> </a:t>
            </a:r>
            <a:r>
              <a:rPr lang="en-US"/>
              <a:t>you think you could move learning from Surface to Transfer without Deep Learning?</a:t>
            </a:r>
          </a:p>
        </p:txBody>
      </p:sp>
      <p:pic>
        <p:nvPicPr>
          <p:cNvPr id="6" name="Picture 5" descr="Image result for .pdf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3" b="3343"/>
          <a:stretch>
            <a:fillRect/>
          </a:stretch>
        </p:blipFill>
        <p:spPr bwMode="auto">
          <a:xfrm>
            <a:off x="11092180" y="1085677"/>
            <a:ext cx="998220" cy="93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73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489867"/>
            <a:ext cx="10908792" cy="1362113"/>
          </a:xfrm>
        </p:spPr>
        <p:txBody>
          <a:bodyPr>
            <a:noAutofit/>
          </a:bodyPr>
          <a:lstStyle/>
          <a:p>
            <a:r>
              <a:rPr lang="en-US" sz="4400"/>
              <a:t>Supports for Surface, Deep &amp; Transfer Learning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4914" y="1926771"/>
            <a:ext cx="5094950" cy="48332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/>
              <a:t>Handouts to Support Your Work</a:t>
            </a:r>
          </a:p>
          <a:p>
            <a:r>
              <a:rPr lang="en-US" sz="2800"/>
              <a:t>Checklist for contribution to group work</a:t>
            </a:r>
          </a:p>
          <a:p>
            <a:r>
              <a:rPr lang="en-US" sz="2800"/>
              <a:t>Prompts for challenge and discussion (can use for number talks too)</a:t>
            </a:r>
          </a:p>
          <a:p>
            <a:r>
              <a:rPr lang="en-US" sz="2800"/>
              <a:t>Prompts for self reflection</a:t>
            </a:r>
          </a:p>
          <a:p>
            <a:r>
              <a:rPr lang="en-US" sz="2800"/>
              <a:t>Sample language frames for math</a:t>
            </a:r>
          </a:p>
        </p:txBody>
      </p:sp>
      <p:pic>
        <p:nvPicPr>
          <p:cNvPr id="5" name="Picture 4" descr="Image result for .pd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257" y="560306"/>
            <a:ext cx="878205" cy="87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20325471">
            <a:off x="4757352" y="4513297"/>
            <a:ext cx="77173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hlinkClick r:id="rId4"/>
              </a:rPr>
              <a:t>https://tinyurl.com/corwinsupports</a:t>
            </a:r>
            <a:endParaRPr lang="en-US" sz="4000"/>
          </a:p>
        </p:txBody>
      </p:sp>
      <p:pic>
        <p:nvPicPr>
          <p:cNvPr id="44034" name="Picture 2" descr="Home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050" y="1922419"/>
            <a:ext cx="4295708" cy="119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85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Sample of Corwin Supports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020" y="1828456"/>
            <a:ext cx="6911749" cy="4879681"/>
          </a:xfrm>
          <a:prstGeom prst="rect">
            <a:avLst/>
          </a:prstGeom>
        </p:spPr>
      </p:pic>
      <p:pic>
        <p:nvPicPr>
          <p:cNvPr id="5" name="Picture 4" descr="Image result for .pd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792" y="708296"/>
            <a:ext cx="878205" cy="87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19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34D69-D62C-4EC6-A255-A5EA5EE12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>
                <a:cs typeface="Calibri"/>
              </a:rPr>
              <a:t>The Big 5 for a Math Class</a:t>
            </a:r>
            <a:endParaRPr lang="en-US" sz="4400"/>
          </a:p>
        </p:txBody>
      </p:sp>
      <p:graphicFrame>
        <p:nvGraphicFramePr>
          <p:cNvPr id="5" name="Diagram 5">
            <a:extLst>
              <a:ext uri="{FF2B5EF4-FFF2-40B4-BE49-F238E27FC236}">
                <a16:creationId xmlns:a16="http://schemas.microsoft.com/office/drawing/2014/main" id="{FDAEA3EA-8F04-4860-9AB3-8C5C2FE382A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44437364"/>
              </p:ext>
            </p:extLst>
          </p:nvPr>
        </p:nvGraphicFramePr>
        <p:xfrm>
          <a:off x="901700" y="1968500"/>
          <a:ext cx="5673137" cy="4737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58" name="Diagram 658">
            <a:extLst>
              <a:ext uri="{FF2B5EF4-FFF2-40B4-BE49-F238E27FC236}">
                <a16:creationId xmlns:a16="http://schemas.microsoft.com/office/drawing/2014/main" id="{82F2D3E1-B976-4C36-96B2-18707FCAF2B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04194583"/>
              </p:ext>
            </p:extLst>
          </p:nvPr>
        </p:nvGraphicFramePr>
        <p:xfrm>
          <a:off x="6415088" y="2120857"/>
          <a:ext cx="4650787" cy="38938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6" name="Picture 16" descr="A picture containing umbrella, drawing&#10;&#10;Description generated with very high confidence">
            <a:extLst>
              <a:ext uri="{FF2B5EF4-FFF2-40B4-BE49-F238E27FC236}">
                <a16:creationId xmlns:a16="http://schemas.microsoft.com/office/drawing/2014/main" id="{2F4AC936-88C2-49CC-9C3C-25CC9379FA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xmlns="" r:id="rId14"/>
              </a:ext>
            </a:extLst>
          </a:blip>
          <a:stretch>
            <a:fillRect/>
          </a:stretch>
        </p:blipFill>
        <p:spPr>
          <a:xfrm>
            <a:off x="213509" y="2410663"/>
            <a:ext cx="822542" cy="710403"/>
          </a:xfrm>
          <a:prstGeom prst="rect">
            <a:avLst/>
          </a:prstGeom>
        </p:spPr>
      </p:pic>
      <p:pic>
        <p:nvPicPr>
          <p:cNvPr id="21" name="Picture 16" descr="A picture containing umbrella, drawing&#10;&#10;Description generated with very high confidence">
            <a:extLst>
              <a:ext uri="{FF2B5EF4-FFF2-40B4-BE49-F238E27FC236}">
                <a16:creationId xmlns:a16="http://schemas.microsoft.com/office/drawing/2014/main" id="{A3E051D4-0ED6-4B38-819B-53FD8952B8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xmlns="" r:id="rId14"/>
              </a:ext>
            </a:extLst>
          </a:blip>
          <a:stretch>
            <a:fillRect/>
          </a:stretch>
        </p:blipFill>
        <p:spPr>
          <a:xfrm>
            <a:off x="213509" y="3762622"/>
            <a:ext cx="822542" cy="710403"/>
          </a:xfrm>
          <a:prstGeom prst="rect">
            <a:avLst/>
          </a:prstGeom>
        </p:spPr>
      </p:pic>
      <p:pic>
        <p:nvPicPr>
          <p:cNvPr id="22" name="Picture 16" descr="A picture containing umbrella, drawing&#10;&#10;Description generated with very high confidence">
            <a:extLst>
              <a:ext uri="{FF2B5EF4-FFF2-40B4-BE49-F238E27FC236}">
                <a16:creationId xmlns:a16="http://schemas.microsoft.com/office/drawing/2014/main" id="{F6333E2D-B43B-4DE9-B4A1-26D0826337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xmlns="" r:id="rId14"/>
              </a:ext>
            </a:extLst>
          </a:blip>
          <a:stretch>
            <a:fillRect/>
          </a:stretch>
        </p:blipFill>
        <p:spPr>
          <a:xfrm>
            <a:off x="79158" y="5114582"/>
            <a:ext cx="822542" cy="710403"/>
          </a:xfrm>
          <a:prstGeom prst="rect">
            <a:avLst/>
          </a:prstGeom>
        </p:spPr>
      </p:pic>
      <p:pic>
        <p:nvPicPr>
          <p:cNvPr id="20" name="Picture 16" descr="A picture containing umbrella, drawing&#10;&#10;Description generated with very high confidence">
            <a:extLst>
              <a:ext uri="{FF2B5EF4-FFF2-40B4-BE49-F238E27FC236}">
                <a16:creationId xmlns:a16="http://schemas.microsoft.com/office/drawing/2014/main" id="{83C41706-8E99-4C3E-AA8F-FE338371E98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xmlns="" r:id="rId14"/>
              </a:ext>
            </a:extLst>
          </a:blip>
          <a:stretch>
            <a:fillRect/>
          </a:stretch>
        </p:blipFill>
        <p:spPr>
          <a:xfrm>
            <a:off x="11123691" y="2496787"/>
            <a:ext cx="822542" cy="71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7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Reflection &amp; Assessment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D4078-65FD-4100-A1AC-11D383817B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Big Idea #5</a:t>
            </a:r>
          </a:p>
          <a:p>
            <a:r>
              <a:rPr lang="en-US">
                <a:hlinkClick r:id="rId3"/>
              </a:rPr>
              <a:t>http://players.brightcove.net/268012963001/default_default/index.html?videoId=5117777016001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46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CF087-74F2-431F-A010-5D9287593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Supports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C8CE10-4456-4A72-8BD7-54F5AC4C09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53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B580C-E1F9-48A7-89D2-8ABA4C7CD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66343"/>
            <a:ext cx="12014200" cy="1362113"/>
          </a:xfrm>
        </p:spPr>
        <p:txBody>
          <a:bodyPr>
            <a:normAutofit fontScale="90000"/>
          </a:bodyPr>
          <a:lstStyle/>
          <a:p>
            <a:r>
              <a:rPr lang="en-US" sz="4900"/>
              <a:t>Provincial Supports </a:t>
            </a:r>
            <a:r>
              <a:rPr lang="en-US" sz="3600">
                <a:cs typeface="Calibri"/>
                <a:hlinkClick r:id="rId3"/>
              </a:rPr>
              <a:t>https://tinyurl.com/ministrymathsupports</a:t>
            </a:r>
            <a:r>
              <a:rPr lang="en-US">
                <a:cs typeface="Calibri"/>
              </a:rPr>
              <a:t/>
            </a:r>
            <a:br>
              <a:rPr lang="en-US">
                <a:cs typeface="Calibri"/>
              </a:rPr>
            </a:b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DC438D-3B35-4DA6-86CA-E3FF25CA6D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02443" y="2152291"/>
            <a:ext cx="5695341" cy="424656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3200">
                <a:cs typeface="Calibri"/>
              </a:rPr>
              <a:t>Parent Pamphlets (Gr. 1-9)</a:t>
            </a:r>
          </a:p>
          <a:p>
            <a:r>
              <a:rPr lang="en-US" sz="3200">
                <a:cs typeface="Calibri"/>
              </a:rPr>
              <a:t>Sample Outcome Questions/Assessments </a:t>
            </a:r>
          </a:p>
          <a:p>
            <a:r>
              <a:rPr lang="en-US" sz="3200">
                <a:cs typeface="Calibri"/>
              </a:rPr>
              <a:t>Rubrics (Gr. 1 to 9 Number Strand Only)</a:t>
            </a:r>
          </a:p>
          <a:p>
            <a:r>
              <a:rPr lang="en-US" sz="3200">
                <a:cs typeface="Calibri"/>
              </a:rPr>
              <a:t>Sun West Moodle Gr. 2, 5, 8</a:t>
            </a:r>
          </a:p>
          <a:p>
            <a:r>
              <a:rPr lang="en-US" sz="3200">
                <a:cs typeface="Calibri"/>
              </a:rPr>
              <a:t> more to come</a:t>
            </a:r>
          </a:p>
          <a:p>
            <a:endParaRPr lang="en-US">
              <a:cs typeface="Calibri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FF1F35-845C-4E0D-AE0F-02F69DCC53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2694" y="2156739"/>
            <a:ext cx="5244592" cy="48009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>
                <a:cs typeface="Calibri"/>
              </a:rPr>
              <a:t>Help Me Talk About Math (Gr. 1) </a:t>
            </a:r>
            <a:endParaRPr lang="en-US"/>
          </a:p>
        </p:txBody>
      </p:sp>
      <p:pic>
        <p:nvPicPr>
          <p:cNvPr id="3" name="Picture 4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8FDD8884-1FA0-44D6-AE57-CC1BA379F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5079" y="3598836"/>
            <a:ext cx="4037162" cy="249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29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95" y="60169"/>
            <a:ext cx="12150489" cy="565955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45760" y="5855795"/>
            <a:ext cx="105539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>
                <a:cs typeface="Calibri"/>
                <a:hlinkClick r:id="rId4"/>
              </a:rPr>
              <a:t>https://tinyurl.com/ministrymathsupports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52241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500" y="808041"/>
            <a:ext cx="8229600" cy="715961"/>
          </a:xfrm>
        </p:spPr>
        <p:txBody>
          <a:bodyPr>
            <a:noAutofit/>
          </a:bodyPr>
          <a:lstStyle/>
          <a:p>
            <a:r>
              <a:rPr lang="en-US" sz="3600"/>
              <a:t>Sample Math Outcome Questions: </a:t>
            </a:r>
            <a:br>
              <a:rPr lang="en-US" sz="3600"/>
            </a:br>
            <a:r>
              <a:rPr lang="en-US" sz="3600"/>
              <a:t>An Assessment Resource for Teachers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866900"/>
            <a:ext cx="11468100" cy="4876800"/>
          </a:xfrm>
        </p:spPr>
        <p:txBody>
          <a:bodyPr>
            <a:normAutofit fontScale="92500"/>
          </a:bodyPr>
          <a:lstStyle/>
          <a:p>
            <a:pPr lvl="0"/>
            <a:r>
              <a:rPr lang="en-US" sz="2800"/>
              <a:t>possible questions, sample responses and rubrics for instruction and assessment. </a:t>
            </a:r>
          </a:p>
          <a:p>
            <a:pPr lvl="0"/>
            <a:r>
              <a:rPr lang="en-US" sz="2800"/>
              <a:t>not mandatory.</a:t>
            </a:r>
          </a:p>
          <a:p>
            <a:pPr lvl="0"/>
            <a:r>
              <a:rPr lang="en-US" sz="2800"/>
              <a:t>support the teaching and learning of mathematics. </a:t>
            </a:r>
          </a:p>
          <a:p>
            <a:pPr lvl="0"/>
            <a:r>
              <a:rPr lang="en-US" sz="2800"/>
              <a:t>can be adapted by teachers to meet the individual needs of their students.  </a:t>
            </a:r>
          </a:p>
          <a:p>
            <a:pPr lvl="0"/>
            <a:r>
              <a:rPr lang="en-US" sz="2800"/>
              <a:t>can be used before, during and/or after classroom instruction as formative or summative assessment(s). </a:t>
            </a:r>
          </a:p>
          <a:p>
            <a:pPr lvl="0"/>
            <a:r>
              <a:rPr lang="en-US" sz="2800"/>
              <a:t>is designed to elicit responses that inform teachers’ understanding of the skills and concepts that students need to know, understand and are able to do. </a:t>
            </a:r>
          </a:p>
          <a:p>
            <a:pPr lvl="8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3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157" y="331470"/>
            <a:ext cx="11172825" cy="6286500"/>
          </a:xfrm>
          <a:prstGeom prst="rect">
            <a:avLst/>
          </a:prstGeom>
        </p:spPr>
      </p:pic>
      <p:pic>
        <p:nvPicPr>
          <p:cNvPr id="4" name="Picture 3" descr="Image result for .pd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3" b="3343"/>
          <a:stretch>
            <a:fillRect/>
          </a:stretch>
        </p:blipFill>
        <p:spPr bwMode="auto">
          <a:xfrm>
            <a:off x="10968990" y="331470"/>
            <a:ext cx="998220" cy="93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66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700" y="909640"/>
            <a:ext cx="8229600" cy="639761"/>
          </a:xfrm>
        </p:spPr>
        <p:txBody>
          <a:bodyPr>
            <a:noAutofit/>
          </a:bodyPr>
          <a:lstStyle/>
          <a:p>
            <a:r>
              <a:rPr lang="en-US" sz="3200"/>
              <a:t>Sample Math Outcome Questions: </a:t>
            </a:r>
            <a:br>
              <a:rPr lang="en-US" sz="3200"/>
            </a:br>
            <a:r>
              <a:rPr lang="en-US" sz="3200"/>
              <a:t>An Assessment Resource for Teachers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29400" y="1828801"/>
            <a:ext cx="4557622" cy="424731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en-US" sz="3600"/>
              <a:t>Each set of sample questions has 3 main  components.</a:t>
            </a:r>
            <a:endParaRPr lang="en-US" sz="3600">
              <a:cs typeface="Calibri"/>
            </a:endParaRPr>
          </a:p>
          <a:p>
            <a:pPr lvl="0"/>
            <a:endParaRPr lang="en-US" sz="3600">
              <a:cs typeface="Calibri"/>
            </a:endParaRPr>
          </a:p>
          <a:p>
            <a:pPr marL="457200" indent="-457200">
              <a:buAutoNum type="arabicParenR"/>
            </a:pPr>
            <a:r>
              <a:rPr lang="en-US" sz="3600"/>
              <a:t>Sample questions</a:t>
            </a:r>
            <a:endParaRPr lang="en-US" sz="3600">
              <a:cs typeface="Calibri"/>
            </a:endParaRPr>
          </a:p>
          <a:p>
            <a:pPr marL="457200" indent="-457200">
              <a:buAutoNum type="arabicParenR"/>
            </a:pPr>
            <a:r>
              <a:rPr lang="en-US" sz="3600"/>
              <a:t>Answer key</a:t>
            </a:r>
            <a:endParaRPr lang="en-US" sz="3600">
              <a:cs typeface="Calibri"/>
            </a:endParaRPr>
          </a:p>
          <a:p>
            <a:pPr marL="457200" indent="-457200">
              <a:buAutoNum type="arabicParenR"/>
            </a:pPr>
            <a:r>
              <a:rPr lang="en-US" sz="3600"/>
              <a:t>Rubric</a:t>
            </a:r>
            <a:endParaRPr lang="en-US" sz="3600">
              <a:cs typeface="Calibri"/>
            </a:endParaRPr>
          </a:p>
          <a:p>
            <a:pPr lvl="2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1" y="1943100"/>
            <a:ext cx="4654423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40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Development Progress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6755294"/>
              </p:ext>
            </p:extLst>
          </p:nvPr>
        </p:nvGraphicFramePr>
        <p:xfrm>
          <a:off x="-1" y="1828456"/>
          <a:ext cx="12192001" cy="50295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1651">
                  <a:extLst>
                    <a:ext uri="{9D8B030D-6E8A-4147-A177-3AD203B41FA5}">
                      <a16:colId xmlns:a16="http://schemas.microsoft.com/office/drawing/2014/main" val="3065801024"/>
                    </a:ext>
                  </a:extLst>
                </a:gridCol>
                <a:gridCol w="2667329">
                  <a:extLst>
                    <a:ext uri="{9D8B030D-6E8A-4147-A177-3AD203B41FA5}">
                      <a16:colId xmlns:a16="http://schemas.microsoft.com/office/drawing/2014/main" val="1238284296"/>
                    </a:ext>
                  </a:extLst>
                </a:gridCol>
                <a:gridCol w="2846557">
                  <a:extLst>
                    <a:ext uri="{9D8B030D-6E8A-4147-A177-3AD203B41FA5}">
                      <a16:colId xmlns:a16="http://schemas.microsoft.com/office/drawing/2014/main" val="2379154902"/>
                    </a:ext>
                  </a:extLst>
                </a:gridCol>
                <a:gridCol w="5286464">
                  <a:extLst>
                    <a:ext uri="{9D8B030D-6E8A-4147-A177-3AD203B41FA5}">
                      <a16:colId xmlns:a16="http://schemas.microsoft.com/office/drawing/2014/main" val="114483090"/>
                    </a:ext>
                  </a:extLst>
                </a:gridCol>
              </a:tblGrid>
              <a:tr h="14912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Grade 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Outcomes Completed to date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Outcomes completed by June 2020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Notes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34813006"/>
                  </a:ext>
                </a:extLst>
              </a:tr>
              <a:tr h="6862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 of 15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10 of 15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Remaining completed in fall 2020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11346383"/>
                  </a:ext>
                </a:extLst>
              </a:tr>
              <a:tr h="6862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 of 18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15 of 18 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Remaining completed in fall 2020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79194484"/>
                  </a:ext>
                </a:extLst>
              </a:tr>
              <a:tr h="6862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8 of 19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19 of 19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Completed by June 2020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20662088"/>
                  </a:ext>
                </a:extLst>
              </a:tr>
              <a:tr h="7933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 of 12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8 of 12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Remaining completed in fall 2020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44253606"/>
                  </a:ext>
                </a:extLst>
              </a:tr>
              <a:tr h="6862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 of 18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TBD 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Complete by December 2020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67358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982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Sun West Curated Math Supports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14856" y="1927025"/>
            <a:ext cx="9159239" cy="4596772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7E06AFBE-0035-4803-8241-C260E7A9F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7388" y="636683"/>
            <a:ext cx="1847850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12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93947" y="4853868"/>
            <a:ext cx="6597465" cy="1500187"/>
          </a:xfrm>
        </p:spPr>
        <p:txBody>
          <a:bodyPr/>
          <a:lstStyle/>
          <a:p>
            <a:r>
              <a:rPr lang="en-US"/>
              <a:t>1:50 - 5 Min Break</a:t>
            </a:r>
          </a:p>
        </p:txBody>
      </p:sp>
      <p:pic>
        <p:nvPicPr>
          <p:cNvPr id="4" name="Picture 3" descr="Give Me A Break Reminder Post Note · Free image on Pixaba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175" y="-1013553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27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/>
              <a:t>Readiness Assessments &amp; Tracking Growth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Measuring Success</a:t>
            </a:r>
          </a:p>
        </p:txBody>
      </p:sp>
    </p:spTree>
    <p:extLst>
      <p:ext uri="{BB962C8B-B14F-4D97-AF65-F5344CB8AC3E}">
        <p14:creationId xmlns:p14="http://schemas.microsoft.com/office/powerpoint/2010/main" val="214347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C835DA2E-F9BA-4743-881A-638E37906B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7800" r="7043" b="-1"/>
          <a:stretch/>
        </p:blipFill>
        <p:spPr>
          <a:xfrm>
            <a:off x="5797848" y="-292090"/>
            <a:ext cx="6394152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199" y="512525"/>
            <a:ext cx="8844465" cy="136211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>
                <a:latin typeface="+mj-lt"/>
                <a:ea typeface="+mj-ea"/>
                <a:cs typeface="+mj-cs"/>
              </a:rPr>
              <a:t>Readiness Assessments </a:t>
            </a:r>
          </a:p>
          <a:p>
            <a:endParaRPr lang="en-US" sz="370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4294967295"/>
          </p:nvPr>
        </p:nvSpPr>
        <p:spPr>
          <a:xfrm>
            <a:off x="561328" y="2904923"/>
            <a:ext cx="11573164" cy="3275304"/>
          </a:xfrm>
        </p:spPr>
        <p:txBody>
          <a:bodyPr vert="horz" lIns="91440" tIns="45720" rIns="91440" bIns="45720" rtlCol="0" anchor="ctr">
            <a:normAutofit fontScale="40000" lnSpcReduction="20000"/>
          </a:bodyPr>
          <a:lstStyle/>
          <a:p>
            <a:r>
              <a:rPr lang="en-US" sz="11200">
                <a:solidFill>
                  <a:srgbClr val="000000"/>
                </a:solidFill>
                <a:ea typeface="+mn-ea"/>
                <a:cs typeface="Calibri"/>
              </a:rPr>
              <a:t>Know your students! </a:t>
            </a:r>
            <a:endParaRPr lang="en-US" sz="11200">
              <a:solidFill>
                <a:srgbClr val="000000"/>
              </a:solidFill>
              <a:latin typeface="Calibri"/>
              <a:ea typeface="+mn-ea"/>
              <a:cs typeface="Calibri"/>
            </a:endParaRPr>
          </a:p>
          <a:p>
            <a:endParaRPr lang="en-US" sz="9600">
              <a:solidFill>
                <a:srgbClr val="000000"/>
              </a:solidFill>
              <a:cs typeface="Calibri"/>
            </a:endParaRPr>
          </a:p>
          <a:p>
            <a:r>
              <a:rPr lang="en-US" sz="9600">
                <a:solidFill>
                  <a:srgbClr val="000000"/>
                </a:solidFill>
                <a:ea typeface="+mn-ea"/>
                <a:cs typeface="Calibri"/>
              </a:rPr>
              <a:t>Don't force this.</a:t>
            </a:r>
            <a:endParaRPr lang="en-US" sz="9600">
              <a:solidFill>
                <a:srgbClr val="000000"/>
              </a:solidFill>
              <a:cs typeface="Calibri"/>
            </a:endParaRPr>
          </a:p>
          <a:p>
            <a:endParaRPr lang="en-US" sz="9600">
              <a:solidFill>
                <a:srgbClr val="000000"/>
              </a:solidFill>
              <a:cs typeface="Calibri"/>
            </a:endParaRPr>
          </a:p>
          <a:p>
            <a:r>
              <a:rPr lang="en-US" sz="9600">
                <a:solidFill>
                  <a:srgbClr val="000000"/>
                </a:solidFill>
                <a:ea typeface="+mn-ea"/>
                <a:cs typeface="Calibri"/>
              </a:rPr>
              <a:t>Can provide great information!</a:t>
            </a:r>
            <a:r>
              <a:rPr lang="en-US" sz="4200">
                <a:solidFill>
                  <a:srgbClr val="000000"/>
                </a:solidFill>
                <a:latin typeface="+mn-lt"/>
                <a:ea typeface="+mn-ea"/>
                <a:cs typeface="Calibri"/>
              </a:rPr>
              <a:t> </a:t>
            </a:r>
            <a:endParaRPr lang="en-US" sz="4200">
              <a:solidFill>
                <a:srgbClr val="000000"/>
              </a:solidFill>
              <a:latin typeface="+mn-lt"/>
              <a:cs typeface="Calibri"/>
            </a:endParaRPr>
          </a:p>
          <a:p>
            <a:endParaRPr lang="en-US">
              <a:solidFill>
                <a:srgbClr val="000000"/>
              </a:solidFill>
              <a:latin typeface="+mn-lt"/>
              <a:ea typeface="+mn-ea"/>
              <a:cs typeface="Calibri"/>
            </a:endParaRPr>
          </a:p>
          <a:p>
            <a:endParaRPr lang="en-US" sz="2000">
              <a:solidFill>
                <a:srgbClr val="000000"/>
              </a:solidFill>
              <a:latin typeface="+mn-lt"/>
              <a:ea typeface="+mn-ea"/>
              <a:cs typeface="Calibri"/>
            </a:endParaRPr>
          </a:p>
          <a:p>
            <a:pPr marL="0" indent="0">
              <a:buNone/>
            </a:pPr>
            <a:endParaRPr lang="en-US" sz="2000">
              <a:solidFill>
                <a:srgbClr val="000000"/>
              </a:solidFill>
              <a:latin typeface="+mn-lt"/>
              <a:ea typeface="+mn-ea"/>
              <a:cs typeface="Calibri"/>
            </a:endParaRPr>
          </a:p>
          <a:p>
            <a:pPr marL="0" indent="0">
              <a:buNone/>
            </a:pPr>
            <a:endParaRPr lang="en-US" sz="2000">
              <a:solidFill>
                <a:srgbClr val="000000"/>
              </a:solidFill>
              <a:latin typeface="+mn-lt"/>
              <a:ea typeface="+mn-ea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08A35-9FF7-4BF8-A850-A0AE1B212E71}"/>
              </a:ext>
            </a:extLst>
          </p:cNvPr>
          <p:cNvSpPr txBox="1"/>
          <p:nvPr/>
        </p:nvSpPr>
        <p:spPr>
          <a:xfrm>
            <a:off x="9717941" y="6657945"/>
            <a:ext cx="247375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BY-NC-ND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655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Readiness Assessments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02360" y="2603500"/>
            <a:ext cx="10756900" cy="280076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/>
              <a:t>Search </a:t>
            </a:r>
            <a:r>
              <a:rPr lang="en-US" sz="4400" b="1">
                <a:highlight>
                  <a:srgbClr val="FFFF00"/>
                </a:highlight>
              </a:rPr>
              <a:t>“</a:t>
            </a:r>
            <a:r>
              <a:rPr lang="en-US" sz="4400" b="1" err="1">
                <a:highlight>
                  <a:srgbClr val="FFFF00"/>
                </a:highlight>
              </a:rPr>
              <a:t>prepostmath</a:t>
            </a:r>
            <a:r>
              <a:rPr lang="en-US" sz="4400" b="1">
                <a:highlight>
                  <a:srgbClr val="FFFF00"/>
                </a:highlight>
              </a:rPr>
              <a:t>”</a:t>
            </a:r>
            <a:r>
              <a:rPr lang="en-US" sz="4400"/>
              <a:t> in Resource Bank</a:t>
            </a:r>
          </a:p>
          <a:p>
            <a:endParaRPr lang="en-US" sz="4400"/>
          </a:p>
          <a:p>
            <a:r>
              <a:rPr lang="en-US" sz="4400"/>
              <a:t>Are you using something else?</a:t>
            </a:r>
            <a:endParaRPr lang="en-US" sz="4400">
              <a:cs typeface="Calibri"/>
            </a:endParaRPr>
          </a:p>
          <a:p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294248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500" y="606655"/>
            <a:ext cx="11366500" cy="136211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>
                <a:latin typeface="+mj-lt"/>
                <a:ea typeface="+mj-ea"/>
                <a:cs typeface="+mj-cs"/>
              </a:rPr>
              <a:t>Mapping Learning &amp; Identifying Gaps</a:t>
            </a:r>
            <a:endParaRPr lang="en-US" sz="330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4294967295"/>
          </p:nvPr>
        </p:nvSpPr>
        <p:spPr>
          <a:xfrm>
            <a:off x="4556126" y="4745903"/>
            <a:ext cx="8499475" cy="211209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 b="1">
                <a:solidFill>
                  <a:srgbClr val="000000"/>
                </a:solidFill>
                <a:latin typeface="+mn-lt"/>
                <a:ea typeface="+mn-ea"/>
              </a:rPr>
              <a:t>In Resource Bank:</a:t>
            </a:r>
            <a:endParaRPr lang="en-US" sz="2400" b="1">
              <a:solidFill>
                <a:srgbClr val="000000"/>
              </a:solidFill>
              <a:latin typeface="+mn-lt"/>
              <a:cs typeface="Calibri"/>
            </a:endParaRPr>
          </a:p>
          <a:p>
            <a:r>
              <a:rPr lang="en-US" sz="2400" b="1">
                <a:solidFill>
                  <a:srgbClr val="000000"/>
                </a:solidFill>
              </a:rPr>
              <a:t>I CAN Maps for outcomes</a:t>
            </a:r>
            <a:endParaRPr lang="en-US" sz="2400" b="1">
              <a:solidFill>
                <a:srgbClr val="000000"/>
              </a:solidFill>
              <a:cs typeface="Calibri"/>
            </a:endParaRPr>
          </a:p>
          <a:p>
            <a:r>
              <a:rPr lang="en-US" sz="2400" b="1">
                <a:solidFill>
                  <a:srgbClr val="000000"/>
                </a:solidFill>
                <a:latin typeface="+mn-lt"/>
                <a:ea typeface="+mn-ea"/>
              </a:rPr>
              <a:t>Tracking for math outcomes</a:t>
            </a:r>
            <a:endParaRPr lang="en-US" sz="2000" b="1">
              <a:solidFill>
                <a:srgbClr val="000000"/>
              </a:solidFill>
              <a:latin typeface="+mn-lt"/>
              <a:cs typeface="Calibri"/>
            </a:endParaRPr>
          </a:p>
          <a:p>
            <a:endParaRPr lang="en-US" sz="2000">
              <a:solidFill>
                <a:srgbClr val="000000"/>
              </a:solidFill>
              <a:latin typeface="+mn-lt"/>
              <a:ea typeface="+mn-ea"/>
            </a:endParaRPr>
          </a:p>
        </p:txBody>
      </p:sp>
      <p:pic>
        <p:nvPicPr>
          <p:cNvPr id="8" name="Picture 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4319E17F-15FA-4C0C-955E-78781DC35F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1166918" y="2139932"/>
            <a:ext cx="2745290" cy="2429582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CD361C5A-5F1C-4539-9F32-965121D4E1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5033561" y="2050613"/>
            <a:ext cx="1772631" cy="23954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812B87-B443-495E-817A-690E2020CDE9}"/>
              </a:ext>
            </a:extLst>
          </p:cNvPr>
          <p:cNvSpPr txBox="1"/>
          <p:nvPr/>
        </p:nvSpPr>
        <p:spPr>
          <a:xfrm>
            <a:off x="9718246" y="6870700"/>
            <a:ext cx="247375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BY-NC-ND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275304-A7F1-4D08-B79D-E147DC7A74A1}"/>
              </a:ext>
            </a:extLst>
          </p:cNvPr>
          <p:cNvSpPr txBox="1"/>
          <p:nvPr/>
        </p:nvSpPr>
        <p:spPr>
          <a:xfrm>
            <a:off x="7371254" y="6870700"/>
            <a:ext cx="2334292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</a:t>
            </a:r>
            <a:r>
              <a:rPr lang="en-US" sz="700" err="1">
                <a:solidFill>
                  <a:srgbClr val="FFFFFF"/>
                </a:solidFill>
              </a:rPr>
              <a:t>uthor</a:t>
            </a:r>
            <a:r>
              <a:rPr lang="en-US" sz="700">
                <a:solidFill>
                  <a:srgbClr val="FFFFFF"/>
                </a:solidFill>
              </a:rPr>
              <a:t> is licensed under </a:t>
            </a: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1028" name="Picture 4" descr="Image result for mathletic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546" y="2139932"/>
            <a:ext cx="3581400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39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4975"/>
          <a:stretch/>
        </p:blipFill>
        <p:spPr>
          <a:xfrm>
            <a:off x="8073206" y="3745022"/>
            <a:ext cx="3888560" cy="2792416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Identify Gaps in Skill Progression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-1556" t="1179" r="1786" b="7462"/>
          <a:stretch/>
        </p:blipFill>
        <p:spPr>
          <a:xfrm>
            <a:off x="7450141" y="3575568"/>
            <a:ext cx="3675422" cy="260091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4289" y="3214612"/>
            <a:ext cx="3345070" cy="243146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5702" y="2513179"/>
            <a:ext cx="3049260" cy="236284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438" y="2020966"/>
            <a:ext cx="3086555" cy="2387292"/>
          </a:xfrm>
          <a:prstGeom prst="rect">
            <a:avLst/>
          </a:prstGeom>
          <a:ln>
            <a:solidFill>
              <a:schemeClr val="tx2"/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 flipV="1">
            <a:off x="5501148" y="5882046"/>
            <a:ext cx="2127160" cy="8388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4521314" y="2638684"/>
            <a:ext cx="1573162" cy="12393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074811" y="2352269"/>
            <a:ext cx="36352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Sun West Resource Bank</a:t>
            </a:r>
          </a:p>
          <a:p>
            <a:r>
              <a:rPr lang="en-US"/>
              <a:t>Outcome Based Math Tracking Pages</a:t>
            </a:r>
          </a:p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947756" y="5631398"/>
            <a:ext cx="51067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Saskatchewan Curriculum</a:t>
            </a:r>
          </a:p>
          <a:p>
            <a:r>
              <a:rPr lang="en-US"/>
              <a:t>Additional Resources</a:t>
            </a:r>
          </a:p>
          <a:p>
            <a:r>
              <a:rPr lang="en-US"/>
              <a:t>Summarized Outcomes Across Areas of Study for K-5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89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Developmental Continuum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23336" y="2192723"/>
            <a:ext cx="7538419" cy="398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1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ducational subjects 16x9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001127.potx" id="{6B18C398-4F76-4BDC-B8A4-D02A96E0AA82}" vid="{FBF1AC64-E511-41D2-AA23-0E693E79CD77}"/>
    </a:ext>
  </a:extLst>
</a:theme>
</file>

<file path=ppt/theme/theme2.xml><?xml version="1.0" encoding="utf-8"?>
<a:theme xmlns:a="http://schemas.openxmlformats.org/drawingml/2006/main" name="Office Them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103522DE59C64F9B5A16E98E591BC8" ma:contentTypeVersion="13" ma:contentTypeDescription="Create a new document." ma:contentTypeScope="" ma:versionID="7a8fa93e8fa7c53d19dfe33d606778ff">
  <xsd:schema xmlns:xsd="http://www.w3.org/2001/XMLSchema" xmlns:xs="http://www.w3.org/2001/XMLSchema" xmlns:p="http://schemas.microsoft.com/office/2006/metadata/properties" xmlns:ns3="87acf0c4-e026-4094-b533-d749bc57a85f" xmlns:ns4="5d085e98-0079-4c30-88b8-a0e13ac96f38" targetNamespace="http://schemas.microsoft.com/office/2006/metadata/properties" ma:root="true" ma:fieldsID="3285dc87aa6d99a60bf2b1d8fa14d63e" ns3:_="" ns4:_="">
    <xsd:import namespace="87acf0c4-e026-4094-b533-d749bc57a85f"/>
    <xsd:import namespace="5d085e98-0079-4c30-88b8-a0e13ac96f3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acf0c4-e026-4094-b533-d749bc57a8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085e98-0079-4c30-88b8-a0e13ac96f3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CF54999-A701-4516-8790-5346C66528F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60D4190-5281-442B-B66F-C0BA1AF06962}">
  <ds:schemaRefs>
    <ds:schemaRef ds:uri="5d085e98-0079-4c30-88b8-a0e13ac96f38"/>
    <ds:schemaRef ds:uri="87acf0c4-e026-4094-b533-d749bc57a85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8399388-7EF6-4006-A060-9BE980452CFE}">
  <ds:schemaRefs>
    <ds:schemaRef ds:uri="87acf0c4-e026-4094-b533-d749bc57a85f"/>
    <ds:schemaRef ds:uri="http://www.w3.org/XML/1998/namespace"/>
    <ds:schemaRef ds:uri="5d085e98-0079-4c30-88b8-a0e13ac96f38"/>
    <ds:schemaRef ds:uri="http://schemas.openxmlformats.org/package/2006/metadata/core-properties"/>
    <ds:schemaRef ds:uri="http://purl.org/dc/terms/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Educational subjects presentation, chalkboard illustrations design (widescreen)</Template>
  <TotalTime>0</TotalTime>
  <Words>4945</Words>
  <Application>Microsoft Office PowerPoint</Application>
  <PresentationFormat>Widescreen</PresentationFormat>
  <Paragraphs>905</Paragraphs>
  <Slides>139</Slides>
  <Notes>121</Notes>
  <HiddenSlides>2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139</vt:i4>
      </vt:variant>
    </vt:vector>
  </HeadingPairs>
  <TitlesOfParts>
    <vt:vector size="146" baseType="lpstr">
      <vt:lpstr>Arial</vt:lpstr>
      <vt:lpstr>Calibri</vt:lpstr>
      <vt:lpstr>Open Sans</vt:lpstr>
      <vt:lpstr>Roboto</vt:lpstr>
      <vt:lpstr>Times New Roman</vt:lpstr>
      <vt:lpstr>Wingdings</vt:lpstr>
      <vt:lpstr>Educational subjects 16x9</vt:lpstr>
      <vt:lpstr>Mathematics at Sun West</vt:lpstr>
      <vt:lpstr>Day Two</vt:lpstr>
      <vt:lpstr>Goal: A New Lens</vt:lpstr>
      <vt:lpstr>Look For These Icons…</vt:lpstr>
      <vt:lpstr>Note Taking Template &amp; Today’s Handouts</vt:lpstr>
      <vt:lpstr>The Big 5 for a Math Class</vt:lpstr>
      <vt:lpstr>PowerPoint Presentation</vt:lpstr>
      <vt:lpstr>Outcome Based Math Essentials</vt:lpstr>
      <vt:lpstr>PowerPoint Presentation</vt:lpstr>
      <vt:lpstr>The “Must Haves” of Outcome Based or Competency Based Math</vt:lpstr>
      <vt:lpstr>The “Must Haves” of Outcome Based or Competency Based Math</vt:lpstr>
      <vt:lpstr>PowerPoint Presentation</vt:lpstr>
      <vt:lpstr>The “Must Haves” of Outcome Based or Competency Based Math</vt:lpstr>
      <vt:lpstr>The “Must Haves” of Outcome Based or Competency Based Math</vt:lpstr>
      <vt:lpstr>Day 1 Connection: Why Outcome Based Math?</vt:lpstr>
      <vt:lpstr>Why Outcome Based Math?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Practical Tips &amp; Supports Group Activity</vt:lpstr>
      <vt:lpstr>Learning Environment</vt:lpstr>
      <vt:lpstr>Collective Responsibility</vt:lpstr>
      <vt:lpstr>Student Skills</vt:lpstr>
      <vt:lpstr>Math Skills</vt:lpstr>
      <vt:lpstr>Consider This</vt:lpstr>
      <vt:lpstr>Evaluation &amp; Celebration</vt:lpstr>
      <vt:lpstr>Let’s Teach!</vt:lpstr>
      <vt:lpstr>3Rs Reflect Refine Reteach</vt:lpstr>
      <vt:lpstr>PowerPoint Presentation</vt:lpstr>
      <vt:lpstr>Throughout the process...</vt:lpstr>
      <vt:lpstr>Throughout the process...</vt:lpstr>
      <vt:lpstr>Mixed Review...Mixed Assessment</vt:lpstr>
      <vt:lpstr>Activity </vt:lpstr>
      <vt:lpstr>Activity - Outcome Based Math</vt:lpstr>
      <vt:lpstr>My Favourite Math Resources </vt:lpstr>
      <vt:lpstr>Mathletics…Did You Know?</vt:lpstr>
      <vt:lpstr>Mathletics…Did You Know?</vt:lpstr>
      <vt:lpstr>Learn 360 Demonstration</vt:lpstr>
      <vt:lpstr>My Favourite Math Resources</vt:lpstr>
      <vt:lpstr>PowerPoint Presentation</vt:lpstr>
      <vt:lpstr>Teacher Created Resources</vt:lpstr>
      <vt:lpstr>Activity – Answer Garden</vt:lpstr>
      <vt:lpstr>Surface, Deep, Transfer</vt:lpstr>
      <vt:lpstr>  Video: What is Visible Learning For Mathematics?</vt:lpstr>
      <vt:lpstr>Effect Size (Impact)</vt:lpstr>
      <vt:lpstr>Effect Size (Impact)</vt:lpstr>
      <vt:lpstr>Effect Size (Impact)</vt:lpstr>
      <vt:lpstr>Activity John Hattie – Visible Learning Site</vt:lpstr>
      <vt:lpstr>PowerPoint Presentation</vt:lpstr>
      <vt:lpstr>Surface, Deep &amp; Transfer Learning</vt:lpstr>
      <vt:lpstr>Surface Learning</vt:lpstr>
      <vt:lpstr>Surface Learning</vt:lpstr>
      <vt:lpstr>Deep Learning</vt:lpstr>
      <vt:lpstr>Deep Learning</vt:lpstr>
      <vt:lpstr>Transfer Learning</vt:lpstr>
      <vt:lpstr>Transfer Learning</vt:lpstr>
      <vt:lpstr>Balancing Surface, Deep &amp; Transfer Learning</vt:lpstr>
      <vt:lpstr>PowerPoint Presentation</vt:lpstr>
      <vt:lpstr>PowerPoint Presentation</vt:lpstr>
      <vt:lpstr>PowerPoint Presentation</vt:lpstr>
      <vt:lpstr>Metacognition</vt:lpstr>
      <vt:lpstr>Math is...</vt:lpstr>
      <vt:lpstr>Metacognition… Give your kids this gift too! </vt:lpstr>
      <vt:lpstr>Strategies that Support Metacognition</vt:lpstr>
      <vt:lpstr>Problem of the Week</vt:lpstr>
      <vt:lpstr>Problem Solving - 0.61 Impact</vt:lpstr>
      <vt:lpstr>Problem Solving - 0.61 Impact</vt:lpstr>
      <vt:lpstr>Problem Solving - 0.61 Impact</vt:lpstr>
      <vt:lpstr>Problem Solving - 0.61 Impact</vt:lpstr>
      <vt:lpstr>Problem Solving - 0.61 Impact</vt:lpstr>
      <vt:lpstr>Rich Tasks &amp; Problem Solving - Mathletics</vt:lpstr>
      <vt:lpstr>DEEP STRATEGY - Ask – How Did You Solve That?</vt:lpstr>
      <vt:lpstr>Two Content Layout with Table</vt:lpstr>
      <vt:lpstr>Do you think Number Talks is in the Proper Column?</vt:lpstr>
      <vt:lpstr>Strategies</vt:lpstr>
      <vt:lpstr>Thinking Time…</vt:lpstr>
      <vt:lpstr>Activity – Apply Surface, Deep &amp; Transfer Learning (student-directed)</vt:lpstr>
      <vt:lpstr>Supports for Surface, Deep &amp; Transfer Learning </vt:lpstr>
      <vt:lpstr>Sample of Corwin Supports</vt:lpstr>
      <vt:lpstr>The Big 5 for a Math Class</vt:lpstr>
      <vt:lpstr>Reflection &amp; Assessment</vt:lpstr>
      <vt:lpstr>Supports</vt:lpstr>
      <vt:lpstr>Provincial Supports https://tinyurl.com/ministrymathsupports </vt:lpstr>
      <vt:lpstr>PowerPoint Presentation</vt:lpstr>
      <vt:lpstr>Sample Math Outcome Questions:  An Assessment Resource for Teachers</vt:lpstr>
      <vt:lpstr>Sample Math Outcome Questions:  An Assessment Resource for Teachers</vt:lpstr>
      <vt:lpstr>Development Progress</vt:lpstr>
      <vt:lpstr>Sun West Curated Math Supports</vt:lpstr>
      <vt:lpstr>PowerPoint Presentation</vt:lpstr>
      <vt:lpstr>Readiness Assessments &amp; Tracking Growth</vt:lpstr>
      <vt:lpstr>Readiness Assessments  </vt:lpstr>
      <vt:lpstr>Readiness Assessments</vt:lpstr>
      <vt:lpstr>Mapping Learning &amp; Identifying Gaps</vt:lpstr>
      <vt:lpstr>Identify Gaps in Skill Progression</vt:lpstr>
      <vt:lpstr>Developmental Continuum </vt:lpstr>
      <vt:lpstr>Responsive Math Instruction</vt:lpstr>
      <vt:lpstr>Coming Soon – High School Modified Supports! </vt:lpstr>
      <vt:lpstr>Mathletics Pre &amp; Post Assessments</vt:lpstr>
      <vt:lpstr>Reflection &amp; Assessment</vt:lpstr>
      <vt:lpstr>Facilitate Students' Meeting Learning Outcomes</vt:lpstr>
      <vt:lpstr>PowerPoint Presentation</vt:lpstr>
      <vt:lpstr>Assessment in Math</vt:lpstr>
      <vt:lpstr>Formative Assessment - Correcting</vt:lpstr>
      <vt:lpstr>Summative Assessment</vt:lpstr>
      <vt:lpstr>Summative Assessment</vt:lpstr>
      <vt:lpstr>Summative Assessment</vt:lpstr>
      <vt:lpstr>PowerPoint Presentation</vt:lpstr>
      <vt:lpstr>What do we do if we are not having an impact?</vt:lpstr>
      <vt:lpstr>Other Considerations</vt:lpstr>
      <vt:lpstr>What Works in READING Can Help in Math Too! </vt:lpstr>
      <vt:lpstr>Use RICH Language</vt:lpstr>
      <vt:lpstr>Make the Abstract CONCRETE</vt:lpstr>
      <vt:lpstr>The Power of “Drawing It Out”  Tap into Visual, Auditory &amp; Kinesthetic Styles</vt:lpstr>
      <vt:lpstr>Together or Apart?</vt:lpstr>
      <vt:lpstr>Review the Checklist</vt:lpstr>
      <vt:lpstr>School Math Continuum &amp; Alignment Plan (OneNote)</vt:lpstr>
      <vt:lpstr>Work Time! </vt:lpstr>
      <vt:lpstr>Break!  Share your Advertisements</vt:lpstr>
      <vt:lpstr>Activity - Outcome Based Math</vt:lpstr>
      <vt:lpstr>Break!  Share your Advertisements</vt:lpstr>
      <vt:lpstr>Work Time! </vt:lpstr>
      <vt:lpstr>Break! Share Your OBM Diagrams!</vt:lpstr>
      <vt:lpstr>Activity - Outcome Based Math</vt:lpstr>
      <vt:lpstr>Break! Share Your OBM Diagrams!</vt:lpstr>
      <vt:lpstr>Work Time! </vt:lpstr>
      <vt:lpstr>Break! Share Your Reflection</vt:lpstr>
      <vt:lpstr>Activity - Outcome Based Math</vt:lpstr>
      <vt:lpstr>Break! Share Your Reflection</vt:lpstr>
      <vt:lpstr>Work Time! </vt:lpstr>
      <vt:lpstr>Break! Share Your Roles</vt:lpstr>
      <vt:lpstr>Activity - Outcome Based Math</vt:lpstr>
      <vt:lpstr>Break! Share Your Roles</vt:lpstr>
      <vt:lpstr>Work Time! </vt:lpstr>
      <vt:lpstr>Thank you!</vt:lpstr>
      <vt:lpstr>Before You Go…</vt:lpstr>
    </vt:vector>
  </TitlesOfParts>
  <Company>Sun West School Division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Mathematics at Sun West</dc:title>
  <dc:creator>Melissa Lander</dc:creator>
  <cp:lastModifiedBy>Melissa Lander</cp:lastModifiedBy>
  <cp:revision>11</cp:revision>
  <dcterms:created xsi:type="dcterms:W3CDTF">2019-12-13T16:32:17Z</dcterms:created>
  <dcterms:modified xsi:type="dcterms:W3CDTF">2020-02-26T15:46:14Z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0x0101003D103522DE59C64F9B5A16E98E591BC8</vt:lpwstr>
  </property>
</Properties>
</file>