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5"/>
  </p:sldMasterIdLst>
  <p:notesMasterIdLst>
    <p:notesMasterId r:id="rId16"/>
  </p:notesMasterIdLst>
  <p:handoutMasterIdLst>
    <p:handoutMasterId r:id="rId17"/>
  </p:handoutMasterIdLst>
  <p:sldIdLst>
    <p:sldId id="256" r:id="rId6"/>
    <p:sldId id="257" r:id="rId7"/>
    <p:sldId id="258" r:id="rId8"/>
    <p:sldId id="259" r:id="rId9"/>
    <p:sldId id="260" r:id="rId10"/>
    <p:sldId id="264" r:id="rId11"/>
    <p:sldId id="261" r:id="rId12"/>
    <p:sldId id="262" r:id="rId13"/>
    <p:sldId id="263" r:id="rId14"/>
    <p:sldId id="265"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title slide" id="{5AC5F986-D963-F842-A93D-0B7AE23120D5}">
          <p14:sldIdLst>
            <p14:sldId id="256"/>
            <p14:sldId id="257"/>
            <p14:sldId id="258"/>
            <p14:sldId id="259"/>
            <p14:sldId id="260"/>
            <p14:sldId id="264"/>
            <p14:sldId id="261"/>
            <p14:sldId id="262"/>
            <p14:sldId id="263"/>
            <p14:sldId id="265"/>
          </p14:sldIdLst>
        </p14:section>
        <p14:section name="Untitled Section" id="{4C3BF88E-E050-CB4E-A539-82252375765C}">
          <p14:sldIdLst/>
        </p14:section>
        <p14:section name="working slides" id="{53A70B01-638C-6049-B148-30150095E25D}">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es Bennett" initials="MB" lastIdx="2" clrIdx="0">
    <p:extLst>
      <p:ext uri="{19B8F6BF-5375-455C-9EA6-DF929625EA0E}">
        <p15:presenceInfo xmlns:p15="http://schemas.microsoft.com/office/powerpoint/2012/main" userId="S-1-5-21-2986569373-1385560440-3228829025-16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B5AD"/>
    <a:srgbClr val="957C4C"/>
    <a:srgbClr val="534462"/>
    <a:srgbClr val="FFC62F"/>
    <a:srgbClr val="91A5A5"/>
    <a:srgbClr val="94ABAC"/>
    <a:srgbClr val="FFFFFF"/>
    <a:srgbClr val="D5D2B8"/>
    <a:srgbClr val="8E7B51"/>
    <a:srgbClr val="A677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C53D1B-5B65-4F75-8B1C-DDAD9BD6156F}">
  <a:tblStyle styleId="{47C53D1B-5B65-4F75-8B1C-DDAD9BD6156F}"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0"/>
    <p:restoredTop sz="94658"/>
  </p:normalViewPr>
  <p:slideViewPr>
    <p:cSldViewPr snapToGrid="0">
      <p:cViewPr varScale="1">
        <p:scale>
          <a:sx n="91" d="100"/>
          <a:sy n="91" d="100"/>
        </p:scale>
        <p:origin x="810" y="84"/>
      </p:cViewPr>
      <p:guideLst/>
    </p:cSldViewPr>
  </p:slideViewPr>
  <p:notesTextViewPr>
    <p:cViewPr>
      <p:scale>
        <a:sx n="1" d="1"/>
        <a:sy n="1" d="1"/>
      </p:scale>
      <p:origin x="0" y="0"/>
    </p:cViewPr>
  </p:notesText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1564DE2-73A5-B24E-A677-CA2D2747610C}"/>
              </a:ext>
            </a:extLst>
          </p:cNvPr>
          <p:cNvSpPr>
            <a:spLocks noGrp="1"/>
          </p:cNvSpPr>
          <p:nvPr>
            <p:ph type="dt" sz="quarter" idx="1"/>
          </p:nvPr>
        </p:nvSpPr>
        <p:spPr>
          <a:xfrm>
            <a:off x="3752091" y="169386"/>
            <a:ext cx="2971800" cy="458788"/>
          </a:xfrm>
          <a:prstGeom prst="rect">
            <a:avLst/>
          </a:prstGeom>
        </p:spPr>
        <p:txBody>
          <a:bodyPr vert="horz" lIns="91440" tIns="45720" rIns="91440" bIns="45720" rtlCol="0"/>
          <a:lstStyle>
            <a:lvl1pPr algn="r">
              <a:defRPr sz="1200"/>
            </a:lvl1pPr>
          </a:lstStyle>
          <a:p>
            <a:r>
              <a:rPr lang="en-CA" dirty="0"/>
              <a:t>Course Name | Unit # | Lesson #</a:t>
            </a:r>
          </a:p>
          <a:p>
            <a:endParaRPr lang="en-US" dirty="0"/>
          </a:p>
        </p:txBody>
      </p:sp>
      <p:sp>
        <p:nvSpPr>
          <p:cNvPr id="4" name="Footer Placeholder 3">
            <a:extLst>
              <a:ext uri="{FF2B5EF4-FFF2-40B4-BE49-F238E27FC236}">
                <a16:creationId xmlns:a16="http://schemas.microsoft.com/office/drawing/2014/main" id="{30E6CE1D-1AA8-DA47-8847-4804E9F880E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E75805C-2647-854C-933F-E2F566DD45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8342B4-B7C1-4E46-8667-C5970E5FAA92}" type="slidenum">
              <a:rPr lang="en-US" smtClean="0"/>
              <a:t>‹#›</a:t>
            </a:fld>
            <a:endParaRPr lang="en-US"/>
          </a:p>
        </p:txBody>
      </p:sp>
      <p:pic>
        <p:nvPicPr>
          <p:cNvPr id="6" name="Picture 5">
            <a:extLst>
              <a:ext uri="{FF2B5EF4-FFF2-40B4-BE49-F238E27FC236}">
                <a16:creationId xmlns:a16="http://schemas.microsoft.com/office/drawing/2014/main" id="{18496C6A-39CB-704D-914C-FAA51EF1E9B4}"/>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4077970" cy="797560"/>
          </a:xfrm>
          <a:prstGeom prst="rect">
            <a:avLst/>
          </a:prstGeom>
        </p:spPr>
      </p:pic>
    </p:spTree>
    <p:extLst>
      <p:ext uri="{BB962C8B-B14F-4D97-AF65-F5344CB8AC3E}">
        <p14:creationId xmlns:p14="http://schemas.microsoft.com/office/powerpoint/2010/main" val="1721468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5172872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54043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0"/>
            <a:ext cx="9144000" cy="3745800"/>
          </a:xfrm>
          <a:prstGeom prst="rect">
            <a:avLst/>
          </a:prstGeom>
          <a:solidFill>
            <a:srgbClr val="8E7B5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hasCustomPrompt="1"/>
          </p:nvPr>
        </p:nvSpPr>
        <p:spPr>
          <a:xfrm>
            <a:off x="685800" y="1915625"/>
            <a:ext cx="5412300" cy="1159799"/>
          </a:xfrm>
          <a:prstGeom prst="rect">
            <a:avLst/>
          </a:prstGeom>
        </p:spPr>
        <p:txBody>
          <a:bodyPr lIns="91425" tIns="91425" rIns="91425" bIns="91425" anchor="ctr" anchorCtr="0"/>
          <a:lstStyle>
            <a:lvl1pPr lvl="0">
              <a:spcBef>
                <a:spcPts val="0"/>
              </a:spcBef>
              <a:buClr>
                <a:srgbClr val="FFFFFF"/>
              </a:buClr>
              <a:buSzPct val="100000"/>
              <a:defRPr sz="4800">
                <a:solidFill>
                  <a:srgbClr val="FFFFFF"/>
                </a:solidFill>
                <a:latin typeface="Open Sans" charset="0"/>
                <a:ea typeface="Open Sans" charset="0"/>
                <a:cs typeface="Open Sans" charset="0"/>
              </a:defRPr>
            </a:lvl1pPr>
            <a:lvl2pPr lvl="1">
              <a:spcBef>
                <a:spcPts val="0"/>
              </a:spcBef>
              <a:buClr>
                <a:srgbClr val="FFFFFF"/>
              </a:buClr>
              <a:buSzPct val="100000"/>
              <a:defRPr sz="4800">
                <a:solidFill>
                  <a:srgbClr val="FFFFFF"/>
                </a:solidFill>
              </a:defRPr>
            </a:lvl2pPr>
            <a:lvl3pPr lvl="2">
              <a:spcBef>
                <a:spcPts val="0"/>
              </a:spcBef>
              <a:buClr>
                <a:srgbClr val="FFFFFF"/>
              </a:buClr>
              <a:buSzPct val="100000"/>
              <a:defRPr sz="4800">
                <a:solidFill>
                  <a:srgbClr val="FFFFFF"/>
                </a:solidFill>
              </a:defRPr>
            </a:lvl3pPr>
            <a:lvl4pPr lvl="3">
              <a:spcBef>
                <a:spcPts val="0"/>
              </a:spcBef>
              <a:buClr>
                <a:srgbClr val="FFFFFF"/>
              </a:buClr>
              <a:buSzPct val="100000"/>
              <a:defRPr sz="4800">
                <a:solidFill>
                  <a:srgbClr val="FFFFFF"/>
                </a:solidFill>
              </a:defRPr>
            </a:lvl4pPr>
            <a:lvl5pPr lvl="4">
              <a:spcBef>
                <a:spcPts val="0"/>
              </a:spcBef>
              <a:buClr>
                <a:srgbClr val="FFFFFF"/>
              </a:buClr>
              <a:buSzPct val="100000"/>
              <a:defRPr sz="4800">
                <a:solidFill>
                  <a:srgbClr val="FFFFFF"/>
                </a:solidFill>
              </a:defRPr>
            </a:lvl5pPr>
            <a:lvl6pPr lvl="5">
              <a:spcBef>
                <a:spcPts val="0"/>
              </a:spcBef>
              <a:buClr>
                <a:srgbClr val="FFFFFF"/>
              </a:buClr>
              <a:buSzPct val="100000"/>
              <a:defRPr sz="4800">
                <a:solidFill>
                  <a:srgbClr val="FFFFFF"/>
                </a:solidFill>
              </a:defRPr>
            </a:lvl6pPr>
            <a:lvl7pPr lvl="6">
              <a:spcBef>
                <a:spcPts val="0"/>
              </a:spcBef>
              <a:buClr>
                <a:srgbClr val="FFFFFF"/>
              </a:buClr>
              <a:buSzPct val="100000"/>
              <a:defRPr sz="4800">
                <a:solidFill>
                  <a:srgbClr val="FFFFFF"/>
                </a:solidFill>
              </a:defRPr>
            </a:lvl7pPr>
            <a:lvl8pPr lvl="7">
              <a:spcBef>
                <a:spcPts val="0"/>
              </a:spcBef>
              <a:buClr>
                <a:srgbClr val="FFFFFF"/>
              </a:buClr>
              <a:buSzPct val="100000"/>
              <a:defRPr sz="4800">
                <a:solidFill>
                  <a:srgbClr val="FFFFFF"/>
                </a:solidFill>
              </a:defRPr>
            </a:lvl8pPr>
            <a:lvl9pPr lvl="8">
              <a:spcBef>
                <a:spcPts val="0"/>
              </a:spcBef>
              <a:buClr>
                <a:srgbClr val="FFFFFF"/>
              </a:buClr>
              <a:buSzPct val="100000"/>
              <a:defRPr sz="4800">
                <a:solidFill>
                  <a:srgbClr val="FFFFFF"/>
                </a:solidFill>
              </a:defRPr>
            </a:lvl9pPr>
          </a:lstStyle>
          <a:p>
            <a:r>
              <a:rPr lang="en-CA" dirty="0"/>
              <a:t>Click to add title</a:t>
            </a:r>
            <a:endParaRPr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6108" y="4015946"/>
            <a:ext cx="1511581" cy="87043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Blank color">
    <p:spTree>
      <p:nvGrpSpPr>
        <p:cNvPr id="1" name="Shape 60"/>
        <p:cNvGrpSpPr/>
        <p:nvPr/>
      </p:nvGrpSpPr>
      <p:grpSpPr>
        <a:xfrm>
          <a:off x="0" y="0"/>
          <a:ext cx="0" cy="0"/>
          <a:chOff x="0" y="0"/>
          <a:chExt cx="0" cy="0"/>
        </a:xfrm>
      </p:grpSpPr>
      <p:sp>
        <p:nvSpPr>
          <p:cNvPr id="61" name="Shape 61"/>
          <p:cNvSpPr/>
          <p:nvPr/>
        </p:nvSpPr>
        <p:spPr>
          <a:xfrm>
            <a:off x="0" y="0"/>
            <a:ext cx="9144000" cy="2593499"/>
          </a:xfrm>
          <a:prstGeom prst="rect">
            <a:avLst/>
          </a:prstGeom>
          <a:solidFill>
            <a:srgbClr val="B2A97E"/>
          </a:solidFill>
          <a:ln>
            <a:noFill/>
          </a:ln>
        </p:spPr>
        <p:txBody>
          <a:bodyPr lIns="91425" tIns="91425" rIns="91425" bIns="91425" anchor="ctr" anchorCtr="0">
            <a:noAutofit/>
          </a:bodyPr>
          <a:lstStyle/>
          <a:p>
            <a:pPr lvl="0">
              <a:spcBef>
                <a:spcPts val="0"/>
              </a:spcBef>
              <a:buNone/>
            </a:pPr>
            <a:endParaRPr/>
          </a:p>
        </p:txBody>
      </p:sp>
      <p:pic>
        <p:nvPicPr>
          <p:cNvPr id="3" name="Picture 2"/>
          <p:cNvPicPr>
            <a:picLocks noChangeAspect="1"/>
          </p:cNvPicPr>
          <p:nvPr userDrawn="1"/>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7945365" y="4480991"/>
            <a:ext cx="956180" cy="550610"/>
          </a:xfrm>
          <a:prstGeom prst="rect">
            <a:avLst/>
          </a:prstGeom>
        </p:spPr>
      </p:pic>
    </p:spTree>
    <p:extLst>
      <p:ext uri="{BB962C8B-B14F-4D97-AF65-F5344CB8AC3E}">
        <p14:creationId xmlns:p14="http://schemas.microsoft.com/office/powerpoint/2010/main" val="170965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ubtitle">
    <p:spTree>
      <p:nvGrpSpPr>
        <p:cNvPr id="1" name="Shape 12"/>
        <p:cNvGrpSpPr/>
        <p:nvPr/>
      </p:nvGrpSpPr>
      <p:grpSpPr>
        <a:xfrm>
          <a:off x="0" y="0"/>
          <a:ext cx="0" cy="0"/>
          <a:chOff x="0" y="0"/>
          <a:chExt cx="0" cy="0"/>
        </a:xfrm>
      </p:grpSpPr>
      <p:sp>
        <p:nvSpPr>
          <p:cNvPr id="13" name="Shape 13"/>
          <p:cNvSpPr/>
          <p:nvPr/>
        </p:nvSpPr>
        <p:spPr>
          <a:xfrm>
            <a:off x="0" y="0"/>
            <a:ext cx="9144000" cy="3745800"/>
          </a:xfrm>
          <a:prstGeom prst="rect">
            <a:avLst/>
          </a:prstGeom>
          <a:solidFill>
            <a:srgbClr val="D5D2B8"/>
          </a:solidFill>
          <a:ln>
            <a:noFill/>
          </a:ln>
        </p:spPr>
        <p:txBody>
          <a:bodyPr lIns="91425" tIns="91425" rIns="91425" bIns="91425" anchor="ctr" anchorCtr="0">
            <a:noAutofit/>
          </a:bodyPr>
          <a:lstStyle/>
          <a:p>
            <a:pPr lvl="0">
              <a:spcBef>
                <a:spcPts val="0"/>
              </a:spcBef>
              <a:buNone/>
            </a:pPr>
            <a:endParaRPr/>
          </a:p>
        </p:txBody>
      </p:sp>
      <p:sp>
        <p:nvSpPr>
          <p:cNvPr id="15" name="Shape 15"/>
          <p:cNvSpPr txBox="1">
            <a:spLocks noGrp="1"/>
          </p:cNvSpPr>
          <p:nvPr>
            <p:ph type="ctrTitle" hasCustomPrompt="1"/>
          </p:nvPr>
        </p:nvSpPr>
        <p:spPr>
          <a:xfrm>
            <a:off x="826350" y="1519225"/>
            <a:ext cx="4638300" cy="1159799"/>
          </a:xfrm>
          <a:prstGeom prst="rect">
            <a:avLst/>
          </a:prstGeom>
        </p:spPr>
        <p:txBody>
          <a:bodyPr lIns="91425" tIns="91425" rIns="91425" bIns="91425" anchor="t" anchorCtr="0"/>
          <a:lstStyle>
            <a:lvl1pPr lvl="0" rtl="0">
              <a:spcBef>
                <a:spcPts val="0"/>
              </a:spcBef>
              <a:buClr>
                <a:srgbClr val="FFFFFF"/>
              </a:buClr>
              <a:buSzPct val="100000"/>
              <a:defRPr sz="3600">
                <a:solidFill>
                  <a:srgbClr val="FFFFFF"/>
                </a:solidFill>
                <a:latin typeface="Open Sans" charset="0"/>
                <a:ea typeface="Open Sans" charset="0"/>
                <a:cs typeface="Open Sans" charset="0"/>
              </a:defRPr>
            </a:lvl1pPr>
            <a:lvl2pPr lvl="1" rtl="0">
              <a:spcBef>
                <a:spcPts val="0"/>
              </a:spcBef>
              <a:buClr>
                <a:srgbClr val="FFFFFF"/>
              </a:buClr>
              <a:buSzPct val="100000"/>
              <a:defRPr sz="3600">
                <a:solidFill>
                  <a:srgbClr val="FFFFFF"/>
                </a:solidFill>
              </a:defRPr>
            </a:lvl2pPr>
            <a:lvl3pPr lvl="2" rtl="0">
              <a:spcBef>
                <a:spcPts val="0"/>
              </a:spcBef>
              <a:buClr>
                <a:srgbClr val="FFFFFF"/>
              </a:buClr>
              <a:buSzPct val="100000"/>
              <a:defRPr sz="3600">
                <a:solidFill>
                  <a:srgbClr val="FFFFFF"/>
                </a:solidFill>
              </a:defRPr>
            </a:lvl3pPr>
            <a:lvl4pPr lvl="3" rtl="0">
              <a:spcBef>
                <a:spcPts val="0"/>
              </a:spcBef>
              <a:buClr>
                <a:srgbClr val="FFFFFF"/>
              </a:buClr>
              <a:buSzPct val="100000"/>
              <a:defRPr sz="3600">
                <a:solidFill>
                  <a:srgbClr val="FFFFFF"/>
                </a:solidFill>
              </a:defRPr>
            </a:lvl4pPr>
            <a:lvl5pPr lvl="4" rtl="0">
              <a:spcBef>
                <a:spcPts val="0"/>
              </a:spcBef>
              <a:buClr>
                <a:srgbClr val="FFFFFF"/>
              </a:buClr>
              <a:buSzPct val="100000"/>
              <a:defRPr sz="3600">
                <a:solidFill>
                  <a:srgbClr val="FFFFFF"/>
                </a:solidFill>
              </a:defRPr>
            </a:lvl5pPr>
            <a:lvl6pPr lvl="5" rtl="0">
              <a:spcBef>
                <a:spcPts val="0"/>
              </a:spcBef>
              <a:buClr>
                <a:srgbClr val="FFFFFF"/>
              </a:buClr>
              <a:buSzPct val="100000"/>
              <a:defRPr sz="3600">
                <a:solidFill>
                  <a:srgbClr val="FFFFFF"/>
                </a:solidFill>
              </a:defRPr>
            </a:lvl6pPr>
            <a:lvl7pPr lvl="6" rtl="0">
              <a:spcBef>
                <a:spcPts val="0"/>
              </a:spcBef>
              <a:buClr>
                <a:srgbClr val="FFFFFF"/>
              </a:buClr>
              <a:buSzPct val="100000"/>
              <a:defRPr sz="3600">
                <a:solidFill>
                  <a:srgbClr val="FFFFFF"/>
                </a:solidFill>
              </a:defRPr>
            </a:lvl7pPr>
            <a:lvl8pPr lvl="7" rtl="0">
              <a:spcBef>
                <a:spcPts val="0"/>
              </a:spcBef>
              <a:buClr>
                <a:srgbClr val="FFFFFF"/>
              </a:buClr>
              <a:buSzPct val="100000"/>
              <a:defRPr sz="3600">
                <a:solidFill>
                  <a:srgbClr val="FFFFFF"/>
                </a:solidFill>
              </a:defRPr>
            </a:lvl8pPr>
            <a:lvl9pPr lvl="8" rtl="0">
              <a:spcBef>
                <a:spcPts val="0"/>
              </a:spcBef>
              <a:buClr>
                <a:srgbClr val="FFFFFF"/>
              </a:buClr>
              <a:buSzPct val="100000"/>
              <a:defRPr sz="3600">
                <a:solidFill>
                  <a:srgbClr val="FFFFFF"/>
                </a:solidFill>
              </a:defRPr>
            </a:lvl9pPr>
          </a:lstStyle>
          <a:p>
            <a:r>
              <a:rPr lang="en-CA" dirty="0"/>
              <a:t>Click to add title</a:t>
            </a:r>
            <a:endParaRPr dirty="0"/>
          </a:p>
        </p:txBody>
      </p:sp>
      <p:pic>
        <p:nvPicPr>
          <p:cNvPr id="8" name="Picture 7"/>
          <p:cNvPicPr>
            <a:picLocks noChangeAspect="1"/>
          </p:cNvPicPr>
          <p:nvPr userDrawn="1"/>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7945365" y="4480991"/>
            <a:ext cx="956180" cy="55061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ubtitle">
    <p:spTree>
      <p:nvGrpSpPr>
        <p:cNvPr id="1" name="Shape 12"/>
        <p:cNvGrpSpPr/>
        <p:nvPr/>
      </p:nvGrpSpPr>
      <p:grpSpPr>
        <a:xfrm>
          <a:off x="0" y="0"/>
          <a:ext cx="0" cy="0"/>
          <a:chOff x="0" y="0"/>
          <a:chExt cx="0" cy="0"/>
        </a:xfrm>
      </p:grpSpPr>
      <p:sp>
        <p:nvSpPr>
          <p:cNvPr id="13" name="Shape 13"/>
          <p:cNvSpPr/>
          <p:nvPr/>
        </p:nvSpPr>
        <p:spPr>
          <a:xfrm>
            <a:off x="0" y="0"/>
            <a:ext cx="9144000" cy="3745800"/>
          </a:xfrm>
          <a:prstGeom prst="rect">
            <a:avLst/>
          </a:prstGeom>
          <a:solidFill>
            <a:srgbClr val="94ABAC"/>
          </a:solidFill>
          <a:ln>
            <a:noFill/>
          </a:ln>
        </p:spPr>
        <p:txBody>
          <a:bodyPr lIns="91425" tIns="91425" rIns="91425" bIns="91425" anchor="ctr" anchorCtr="0">
            <a:noAutofit/>
          </a:bodyPr>
          <a:lstStyle/>
          <a:p>
            <a:pPr lvl="0">
              <a:spcBef>
                <a:spcPts val="0"/>
              </a:spcBef>
              <a:buNone/>
            </a:pPr>
            <a:endParaRPr>
              <a:latin typeface="Roboto Condensed" charset="0"/>
              <a:ea typeface="Roboto Condensed" charset="0"/>
              <a:cs typeface="Roboto Condensed" charset="0"/>
            </a:endParaRPr>
          </a:p>
        </p:txBody>
      </p:sp>
      <p:sp>
        <p:nvSpPr>
          <p:cNvPr id="15" name="Shape 15"/>
          <p:cNvSpPr txBox="1">
            <a:spLocks noGrp="1"/>
          </p:cNvSpPr>
          <p:nvPr>
            <p:ph type="ctrTitle" hasCustomPrompt="1"/>
          </p:nvPr>
        </p:nvSpPr>
        <p:spPr>
          <a:xfrm>
            <a:off x="826350" y="1519225"/>
            <a:ext cx="4638300" cy="1159799"/>
          </a:xfrm>
          <a:prstGeom prst="rect">
            <a:avLst/>
          </a:prstGeom>
        </p:spPr>
        <p:txBody>
          <a:bodyPr lIns="91425" tIns="91425" rIns="91425" bIns="91425" anchor="t" anchorCtr="0"/>
          <a:lstStyle>
            <a:lvl1pPr lvl="0" rtl="0">
              <a:spcBef>
                <a:spcPts val="0"/>
              </a:spcBef>
              <a:buClr>
                <a:srgbClr val="FFFFFF"/>
              </a:buClr>
              <a:buSzPct val="100000"/>
              <a:defRPr sz="3600">
                <a:solidFill>
                  <a:srgbClr val="FFFFFF"/>
                </a:solidFill>
                <a:latin typeface="Open Sans" charset="0"/>
                <a:ea typeface="Open Sans" charset="0"/>
                <a:cs typeface="Open Sans" charset="0"/>
              </a:defRPr>
            </a:lvl1pPr>
            <a:lvl2pPr lvl="1" rtl="0">
              <a:spcBef>
                <a:spcPts val="0"/>
              </a:spcBef>
              <a:buClr>
                <a:srgbClr val="FFFFFF"/>
              </a:buClr>
              <a:buSzPct val="100000"/>
              <a:defRPr sz="3600">
                <a:solidFill>
                  <a:srgbClr val="FFFFFF"/>
                </a:solidFill>
              </a:defRPr>
            </a:lvl2pPr>
            <a:lvl3pPr lvl="2" rtl="0">
              <a:spcBef>
                <a:spcPts val="0"/>
              </a:spcBef>
              <a:buClr>
                <a:srgbClr val="FFFFFF"/>
              </a:buClr>
              <a:buSzPct val="100000"/>
              <a:defRPr sz="3600">
                <a:solidFill>
                  <a:srgbClr val="FFFFFF"/>
                </a:solidFill>
              </a:defRPr>
            </a:lvl3pPr>
            <a:lvl4pPr lvl="3" rtl="0">
              <a:spcBef>
                <a:spcPts val="0"/>
              </a:spcBef>
              <a:buClr>
                <a:srgbClr val="FFFFFF"/>
              </a:buClr>
              <a:buSzPct val="100000"/>
              <a:defRPr sz="3600">
                <a:solidFill>
                  <a:srgbClr val="FFFFFF"/>
                </a:solidFill>
              </a:defRPr>
            </a:lvl4pPr>
            <a:lvl5pPr lvl="4" rtl="0">
              <a:spcBef>
                <a:spcPts val="0"/>
              </a:spcBef>
              <a:buClr>
                <a:srgbClr val="FFFFFF"/>
              </a:buClr>
              <a:buSzPct val="100000"/>
              <a:defRPr sz="3600">
                <a:solidFill>
                  <a:srgbClr val="FFFFFF"/>
                </a:solidFill>
              </a:defRPr>
            </a:lvl5pPr>
            <a:lvl6pPr lvl="5" rtl="0">
              <a:spcBef>
                <a:spcPts val="0"/>
              </a:spcBef>
              <a:buClr>
                <a:srgbClr val="FFFFFF"/>
              </a:buClr>
              <a:buSzPct val="100000"/>
              <a:defRPr sz="3600">
                <a:solidFill>
                  <a:srgbClr val="FFFFFF"/>
                </a:solidFill>
              </a:defRPr>
            </a:lvl6pPr>
            <a:lvl7pPr lvl="6" rtl="0">
              <a:spcBef>
                <a:spcPts val="0"/>
              </a:spcBef>
              <a:buClr>
                <a:srgbClr val="FFFFFF"/>
              </a:buClr>
              <a:buSzPct val="100000"/>
              <a:defRPr sz="3600">
                <a:solidFill>
                  <a:srgbClr val="FFFFFF"/>
                </a:solidFill>
              </a:defRPr>
            </a:lvl7pPr>
            <a:lvl8pPr lvl="7" rtl="0">
              <a:spcBef>
                <a:spcPts val="0"/>
              </a:spcBef>
              <a:buClr>
                <a:srgbClr val="FFFFFF"/>
              </a:buClr>
              <a:buSzPct val="100000"/>
              <a:defRPr sz="3600">
                <a:solidFill>
                  <a:srgbClr val="FFFFFF"/>
                </a:solidFill>
              </a:defRPr>
            </a:lvl8pPr>
            <a:lvl9pPr lvl="8" rtl="0">
              <a:spcBef>
                <a:spcPts val="0"/>
              </a:spcBef>
              <a:buClr>
                <a:srgbClr val="FFFFFF"/>
              </a:buClr>
              <a:buSzPct val="100000"/>
              <a:defRPr sz="3600">
                <a:solidFill>
                  <a:srgbClr val="FFFFFF"/>
                </a:solidFill>
              </a:defRPr>
            </a:lvl9pPr>
          </a:lstStyle>
          <a:p>
            <a:r>
              <a:rPr lang="en-CA" dirty="0"/>
              <a:t>Click to add title</a:t>
            </a:r>
            <a:endParaRPr dirty="0"/>
          </a:p>
        </p:txBody>
      </p:sp>
      <p:pic>
        <p:nvPicPr>
          <p:cNvPr id="8" name="Picture 7"/>
          <p:cNvPicPr>
            <a:picLocks noChangeAspect="1"/>
          </p:cNvPicPr>
          <p:nvPr userDrawn="1"/>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7945365" y="4480991"/>
            <a:ext cx="956180" cy="550610"/>
          </a:xfrm>
          <a:prstGeom prst="rect">
            <a:avLst/>
          </a:prstGeom>
        </p:spPr>
      </p:pic>
    </p:spTree>
    <p:extLst>
      <p:ext uri="{BB962C8B-B14F-4D97-AF65-F5344CB8AC3E}">
        <p14:creationId xmlns:p14="http://schemas.microsoft.com/office/powerpoint/2010/main" val="260670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ubtitle">
    <p:spTree>
      <p:nvGrpSpPr>
        <p:cNvPr id="1" name="Shape 12"/>
        <p:cNvGrpSpPr/>
        <p:nvPr/>
      </p:nvGrpSpPr>
      <p:grpSpPr>
        <a:xfrm>
          <a:off x="0" y="0"/>
          <a:ext cx="0" cy="0"/>
          <a:chOff x="0" y="0"/>
          <a:chExt cx="0" cy="0"/>
        </a:xfrm>
      </p:grpSpPr>
      <p:sp>
        <p:nvSpPr>
          <p:cNvPr id="13" name="Shape 13"/>
          <p:cNvSpPr/>
          <p:nvPr/>
        </p:nvSpPr>
        <p:spPr>
          <a:xfrm>
            <a:off x="0" y="0"/>
            <a:ext cx="9144000" cy="3745800"/>
          </a:xfrm>
          <a:prstGeom prst="rect">
            <a:avLst/>
          </a:prstGeom>
          <a:solidFill>
            <a:srgbClr val="8E7B51"/>
          </a:solidFill>
          <a:ln>
            <a:noFill/>
          </a:ln>
        </p:spPr>
        <p:txBody>
          <a:bodyPr lIns="91425" tIns="91425" rIns="91425" bIns="91425" anchor="ctr" anchorCtr="0">
            <a:noAutofit/>
          </a:bodyPr>
          <a:lstStyle/>
          <a:p>
            <a:pPr lvl="0">
              <a:spcBef>
                <a:spcPts val="0"/>
              </a:spcBef>
              <a:buNone/>
            </a:pP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Shape 15"/>
          <p:cNvSpPr txBox="1">
            <a:spLocks noGrp="1"/>
          </p:cNvSpPr>
          <p:nvPr>
            <p:ph type="ctrTitle"/>
          </p:nvPr>
        </p:nvSpPr>
        <p:spPr>
          <a:xfrm>
            <a:off x="826350" y="1519225"/>
            <a:ext cx="4638300" cy="1159799"/>
          </a:xfrm>
          <a:prstGeom prst="rect">
            <a:avLst/>
          </a:prstGeom>
        </p:spPr>
        <p:txBody>
          <a:bodyPr lIns="91425" tIns="91425" rIns="91425" bIns="91425" anchor="t" anchorCtr="0"/>
          <a:lstStyle>
            <a:lvl1pPr lvl="0" rtl="0">
              <a:spcBef>
                <a:spcPts val="0"/>
              </a:spcBef>
              <a:buClr>
                <a:srgbClr val="FFFFFF"/>
              </a:buClr>
              <a:buSzPct val="100000"/>
              <a:defRPr sz="360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buClr>
                <a:srgbClr val="FFFFFF"/>
              </a:buClr>
              <a:buSzPct val="100000"/>
              <a:defRPr sz="3600">
                <a:solidFill>
                  <a:srgbClr val="FFFFFF"/>
                </a:solidFill>
              </a:defRPr>
            </a:lvl2pPr>
            <a:lvl3pPr lvl="2" rtl="0">
              <a:spcBef>
                <a:spcPts val="0"/>
              </a:spcBef>
              <a:buClr>
                <a:srgbClr val="FFFFFF"/>
              </a:buClr>
              <a:buSzPct val="100000"/>
              <a:defRPr sz="3600">
                <a:solidFill>
                  <a:srgbClr val="FFFFFF"/>
                </a:solidFill>
              </a:defRPr>
            </a:lvl3pPr>
            <a:lvl4pPr lvl="3" rtl="0">
              <a:spcBef>
                <a:spcPts val="0"/>
              </a:spcBef>
              <a:buClr>
                <a:srgbClr val="FFFFFF"/>
              </a:buClr>
              <a:buSzPct val="100000"/>
              <a:defRPr sz="3600">
                <a:solidFill>
                  <a:srgbClr val="FFFFFF"/>
                </a:solidFill>
              </a:defRPr>
            </a:lvl4pPr>
            <a:lvl5pPr lvl="4" rtl="0">
              <a:spcBef>
                <a:spcPts val="0"/>
              </a:spcBef>
              <a:buClr>
                <a:srgbClr val="FFFFFF"/>
              </a:buClr>
              <a:buSzPct val="100000"/>
              <a:defRPr sz="3600">
                <a:solidFill>
                  <a:srgbClr val="FFFFFF"/>
                </a:solidFill>
              </a:defRPr>
            </a:lvl5pPr>
            <a:lvl6pPr lvl="5" rtl="0">
              <a:spcBef>
                <a:spcPts val="0"/>
              </a:spcBef>
              <a:buClr>
                <a:srgbClr val="FFFFFF"/>
              </a:buClr>
              <a:buSzPct val="100000"/>
              <a:defRPr sz="3600">
                <a:solidFill>
                  <a:srgbClr val="FFFFFF"/>
                </a:solidFill>
              </a:defRPr>
            </a:lvl6pPr>
            <a:lvl7pPr lvl="6" rtl="0">
              <a:spcBef>
                <a:spcPts val="0"/>
              </a:spcBef>
              <a:buClr>
                <a:srgbClr val="FFFFFF"/>
              </a:buClr>
              <a:buSzPct val="100000"/>
              <a:defRPr sz="3600">
                <a:solidFill>
                  <a:srgbClr val="FFFFFF"/>
                </a:solidFill>
              </a:defRPr>
            </a:lvl7pPr>
            <a:lvl8pPr lvl="7" rtl="0">
              <a:spcBef>
                <a:spcPts val="0"/>
              </a:spcBef>
              <a:buClr>
                <a:srgbClr val="FFFFFF"/>
              </a:buClr>
              <a:buSzPct val="100000"/>
              <a:defRPr sz="3600">
                <a:solidFill>
                  <a:srgbClr val="FFFFFF"/>
                </a:solidFill>
              </a:defRPr>
            </a:lvl8pPr>
            <a:lvl9pPr lvl="8" rtl="0">
              <a:spcBef>
                <a:spcPts val="0"/>
              </a:spcBef>
              <a:buClr>
                <a:srgbClr val="FFFFFF"/>
              </a:buClr>
              <a:buSzPct val="100000"/>
              <a:defRPr sz="3600">
                <a:solidFill>
                  <a:srgbClr val="FFFFFF"/>
                </a:solidFill>
              </a:defRPr>
            </a:lvl9pPr>
          </a:lstStyle>
          <a:p>
            <a:endParaRPr dirty="0"/>
          </a:p>
        </p:txBody>
      </p:sp>
      <p:pic>
        <p:nvPicPr>
          <p:cNvPr id="8" name="Picture 7"/>
          <p:cNvPicPr>
            <a:picLocks noChangeAspect="1"/>
          </p:cNvPicPr>
          <p:nvPr userDrawn="1"/>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7945365" y="4480991"/>
            <a:ext cx="956180" cy="550610"/>
          </a:xfrm>
          <a:prstGeom prst="rect">
            <a:avLst/>
          </a:prstGeom>
        </p:spPr>
      </p:pic>
    </p:spTree>
    <p:extLst>
      <p:ext uri="{BB962C8B-B14F-4D97-AF65-F5344CB8AC3E}">
        <p14:creationId xmlns:p14="http://schemas.microsoft.com/office/powerpoint/2010/main" val="1614819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Quote">
    <p:spTree>
      <p:nvGrpSpPr>
        <p:cNvPr id="1" name="Shape 17"/>
        <p:cNvGrpSpPr/>
        <p:nvPr/>
      </p:nvGrpSpPr>
      <p:grpSpPr>
        <a:xfrm>
          <a:off x="0" y="0"/>
          <a:ext cx="0" cy="0"/>
          <a:chOff x="0" y="0"/>
          <a:chExt cx="0" cy="0"/>
        </a:xfrm>
      </p:grpSpPr>
      <p:sp>
        <p:nvSpPr>
          <p:cNvPr id="18" name="Shape 18"/>
          <p:cNvSpPr/>
          <p:nvPr/>
        </p:nvSpPr>
        <p:spPr>
          <a:xfrm>
            <a:off x="0" y="-9750"/>
            <a:ext cx="7726799" cy="5162999"/>
          </a:xfrm>
          <a:prstGeom prst="rect">
            <a:avLst/>
          </a:prstGeom>
          <a:solidFill>
            <a:srgbClr val="94ABAC"/>
          </a:solidFill>
          <a:ln>
            <a:noFill/>
          </a:ln>
        </p:spPr>
        <p:txBody>
          <a:bodyPr lIns="91425" tIns="91425" rIns="91425" bIns="91425" anchor="ctr" anchorCtr="0">
            <a:noAutofit/>
          </a:bodyPr>
          <a:lstStyle/>
          <a:p>
            <a:pPr lvl="0">
              <a:spcBef>
                <a:spcPts val="0"/>
              </a:spcBef>
              <a:buNone/>
            </a:pPr>
            <a:endParaRPr/>
          </a:p>
        </p:txBody>
      </p:sp>
      <p:sp>
        <p:nvSpPr>
          <p:cNvPr id="19" name="Shape 19"/>
          <p:cNvSpPr txBox="1">
            <a:spLocks noGrp="1"/>
          </p:cNvSpPr>
          <p:nvPr>
            <p:ph type="body" idx="1" hasCustomPrompt="1"/>
          </p:nvPr>
        </p:nvSpPr>
        <p:spPr>
          <a:xfrm>
            <a:off x="1261050" y="1058150"/>
            <a:ext cx="5404499" cy="2744399"/>
          </a:xfrm>
          <a:prstGeom prst="rect">
            <a:avLst/>
          </a:prstGeom>
        </p:spPr>
        <p:txBody>
          <a:bodyPr lIns="91425" tIns="91425" rIns="91425" bIns="91425" anchor="t" anchorCtr="0"/>
          <a:lstStyle>
            <a:lvl1pPr lvl="0" rtl="0">
              <a:spcBef>
                <a:spcPts val="0"/>
              </a:spcBef>
              <a:buClr>
                <a:srgbClr val="FFFFFF"/>
              </a:buClr>
              <a:buSzPct val="100000"/>
              <a:buNone/>
              <a:defRPr sz="3000" i="1">
                <a:solidFill>
                  <a:schemeClr val="tx1"/>
                </a:solidFill>
                <a:latin typeface="Roboto Condensed" charset="0"/>
                <a:ea typeface="Roboto Condensed" charset="0"/>
                <a:cs typeface="Roboto Condensed" charset="0"/>
              </a:defRPr>
            </a:lvl1pPr>
            <a:lvl2pPr lvl="1" rtl="0">
              <a:spcBef>
                <a:spcPts val="0"/>
              </a:spcBef>
              <a:buClr>
                <a:srgbClr val="FFFFFF"/>
              </a:buClr>
              <a:buSzPct val="100000"/>
              <a:defRPr sz="3000" i="1">
                <a:solidFill>
                  <a:srgbClr val="FFFFFF"/>
                </a:solidFill>
              </a:defRPr>
            </a:lvl2pPr>
            <a:lvl3pPr lvl="2" rtl="0">
              <a:spcBef>
                <a:spcPts val="0"/>
              </a:spcBef>
              <a:buClr>
                <a:srgbClr val="FFFFFF"/>
              </a:buClr>
              <a:buSzPct val="100000"/>
              <a:defRPr sz="3000" i="1">
                <a:solidFill>
                  <a:srgbClr val="FFFFFF"/>
                </a:solidFill>
              </a:defRPr>
            </a:lvl3pPr>
            <a:lvl4pPr lvl="3" rtl="0">
              <a:spcBef>
                <a:spcPts val="0"/>
              </a:spcBef>
              <a:buClr>
                <a:srgbClr val="FFFFFF"/>
              </a:buClr>
              <a:buSzPct val="100000"/>
              <a:defRPr sz="3000" i="1">
                <a:solidFill>
                  <a:srgbClr val="FFFFFF"/>
                </a:solidFill>
              </a:defRPr>
            </a:lvl4pPr>
            <a:lvl5pPr lvl="4" rtl="0">
              <a:spcBef>
                <a:spcPts val="0"/>
              </a:spcBef>
              <a:buClr>
                <a:srgbClr val="FFFFFF"/>
              </a:buClr>
              <a:buSzPct val="100000"/>
              <a:defRPr sz="3000" i="1">
                <a:solidFill>
                  <a:srgbClr val="FFFFFF"/>
                </a:solidFill>
              </a:defRPr>
            </a:lvl5pPr>
            <a:lvl6pPr lvl="5" rtl="0">
              <a:spcBef>
                <a:spcPts val="0"/>
              </a:spcBef>
              <a:buClr>
                <a:srgbClr val="FFFFFF"/>
              </a:buClr>
              <a:buSzPct val="100000"/>
              <a:defRPr sz="3000" i="1">
                <a:solidFill>
                  <a:srgbClr val="FFFFFF"/>
                </a:solidFill>
              </a:defRPr>
            </a:lvl6pPr>
            <a:lvl7pPr lvl="6" rtl="0">
              <a:spcBef>
                <a:spcPts val="0"/>
              </a:spcBef>
              <a:buClr>
                <a:srgbClr val="FFFFFF"/>
              </a:buClr>
              <a:buSzPct val="100000"/>
              <a:defRPr sz="3000" i="1">
                <a:solidFill>
                  <a:srgbClr val="FFFFFF"/>
                </a:solidFill>
              </a:defRPr>
            </a:lvl7pPr>
            <a:lvl8pPr lvl="7" rtl="0">
              <a:spcBef>
                <a:spcPts val="0"/>
              </a:spcBef>
              <a:buClr>
                <a:srgbClr val="FFFFFF"/>
              </a:buClr>
              <a:buSzPct val="100000"/>
              <a:defRPr sz="3000" i="1">
                <a:solidFill>
                  <a:srgbClr val="FFFFFF"/>
                </a:solidFill>
              </a:defRPr>
            </a:lvl8pPr>
            <a:lvl9pPr lvl="8">
              <a:spcBef>
                <a:spcPts val="0"/>
              </a:spcBef>
              <a:buClr>
                <a:srgbClr val="FFFFFF"/>
              </a:buClr>
              <a:buSzPct val="100000"/>
              <a:defRPr sz="3000" i="1">
                <a:solidFill>
                  <a:srgbClr val="FFFFFF"/>
                </a:solidFill>
              </a:defRPr>
            </a:lvl9pPr>
          </a:lstStyle>
          <a:p>
            <a:r>
              <a:rPr lang="en-US" dirty="0"/>
              <a:t>Here is my quote of the day. </a:t>
            </a:r>
            <a:endParaRPr dirty="0"/>
          </a:p>
        </p:txBody>
      </p:sp>
      <p:sp>
        <p:nvSpPr>
          <p:cNvPr id="20" name="Shape 20"/>
          <p:cNvSpPr txBox="1"/>
          <p:nvPr/>
        </p:nvSpPr>
        <p:spPr>
          <a:xfrm>
            <a:off x="439873" y="731300"/>
            <a:ext cx="1957200" cy="653699"/>
          </a:xfrm>
          <a:prstGeom prst="rect">
            <a:avLst/>
          </a:prstGeom>
          <a:noFill/>
          <a:ln>
            <a:noFill/>
          </a:ln>
        </p:spPr>
        <p:txBody>
          <a:bodyPr lIns="91425" tIns="91425" rIns="91425" bIns="91425" anchor="t" anchorCtr="0">
            <a:noAutofit/>
          </a:bodyPr>
          <a:lstStyle/>
          <a:p>
            <a:pPr lvl="0" rtl="0">
              <a:spcBef>
                <a:spcPts val="0"/>
              </a:spcBef>
              <a:buNone/>
            </a:pPr>
            <a:r>
              <a:rPr lang="en" sz="9600" b="1" dirty="0">
                <a:solidFill>
                  <a:schemeClr val="tx1"/>
                </a:solidFill>
                <a:latin typeface="Roboto Condensed" charset="0"/>
                <a:ea typeface="Roboto Condensed" charset="0"/>
                <a:cs typeface="Roboto Condensed" charset="0"/>
              </a:rPr>
              <a:t>“</a:t>
            </a:r>
          </a:p>
        </p:txBody>
      </p:sp>
    </p:spTree>
    <p:extLst>
      <p:ext uri="{BB962C8B-B14F-4D97-AF65-F5344CB8AC3E}">
        <p14:creationId xmlns:p14="http://schemas.microsoft.com/office/powerpoint/2010/main" val="1899731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Quote">
    <p:spTree>
      <p:nvGrpSpPr>
        <p:cNvPr id="1" name="Shape 17"/>
        <p:cNvGrpSpPr/>
        <p:nvPr/>
      </p:nvGrpSpPr>
      <p:grpSpPr>
        <a:xfrm>
          <a:off x="0" y="0"/>
          <a:ext cx="0" cy="0"/>
          <a:chOff x="0" y="0"/>
          <a:chExt cx="0" cy="0"/>
        </a:xfrm>
      </p:grpSpPr>
      <p:sp>
        <p:nvSpPr>
          <p:cNvPr id="18" name="Shape 18"/>
          <p:cNvSpPr/>
          <p:nvPr userDrawn="1"/>
        </p:nvSpPr>
        <p:spPr>
          <a:xfrm>
            <a:off x="0" y="-75156"/>
            <a:ext cx="7726799" cy="5162999"/>
          </a:xfrm>
          <a:prstGeom prst="rect">
            <a:avLst/>
          </a:prstGeom>
          <a:solidFill>
            <a:srgbClr val="B4B5AD"/>
          </a:solidFill>
          <a:ln>
            <a:noFill/>
          </a:ln>
        </p:spPr>
        <p:txBody>
          <a:bodyPr lIns="91425" tIns="91425" rIns="91425" bIns="91425" anchor="ctr" anchorCtr="0">
            <a:noAutofit/>
          </a:bodyPr>
          <a:lstStyle/>
          <a:p>
            <a:pPr lvl="0">
              <a:spcBef>
                <a:spcPts val="0"/>
              </a:spcBef>
              <a:buNone/>
            </a:pPr>
            <a:endParaRPr dirty="0"/>
          </a:p>
        </p:txBody>
      </p:sp>
      <p:sp>
        <p:nvSpPr>
          <p:cNvPr id="19" name="Shape 19"/>
          <p:cNvSpPr txBox="1">
            <a:spLocks noGrp="1"/>
          </p:cNvSpPr>
          <p:nvPr>
            <p:ph type="body" idx="1" hasCustomPrompt="1"/>
          </p:nvPr>
        </p:nvSpPr>
        <p:spPr>
          <a:xfrm>
            <a:off x="1261050" y="1058150"/>
            <a:ext cx="5404499" cy="2744399"/>
          </a:xfrm>
          <a:prstGeom prst="rect">
            <a:avLst/>
          </a:prstGeom>
        </p:spPr>
        <p:txBody>
          <a:bodyPr lIns="91425" tIns="91425" rIns="91425" bIns="91425" anchor="t" anchorCtr="0"/>
          <a:lstStyle>
            <a:lvl1pPr lvl="0" rtl="0">
              <a:spcBef>
                <a:spcPts val="0"/>
              </a:spcBef>
              <a:buClr>
                <a:srgbClr val="FFFFFF"/>
              </a:buClr>
              <a:buSzPct val="100000"/>
              <a:buNone/>
              <a:defRPr sz="3000" i="1">
                <a:solidFill>
                  <a:schemeClr val="tx1"/>
                </a:solidFill>
                <a:latin typeface="Roboto Condensed" charset="0"/>
                <a:ea typeface="Roboto Condensed" charset="0"/>
                <a:cs typeface="Roboto Condensed" charset="0"/>
              </a:defRPr>
            </a:lvl1pPr>
            <a:lvl2pPr lvl="1" rtl="0">
              <a:spcBef>
                <a:spcPts val="0"/>
              </a:spcBef>
              <a:buClr>
                <a:srgbClr val="FFFFFF"/>
              </a:buClr>
              <a:buSzPct val="100000"/>
              <a:defRPr sz="3000" i="1">
                <a:solidFill>
                  <a:srgbClr val="FFFFFF"/>
                </a:solidFill>
              </a:defRPr>
            </a:lvl2pPr>
            <a:lvl3pPr lvl="2" rtl="0">
              <a:spcBef>
                <a:spcPts val="0"/>
              </a:spcBef>
              <a:buClr>
                <a:srgbClr val="FFFFFF"/>
              </a:buClr>
              <a:buSzPct val="100000"/>
              <a:defRPr sz="3000" i="1">
                <a:solidFill>
                  <a:srgbClr val="FFFFFF"/>
                </a:solidFill>
              </a:defRPr>
            </a:lvl3pPr>
            <a:lvl4pPr lvl="3" rtl="0">
              <a:spcBef>
                <a:spcPts val="0"/>
              </a:spcBef>
              <a:buClr>
                <a:srgbClr val="FFFFFF"/>
              </a:buClr>
              <a:buSzPct val="100000"/>
              <a:defRPr sz="3000" i="1">
                <a:solidFill>
                  <a:srgbClr val="FFFFFF"/>
                </a:solidFill>
              </a:defRPr>
            </a:lvl4pPr>
            <a:lvl5pPr lvl="4" rtl="0">
              <a:spcBef>
                <a:spcPts val="0"/>
              </a:spcBef>
              <a:buClr>
                <a:srgbClr val="FFFFFF"/>
              </a:buClr>
              <a:buSzPct val="100000"/>
              <a:defRPr sz="3000" i="1">
                <a:solidFill>
                  <a:srgbClr val="FFFFFF"/>
                </a:solidFill>
              </a:defRPr>
            </a:lvl5pPr>
            <a:lvl6pPr lvl="5" rtl="0">
              <a:spcBef>
                <a:spcPts val="0"/>
              </a:spcBef>
              <a:buClr>
                <a:srgbClr val="FFFFFF"/>
              </a:buClr>
              <a:buSzPct val="100000"/>
              <a:defRPr sz="3000" i="1">
                <a:solidFill>
                  <a:srgbClr val="FFFFFF"/>
                </a:solidFill>
              </a:defRPr>
            </a:lvl6pPr>
            <a:lvl7pPr lvl="6" rtl="0">
              <a:spcBef>
                <a:spcPts val="0"/>
              </a:spcBef>
              <a:buClr>
                <a:srgbClr val="FFFFFF"/>
              </a:buClr>
              <a:buSzPct val="100000"/>
              <a:defRPr sz="3000" i="1">
                <a:solidFill>
                  <a:srgbClr val="FFFFFF"/>
                </a:solidFill>
              </a:defRPr>
            </a:lvl7pPr>
            <a:lvl8pPr lvl="7" rtl="0">
              <a:spcBef>
                <a:spcPts val="0"/>
              </a:spcBef>
              <a:buClr>
                <a:srgbClr val="FFFFFF"/>
              </a:buClr>
              <a:buSzPct val="100000"/>
              <a:defRPr sz="3000" i="1">
                <a:solidFill>
                  <a:srgbClr val="FFFFFF"/>
                </a:solidFill>
              </a:defRPr>
            </a:lvl8pPr>
            <a:lvl9pPr lvl="8">
              <a:spcBef>
                <a:spcPts val="0"/>
              </a:spcBef>
              <a:buClr>
                <a:srgbClr val="FFFFFF"/>
              </a:buClr>
              <a:buSzPct val="100000"/>
              <a:defRPr sz="3000" i="1">
                <a:solidFill>
                  <a:srgbClr val="FFFFFF"/>
                </a:solidFill>
              </a:defRPr>
            </a:lvl9pPr>
          </a:lstStyle>
          <a:p>
            <a:r>
              <a:rPr lang="en-US"/>
              <a:t>Here is my quote of the day. </a:t>
            </a:r>
            <a:endParaRPr/>
          </a:p>
        </p:txBody>
      </p:sp>
      <p:sp>
        <p:nvSpPr>
          <p:cNvPr id="20" name="Shape 20"/>
          <p:cNvSpPr txBox="1"/>
          <p:nvPr/>
        </p:nvSpPr>
        <p:spPr>
          <a:xfrm>
            <a:off x="439873" y="731300"/>
            <a:ext cx="1957200" cy="653699"/>
          </a:xfrm>
          <a:prstGeom prst="rect">
            <a:avLst/>
          </a:prstGeom>
          <a:noFill/>
          <a:ln>
            <a:noFill/>
          </a:ln>
        </p:spPr>
        <p:txBody>
          <a:bodyPr lIns="91425" tIns="91425" rIns="91425" bIns="91425" anchor="t" anchorCtr="0">
            <a:noAutofit/>
          </a:bodyPr>
          <a:lstStyle/>
          <a:p>
            <a:pPr lvl="0" rtl="0">
              <a:spcBef>
                <a:spcPts val="0"/>
              </a:spcBef>
              <a:buNone/>
            </a:pPr>
            <a:r>
              <a:rPr lang="en" sz="9600" b="1" dirty="0">
                <a:solidFill>
                  <a:schemeClr val="tx1"/>
                </a:solidFill>
              </a:rPr>
              <a:t>“</a:t>
            </a:r>
          </a:p>
        </p:txBody>
      </p:sp>
    </p:spTree>
    <p:extLst>
      <p:ext uri="{BB962C8B-B14F-4D97-AF65-F5344CB8AC3E}">
        <p14:creationId xmlns:p14="http://schemas.microsoft.com/office/powerpoint/2010/main" val="2410296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word layout">
    <p:spTree>
      <p:nvGrpSpPr>
        <p:cNvPr id="1" name="Shape 21"/>
        <p:cNvGrpSpPr/>
        <p:nvPr/>
      </p:nvGrpSpPr>
      <p:grpSpPr>
        <a:xfrm>
          <a:off x="0" y="0"/>
          <a:ext cx="0" cy="0"/>
          <a:chOff x="0" y="0"/>
          <a:chExt cx="0" cy="0"/>
        </a:xfrm>
      </p:grpSpPr>
      <p:sp>
        <p:nvSpPr>
          <p:cNvPr id="23" name="Shape 23"/>
          <p:cNvSpPr txBox="1">
            <a:spLocks noGrp="1"/>
          </p:cNvSpPr>
          <p:nvPr>
            <p:ph type="body" idx="1" hasCustomPrompt="1"/>
          </p:nvPr>
        </p:nvSpPr>
        <p:spPr>
          <a:xfrm>
            <a:off x="844425" y="2039964"/>
            <a:ext cx="8009864" cy="2694860"/>
          </a:xfrm>
          <a:prstGeom prst="rect">
            <a:avLst/>
          </a:prstGeom>
        </p:spPr>
        <p:txBody>
          <a:bodyPr lIns="91425" tIns="91425" rIns="91425" bIns="91425" anchor="t" anchorCtr="0"/>
          <a:lstStyle>
            <a:lvl1pPr lvl="0">
              <a:spcBef>
                <a:spcPts val="0"/>
              </a:spcBef>
              <a:defRPr baseline="0">
                <a:latin typeface="Roboto Condensed" charset="0"/>
                <a:ea typeface="Roboto Condensed" charset="0"/>
                <a:cs typeface="Roboto Condensed"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CA"/>
              <a:t>Click to add text</a:t>
            </a:r>
            <a:endParaRPr/>
          </a:p>
        </p:txBody>
      </p:sp>
      <p:pic>
        <p:nvPicPr>
          <p:cNvPr id="7" name="Picture 6">
            <a:extLst>
              <a:ext uri="{FF2B5EF4-FFF2-40B4-BE49-F238E27FC236}">
                <a16:creationId xmlns:a16="http://schemas.microsoft.com/office/drawing/2014/main" id="{CD578A22-02E4-1246-AB1D-28814DB4DCC4}"/>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0" y="23720"/>
            <a:ext cx="4077970" cy="797560"/>
          </a:xfrm>
          <a:prstGeom prst="rect">
            <a:avLst/>
          </a:prstGeom>
        </p:spPr>
      </p:pic>
      <p:sp>
        <p:nvSpPr>
          <p:cNvPr id="22" name="Shape 22"/>
          <p:cNvSpPr txBox="1">
            <a:spLocks noGrp="1"/>
          </p:cNvSpPr>
          <p:nvPr>
            <p:ph type="title" hasCustomPrompt="1"/>
          </p:nvPr>
        </p:nvSpPr>
        <p:spPr>
          <a:xfrm>
            <a:off x="844425" y="1001922"/>
            <a:ext cx="3226800" cy="857400"/>
          </a:xfrm>
          <a:prstGeom prst="rect">
            <a:avLst/>
          </a:prstGeom>
        </p:spPr>
        <p:txBody>
          <a:bodyPr lIns="91425" tIns="91425" rIns="91425" bIns="91425" anchor="t" anchorCtr="0"/>
          <a:lstStyle>
            <a:lvl1pPr lvl="0">
              <a:spcBef>
                <a:spcPts val="0"/>
              </a:spcBef>
              <a:defRPr>
                <a:latin typeface="Open Sans" charset="0"/>
                <a:ea typeface="Open Sans" charset="0"/>
                <a:cs typeface="Open Sans"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CA"/>
              <a:t>Here is my title</a:t>
            </a:r>
            <a:endParaRPr/>
          </a:p>
        </p:txBody>
      </p:sp>
    </p:spTree>
    <p:extLst>
      <p:ext uri="{BB962C8B-B14F-4D97-AF65-F5344CB8AC3E}">
        <p14:creationId xmlns:p14="http://schemas.microsoft.com/office/powerpoint/2010/main" val="54720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grid">
    <p:spTree>
      <p:nvGrpSpPr>
        <p:cNvPr id="1" name="Shape 21"/>
        <p:cNvGrpSpPr/>
        <p:nvPr/>
      </p:nvGrpSpPr>
      <p:grpSpPr>
        <a:xfrm>
          <a:off x="0" y="0"/>
          <a:ext cx="0" cy="0"/>
          <a:chOff x="0" y="0"/>
          <a:chExt cx="0" cy="0"/>
        </a:xfrm>
      </p:grpSpPr>
      <p:pic>
        <p:nvPicPr>
          <p:cNvPr id="4" name="Picture 3">
            <a:extLst>
              <a:ext uri="{FF2B5EF4-FFF2-40B4-BE49-F238E27FC236}">
                <a16:creationId xmlns:a16="http://schemas.microsoft.com/office/drawing/2014/main" id="{C087D4A3-21C1-0F41-B388-7344DB99CBE3}"/>
              </a:ext>
            </a:extLst>
          </p:cNvPr>
          <p:cNvPicPr>
            <a:picLocks noChangeAspect="1"/>
          </p:cNvPicPr>
          <p:nvPr userDrawn="1"/>
        </p:nvPicPr>
        <p:blipFill rotWithShape="1">
          <a:blip r:embed="rId2"/>
          <a:srcRect t="9910" b="9910"/>
          <a:stretch/>
        </p:blipFill>
        <p:spPr>
          <a:xfrm>
            <a:off x="77498" y="1"/>
            <a:ext cx="4533060" cy="5143500"/>
          </a:xfrm>
          <a:prstGeom prst="rect">
            <a:avLst/>
          </a:prstGeom>
        </p:spPr>
      </p:pic>
      <p:pic>
        <p:nvPicPr>
          <p:cNvPr id="8" name="Picture 7">
            <a:extLst>
              <a:ext uri="{FF2B5EF4-FFF2-40B4-BE49-F238E27FC236}">
                <a16:creationId xmlns:a16="http://schemas.microsoft.com/office/drawing/2014/main" id="{85CD02ED-F4F4-FC4A-94D9-2F27DAB17107}"/>
              </a:ext>
            </a:extLst>
          </p:cNvPr>
          <p:cNvPicPr>
            <a:picLocks noChangeAspect="1"/>
          </p:cNvPicPr>
          <p:nvPr userDrawn="1"/>
        </p:nvPicPr>
        <p:blipFill rotWithShape="1">
          <a:blip r:embed="rId2"/>
          <a:srcRect l="-1535" t="9909" r="1535" b="11078"/>
          <a:stretch/>
        </p:blipFill>
        <p:spPr>
          <a:xfrm>
            <a:off x="4035685" y="1"/>
            <a:ext cx="4533060" cy="5068570"/>
          </a:xfrm>
          <a:prstGeom prst="rect">
            <a:avLst/>
          </a:prstGeom>
        </p:spPr>
      </p:pic>
      <p:sp>
        <p:nvSpPr>
          <p:cNvPr id="23" name="Shape 23"/>
          <p:cNvSpPr txBox="1">
            <a:spLocks noGrp="1"/>
          </p:cNvSpPr>
          <p:nvPr>
            <p:ph type="body" idx="1" hasCustomPrompt="1"/>
          </p:nvPr>
        </p:nvSpPr>
        <p:spPr>
          <a:xfrm>
            <a:off x="844425" y="2039964"/>
            <a:ext cx="8009864" cy="2694860"/>
          </a:xfrm>
          <a:prstGeom prst="rect">
            <a:avLst/>
          </a:prstGeom>
        </p:spPr>
        <p:txBody>
          <a:bodyPr lIns="91425" tIns="91425" rIns="91425" bIns="91425" anchor="t" anchorCtr="0"/>
          <a:lstStyle>
            <a:lvl1pPr lvl="0">
              <a:spcBef>
                <a:spcPts val="0"/>
              </a:spcBef>
              <a:defRPr baseline="0">
                <a:latin typeface="Roboto Condensed" charset="0"/>
                <a:ea typeface="Roboto Condensed" charset="0"/>
                <a:cs typeface="Roboto Condensed"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CA" dirty="0"/>
              <a:t>Click to add text</a:t>
            </a:r>
            <a:endParaRPr dirty="0"/>
          </a:p>
        </p:txBody>
      </p:sp>
      <p:pic>
        <p:nvPicPr>
          <p:cNvPr id="7" name="Picture 6">
            <a:extLst>
              <a:ext uri="{FF2B5EF4-FFF2-40B4-BE49-F238E27FC236}">
                <a16:creationId xmlns:a16="http://schemas.microsoft.com/office/drawing/2014/main" id="{CD578A22-02E4-1246-AB1D-28814DB4DCC4}"/>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0" y="23720"/>
            <a:ext cx="4077970" cy="797560"/>
          </a:xfrm>
          <a:prstGeom prst="rect">
            <a:avLst/>
          </a:prstGeom>
        </p:spPr>
      </p:pic>
      <p:sp>
        <p:nvSpPr>
          <p:cNvPr id="22" name="Shape 22"/>
          <p:cNvSpPr txBox="1">
            <a:spLocks noGrp="1"/>
          </p:cNvSpPr>
          <p:nvPr>
            <p:ph type="title" hasCustomPrompt="1"/>
          </p:nvPr>
        </p:nvSpPr>
        <p:spPr>
          <a:xfrm>
            <a:off x="844425" y="1001922"/>
            <a:ext cx="3226800" cy="857400"/>
          </a:xfrm>
          <a:prstGeom prst="rect">
            <a:avLst/>
          </a:prstGeom>
        </p:spPr>
        <p:txBody>
          <a:bodyPr lIns="91425" tIns="91425" rIns="91425" bIns="91425" anchor="t" anchorCtr="0"/>
          <a:lstStyle>
            <a:lvl1pPr lvl="0">
              <a:spcBef>
                <a:spcPts val="0"/>
              </a:spcBef>
              <a:defRPr>
                <a:latin typeface="Open Sans" charset="0"/>
                <a:ea typeface="Open Sans" charset="0"/>
                <a:cs typeface="Open Sans"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CA" dirty="0"/>
              <a:t>Here is my title</a:t>
            </a:r>
            <a:endParaRPr dirty="0"/>
          </a:p>
        </p:txBody>
      </p:sp>
    </p:spTree>
    <p:extLst>
      <p:ext uri="{BB962C8B-B14F-4D97-AF65-F5344CB8AC3E}">
        <p14:creationId xmlns:p14="http://schemas.microsoft.com/office/powerpoint/2010/main" val="2689671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Blank color">
    <p:spTree>
      <p:nvGrpSpPr>
        <p:cNvPr id="1" name="Shape 60"/>
        <p:cNvGrpSpPr/>
        <p:nvPr/>
      </p:nvGrpSpPr>
      <p:grpSpPr>
        <a:xfrm>
          <a:off x="0" y="0"/>
          <a:ext cx="0" cy="0"/>
          <a:chOff x="0" y="0"/>
          <a:chExt cx="0" cy="0"/>
        </a:xfrm>
      </p:grpSpPr>
      <p:sp>
        <p:nvSpPr>
          <p:cNvPr id="61" name="Shape 61"/>
          <p:cNvSpPr/>
          <p:nvPr/>
        </p:nvSpPr>
        <p:spPr>
          <a:xfrm>
            <a:off x="0" y="0"/>
            <a:ext cx="9144000" cy="2593499"/>
          </a:xfrm>
          <a:prstGeom prst="rect">
            <a:avLst/>
          </a:prstGeom>
          <a:solidFill>
            <a:srgbClr val="8E7B51"/>
          </a:solidFill>
          <a:ln>
            <a:noFill/>
          </a:ln>
        </p:spPr>
        <p:txBody>
          <a:bodyPr lIns="91425" tIns="91425" rIns="91425" bIns="91425" anchor="ctr" anchorCtr="0">
            <a:noAutofit/>
          </a:bodyPr>
          <a:lstStyle/>
          <a:p>
            <a:pPr lvl="0">
              <a:spcBef>
                <a:spcPts val="0"/>
              </a:spcBef>
              <a:buNone/>
            </a:pPr>
            <a:endParaRPr/>
          </a:p>
        </p:txBody>
      </p:sp>
      <p:pic>
        <p:nvPicPr>
          <p:cNvPr id="3" name="Picture 2"/>
          <p:cNvPicPr>
            <a:picLocks noChangeAspect="1"/>
          </p:cNvPicPr>
          <p:nvPr userDrawn="1"/>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7945365" y="4480991"/>
            <a:ext cx="956180" cy="550610"/>
          </a:xfrm>
          <a:prstGeom prst="rect">
            <a:avLst/>
          </a:prstGeom>
        </p:spPr>
      </p:pic>
    </p:spTree>
    <p:extLst>
      <p:ext uri="{BB962C8B-B14F-4D97-AF65-F5344CB8AC3E}">
        <p14:creationId xmlns:p14="http://schemas.microsoft.com/office/powerpoint/2010/main" val="324531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44425" y="422500"/>
            <a:ext cx="3226800" cy="857400"/>
          </a:xfrm>
          <a:prstGeom prst="rect">
            <a:avLst/>
          </a:prstGeom>
          <a:noFill/>
          <a:ln>
            <a:noFill/>
          </a:ln>
        </p:spPr>
        <p:txBody>
          <a:bodyPr lIns="91425" tIns="91425" rIns="91425" bIns="91425" anchor="t" anchorCtr="0"/>
          <a:lstStyle>
            <a:lvl1pPr lvl="0">
              <a:spcBef>
                <a:spcPts val="0"/>
              </a:spcBef>
              <a:buSzPct val="100000"/>
              <a:buFont typeface="Titillium Web"/>
              <a:buNone/>
              <a:defRPr sz="2600" b="1">
                <a:latin typeface="Titillium Web"/>
                <a:ea typeface="Titillium Web"/>
                <a:cs typeface="Titillium Web"/>
                <a:sym typeface="Titillium Web"/>
              </a:defRPr>
            </a:lvl1pPr>
            <a:lvl2pPr lvl="1">
              <a:spcBef>
                <a:spcPts val="0"/>
              </a:spcBef>
              <a:buSzPct val="100000"/>
              <a:buFont typeface="Titillium Web"/>
              <a:buNone/>
              <a:defRPr sz="2600" b="1">
                <a:latin typeface="Titillium Web"/>
                <a:ea typeface="Titillium Web"/>
                <a:cs typeface="Titillium Web"/>
                <a:sym typeface="Titillium Web"/>
              </a:defRPr>
            </a:lvl2pPr>
            <a:lvl3pPr lvl="2">
              <a:spcBef>
                <a:spcPts val="0"/>
              </a:spcBef>
              <a:buSzPct val="100000"/>
              <a:buFont typeface="Titillium Web"/>
              <a:buNone/>
              <a:defRPr sz="2600" b="1">
                <a:latin typeface="Titillium Web"/>
                <a:ea typeface="Titillium Web"/>
                <a:cs typeface="Titillium Web"/>
                <a:sym typeface="Titillium Web"/>
              </a:defRPr>
            </a:lvl3pPr>
            <a:lvl4pPr lvl="3">
              <a:spcBef>
                <a:spcPts val="0"/>
              </a:spcBef>
              <a:buSzPct val="100000"/>
              <a:buFont typeface="Titillium Web"/>
              <a:buNone/>
              <a:defRPr sz="2600" b="1">
                <a:latin typeface="Titillium Web"/>
                <a:ea typeface="Titillium Web"/>
                <a:cs typeface="Titillium Web"/>
                <a:sym typeface="Titillium Web"/>
              </a:defRPr>
            </a:lvl4pPr>
            <a:lvl5pPr lvl="4">
              <a:spcBef>
                <a:spcPts val="0"/>
              </a:spcBef>
              <a:buSzPct val="100000"/>
              <a:buFont typeface="Titillium Web"/>
              <a:buNone/>
              <a:defRPr sz="2600" b="1">
                <a:latin typeface="Titillium Web"/>
                <a:ea typeface="Titillium Web"/>
                <a:cs typeface="Titillium Web"/>
                <a:sym typeface="Titillium Web"/>
              </a:defRPr>
            </a:lvl5pPr>
            <a:lvl6pPr lvl="5">
              <a:spcBef>
                <a:spcPts val="0"/>
              </a:spcBef>
              <a:buSzPct val="100000"/>
              <a:buFont typeface="Titillium Web"/>
              <a:buNone/>
              <a:defRPr sz="2600" b="1">
                <a:latin typeface="Titillium Web"/>
                <a:ea typeface="Titillium Web"/>
                <a:cs typeface="Titillium Web"/>
                <a:sym typeface="Titillium Web"/>
              </a:defRPr>
            </a:lvl6pPr>
            <a:lvl7pPr lvl="6">
              <a:spcBef>
                <a:spcPts val="0"/>
              </a:spcBef>
              <a:buSzPct val="100000"/>
              <a:buFont typeface="Titillium Web"/>
              <a:buNone/>
              <a:defRPr sz="2600" b="1">
                <a:latin typeface="Titillium Web"/>
                <a:ea typeface="Titillium Web"/>
                <a:cs typeface="Titillium Web"/>
                <a:sym typeface="Titillium Web"/>
              </a:defRPr>
            </a:lvl7pPr>
            <a:lvl8pPr lvl="7">
              <a:spcBef>
                <a:spcPts val="0"/>
              </a:spcBef>
              <a:buSzPct val="100000"/>
              <a:buFont typeface="Titillium Web"/>
              <a:buNone/>
              <a:defRPr sz="2600" b="1">
                <a:latin typeface="Titillium Web"/>
                <a:ea typeface="Titillium Web"/>
                <a:cs typeface="Titillium Web"/>
                <a:sym typeface="Titillium Web"/>
              </a:defRPr>
            </a:lvl8pPr>
            <a:lvl9pPr lvl="8">
              <a:spcBef>
                <a:spcPts val="0"/>
              </a:spcBef>
              <a:buSzPct val="100000"/>
              <a:buFont typeface="Titillium Web"/>
              <a:buNone/>
              <a:defRPr sz="2600" b="1">
                <a:latin typeface="Titillium Web"/>
                <a:ea typeface="Titillium Web"/>
                <a:cs typeface="Titillium Web"/>
                <a:sym typeface="Titillium Web"/>
              </a:defRPr>
            </a:lvl9pPr>
          </a:lstStyle>
          <a:p>
            <a:endParaRPr/>
          </a:p>
        </p:txBody>
      </p:sp>
      <p:sp>
        <p:nvSpPr>
          <p:cNvPr id="7" name="Shape 7"/>
          <p:cNvSpPr txBox="1">
            <a:spLocks noGrp="1"/>
          </p:cNvSpPr>
          <p:nvPr>
            <p:ph type="body" idx="1"/>
          </p:nvPr>
        </p:nvSpPr>
        <p:spPr>
          <a:xfrm>
            <a:off x="723798" y="1586325"/>
            <a:ext cx="6092099" cy="3148499"/>
          </a:xfrm>
          <a:prstGeom prst="rect">
            <a:avLst/>
          </a:prstGeom>
          <a:noFill/>
          <a:ln>
            <a:noFill/>
          </a:ln>
        </p:spPr>
        <p:txBody>
          <a:bodyPr lIns="91425" tIns="91425" rIns="91425" bIns="91425" anchor="t" anchorCtr="0"/>
          <a:lstStyle>
            <a:lvl1pPr lvl="0">
              <a:spcBef>
                <a:spcPts val="60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1pPr>
            <a:lvl2pPr lvl="1">
              <a:spcBef>
                <a:spcPts val="48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2pPr>
            <a:lvl3pPr lvl="2">
              <a:spcBef>
                <a:spcPts val="48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3pPr>
            <a:lvl4pPr lvl="3">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4pPr>
            <a:lvl5pPr lvl="4">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5pPr>
            <a:lvl6pPr lvl="5">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6pPr>
            <a:lvl7pPr lvl="6">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7pPr>
            <a:lvl8pPr lvl="7">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8pPr>
            <a:lvl9pPr lvl="8">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64" r:id="rId3"/>
    <p:sldLayoutId id="2147483662" r:id="rId4"/>
    <p:sldLayoutId id="2147483663" r:id="rId5"/>
    <p:sldLayoutId id="2147483665" r:id="rId6"/>
    <p:sldLayoutId id="2147483668" r:id="rId7"/>
    <p:sldLayoutId id="2147483669"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customXml" Target="../../customXml/item4.xml"/><Relationship Id="rId5" Type="http://schemas.openxmlformats.org/officeDocument/2006/relationships/hyperlink" Target="http://www.flow.polar.com/"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www.flow.polar.com/coach"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upport.polar.com/ca-en/support/how_to_pair_h7_heart_rate_sensor_with_polar_beat_app_ios"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youtu.be/yA5hAdYch5o" TargetMode="External"/><Relationship Id="rId4" Type="http://schemas.openxmlformats.org/officeDocument/2006/relationships/hyperlink" Target="https://support.polar.com/en/support/how_to_pair_a_heart_rate_sensor_with_polar_beat_app_androi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395247" y="802049"/>
            <a:ext cx="8055070" cy="1159799"/>
          </a:xfrm>
          <a:prstGeom prst="rect">
            <a:avLst/>
          </a:prstGeom>
        </p:spPr>
        <p:txBody>
          <a:bodyPr lIns="91425" tIns="91425" rIns="91425" bIns="91425" anchor="ctr" anchorCtr="0">
            <a:noAutofit/>
          </a:bodyPr>
          <a:lstStyle/>
          <a:p>
            <a:pPr lvl="0"/>
            <a:r>
              <a:rPr lang="en-US" sz="2800" dirty="0" smtClean="0"/>
              <a:t>Polar Heart Rate Monitors </a:t>
            </a:r>
            <a:endParaRPr lang="en" sz="2800" dirty="0"/>
          </a:p>
        </p:txBody>
      </p:sp>
      <p:sp>
        <p:nvSpPr>
          <p:cNvPr id="2" name="TextBox 1"/>
          <p:cNvSpPr txBox="1"/>
          <p:nvPr/>
        </p:nvSpPr>
        <p:spPr>
          <a:xfrm>
            <a:off x="632607" y="1815571"/>
            <a:ext cx="7208110" cy="1338828"/>
          </a:xfrm>
          <a:prstGeom prst="rect">
            <a:avLst/>
          </a:prstGeom>
          <a:noFill/>
        </p:spPr>
        <p:txBody>
          <a:bodyPr wrap="square" rtlCol="0">
            <a:spAutoFit/>
          </a:bodyPr>
          <a:lstStyle/>
          <a:p>
            <a:endParaRPr lang="en-US" sz="100" dirty="0">
              <a:latin typeface="Roboto" panose="02000000000000000000" pitchFamily="2" charset="0"/>
              <a:ea typeface="Roboto" panose="02000000000000000000" pitchFamily="2" charset="0"/>
              <a:cs typeface="Roboto Condensed" charset="0"/>
            </a:endParaRPr>
          </a:p>
          <a:p>
            <a:pPr fontAlgn="base"/>
            <a:r>
              <a:rPr lang="en-US" sz="1600" dirty="0" smtClean="0"/>
              <a:t>Every school in Sun West has a class set of heart rate monitors and using Polar Beat, Polar Flow and Polar Coach teachers will be able to monitor student activity remotely.</a:t>
            </a:r>
          </a:p>
          <a:p>
            <a:pPr fontAlgn="base"/>
            <a:endParaRPr lang="en-US" sz="1600" dirty="0">
              <a:latin typeface="Roboto" panose="02000000000000000000" pitchFamily="2" charset="0"/>
              <a:ea typeface="Roboto" panose="02000000000000000000" pitchFamily="2" charset="0"/>
            </a:endParaRPr>
          </a:p>
          <a:p>
            <a:pPr fontAlgn="base"/>
            <a:r>
              <a:rPr lang="en-US" sz="1600" dirty="0" smtClean="0">
                <a:latin typeface="Roboto" panose="02000000000000000000" pitchFamily="2" charset="0"/>
                <a:ea typeface="Roboto" panose="02000000000000000000" pitchFamily="2" charset="0"/>
              </a:rPr>
              <a:t>This video will show step by step setup of the Polar tracking system.</a:t>
            </a:r>
            <a:endParaRPr lang="en-US" sz="1200" dirty="0">
              <a:latin typeface="Roboto" panose="02000000000000000000" pitchFamily="2" charset="0"/>
              <a:ea typeface="Roboto" panose="02000000000000000000" pitchFamily="2" charset="0"/>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0924" y="472966"/>
            <a:ext cx="8282152"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t>One more item – there is another way to set up all of your monitors and polar flow accounts at one time and then you tell the student their login information.  It is a little more time consuming in the front end but once it is set up then the whole process is foolproof and you don’t have to worry about it again.  Contact Miles if you would like to learn how and he can walk you through it.</a:t>
            </a:r>
            <a:endParaRPr lang="en-US" sz="2400" dirty="0"/>
          </a:p>
        </p:txBody>
      </p:sp>
    </p:spTree>
    <p:extLst>
      <p:ext uri="{BB962C8B-B14F-4D97-AF65-F5344CB8AC3E}">
        <p14:creationId xmlns:p14="http://schemas.microsoft.com/office/powerpoint/2010/main" val="4014735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0" y="1"/>
            <a:ext cx="9013371" cy="4996542"/>
          </a:xfrm>
          <a:prstGeom prst="rect">
            <a:avLst/>
          </a:prstGeom>
        </p:spPr>
      </p:pic>
      <p:sp>
        <p:nvSpPr>
          <p:cNvPr id="8" name="TextBox 7"/>
          <p:cNvSpPr txBox="1"/>
          <p:nvPr/>
        </p:nvSpPr>
        <p:spPr>
          <a:xfrm>
            <a:off x="239484" y="3124201"/>
            <a:ext cx="5638802"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solidFill>
                  <a:srgbClr val="FF0000"/>
                </a:solidFill>
              </a:rPr>
              <a:t>Step #1:  Setup your own Polar Flow account</a:t>
            </a:r>
          </a:p>
          <a:p>
            <a:r>
              <a:rPr lang="en-US" b="1" dirty="0" smtClean="0">
                <a:solidFill>
                  <a:srgbClr val="FF0000"/>
                </a:solidFill>
              </a:rPr>
              <a:t>by searching for Polar Flow or go to </a:t>
            </a:r>
            <a:r>
              <a:rPr lang="en-US" b="1" dirty="0" smtClean="0">
                <a:solidFill>
                  <a:srgbClr val="FF0000"/>
                </a:solidFill>
                <a:hlinkClick r:id="rId5"/>
              </a:rPr>
              <a:t>www.flow.polar.com</a:t>
            </a:r>
            <a:endParaRPr lang="en-US" b="1" dirty="0" smtClean="0">
              <a:solidFill>
                <a:srgbClr val="FF0000"/>
              </a:solidFill>
            </a:endParaRPr>
          </a:p>
          <a:p>
            <a:endParaRPr lang="en-US" b="1" dirty="0" smtClean="0">
              <a:solidFill>
                <a:srgbClr val="FF0000"/>
              </a:solidFill>
            </a:endParaRPr>
          </a:p>
          <a:p>
            <a:r>
              <a:rPr lang="en-US" b="1" dirty="0" smtClean="0">
                <a:solidFill>
                  <a:srgbClr val="FF0000"/>
                </a:solidFill>
              </a:rPr>
              <a:t>Step #1A:  Your students will each need to set up their own Polar Flow account using their Sun West email address.  They do not have to use their real name when setting up the account as long as you know who it is. (if they are concerned about privacy issues)</a:t>
            </a:r>
            <a:endParaRPr lang="en-US" b="1" dirty="0">
              <a:solidFill>
                <a:srgbClr val="FF0000"/>
              </a:solidFill>
            </a:endParaRPr>
          </a:p>
        </p:txBody>
      </p:sp>
    </p:spTree>
    <p:custDataLst>
      <p:custData r:id="rId1"/>
      <p:tags r:id="rId2"/>
    </p:custDataLst>
    <p:extLst>
      <p:ext uri="{BB962C8B-B14F-4D97-AF65-F5344CB8AC3E}">
        <p14:creationId xmlns:p14="http://schemas.microsoft.com/office/powerpoint/2010/main" val="3172704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6634" y="84082"/>
            <a:ext cx="8933794" cy="4845267"/>
          </a:xfrm>
          <a:prstGeom prst="rect">
            <a:avLst/>
          </a:prstGeom>
        </p:spPr>
      </p:pic>
      <p:sp>
        <p:nvSpPr>
          <p:cNvPr id="4" name="TextBox 3"/>
          <p:cNvSpPr txBox="1"/>
          <p:nvPr/>
        </p:nvSpPr>
        <p:spPr>
          <a:xfrm>
            <a:off x="1198178" y="840827"/>
            <a:ext cx="4886936"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solidFill>
                  <a:srgbClr val="FF0000"/>
                </a:solidFill>
              </a:rPr>
              <a:t>Step #2:  Search for Polar Coach or go to </a:t>
            </a:r>
            <a:r>
              <a:rPr lang="en-US" sz="1600" dirty="0" smtClean="0">
                <a:solidFill>
                  <a:srgbClr val="FF0000"/>
                </a:solidFill>
                <a:hlinkClick r:id="rId3"/>
              </a:rPr>
              <a:t>www.flow.polar.com/coach</a:t>
            </a:r>
            <a:r>
              <a:rPr lang="en-US" sz="1600" dirty="0" smtClean="0">
                <a:solidFill>
                  <a:srgbClr val="FF0000"/>
                </a:solidFill>
              </a:rPr>
              <a:t> and create an account.  </a:t>
            </a:r>
            <a:endParaRPr lang="en-US" sz="1600" dirty="0">
              <a:solidFill>
                <a:srgbClr val="FF0000"/>
              </a:solidFill>
            </a:endParaRPr>
          </a:p>
        </p:txBody>
      </p:sp>
    </p:spTree>
    <p:extLst>
      <p:ext uri="{BB962C8B-B14F-4D97-AF65-F5344CB8AC3E}">
        <p14:creationId xmlns:p14="http://schemas.microsoft.com/office/powerpoint/2010/main" val="135555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196747"/>
            <a:ext cx="9144000" cy="3636510"/>
          </a:xfrm>
          <a:prstGeom prst="rect">
            <a:avLst/>
          </a:prstGeom>
        </p:spPr>
      </p:pic>
      <p:sp>
        <p:nvSpPr>
          <p:cNvPr id="5" name="TextBox 4"/>
          <p:cNvSpPr txBox="1"/>
          <p:nvPr/>
        </p:nvSpPr>
        <p:spPr>
          <a:xfrm>
            <a:off x="130629" y="0"/>
            <a:ext cx="8937171"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rPr>
              <a:t>Step #3:  After you set up your coach account it should take you to this screen.  If not, log into your Polar Flow account and then click on Polar Coach tab and go to Manage Members.  Invite your students in by typing in their email address.  They will receive a notification in their Polar Flow account that they will need to accept (see next slide)</a:t>
            </a:r>
            <a:endParaRPr lang="en-US" dirty="0">
              <a:solidFill>
                <a:srgbClr val="FF0000"/>
              </a:solidFill>
            </a:endParaRPr>
          </a:p>
        </p:txBody>
      </p:sp>
      <p:sp>
        <p:nvSpPr>
          <p:cNvPr id="6" name="Down Arrow 5"/>
          <p:cNvSpPr/>
          <p:nvPr/>
        </p:nvSpPr>
        <p:spPr>
          <a:xfrm>
            <a:off x="2238703" y="3279228"/>
            <a:ext cx="515007" cy="49398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7" name="TextBox 6"/>
          <p:cNvSpPr txBox="1"/>
          <p:nvPr/>
        </p:nvSpPr>
        <p:spPr>
          <a:xfrm>
            <a:off x="2322786" y="2373078"/>
            <a:ext cx="2123090" cy="523220"/>
          </a:xfrm>
          <a:prstGeom prst="rect">
            <a:avLst/>
          </a:prstGeom>
          <a:noFill/>
        </p:spPr>
        <p:txBody>
          <a:bodyPr wrap="square" rtlCol="0">
            <a:spAutoFit/>
          </a:bodyPr>
          <a:lstStyle/>
          <a:p>
            <a:r>
              <a:rPr lang="en-US" dirty="0" smtClean="0">
                <a:solidFill>
                  <a:srgbClr val="FF0000"/>
                </a:solidFill>
              </a:rPr>
              <a:t>Make your own group name here</a:t>
            </a:r>
            <a:endParaRPr lang="en-US" dirty="0">
              <a:solidFill>
                <a:srgbClr val="FF0000"/>
              </a:solidFill>
            </a:endParaRPr>
          </a:p>
        </p:txBody>
      </p:sp>
      <p:sp>
        <p:nvSpPr>
          <p:cNvPr id="8" name="Down Arrow 7"/>
          <p:cNvSpPr/>
          <p:nvPr/>
        </p:nvSpPr>
        <p:spPr>
          <a:xfrm>
            <a:off x="3373821" y="2701159"/>
            <a:ext cx="304800" cy="45194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1424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956441"/>
            <a:ext cx="9144000" cy="3615559"/>
          </a:xfrm>
          <a:prstGeom prst="rect">
            <a:avLst/>
          </a:prstGeom>
        </p:spPr>
      </p:pic>
      <p:sp>
        <p:nvSpPr>
          <p:cNvPr id="4" name="Down Arrow 3"/>
          <p:cNvSpPr/>
          <p:nvPr/>
        </p:nvSpPr>
        <p:spPr>
          <a:xfrm>
            <a:off x="8523890" y="683172"/>
            <a:ext cx="462455" cy="83031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8676" y="94593"/>
            <a:ext cx="8576441"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rPr>
              <a:t>When students log into their Polar Flow account they will see a request in their notifications (see arrow).  Once they accept the invitation their Polar Flow account will be synced to your Polar Coach account.</a:t>
            </a:r>
            <a:endParaRPr lang="en-US" dirty="0">
              <a:solidFill>
                <a:srgbClr val="FF0000"/>
              </a:solidFill>
            </a:endParaRPr>
          </a:p>
        </p:txBody>
      </p:sp>
    </p:spTree>
    <p:extLst>
      <p:ext uri="{BB962C8B-B14F-4D97-AF65-F5344CB8AC3E}">
        <p14:creationId xmlns:p14="http://schemas.microsoft.com/office/powerpoint/2010/main" val="3700954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lar Beat Heart Rate Training App Now Offers Free Smart Coachi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089" y="317702"/>
            <a:ext cx="2848305" cy="34450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11062" y="546538"/>
            <a:ext cx="5118538"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rPr>
              <a:t>Students will need to download Polar Beat App (free) from their phone’s app store.  They will sign in using the same login credentials from their Polar Flow account.</a:t>
            </a:r>
            <a:endParaRPr lang="en-US" dirty="0">
              <a:solidFill>
                <a:srgbClr val="FF0000"/>
              </a:solidFill>
            </a:endParaRPr>
          </a:p>
        </p:txBody>
      </p:sp>
      <p:sp>
        <p:nvSpPr>
          <p:cNvPr id="5" name="TextBox 4"/>
          <p:cNvSpPr txBox="1"/>
          <p:nvPr/>
        </p:nvSpPr>
        <p:spPr>
          <a:xfrm>
            <a:off x="3111062" y="1429407"/>
            <a:ext cx="5118538"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They will then need to pair their monitor to their phone using the information found </a:t>
            </a:r>
            <a:r>
              <a:rPr lang="en-US" dirty="0" smtClean="0">
                <a:hlinkClick r:id="rId3"/>
              </a:rPr>
              <a:t>here for IOS </a:t>
            </a:r>
            <a:r>
              <a:rPr lang="en-US" dirty="0" smtClean="0"/>
              <a:t>and </a:t>
            </a:r>
            <a:r>
              <a:rPr lang="en-US" dirty="0" smtClean="0">
                <a:hlinkClick r:id="rId4"/>
              </a:rPr>
              <a:t>here for Android</a:t>
            </a:r>
            <a:r>
              <a:rPr lang="en-US" dirty="0" smtClean="0"/>
              <a:t> </a:t>
            </a:r>
            <a:endParaRPr lang="en-US" dirty="0"/>
          </a:p>
        </p:txBody>
      </p:sp>
      <p:sp>
        <p:nvSpPr>
          <p:cNvPr id="6" name="TextBox 5"/>
          <p:cNvSpPr txBox="1"/>
          <p:nvPr/>
        </p:nvSpPr>
        <p:spPr>
          <a:xfrm>
            <a:off x="3111062" y="2186152"/>
            <a:ext cx="5339255"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t>Watch this </a:t>
            </a:r>
            <a:r>
              <a:rPr lang="en-US" sz="1600" dirty="0" smtClean="0">
                <a:hlinkClick r:id="rId5"/>
              </a:rPr>
              <a:t>video</a:t>
            </a:r>
            <a:r>
              <a:rPr lang="en-US" sz="1600" dirty="0" smtClean="0"/>
              <a:t> to learn how to use the Polar Beat App</a:t>
            </a:r>
            <a:endParaRPr lang="en-US" sz="1600" dirty="0"/>
          </a:p>
        </p:txBody>
      </p:sp>
    </p:spTree>
    <p:extLst>
      <p:ext uri="{BB962C8B-B14F-4D97-AF65-F5344CB8AC3E}">
        <p14:creationId xmlns:p14="http://schemas.microsoft.com/office/powerpoint/2010/main" val="492838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7655" y="977462"/>
            <a:ext cx="8713076" cy="3899338"/>
          </a:xfrm>
          <a:prstGeom prst="rect">
            <a:avLst/>
          </a:prstGeom>
        </p:spPr>
      </p:pic>
      <p:sp>
        <p:nvSpPr>
          <p:cNvPr id="4" name="TextBox 3"/>
          <p:cNvSpPr txBox="1"/>
          <p:nvPr/>
        </p:nvSpPr>
        <p:spPr>
          <a:xfrm>
            <a:off x="157655" y="94593"/>
            <a:ext cx="8618483"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rPr>
              <a:t>Once the student have used the monitor and results have been saved then the they will appear in your Coach Feed. You can click on the Analyze button and see more detailed results of their workout (see next slide) </a:t>
            </a:r>
            <a:endParaRPr lang="en-US" dirty="0">
              <a:solidFill>
                <a:srgbClr val="FF0000"/>
              </a:solidFill>
            </a:endParaRPr>
          </a:p>
        </p:txBody>
      </p:sp>
      <p:sp>
        <p:nvSpPr>
          <p:cNvPr id="5" name="Right Arrow 4"/>
          <p:cNvSpPr/>
          <p:nvPr/>
        </p:nvSpPr>
        <p:spPr>
          <a:xfrm>
            <a:off x="1051034" y="1103586"/>
            <a:ext cx="630621" cy="19969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2585545" y="3100552"/>
            <a:ext cx="483476" cy="63062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2452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7086" y="896751"/>
            <a:ext cx="9056914" cy="4099791"/>
          </a:xfrm>
          <a:prstGeom prst="rect">
            <a:avLst/>
          </a:prstGeom>
        </p:spPr>
      </p:pic>
      <p:sp>
        <p:nvSpPr>
          <p:cNvPr id="5" name="TextBox 4"/>
          <p:cNvSpPr txBox="1"/>
          <p:nvPr/>
        </p:nvSpPr>
        <p:spPr>
          <a:xfrm>
            <a:off x="217714" y="87086"/>
            <a:ext cx="8654143"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rPr>
              <a:t>You may see this screen…….if so click on the Gear on the right side of page (see arrow) and change to Heart Rate under ‘Zones’ and then x out of the pop up box. </a:t>
            </a:r>
            <a:endParaRPr lang="en-US" dirty="0">
              <a:solidFill>
                <a:srgbClr val="FF0000"/>
              </a:solidFill>
            </a:endParaRPr>
          </a:p>
        </p:txBody>
      </p:sp>
      <p:sp>
        <p:nvSpPr>
          <p:cNvPr id="6" name="Down Arrow 5"/>
          <p:cNvSpPr/>
          <p:nvPr/>
        </p:nvSpPr>
        <p:spPr>
          <a:xfrm>
            <a:off x="8545286" y="2068286"/>
            <a:ext cx="522514" cy="65314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7341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364" y="838200"/>
            <a:ext cx="9019078" cy="4124324"/>
          </a:xfrm>
          <a:prstGeom prst="rect">
            <a:avLst/>
          </a:prstGeom>
        </p:spPr>
      </p:pic>
      <p:sp>
        <p:nvSpPr>
          <p:cNvPr id="4" name="TextBox 3"/>
          <p:cNvSpPr txBox="1"/>
          <p:nvPr/>
        </p:nvSpPr>
        <p:spPr>
          <a:xfrm>
            <a:off x="250371" y="97971"/>
            <a:ext cx="8523515"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rPr>
              <a:t>Graph will show student workout and how long they were in their Target Heart Zone.  The student will see the exact same information and more in their Polar Flow account.</a:t>
            </a:r>
            <a:endParaRPr lang="en-US" dirty="0">
              <a:solidFill>
                <a:srgbClr val="FF0000"/>
              </a:solidFill>
            </a:endParaRPr>
          </a:p>
        </p:txBody>
      </p:sp>
    </p:spTree>
    <p:extLst>
      <p:ext uri="{BB962C8B-B14F-4D97-AF65-F5344CB8AC3E}">
        <p14:creationId xmlns:p14="http://schemas.microsoft.com/office/powerpoint/2010/main" val="7114861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THENA.CUSTOMXMLID" val="{97F9C8F5-1C93-4E2F-8064-651C120CEE3A}"/>
  <p:tag name="ATHENA.CUSTOMXMLCONTENT" val="&lt;?xml version=&quot;1.0&quot;?&gt;&lt;athena xmlns=&quot;http://schemas.microsoft.com/edu/athena&quot; version=&quot;0.1.5120.0&quot;&gt;&lt;timings duration=&quot;49294&quot;/&gt;&lt;/athena&gt;"/>
</p:tagLst>
</file>

<file path=ppt/theme/theme1.xml><?xml version="1.0" encoding="utf-8"?>
<a:theme xmlns:a="http://schemas.openxmlformats.org/drawingml/2006/main" name="Fidele template">
  <a:themeElements>
    <a:clrScheme name="263a94">
      <a:dk1>
        <a:srgbClr val="000000"/>
      </a:dk1>
      <a:lt1>
        <a:srgbClr val="FFFFFF"/>
      </a:lt1>
      <a:dk2>
        <a:srgbClr val="44546A"/>
      </a:dk2>
      <a:lt2>
        <a:srgbClr val="E7E6E6"/>
      </a:lt2>
      <a:accent1>
        <a:srgbClr val="5F4961"/>
      </a:accent1>
      <a:accent2>
        <a:srgbClr val="BF9944"/>
      </a:accent2>
      <a:accent3>
        <a:srgbClr val="A5A5A5"/>
      </a:accent3>
      <a:accent4>
        <a:srgbClr val="FFCD34"/>
      </a:accent4>
      <a:accent5>
        <a:srgbClr val="91A5A5"/>
      </a:accent5>
      <a:accent6>
        <a:srgbClr val="8E795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4959CDEB0FAAA42953693C6F9A3C67D" ma:contentTypeVersion="10" ma:contentTypeDescription="Create a new document." ma:contentTypeScope="" ma:versionID="a3f2dc978bf34827797daadcd9e820b2">
  <xsd:schema xmlns:xsd="http://www.w3.org/2001/XMLSchema" xmlns:xs="http://www.w3.org/2001/XMLSchema" xmlns:p="http://schemas.microsoft.com/office/2006/metadata/properties" xmlns:ns2="fa7f1a3d-7025-4622-850f-dd3ade29ce3e" xmlns:ns3="35448666-5e42-4f9f-bc08-8ad338b4739e" targetNamespace="http://schemas.microsoft.com/office/2006/metadata/properties" ma:root="true" ma:fieldsID="bcf8da723e5a10c8736adaa54af3b37f" ns2:_="" ns3:_="">
    <xsd:import namespace="fa7f1a3d-7025-4622-850f-dd3ade29ce3e"/>
    <xsd:import namespace="35448666-5e42-4f9f-bc08-8ad338b4739e"/>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7f1a3d-7025-4622-850f-dd3ade29ce3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5448666-5e42-4f9f-bc08-8ad338b4739e"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athena xmlns="http://schemas.microsoft.com/edu/athena" version="0.1.5120.0">
  <timings duration="49294"/>
</athena>
</file>

<file path=customXml/itemProps1.xml><?xml version="1.0" encoding="utf-8"?>
<ds:datastoreItem xmlns:ds="http://schemas.openxmlformats.org/officeDocument/2006/customXml" ds:itemID="{499A4623-035B-471C-853C-16EFF688EF5A}">
  <ds:schemaRefs>
    <ds:schemaRef ds:uri="http://schemas.microsoft.com/sharepoint/v3/contenttype/forms"/>
  </ds:schemaRefs>
</ds:datastoreItem>
</file>

<file path=customXml/itemProps2.xml><?xml version="1.0" encoding="utf-8"?>
<ds:datastoreItem xmlns:ds="http://schemas.openxmlformats.org/officeDocument/2006/customXml" ds:itemID="{F2C4693E-4C16-4D91-85F3-92F5754ECB14}">
  <ds:schemaRefs>
    <ds:schemaRef ds:uri="35448666-5e42-4f9f-bc08-8ad338b4739e"/>
    <ds:schemaRef ds:uri="fa7f1a3d-7025-4622-850f-dd3ade29ce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158F709-5DD2-4299-883E-87FB136B2FBD}">
  <ds:schemaRefs>
    <ds:schemaRef ds:uri="fa7f1a3d-7025-4622-850f-dd3ade29ce3e"/>
    <ds:schemaRef ds:uri="http://www.w3.org/XML/1998/namespace"/>
    <ds:schemaRef ds:uri="http://schemas.microsoft.com/office/2006/documentManagement/types"/>
    <ds:schemaRef ds:uri="http://schemas.microsoft.com/office/2006/metadata/properties"/>
    <ds:schemaRef ds:uri="http://purl.org/dc/terms/"/>
    <ds:schemaRef ds:uri="http://schemas.microsoft.com/office/infopath/2007/PartnerControls"/>
    <ds:schemaRef ds:uri="http://purl.org/dc/elements/1.1/"/>
    <ds:schemaRef ds:uri="35448666-5e42-4f9f-bc08-8ad338b4739e"/>
    <ds:schemaRef ds:uri="http://purl.org/dc/dcmitype/"/>
    <ds:schemaRef ds:uri="http://schemas.openxmlformats.org/package/2006/metadata/core-properties"/>
  </ds:schemaRefs>
</ds:datastoreItem>
</file>

<file path=customXml/itemProps4.xml><?xml version="1.0" encoding="utf-8"?>
<ds:datastoreItem xmlns:ds="http://schemas.openxmlformats.org/officeDocument/2006/customXml" ds:itemID="{97F9C8F5-1C93-4E2F-8064-651C120CEE3A}">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Ion Boardroom</Template>
  <TotalTime>2434</TotalTime>
  <Words>523</Words>
  <Application>Microsoft Office PowerPoint</Application>
  <PresentationFormat>On-screen Show (16:9)</PresentationFormat>
  <Paragraphs>20</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Open Sans</vt:lpstr>
      <vt:lpstr>Roboto</vt:lpstr>
      <vt:lpstr>Roboto Condensed</vt:lpstr>
      <vt:lpstr>Titillium Web</vt:lpstr>
      <vt:lpstr>Fidele template</vt:lpstr>
      <vt:lpstr>Polar Heart Rate Monitors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Tanya Ringdal</dc:creator>
  <cp:lastModifiedBy>Miles Bennett</cp:lastModifiedBy>
  <cp:revision>101</cp:revision>
  <dcterms:modified xsi:type="dcterms:W3CDTF">2020-04-16T00:42:02Z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0x010100F4959CDEB0FAAA42953693C6F9A3C67D</vt:lpwstr>
  </property>
  <property fmtid="{D5CDD505-2E9C-101B-9397-08002B2CF9AE}" pid="3" name="AuthorIds_UIVersion_512">
    <vt:lpwstr>74</vt:lpwstr>
  </property>
  <property fmtid="{D5CDD505-2E9C-101B-9397-08002B2CF9AE}" pid="4" name="AuthorIds_UIVersion_1024">
    <vt:lpwstr>74</vt:lpwstr>
  </property>
</Properties>
</file>