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35"/>
  </p:notesMasterIdLst>
  <p:sldIdLst>
    <p:sldId id="256" r:id="rId5"/>
    <p:sldId id="259" r:id="rId6"/>
    <p:sldId id="287" r:id="rId7"/>
    <p:sldId id="290" r:id="rId8"/>
    <p:sldId id="291" r:id="rId9"/>
    <p:sldId id="292" r:id="rId10"/>
    <p:sldId id="293" r:id="rId11"/>
    <p:sldId id="303" r:id="rId12"/>
    <p:sldId id="304" r:id="rId13"/>
    <p:sldId id="295" r:id="rId14"/>
    <p:sldId id="305" r:id="rId15"/>
    <p:sldId id="306" r:id="rId16"/>
    <p:sldId id="319" r:id="rId17"/>
    <p:sldId id="289" r:id="rId18"/>
    <p:sldId id="314" r:id="rId19"/>
    <p:sldId id="313" r:id="rId20"/>
    <p:sldId id="298" r:id="rId21"/>
    <p:sldId id="299" r:id="rId22"/>
    <p:sldId id="300" r:id="rId23"/>
    <p:sldId id="301" r:id="rId24"/>
    <p:sldId id="311" r:id="rId25"/>
    <p:sldId id="312" r:id="rId26"/>
    <p:sldId id="307" r:id="rId27"/>
    <p:sldId id="297" r:id="rId28"/>
    <p:sldId id="308" r:id="rId29"/>
    <p:sldId id="309" r:id="rId30"/>
    <p:sldId id="310" r:id="rId31"/>
    <p:sldId id="317" r:id="rId32"/>
    <p:sldId id="318" r:id="rId33"/>
    <p:sldId id="280" r:id="rId34"/>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AC5F986-D963-F842-A93D-0B7AE23120D5}">
          <p14:sldIdLst>
            <p14:sldId id="256"/>
            <p14:sldId id="259"/>
          </p14:sldIdLst>
        </p14:section>
        <p14:section name="Untitled Section" id="{4C3BF88E-E050-CB4E-A539-82252375765C}">
          <p14:sldIdLst/>
        </p14:section>
        <p14:section name="Untitled Section" id="{53A70B01-638C-6049-B148-30150095E25D}">
          <p14:sldIdLst>
            <p14:sldId id="287"/>
            <p14:sldId id="290"/>
            <p14:sldId id="291"/>
            <p14:sldId id="292"/>
            <p14:sldId id="293"/>
            <p14:sldId id="303"/>
            <p14:sldId id="304"/>
            <p14:sldId id="295"/>
            <p14:sldId id="305"/>
            <p14:sldId id="306"/>
            <p14:sldId id="319"/>
            <p14:sldId id="289"/>
            <p14:sldId id="314"/>
            <p14:sldId id="313"/>
            <p14:sldId id="298"/>
            <p14:sldId id="299"/>
            <p14:sldId id="300"/>
            <p14:sldId id="301"/>
            <p14:sldId id="311"/>
            <p14:sldId id="312"/>
            <p14:sldId id="307"/>
            <p14:sldId id="297"/>
            <p14:sldId id="308"/>
            <p14:sldId id="309"/>
            <p14:sldId id="310"/>
            <p14:sldId id="317"/>
            <p14:sldId id="318"/>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7B51"/>
    <a:srgbClr val="FFFFFF"/>
    <a:srgbClr val="957C4C"/>
    <a:srgbClr val="534462"/>
    <a:srgbClr val="94ABAC"/>
    <a:srgbClr val="FFC62F"/>
    <a:srgbClr val="D5D2B8"/>
    <a:srgbClr val="A6771E"/>
    <a:srgbClr val="B2A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F8200-E8C1-AA54-E1D4-688560201EF6}" v="144" dt="2020-04-29T18:50:50.268"/>
    <p1510:client id="{1576C3FB-2F60-89CA-699B-664F4B9F63DF}" v="579" dt="2020-04-28T20:41:44.264"/>
    <p1510:client id="{24930E19-D62A-D281-CDA5-0A52460B0683}" v="11" dt="2020-04-29T16:45:19.975"/>
    <p1510:client id="{7B0FD686-4137-DB01-6708-AFB49BA1B597}" v="1057" dt="2020-04-28T20:55:02.163"/>
    <p1510:client id="{922A500E-C42E-ED98-2430-6541CE0FD72A}" v="74" dt="2020-04-29T15:37:40.669"/>
  </p1510:revLst>
</p1510:revInfo>
</file>

<file path=ppt/tableStyles.xml><?xml version="1.0" encoding="utf-8"?>
<a:tblStyleLst xmlns:a="http://schemas.openxmlformats.org/drawingml/2006/main" def="{47C53D1B-5B65-4F75-8B1C-DDAD9BD6156F}">
  <a:tblStyle styleId="{47C53D1B-5B65-4F75-8B1C-DDAD9BD6156F}"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eah Bilinski" userId="S::kaleah.bilinski@sunwestsd.ca::e8a53233-91b4-43db-8e03-70c43ef48bf0" providerId="AD" clId="Web-{FFBA1545-7656-6AF1-4B34-4A517EA77E5F}"/>
    <pc:docChg chg="delSld modSld sldOrd modSection">
      <pc:chgData name="Kaleah Bilinski" userId="S::kaleah.bilinski@sunwestsd.ca::e8a53233-91b4-43db-8e03-70c43ef48bf0" providerId="AD" clId="Web-{FFBA1545-7656-6AF1-4B34-4A517EA77E5F}" dt="2020-04-24T21:54:28.947" v="783"/>
      <pc:docMkLst>
        <pc:docMk/>
      </pc:docMkLst>
      <pc:sldChg chg="delSp modSp del ord">
        <pc:chgData name="Kaleah Bilinski" userId="S::kaleah.bilinski@sunwestsd.ca::e8a53233-91b4-43db-8e03-70c43ef48bf0" providerId="AD" clId="Web-{FFBA1545-7656-6AF1-4B34-4A517EA77E5F}" dt="2020-04-24T21:54:28.947" v="783"/>
        <pc:sldMkLst>
          <pc:docMk/>
          <pc:sldMk cId="961829019" sldId="302"/>
        </pc:sldMkLst>
        <pc:spChg chg="mod">
          <ac:chgData name="Kaleah Bilinski" userId="S::kaleah.bilinski@sunwestsd.ca::e8a53233-91b4-43db-8e03-70c43ef48bf0" providerId="AD" clId="Web-{FFBA1545-7656-6AF1-4B34-4A517EA77E5F}" dt="2020-04-24T21:54:24.150" v="780" actId="20577"/>
          <ac:spMkLst>
            <pc:docMk/>
            <pc:sldMk cId="961829019" sldId="302"/>
            <ac:spMk id="2" creationId="{3DB6CB5E-3728-4C0C-B3EA-AD0E56F3B34A}"/>
          </ac:spMkLst>
        </pc:spChg>
        <pc:spChg chg="mod">
          <ac:chgData name="Kaleah Bilinski" userId="S::kaleah.bilinski@sunwestsd.ca::e8a53233-91b4-43db-8e03-70c43ef48bf0" providerId="AD" clId="Web-{FFBA1545-7656-6AF1-4B34-4A517EA77E5F}" dt="2020-04-24T21:53:18.118" v="756" actId="20577"/>
          <ac:spMkLst>
            <pc:docMk/>
            <pc:sldMk cId="961829019" sldId="302"/>
            <ac:spMk id="5" creationId="{741B84C5-F8D0-48D7-9A31-D9F8B0CD3FFE}"/>
          </ac:spMkLst>
        </pc:spChg>
        <pc:picChg chg="del mod">
          <ac:chgData name="Kaleah Bilinski" userId="S::kaleah.bilinski@sunwestsd.ca::e8a53233-91b4-43db-8e03-70c43ef48bf0" providerId="AD" clId="Web-{FFBA1545-7656-6AF1-4B34-4A517EA77E5F}" dt="2020-04-24T21:53:28.572" v="759"/>
          <ac:picMkLst>
            <pc:docMk/>
            <pc:sldMk cId="961829019" sldId="302"/>
            <ac:picMk id="3" creationId="{4F9672B8-F407-491E-AA31-DD0094857919}"/>
          </ac:picMkLst>
        </pc:picChg>
      </pc:sldChg>
      <pc:sldChg chg="modSp ord">
        <pc:chgData name="Kaleah Bilinski" userId="S::kaleah.bilinski@sunwestsd.ca::e8a53233-91b4-43db-8e03-70c43ef48bf0" providerId="AD" clId="Web-{FFBA1545-7656-6AF1-4B34-4A517EA77E5F}" dt="2020-04-24T21:29:56.104" v="6" actId="14100"/>
        <pc:sldMkLst>
          <pc:docMk/>
          <pc:sldMk cId="685752418" sldId="303"/>
        </pc:sldMkLst>
        <pc:picChg chg="mod">
          <ac:chgData name="Kaleah Bilinski" userId="S::kaleah.bilinski@sunwestsd.ca::e8a53233-91b4-43db-8e03-70c43ef48bf0" providerId="AD" clId="Web-{FFBA1545-7656-6AF1-4B34-4A517EA77E5F}" dt="2020-04-24T21:29:56.104" v="6" actId="14100"/>
          <ac:picMkLst>
            <pc:docMk/>
            <pc:sldMk cId="685752418" sldId="303"/>
            <ac:picMk id="4" creationId="{8F824515-7617-4AD7-B5AB-6F164C071E58}"/>
          </ac:picMkLst>
        </pc:picChg>
      </pc:sldChg>
    </pc:docChg>
  </pc:docChgLst>
  <pc:docChgLst>
    <pc:chgData name="Emily Langen" userId="S::emily.langen@sunwestsd.ca::9ee64040-fd63-4f11-8b01-df4833e3e01c" providerId="AD" clId="Web-{3A02D4B0-6F71-2488-5C08-1EF5A8F3A898}"/>
    <pc:docChg chg="addSld modSld modSection">
      <pc:chgData name="Emily Langen" userId="S::emily.langen@sunwestsd.ca::9ee64040-fd63-4f11-8b01-df4833e3e01c" providerId="AD" clId="Web-{3A02D4B0-6F71-2488-5C08-1EF5A8F3A898}" dt="2020-04-27T20:57:17.841" v="192" actId="20577"/>
      <pc:docMkLst>
        <pc:docMk/>
      </pc:docMkLst>
      <pc:sldChg chg="addSp modSp new">
        <pc:chgData name="Emily Langen" userId="S::emily.langen@sunwestsd.ca::9ee64040-fd63-4f11-8b01-df4833e3e01c" providerId="AD" clId="Web-{3A02D4B0-6F71-2488-5C08-1EF5A8F3A898}" dt="2020-04-27T20:56:17.498" v="151" actId="20577"/>
        <pc:sldMkLst>
          <pc:docMk/>
          <pc:sldMk cId="3365110816" sldId="311"/>
        </pc:sldMkLst>
        <pc:spChg chg="mod">
          <ac:chgData name="Emily Langen" userId="S::emily.langen@sunwestsd.ca::9ee64040-fd63-4f11-8b01-df4833e3e01c" providerId="AD" clId="Web-{3A02D4B0-6F71-2488-5C08-1EF5A8F3A898}" dt="2020-04-27T20:56:17.498" v="151" actId="20577"/>
          <ac:spMkLst>
            <pc:docMk/>
            <pc:sldMk cId="3365110816" sldId="311"/>
            <ac:spMk id="2" creationId="{564BCBEF-D244-458A-BC0B-6547478F4189}"/>
          </ac:spMkLst>
        </pc:spChg>
        <pc:picChg chg="add mod">
          <ac:chgData name="Emily Langen" userId="S::emily.langen@sunwestsd.ca::9ee64040-fd63-4f11-8b01-df4833e3e01c" providerId="AD" clId="Web-{3A02D4B0-6F71-2488-5C08-1EF5A8F3A898}" dt="2020-04-27T20:55:04.857" v="95" actId="1076"/>
          <ac:picMkLst>
            <pc:docMk/>
            <pc:sldMk cId="3365110816" sldId="311"/>
            <ac:picMk id="4" creationId="{0B3D012F-1953-47F4-906A-4AA19EBC0E79}"/>
          </ac:picMkLst>
        </pc:picChg>
      </pc:sldChg>
      <pc:sldChg chg="addSp modSp new">
        <pc:chgData name="Emily Langen" userId="S::emily.langen@sunwestsd.ca::9ee64040-fd63-4f11-8b01-df4833e3e01c" providerId="AD" clId="Web-{3A02D4B0-6F71-2488-5C08-1EF5A8F3A898}" dt="2020-04-27T20:57:17.841" v="192" actId="20577"/>
        <pc:sldMkLst>
          <pc:docMk/>
          <pc:sldMk cId="11798744" sldId="312"/>
        </pc:sldMkLst>
        <pc:spChg chg="mod">
          <ac:chgData name="Emily Langen" userId="S::emily.langen@sunwestsd.ca::9ee64040-fd63-4f11-8b01-df4833e3e01c" providerId="AD" clId="Web-{3A02D4B0-6F71-2488-5C08-1EF5A8F3A898}" dt="2020-04-27T20:57:17.841" v="192" actId="20577"/>
          <ac:spMkLst>
            <pc:docMk/>
            <pc:sldMk cId="11798744" sldId="312"/>
            <ac:spMk id="2" creationId="{87CB5E0C-A115-4007-AEDC-D8C3359A1E95}"/>
          </ac:spMkLst>
        </pc:spChg>
        <pc:picChg chg="add mod">
          <ac:chgData name="Emily Langen" userId="S::emily.langen@sunwestsd.ca::9ee64040-fd63-4f11-8b01-df4833e3e01c" providerId="AD" clId="Web-{3A02D4B0-6F71-2488-5C08-1EF5A8F3A898}" dt="2020-04-27T20:56:57.435" v="190" actId="1076"/>
          <ac:picMkLst>
            <pc:docMk/>
            <pc:sldMk cId="11798744" sldId="312"/>
            <ac:picMk id="4" creationId="{DEBF7613-C407-472B-A641-7F42632132B0}"/>
          </ac:picMkLst>
        </pc:picChg>
      </pc:sldChg>
    </pc:docChg>
  </pc:docChgLst>
  <pc:docChgLst>
    <pc:chgData name="James Cates" userId="S::jim.cates@sunwestsd.ca::c0acf073-ee74-43a2-8de5-43886b623eb3" providerId="AD" clId="Web-{0D78417A-8943-B621-8AB5-D68064046E79}"/>
    <pc:docChg chg="modSld">
      <pc:chgData name="James Cates" userId="S::jim.cates@sunwestsd.ca::c0acf073-ee74-43a2-8de5-43886b623eb3" providerId="AD" clId="Web-{0D78417A-8943-B621-8AB5-D68064046E79}" dt="2020-04-28T15:08:06.182" v="11" actId="20577"/>
      <pc:docMkLst>
        <pc:docMk/>
      </pc:docMkLst>
      <pc:sldChg chg="modSp">
        <pc:chgData name="James Cates" userId="S::jim.cates@sunwestsd.ca::c0acf073-ee74-43a2-8de5-43886b623eb3" providerId="AD" clId="Web-{0D78417A-8943-B621-8AB5-D68064046E79}" dt="2020-04-28T15:08:06.182" v="10" actId="20577"/>
        <pc:sldMkLst>
          <pc:docMk/>
          <pc:sldMk cId="0" sldId="256"/>
        </pc:sldMkLst>
        <pc:spChg chg="mod">
          <ac:chgData name="James Cates" userId="S::jim.cates@sunwestsd.ca::c0acf073-ee74-43a2-8de5-43886b623eb3" providerId="AD" clId="Web-{0D78417A-8943-B621-8AB5-D68064046E79}" dt="2020-04-28T15:08:06.182" v="10" actId="20577"/>
          <ac:spMkLst>
            <pc:docMk/>
            <pc:sldMk cId="0" sldId="256"/>
            <ac:spMk id="2" creationId="{00000000-0000-0000-0000-000000000000}"/>
          </ac:spMkLst>
        </pc:spChg>
      </pc:sldChg>
    </pc:docChg>
  </pc:docChgLst>
  <pc:docChgLst>
    <pc:chgData name="James Cates" userId="S::jim.cates@sunwestsd.ca::c0acf073-ee74-43a2-8de5-43886b623eb3" providerId="AD" clId="Web-{1576C3FB-2F60-89CA-699B-664F4B9F63DF}"/>
    <pc:docChg chg="modSld">
      <pc:chgData name="James Cates" userId="S::jim.cates@sunwestsd.ca::c0acf073-ee74-43a2-8de5-43886b623eb3" providerId="AD" clId="Web-{1576C3FB-2F60-89CA-699B-664F4B9F63DF}" dt="2020-04-28T20:41:44.264" v="575" actId="14100"/>
      <pc:docMkLst>
        <pc:docMk/>
      </pc:docMkLst>
      <pc:sldChg chg="modSp">
        <pc:chgData name="James Cates" userId="S::jim.cates@sunwestsd.ca::c0acf073-ee74-43a2-8de5-43886b623eb3" providerId="AD" clId="Web-{1576C3FB-2F60-89CA-699B-664F4B9F63DF}" dt="2020-04-28T20:19:20.724" v="0" actId="20577"/>
        <pc:sldMkLst>
          <pc:docMk/>
          <pc:sldMk cId="3997200612" sldId="317"/>
        </pc:sldMkLst>
        <pc:spChg chg="mod">
          <ac:chgData name="James Cates" userId="S::jim.cates@sunwestsd.ca::c0acf073-ee74-43a2-8de5-43886b623eb3" providerId="AD" clId="Web-{1576C3FB-2F60-89CA-699B-664F4B9F63DF}" dt="2020-04-28T20:19:20.724" v="0" actId="20577"/>
          <ac:spMkLst>
            <pc:docMk/>
            <pc:sldMk cId="3997200612" sldId="317"/>
            <ac:spMk id="88" creationId="{00000000-0000-0000-0000-000000000000}"/>
          </ac:spMkLst>
        </pc:spChg>
      </pc:sldChg>
      <pc:sldChg chg="addSp modSp">
        <pc:chgData name="James Cates" userId="S::jim.cates@sunwestsd.ca::c0acf073-ee74-43a2-8de5-43886b623eb3" providerId="AD" clId="Web-{1576C3FB-2F60-89CA-699B-664F4B9F63DF}" dt="2020-04-28T20:41:44.264" v="575" actId="14100"/>
        <pc:sldMkLst>
          <pc:docMk/>
          <pc:sldMk cId="2326495441" sldId="318"/>
        </pc:sldMkLst>
        <pc:spChg chg="add mod">
          <ac:chgData name="James Cates" userId="S::jim.cates@sunwestsd.ca::c0acf073-ee74-43a2-8de5-43886b623eb3" providerId="AD" clId="Web-{1576C3FB-2F60-89CA-699B-664F4B9F63DF}" dt="2020-04-28T20:41:44.264" v="575" actId="14100"/>
          <ac:spMkLst>
            <pc:docMk/>
            <pc:sldMk cId="2326495441" sldId="318"/>
            <ac:spMk id="2" creationId="{B1A4BD8D-E91A-45A2-99B7-A63365679311}"/>
          </ac:spMkLst>
        </pc:spChg>
        <pc:spChg chg="mod">
          <ac:chgData name="James Cates" userId="S::jim.cates@sunwestsd.ca::c0acf073-ee74-43a2-8de5-43886b623eb3" providerId="AD" clId="Web-{1576C3FB-2F60-89CA-699B-664F4B9F63DF}" dt="2020-04-28T20:41:09.592" v="571" actId="20577"/>
          <ac:spMkLst>
            <pc:docMk/>
            <pc:sldMk cId="2326495441" sldId="318"/>
            <ac:spMk id="5" creationId="{D8CD8355-9A50-4982-AA72-B68AED3C0291}"/>
          </ac:spMkLst>
        </pc:spChg>
        <pc:picChg chg="add mod">
          <ac:chgData name="James Cates" userId="S::jim.cates@sunwestsd.ca::c0acf073-ee74-43a2-8de5-43886b623eb3" providerId="AD" clId="Web-{1576C3FB-2F60-89CA-699B-664F4B9F63DF}" dt="2020-04-28T20:40:27.544" v="563" actId="1076"/>
          <ac:picMkLst>
            <pc:docMk/>
            <pc:sldMk cId="2326495441" sldId="318"/>
            <ac:picMk id="3" creationId="{2A1A5414-955D-4237-9A2E-FD0AD223755D}"/>
          </ac:picMkLst>
        </pc:picChg>
      </pc:sldChg>
    </pc:docChg>
  </pc:docChgLst>
  <pc:docChgLst>
    <pc:chgData name="Emily Langen" userId="S::emily.langen@sunwestsd.ca::9ee64040-fd63-4f11-8b01-df4833e3e01c" providerId="AD" clId="Web-{2162B3CD-47D5-20BA-2290-B936FD62EE2A}"/>
    <pc:docChg chg="modSld">
      <pc:chgData name="Emily Langen" userId="S::emily.langen@sunwestsd.ca::9ee64040-fd63-4f11-8b01-df4833e3e01c" providerId="AD" clId="Web-{2162B3CD-47D5-20BA-2290-B936FD62EE2A}" dt="2020-04-28T17:03:49.177" v="92" actId="20577"/>
      <pc:docMkLst>
        <pc:docMk/>
      </pc:docMkLst>
      <pc:sldChg chg="modSp">
        <pc:chgData name="Emily Langen" userId="S::emily.langen@sunwestsd.ca::9ee64040-fd63-4f11-8b01-df4833e3e01c" providerId="AD" clId="Web-{2162B3CD-47D5-20BA-2290-B936FD62EE2A}" dt="2020-04-28T17:03:49.177" v="92" actId="20577"/>
        <pc:sldMkLst>
          <pc:docMk/>
          <pc:sldMk cId="3365110816" sldId="311"/>
        </pc:sldMkLst>
        <pc:spChg chg="mod">
          <ac:chgData name="Emily Langen" userId="S::emily.langen@sunwestsd.ca::9ee64040-fd63-4f11-8b01-df4833e3e01c" providerId="AD" clId="Web-{2162B3CD-47D5-20BA-2290-B936FD62EE2A}" dt="2020-04-28T17:03:49.177" v="92" actId="20577"/>
          <ac:spMkLst>
            <pc:docMk/>
            <pc:sldMk cId="3365110816" sldId="311"/>
            <ac:spMk id="3" creationId="{6E5F04F6-8751-4D7A-848B-8327B79DAE92}"/>
          </ac:spMkLst>
        </pc:spChg>
        <pc:picChg chg="mod">
          <ac:chgData name="Emily Langen" userId="S::emily.langen@sunwestsd.ca::9ee64040-fd63-4f11-8b01-df4833e3e01c" providerId="AD" clId="Web-{2162B3CD-47D5-20BA-2290-B936FD62EE2A}" dt="2020-04-28T17:03:27.943" v="43" actId="1076"/>
          <ac:picMkLst>
            <pc:docMk/>
            <pc:sldMk cId="3365110816" sldId="311"/>
            <ac:picMk id="4" creationId="{0B3D012F-1953-47F4-906A-4AA19EBC0E79}"/>
          </ac:picMkLst>
        </pc:picChg>
      </pc:sldChg>
      <pc:sldChg chg="modSp">
        <pc:chgData name="Emily Langen" userId="S::emily.langen@sunwestsd.ca::9ee64040-fd63-4f11-8b01-df4833e3e01c" providerId="AD" clId="Web-{2162B3CD-47D5-20BA-2290-B936FD62EE2A}" dt="2020-04-28T17:03:20.240" v="42" actId="1076"/>
        <pc:sldMkLst>
          <pc:docMk/>
          <pc:sldMk cId="11798744" sldId="312"/>
        </pc:sldMkLst>
        <pc:spChg chg="mod">
          <ac:chgData name="Emily Langen" userId="S::emily.langen@sunwestsd.ca::9ee64040-fd63-4f11-8b01-df4833e3e01c" providerId="AD" clId="Web-{2162B3CD-47D5-20BA-2290-B936FD62EE2A}" dt="2020-04-28T17:03:08.255" v="37" actId="20577"/>
          <ac:spMkLst>
            <pc:docMk/>
            <pc:sldMk cId="11798744" sldId="312"/>
            <ac:spMk id="2" creationId="{87CB5E0C-A115-4007-AEDC-D8C3359A1E95}"/>
          </ac:spMkLst>
        </pc:spChg>
        <pc:spChg chg="mod">
          <ac:chgData name="Emily Langen" userId="S::emily.langen@sunwestsd.ca::9ee64040-fd63-4f11-8b01-df4833e3e01c" providerId="AD" clId="Web-{2162B3CD-47D5-20BA-2290-B936FD62EE2A}" dt="2020-04-28T17:03:20.240" v="42" actId="1076"/>
          <ac:spMkLst>
            <pc:docMk/>
            <pc:sldMk cId="11798744" sldId="312"/>
            <ac:spMk id="3" creationId="{6F63E2C9-1AE6-463A-A088-63071AE4D6E4}"/>
          </ac:spMkLst>
        </pc:spChg>
        <pc:picChg chg="mod">
          <ac:chgData name="Emily Langen" userId="S::emily.langen@sunwestsd.ca::9ee64040-fd63-4f11-8b01-df4833e3e01c" providerId="AD" clId="Web-{2162B3CD-47D5-20BA-2290-B936FD62EE2A}" dt="2020-04-28T17:03:15.021" v="40" actId="1076"/>
          <ac:picMkLst>
            <pc:docMk/>
            <pc:sldMk cId="11798744" sldId="312"/>
            <ac:picMk id="4" creationId="{DEBF7613-C407-472B-A641-7F42632132B0}"/>
          </ac:picMkLst>
        </pc:picChg>
      </pc:sldChg>
    </pc:docChg>
  </pc:docChgLst>
  <pc:docChgLst>
    <pc:chgData name="Pat Telfer" userId="S::pat.telfer@sunwestsd.ca::f403395a-a481-412e-a33e-fa98ebe097d6" providerId="AD" clId="Web-{24D836C7-D3A4-2D74-F96C-A0B6B4DE586F}"/>
    <pc:docChg chg="addSld modSld modSection">
      <pc:chgData name="Pat Telfer" userId="S::pat.telfer@sunwestsd.ca::f403395a-a481-412e-a33e-fa98ebe097d6" providerId="AD" clId="Web-{24D836C7-D3A4-2D74-F96C-A0B6B4DE586F}" dt="2020-04-24T16:47:06.721" v="11" actId="1076"/>
      <pc:docMkLst>
        <pc:docMk/>
      </pc:docMkLst>
      <pc:sldChg chg="addSp delSp modSp">
        <pc:chgData name="Pat Telfer" userId="S::pat.telfer@sunwestsd.ca::f403395a-a481-412e-a33e-fa98ebe097d6" providerId="AD" clId="Web-{24D836C7-D3A4-2D74-F96C-A0B6B4DE586F}" dt="2020-04-24T16:47:06.721" v="11" actId="1076"/>
        <pc:sldMkLst>
          <pc:docMk/>
          <pc:sldMk cId="3956152763" sldId="295"/>
        </pc:sldMkLst>
        <pc:spChg chg="add del mod">
          <ac:chgData name="Pat Telfer" userId="S::pat.telfer@sunwestsd.ca::f403395a-a481-412e-a33e-fa98ebe097d6" providerId="AD" clId="Web-{24D836C7-D3A4-2D74-F96C-A0B6B4DE586F}" dt="2020-04-24T16:46:22.533" v="6"/>
          <ac:spMkLst>
            <pc:docMk/>
            <pc:sldMk cId="3956152763" sldId="295"/>
            <ac:spMk id="4" creationId="{55733CAD-4452-42C8-9E04-89AAAF5F296F}"/>
          </ac:spMkLst>
        </pc:spChg>
        <pc:spChg chg="del mod">
          <ac:chgData name="Pat Telfer" userId="S::pat.telfer@sunwestsd.ca::f403395a-a481-412e-a33e-fa98ebe097d6" providerId="AD" clId="Web-{24D836C7-D3A4-2D74-F96C-A0B6B4DE586F}" dt="2020-04-24T16:46:19.002" v="5"/>
          <ac:spMkLst>
            <pc:docMk/>
            <pc:sldMk cId="3956152763" sldId="295"/>
            <ac:spMk id="87" creationId="{00000000-0000-0000-0000-000000000000}"/>
          </ac:spMkLst>
        </pc:spChg>
        <pc:picChg chg="add mod">
          <ac:chgData name="Pat Telfer" userId="S::pat.telfer@sunwestsd.ca::f403395a-a481-412e-a33e-fa98ebe097d6" providerId="AD" clId="Web-{24D836C7-D3A4-2D74-F96C-A0B6B4DE586F}" dt="2020-04-24T16:46:38.439" v="8" actId="1076"/>
          <ac:picMkLst>
            <pc:docMk/>
            <pc:sldMk cId="3956152763" sldId="295"/>
            <ac:picMk id="5" creationId="{58FA06FF-403C-4770-8AE3-50A42B872472}"/>
          </ac:picMkLst>
        </pc:picChg>
        <pc:picChg chg="add mod">
          <ac:chgData name="Pat Telfer" userId="S::pat.telfer@sunwestsd.ca::f403395a-a481-412e-a33e-fa98ebe097d6" providerId="AD" clId="Web-{24D836C7-D3A4-2D74-F96C-A0B6B4DE586F}" dt="2020-04-24T16:47:06.721" v="11" actId="1076"/>
          <ac:picMkLst>
            <pc:docMk/>
            <pc:sldMk cId="3956152763" sldId="295"/>
            <ac:picMk id="7" creationId="{561F45A1-75EA-4D16-BA17-23779AB40235}"/>
          </ac:picMkLst>
        </pc:picChg>
      </pc:sldChg>
      <pc:sldChg chg="addSp delSp modSp new mod modClrScheme chgLayout">
        <pc:chgData name="Pat Telfer" userId="S::pat.telfer@sunwestsd.ca::f403395a-a481-412e-a33e-fa98ebe097d6" providerId="AD" clId="Web-{24D836C7-D3A4-2D74-F96C-A0B6B4DE586F}" dt="2020-04-24T16:39:03.409" v="3"/>
        <pc:sldMkLst>
          <pc:docMk/>
          <pc:sldMk cId="480904748" sldId="297"/>
        </pc:sldMkLst>
        <pc:spChg chg="del">
          <ac:chgData name="Pat Telfer" userId="S::pat.telfer@sunwestsd.ca::f403395a-a481-412e-a33e-fa98ebe097d6" providerId="AD" clId="Web-{24D836C7-D3A4-2D74-F96C-A0B6B4DE586F}" dt="2020-04-24T16:38:19.332" v="1"/>
          <ac:spMkLst>
            <pc:docMk/>
            <pc:sldMk cId="480904748" sldId="297"/>
            <ac:spMk id="2" creationId="{B81B8D60-9B02-4CE9-A551-7EBFC13B51C0}"/>
          </ac:spMkLst>
        </pc:spChg>
        <pc:picChg chg="add del mod">
          <ac:chgData name="Pat Telfer" userId="S::pat.telfer@sunwestsd.ca::f403395a-a481-412e-a33e-fa98ebe097d6" providerId="AD" clId="Web-{24D836C7-D3A4-2D74-F96C-A0B6B4DE586F}" dt="2020-04-24T16:39:03.409" v="3"/>
          <ac:picMkLst>
            <pc:docMk/>
            <pc:sldMk cId="480904748" sldId="297"/>
            <ac:picMk id="3" creationId="{28E33DC8-6AFE-481F-9AD7-F651507EEC6A}"/>
          </ac:picMkLst>
        </pc:picChg>
      </pc:sldChg>
    </pc:docChg>
  </pc:docChgLst>
  <pc:docChgLst>
    <pc:chgData name="Pat Telfer" userId="S::pat.telfer@sunwestsd.ca::f403395a-a481-412e-a33e-fa98ebe097d6" providerId="AD" clId="Web-{56B61FAC-CEB2-0CE1-82B6-AC918C43B9C3}"/>
    <pc:docChg chg="addSld modSld modSection">
      <pc:chgData name="Pat Telfer" userId="S::pat.telfer@sunwestsd.ca::f403395a-a481-412e-a33e-fa98ebe097d6" providerId="AD" clId="Web-{56B61FAC-CEB2-0CE1-82B6-AC918C43B9C3}" dt="2020-04-24T16:18:16.981" v="19"/>
      <pc:docMkLst>
        <pc:docMk/>
      </pc:docMkLst>
      <pc:sldChg chg="addSp delSp modSp add replId">
        <pc:chgData name="Pat Telfer" userId="S::pat.telfer@sunwestsd.ca::f403395a-a481-412e-a33e-fa98ebe097d6" providerId="AD" clId="Web-{56B61FAC-CEB2-0CE1-82B6-AC918C43B9C3}" dt="2020-04-24T16:18:10.481" v="18" actId="1076"/>
        <pc:sldMkLst>
          <pc:docMk/>
          <pc:sldMk cId="3956152763" sldId="295"/>
        </pc:sldMkLst>
        <pc:spChg chg="mod">
          <ac:chgData name="Pat Telfer" userId="S::pat.telfer@sunwestsd.ca::f403395a-a481-412e-a33e-fa98ebe097d6" providerId="AD" clId="Web-{56B61FAC-CEB2-0CE1-82B6-AC918C43B9C3}" dt="2020-04-24T16:18:10.481" v="18" actId="1076"/>
          <ac:spMkLst>
            <pc:docMk/>
            <pc:sldMk cId="3956152763" sldId="295"/>
            <ac:spMk id="87" creationId="{00000000-0000-0000-0000-000000000000}"/>
          </ac:spMkLst>
        </pc:spChg>
        <pc:spChg chg="mod">
          <ac:chgData name="Pat Telfer" userId="S::pat.telfer@sunwestsd.ca::f403395a-a481-412e-a33e-fa98ebe097d6" providerId="AD" clId="Web-{56B61FAC-CEB2-0CE1-82B6-AC918C43B9C3}" dt="2020-04-24T16:17:51.091" v="15" actId="20577"/>
          <ac:spMkLst>
            <pc:docMk/>
            <pc:sldMk cId="3956152763" sldId="295"/>
            <ac:spMk id="88" creationId="{00000000-0000-0000-0000-000000000000}"/>
          </ac:spMkLst>
        </pc:spChg>
        <pc:picChg chg="del">
          <ac:chgData name="Pat Telfer" userId="S::pat.telfer@sunwestsd.ca::f403395a-a481-412e-a33e-fa98ebe097d6" providerId="AD" clId="Web-{56B61FAC-CEB2-0CE1-82B6-AC918C43B9C3}" dt="2020-04-24T16:17:25.106" v="2"/>
          <ac:picMkLst>
            <pc:docMk/>
            <pc:sldMk cId="3956152763" sldId="295"/>
            <ac:picMk id="2" creationId="{3F4B7E84-3FB8-4296-A85C-E87611CBA5DF}"/>
          </ac:picMkLst>
        </pc:picChg>
        <pc:picChg chg="add mod">
          <ac:chgData name="Pat Telfer" userId="S::pat.telfer@sunwestsd.ca::f403395a-a481-412e-a33e-fa98ebe097d6" providerId="AD" clId="Web-{56B61FAC-CEB2-0CE1-82B6-AC918C43B9C3}" dt="2020-04-24T16:17:29.606" v="3" actId="1076"/>
          <ac:picMkLst>
            <pc:docMk/>
            <pc:sldMk cId="3956152763" sldId="295"/>
            <ac:picMk id="3" creationId="{D6F0AFDF-91EF-466D-91E5-24FAF53E049C}"/>
          </ac:picMkLst>
        </pc:picChg>
      </pc:sldChg>
      <pc:sldChg chg="new">
        <pc:chgData name="Pat Telfer" userId="S::pat.telfer@sunwestsd.ca::f403395a-a481-412e-a33e-fa98ebe097d6" providerId="AD" clId="Web-{56B61FAC-CEB2-0CE1-82B6-AC918C43B9C3}" dt="2020-04-24T16:18:16.981" v="19"/>
        <pc:sldMkLst>
          <pc:docMk/>
          <pc:sldMk cId="4120779888" sldId="296"/>
        </pc:sldMkLst>
      </pc:sldChg>
    </pc:docChg>
  </pc:docChgLst>
  <pc:docChgLst>
    <pc:chgData name="Tracey Uhrich" userId="S::tracey.uhrich@sunwestsd.ca::221bd736-f124-44da-a312-a94654e6fd66" providerId="AD" clId="Web-{E60AD3B7-47A6-4B7E-2F5B-BA25A15A74B7}"/>
    <pc:docChg chg="addSld delSld modSld sldOrd modSection">
      <pc:chgData name="Tracey Uhrich" userId="S::tracey.uhrich@sunwestsd.ca::221bd736-f124-44da-a312-a94654e6fd66" providerId="AD" clId="Web-{E60AD3B7-47A6-4B7E-2F5B-BA25A15A74B7}" dt="2020-04-27T19:48:16.975" v="2531" actId="1076"/>
      <pc:docMkLst>
        <pc:docMk/>
      </pc:docMkLst>
      <pc:sldChg chg="addSp delSp modSp del ord">
        <pc:chgData name="Tracey Uhrich" userId="S::tracey.uhrich@sunwestsd.ca::221bd736-f124-44da-a312-a94654e6fd66" providerId="AD" clId="Web-{E60AD3B7-47A6-4B7E-2F5B-BA25A15A74B7}" dt="2020-04-27T19:45:10.865" v="2520"/>
        <pc:sldMkLst>
          <pc:docMk/>
          <pc:sldMk cId="2266700550" sldId="294"/>
        </pc:sldMkLst>
        <pc:spChg chg="add del mod">
          <ac:chgData name="Tracey Uhrich" userId="S::tracey.uhrich@sunwestsd.ca::221bd736-f124-44da-a312-a94654e6fd66" providerId="AD" clId="Web-{E60AD3B7-47A6-4B7E-2F5B-BA25A15A74B7}" dt="2020-04-27T19:43:44.427" v="2473"/>
          <ac:spMkLst>
            <pc:docMk/>
            <pc:sldMk cId="2266700550" sldId="294"/>
            <ac:spMk id="2" creationId="{7B49067F-0337-4146-B76D-801F3306A07C}"/>
          </ac:spMkLst>
        </pc:spChg>
        <pc:spChg chg="add del mod">
          <ac:chgData name="Tracey Uhrich" userId="S::tracey.uhrich@sunwestsd.ca::221bd736-f124-44da-a312-a94654e6fd66" providerId="AD" clId="Web-{E60AD3B7-47A6-4B7E-2F5B-BA25A15A74B7}" dt="2020-04-27T19:44:18.756" v="2511"/>
          <ac:spMkLst>
            <pc:docMk/>
            <pc:sldMk cId="2266700550" sldId="294"/>
            <ac:spMk id="5" creationId="{B2BD70EF-9F35-4481-919D-7F3565DF4443}"/>
          </ac:spMkLst>
        </pc:spChg>
        <pc:picChg chg="add mod">
          <ac:chgData name="Tracey Uhrich" userId="S::tracey.uhrich@sunwestsd.ca::221bd736-f124-44da-a312-a94654e6fd66" providerId="AD" clId="Web-{E60AD3B7-47A6-4B7E-2F5B-BA25A15A74B7}" dt="2020-04-27T19:44:45.334" v="2516" actId="1076"/>
          <ac:picMkLst>
            <pc:docMk/>
            <pc:sldMk cId="2266700550" sldId="294"/>
            <ac:picMk id="3" creationId="{EA3D8818-1A79-4CBD-A294-2FC8293820B1}"/>
          </ac:picMkLst>
        </pc:picChg>
      </pc:sldChg>
      <pc:sldChg chg="addSp delSp modSp">
        <pc:chgData name="Tracey Uhrich" userId="S::tracey.uhrich@sunwestsd.ca::221bd736-f124-44da-a312-a94654e6fd66" providerId="AD" clId="Web-{E60AD3B7-47A6-4B7E-2F5B-BA25A15A74B7}" dt="2020-04-27T19:29:35.034" v="609" actId="20577"/>
        <pc:sldMkLst>
          <pc:docMk/>
          <pc:sldMk cId="480904748" sldId="297"/>
        </pc:sldMkLst>
        <pc:spChg chg="add mod">
          <ac:chgData name="Tracey Uhrich" userId="S::tracey.uhrich@sunwestsd.ca::221bd736-f124-44da-a312-a94654e6fd66" providerId="AD" clId="Web-{E60AD3B7-47A6-4B7E-2F5B-BA25A15A74B7}" dt="2020-04-27T19:29:35.034" v="609" actId="20577"/>
          <ac:spMkLst>
            <pc:docMk/>
            <pc:sldMk cId="480904748" sldId="297"/>
            <ac:spMk id="2" creationId="{5D8D035B-C106-440D-9089-277B99CFBE23}"/>
          </ac:spMkLst>
        </pc:spChg>
        <pc:spChg chg="add del mod">
          <ac:chgData name="Tracey Uhrich" userId="S::tracey.uhrich@sunwestsd.ca::221bd736-f124-44da-a312-a94654e6fd66" providerId="AD" clId="Web-{E60AD3B7-47A6-4B7E-2F5B-BA25A15A74B7}" dt="2020-04-27T19:27:52.909" v="516"/>
          <ac:spMkLst>
            <pc:docMk/>
            <pc:sldMk cId="480904748" sldId="297"/>
            <ac:spMk id="5" creationId="{D8CD8355-9A50-4982-AA72-B68AED3C0291}"/>
          </ac:spMkLst>
        </pc:spChg>
        <pc:spChg chg="add del mod">
          <ac:chgData name="Tracey Uhrich" userId="S::tracey.uhrich@sunwestsd.ca::221bd736-f124-44da-a312-a94654e6fd66" providerId="AD" clId="Web-{E60AD3B7-47A6-4B7E-2F5B-BA25A15A74B7}" dt="2020-04-27T19:25:52.158" v="452"/>
          <ac:spMkLst>
            <pc:docMk/>
            <pc:sldMk cId="480904748" sldId="297"/>
            <ac:spMk id="6" creationId="{9AD89C9F-9DA1-4AA7-AF79-757C8E271F63}"/>
          </ac:spMkLst>
        </pc:spChg>
        <pc:spChg chg="add del mod">
          <ac:chgData name="Tracey Uhrich" userId="S::tracey.uhrich@sunwestsd.ca::221bd736-f124-44da-a312-a94654e6fd66" providerId="AD" clId="Web-{E60AD3B7-47A6-4B7E-2F5B-BA25A15A74B7}" dt="2020-04-27T19:29:18.440" v="540"/>
          <ac:spMkLst>
            <pc:docMk/>
            <pc:sldMk cId="480904748" sldId="297"/>
            <ac:spMk id="7" creationId="{AD1C9A65-762A-418D-88F9-139423FB10AC}"/>
          </ac:spMkLst>
        </pc:spChg>
        <pc:spChg chg="add del mod">
          <ac:chgData name="Tracey Uhrich" userId="S::tracey.uhrich@sunwestsd.ca::221bd736-f124-44da-a312-a94654e6fd66" providerId="AD" clId="Web-{E60AD3B7-47A6-4B7E-2F5B-BA25A15A74B7}" dt="2020-04-27T19:29:15.549" v="539"/>
          <ac:spMkLst>
            <pc:docMk/>
            <pc:sldMk cId="480904748" sldId="297"/>
            <ac:spMk id="8" creationId="{F88DC7CE-4986-4801-A4E8-7D8DC6C2CAF4}"/>
          </ac:spMkLst>
        </pc:spChg>
        <pc:picChg chg="add del mod">
          <ac:chgData name="Tracey Uhrich" userId="S::tracey.uhrich@sunwestsd.ca::221bd736-f124-44da-a312-a94654e6fd66" providerId="AD" clId="Web-{E60AD3B7-47A6-4B7E-2F5B-BA25A15A74B7}" dt="2020-04-27T19:24:43.892" v="443"/>
          <ac:picMkLst>
            <pc:docMk/>
            <pc:sldMk cId="480904748" sldId="297"/>
            <ac:picMk id="3" creationId="{23F543BE-13F3-4EF2-8227-96D1952E0E42}"/>
          </ac:picMkLst>
        </pc:picChg>
      </pc:sldChg>
      <pc:sldChg chg="addSp delSp modSp add ord replId">
        <pc:chgData name="Tracey Uhrich" userId="S::tracey.uhrich@sunwestsd.ca::221bd736-f124-44da-a312-a94654e6fd66" providerId="AD" clId="Web-{E60AD3B7-47A6-4B7E-2F5B-BA25A15A74B7}" dt="2020-04-27T18:56:01.247" v="51" actId="1076"/>
        <pc:sldMkLst>
          <pc:docMk/>
          <pc:sldMk cId="1359809944" sldId="307"/>
        </pc:sldMkLst>
        <pc:spChg chg="mod">
          <ac:chgData name="Tracey Uhrich" userId="S::tracey.uhrich@sunwestsd.ca::221bd736-f124-44da-a312-a94654e6fd66" providerId="AD" clId="Web-{E60AD3B7-47A6-4B7E-2F5B-BA25A15A74B7}" dt="2020-04-27T18:54:19.276" v="25" actId="20577"/>
          <ac:spMkLst>
            <pc:docMk/>
            <pc:sldMk cId="1359809944" sldId="307"/>
            <ac:spMk id="87" creationId="{00000000-0000-0000-0000-000000000000}"/>
          </ac:spMkLst>
        </pc:spChg>
        <pc:spChg chg="mod">
          <ac:chgData name="Tracey Uhrich" userId="S::tracey.uhrich@sunwestsd.ca::221bd736-f124-44da-a312-a94654e6fd66" providerId="AD" clId="Web-{E60AD3B7-47A6-4B7E-2F5B-BA25A15A74B7}" dt="2020-04-27T18:54:37.761" v="47" actId="20577"/>
          <ac:spMkLst>
            <pc:docMk/>
            <pc:sldMk cId="1359809944" sldId="307"/>
            <ac:spMk id="88" creationId="{00000000-0000-0000-0000-000000000000}"/>
          </ac:spMkLst>
        </pc:spChg>
        <pc:picChg chg="add mod">
          <ac:chgData name="Tracey Uhrich" userId="S::tracey.uhrich@sunwestsd.ca::221bd736-f124-44da-a312-a94654e6fd66" providerId="AD" clId="Web-{E60AD3B7-47A6-4B7E-2F5B-BA25A15A74B7}" dt="2020-04-27T18:56:01.247" v="51" actId="1076"/>
          <ac:picMkLst>
            <pc:docMk/>
            <pc:sldMk cId="1359809944" sldId="307"/>
            <ac:picMk id="2" creationId="{C641A5CC-F235-4912-9EC3-7079FAB16BD1}"/>
          </ac:picMkLst>
        </pc:picChg>
        <pc:picChg chg="del">
          <ac:chgData name="Tracey Uhrich" userId="S::tracey.uhrich@sunwestsd.ca::221bd736-f124-44da-a312-a94654e6fd66" providerId="AD" clId="Web-{E60AD3B7-47A6-4B7E-2F5B-BA25A15A74B7}" dt="2020-04-27T18:54:42.542" v="49"/>
          <ac:picMkLst>
            <pc:docMk/>
            <pc:sldMk cId="1359809944" sldId="307"/>
            <ac:picMk id="3" creationId="{88001A24-D792-4E54-9BAC-69EAD110B80F}"/>
          </ac:picMkLst>
        </pc:picChg>
        <pc:picChg chg="del">
          <ac:chgData name="Tracey Uhrich" userId="S::tracey.uhrich@sunwestsd.ca::221bd736-f124-44da-a312-a94654e6fd66" providerId="AD" clId="Web-{E60AD3B7-47A6-4B7E-2F5B-BA25A15A74B7}" dt="2020-04-27T18:54:40.792" v="48"/>
          <ac:picMkLst>
            <pc:docMk/>
            <pc:sldMk cId="1359809944" sldId="307"/>
            <ac:picMk id="4" creationId="{5AAEC5BD-1410-4B30-8179-D36F902EEC16}"/>
          </ac:picMkLst>
        </pc:picChg>
      </pc:sldChg>
      <pc:sldChg chg="delSp modSp add replId">
        <pc:chgData name="Tracey Uhrich" userId="S::tracey.uhrich@sunwestsd.ca::221bd736-f124-44da-a312-a94654e6fd66" providerId="AD" clId="Web-{E60AD3B7-47A6-4B7E-2F5B-BA25A15A74B7}" dt="2020-04-27T19:39:08.067" v="1992" actId="20577"/>
        <pc:sldMkLst>
          <pc:docMk/>
          <pc:sldMk cId="3830667893" sldId="308"/>
        </pc:sldMkLst>
        <pc:spChg chg="mod">
          <ac:chgData name="Tracey Uhrich" userId="S::tracey.uhrich@sunwestsd.ca::221bd736-f124-44da-a312-a94654e6fd66" providerId="AD" clId="Web-{E60AD3B7-47A6-4B7E-2F5B-BA25A15A74B7}" dt="2020-04-27T19:39:08.067" v="1992" actId="20577"/>
          <ac:spMkLst>
            <pc:docMk/>
            <pc:sldMk cId="3830667893" sldId="308"/>
            <ac:spMk id="2" creationId="{5D8D035B-C106-440D-9089-277B99CFBE23}"/>
          </ac:spMkLst>
        </pc:spChg>
        <pc:spChg chg="mod">
          <ac:chgData name="Tracey Uhrich" userId="S::tracey.uhrich@sunwestsd.ca::221bd736-f124-44da-a312-a94654e6fd66" providerId="AD" clId="Web-{E60AD3B7-47A6-4B7E-2F5B-BA25A15A74B7}" dt="2020-04-27T19:29:53.737" v="621" actId="20577"/>
          <ac:spMkLst>
            <pc:docMk/>
            <pc:sldMk cId="3830667893" sldId="308"/>
            <ac:spMk id="5" creationId="{D8CD8355-9A50-4982-AA72-B68AED3C0291}"/>
          </ac:spMkLst>
        </pc:spChg>
        <pc:spChg chg="del">
          <ac:chgData name="Tracey Uhrich" userId="S::tracey.uhrich@sunwestsd.ca::221bd736-f124-44da-a312-a94654e6fd66" providerId="AD" clId="Web-{E60AD3B7-47A6-4B7E-2F5B-BA25A15A74B7}" dt="2020-04-27T19:29:58.674" v="624"/>
          <ac:spMkLst>
            <pc:docMk/>
            <pc:sldMk cId="3830667893" sldId="308"/>
            <ac:spMk id="7" creationId="{AD1C9A65-762A-418D-88F9-139423FB10AC}"/>
          </ac:spMkLst>
        </pc:spChg>
        <pc:spChg chg="del">
          <ac:chgData name="Tracey Uhrich" userId="S::tracey.uhrich@sunwestsd.ca::221bd736-f124-44da-a312-a94654e6fd66" providerId="AD" clId="Web-{E60AD3B7-47A6-4B7E-2F5B-BA25A15A74B7}" dt="2020-04-27T19:29:44.737" v="612"/>
          <ac:spMkLst>
            <pc:docMk/>
            <pc:sldMk cId="3830667893" sldId="308"/>
            <ac:spMk id="8" creationId="{F88DC7CE-4986-4801-A4E8-7D8DC6C2CAF4}"/>
          </ac:spMkLst>
        </pc:spChg>
      </pc:sldChg>
      <pc:sldChg chg="modSp add replId">
        <pc:chgData name="Tracey Uhrich" userId="S::tracey.uhrich@sunwestsd.ca::221bd736-f124-44da-a312-a94654e6fd66" providerId="AD" clId="Web-{E60AD3B7-47A6-4B7E-2F5B-BA25A15A74B7}" dt="2020-04-27T19:43:59.084" v="2506" actId="20577"/>
        <pc:sldMkLst>
          <pc:docMk/>
          <pc:sldMk cId="286329260" sldId="309"/>
        </pc:sldMkLst>
        <pc:spChg chg="mod">
          <ac:chgData name="Tracey Uhrich" userId="S::tracey.uhrich@sunwestsd.ca::221bd736-f124-44da-a312-a94654e6fd66" providerId="AD" clId="Web-{E60AD3B7-47A6-4B7E-2F5B-BA25A15A74B7}" dt="2020-04-27T19:43:59.084" v="2506" actId="20577"/>
          <ac:spMkLst>
            <pc:docMk/>
            <pc:sldMk cId="286329260" sldId="309"/>
            <ac:spMk id="2" creationId="{5D8D035B-C106-440D-9089-277B99CFBE23}"/>
          </ac:spMkLst>
        </pc:spChg>
      </pc:sldChg>
      <pc:sldChg chg="addSp modSp add replId">
        <pc:chgData name="Tracey Uhrich" userId="S::tracey.uhrich@sunwestsd.ca::221bd736-f124-44da-a312-a94654e6fd66" providerId="AD" clId="Web-{E60AD3B7-47A6-4B7E-2F5B-BA25A15A74B7}" dt="2020-04-27T19:48:16.975" v="2531" actId="1076"/>
        <pc:sldMkLst>
          <pc:docMk/>
          <pc:sldMk cId="2274147230" sldId="310"/>
        </pc:sldMkLst>
        <pc:spChg chg="mod">
          <ac:chgData name="Tracey Uhrich" userId="S::tracey.uhrich@sunwestsd.ca::221bd736-f124-44da-a312-a94654e6fd66" providerId="AD" clId="Web-{E60AD3B7-47A6-4B7E-2F5B-BA25A15A74B7}" dt="2020-04-27T19:44:39.803" v="2514" actId="20577"/>
          <ac:spMkLst>
            <pc:docMk/>
            <pc:sldMk cId="2274147230" sldId="310"/>
            <ac:spMk id="2" creationId="{5D8D035B-C106-440D-9089-277B99CFBE23}"/>
          </ac:spMkLst>
        </pc:spChg>
        <pc:picChg chg="add mod">
          <ac:chgData name="Tracey Uhrich" userId="S::tracey.uhrich@sunwestsd.ca::221bd736-f124-44da-a312-a94654e6fd66" providerId="AD" clId="Web-{E60AD3B7-47A6-4B7E-2F5B-BA25A15A74B7}" dt="2020-04-27T19:47:50.928" v="2525" actId="1076"/>
          <ac:picMkLst>
            <pc:docMk/>
            <pc:sldMk cId="2274147230" sldId="310"/>
            <ac:picMk id="3" creationId="{259CA68D-F290-4B2E-B723-9AAEFE26D8FD}"/>
          </ac:picMkLst>
        </pc:picChg>
        <pc:picChg chg="add mod">
          <ac:chgData name="Tracey Uhrich" userId="S::tracey.uhrich@sunwestsd.ca::221bd736-f124-44da-a312-a94654e6fd66" providerId="AD" clId="Web-{E60AD3B7-47A6-4B7E-2F5B-BA25A15A74B7}" dt="2020-04-27T19:48:16.928" v="2530" actId="14100"/>
          <ac:picMkLst>
            <pc:docMk/>
            <pc:sldMk cId="2274147230" sldId="310"/>
            <ac:picMk id="6" creationId="{033B073C-B04A-4973-8DD2-DE2B0F5DBD04}"/>
          </ac:picMkLst>
        </pc:picChg>
        <pc:picChg chg="add mod">
          <ac:chgData name="Tracey Uhrich" userId="S::tracey.uhrich@sunwestsd.ca::221bd736-f124-44da-a312-a94654e6fd66" providerId="AD" clId="Web-{E60AD3B7-47A6-4B7E-2F5B-BA25A15A74B7}" dt="2020-04-27T19:48:16.975" v="2531" actId="1076"/>
          <ac:picMkLst>
            <pc:docMk/>
            <pc:sldMk cId="2274147230" sldId="310"/>
            <ac:picMk id="8" creationId="{6D1A336A-AF48-4ED1-9637-68700DF3635E}"/>
          </ac:picMkLst>
        </pc:picChg>
      </pc:sldChg>
    </pc:docChg>
  </pc:docChgLst>
  <pc:docChgLst>
    <pc:chgData name="Allison De Hoop" userId="S::allison.dehoop@sunwestsd.ca::74b9bf1c-6ac5-4512-95dd-2e280bc0b885" providerId="AD" clId="Web-{6341A2C6-770F-AFFA-6081-A3FBA17E3834}"/>
    <pc:docChg chg="addSld delSld modSld modSection">
      <pc:chgData name="Allison De Hoop" userId="S::allison.dehoop@sunwestsd.ca::74b9bf1c-6ac5-4512-95dd-2e280bc0b885" providerId="AD" clId="Web-{6341A2C6-770F-AFFA-6081-A3FBA17E3834}" dt="2020-04-28T19:08:48.072" v="889" actId="20577"/>
      <pc:docMkLst>
        <pc:docMk/>
      </pc:docMkLst>
      <pc:sldChg chg="addSp delSp modSp">
        <pc:chgData name="Allison De Hoop" userId="S::allison.dehoop@sunwestsd.ca::74b9bf1c-6ac5-4512-95dd-2e280bc0b885" providerId="AD" clId="Web-{6341A2C6-770F-AFFA-6081-A3FBA17E3834}" dt="2020-04-28T18:02:57.978" v="474" actId="14100"/>
        <pc:sldMkLst>
          <pc:docMk/>
          <pc:sldMk cId="3156129589" sldId="289"/>
        </pc:sldMkLst>
        <pc:spChg chg="mod">
          <ac:chgData name="Allison De Hoop" userId="S::allison.dehoop@sunwestsd.ca::74b9bf1c-6ac5-4512-95dd-2e280bc0b885" providerId="AD" clId="Web-{6341A2C6-770F-AFFA-6081-A3FBA17E3834}" dt="2020-04-28T17:48:14.723" v="40" actId="20577"/>
          <ac:spMkLst>
            <pc:docMk/>
            <pc:sldMk cId="3156129589" sldId="289"/>
            <ac:spMk id="2" creationId="{FD490924-6DF9-4128-8CF9-2FF7E77CC032}"/>
          </ac:spMkLst>
        </pc:spChg>
        <pc:spChg chg="mod">
          <ac:chgData name="Allison De Hoop" userId="S::allison.dehoop@sunwestsd.ca::74b9bf1c-6ac5-4512-95dd-2e280bc0b885" providerId="AD" clId="Web-{6341A2C6-770F-AFFA-6081-A3FBA17E3834}" dt="2020-04-28T18:02:57.978" v="474" actId="14100"/>
          <ac:spMkLst>
            <pc:docMk/>
            <pc:sldMk cId="3156129589" sldId="289"/>
            <ac:spMk id="87" creationId="{00000000-0000-0000-0000-000000000000}"/>
          </ac:spMkLst>
        </pc:spChg>
        <pc:picChg chg="add mod">
          <ac:chgData name="Allison De Hoop" userId="S::allison.dehoop@sunwestsd.ca::74b9bf1c-6ac5-4512-95dd-2e280bc0b885" providerId="AD" clId="Web-{6341A2C6-770F-AFFA-6081-A3FBA17E3834}" dt="2020-04-28T17:52:08.615" v="46" actId="1076"/>
          <ac:picMkLst>
            <pc:docMk/>
            <pc:sldMk cId="3156129589" sldId="289"/>
            <ac:picMk id="3" creationId="{2FC7BFB5-B414-40C4-B757-53D106FD2436}"/>
          </ac:picMkLst>
        </pc:picChg>
        <pc:picChg chg="del">
          <ac:chgData name="Allison De Hoop" userId="S::allison.dehoop@sunwestsd.ca::74b9bf1c-6ac5-4512-95dd-2e280bc0b885" providerId="AD" clId="Web-{6341A2C6-770F-AFFA-6081-A3FBA17E3834}" dt="2020-04-28T17:52:04.833" v="45"/>
          <ac:picMkLst>
            <pc:docMk/>
            <pc:sldMk cId="3156129589" sldId="289"/>
            <ac:picMk id="4" creationId="{70C32FFF-0DD6-4D5B-AF1B-22FE9E9BD42E}"/>
          </ac:picMkLst>
        </pc:picChg>
      </pc:sldChg>
      <pc:sldChg chg="add replId">
        <pc:chgData name="Allison De Hoop" userId="S::allison.dehoop@sunwestsd.ca::74b9bf1c-6ac5-4512-95dd-2e280bc0b885" providerId="AD" clId="Web-{6341A2C6-770F-AFFA-6081-A3FBA17E3834}" dt="2020-04-28T17:47:53.613" v="0"/>
        <pc:sldMkLst>
          <pc:docMk/>
          <pc:sldMk cId="2109277121" sldId="313"/>
        </pc:sldMkLst>
      </pc:sldChg>
      <pc:sldChg chg="modSp new">
        <pc:chgData name="Allison De Hoop" userId="S::allison.dehoop@sunwestsd.ca::74b9bf1c-6ac5-4512-95dd-2e280bc0b885" providerId="AD" clId="Web-{6341A2C6-770F-AFFA-6081-A3FBA17E3834}" dt="2020-04-28T19:08:48.072" v="889" actId="20577"/>
        <pc:sldMkLst>
          <pc:docMk/>
          <pc:sldMk cId="3976574879" sldId="314"/>
        </pc:sldMkLst>
        <pc:spChg chg="mod">
          <ac:chgData name="Allison De Hoop" userId="S::allison.dehoop@sunwestsd.ca::74b9bf1c-6ac5-4512-95dd-2e280bc0b885" providerId="AD" clId="Web-{6341A2C6-770F-AFFA-6081-A3FBA17E3834}" dt="2020-04-28T18:11:28.543" v="864" actId="20577"/>
          <ac:spMkLst>
            <pc:docMk/>
            <pc:sldMk cId="3976574879" sldId="314"/>
            <ac:spMk id="2" creationId="{94D6E3BE-65EC-4C23-BCDA-53C8B11D8972}"/>
          </ac:spMkLst>
        </pc:spChg>
        <pc:spChg chg="mod">
          <ac:chgData name="Allison De Hoop" userId="S::allison.dehoop@sunwestsd.ca::74b9bf1c-6ac5-4512-95dd-2e280bc0b885" providerId="AD" clId="Web-{6341A2C6-770F-AFFA-6081-A3FBA17E3834}" dt="2020-04-28T19:08:48.072" v="889" actId="20577"/>
          <ac:spMkLst>
            <pc:docMk/>
            <pc:sldMk cId="3976574879" sldId="314"/>
            <ac:spMk id="3" creationId="{0C08627E-EA8E-4405-806D-EF62CEBC9544}"/>
          </ac:spMkLst>
        </pc:spChg>
        <pc:spChg chg="mod">
          <ac:chgData name="Allison De Hoop" userId="S::allison.dehoop@sunwestsd.ca::74b9bf1c-6ac5-4512-95dd-2e280bc0b885" providerId="AD" clId="Web-{6341A2C6-770F-AFFA-6081-A3FBA17E3834}" dt="2020-04-28T18:05:18.510" v="525" actId="1076"/>
          <ac:spMkLst>
            <pc:docMk/>
            <pc:sldMk cId="3976574879" sldId="314"/>
            <ac:spMk id="4" creationId="{0969761E-014E-4F5A-8B02-9CCF094AF273}"/>
          </ac:spMkLst>
        </pc:spChg>
      </pc:sldChg>
      <pc:sldChg chg="new del">
        <pc:chgData name="Allison De Hoop" userId="S::allison.dehoop@sunwestsd.ca::74b9bf1c-6ac5-4512-95dd-2e280bc0b885" providerId="AD" clId="Web-{6341A2C6-770F-AFFA-6081-A3FBA17E3834}" dt="2020-04-28T19:01:13.147" v="865"/>
        <pc:sldMkLst>
          <pc:docMk/>
          <pc:sldMk cId="1546000442" sldId="315"/>
        </pc:sldMkLst>
      </pc:sldChg>
    </pc:docChg>
  </pc:docChgLst>
  <pc:docChgLst>
    <pc:chgData name="Allison De Hoop" userId="S::allison.dehoop@sunwestsd.ca::74b9bf1c-6ac5-4512-95dd-2e280bc0b885" providerId="AD" clId="Web-{A1EF8200-E8C1-AA54-E1D4-688560201EF6}"/>
    <pc:docChg chg="modSld">
      <pc:chgData name="Allison De Hoop" userId="S::allison.dehoop@sunwestsd.ca::74b9bf1c-6ac5-4512-95dd-2e280bc0b885" providerId="AD" clId="Web-{A1EF8200-E8C1-AA54-E1D4-688560201EF6}" dt="2020-04-29T18:50:50.268" v="135" actId="14100"/>
      <pc:docMkLst>
        <pc:docMk/>
      </pc:docMkLst>
      <pc:sldChg chg="modSp">
        <pc:chgData name="Allison De Hoop" userId="S::allison.dehoop@sunwestsd.ca::74b9bf1c-6ac5-4512-95dd-2e280bc0b885" providerId="AD" clId="Web-{A1EF8200-E8C1-AA54-E1D4-688560201EF6}" dt="2020-04-29T18:50:50.268" v="135" actId="14100"/>
        <pc:sldMkLst>
          <pc:docMk/>
          <pc:sldMk cId="3976574879" sldId="314"/>
        </pc:sldMkLst>
        <pc:spChg chg="mod">
          <ac:chgData name="Allison De Hoop" userId="S::allison.dehoop@sunwestsd.ca::74b9bf1c-6ac5-4512-95dd-2e280bc0b885" providerId="AD" clId="Web-{A1EF8200-E8C1-AA54-E1D4-688560201EF6}" dt="2020-04-29T18:39:55.158" v="19" actId="1076"/>
          <ac:spMkLst>
            <pc:docMk/>
            <pc:sldMk cId="3976574879" sldId="314"/>
            <ac:spMk id="2" creationId="{94D6E3BE-65EC-4C23-BCDA-53C8B11D8972}"/>
          </ac:spMkLst>
        </pc:spChg>
        <pc:spChg chg="mod">
          <ac:chgData name="Allison De Hoop" userId="S::allison.dehoop@sunwestsd.ca::74b9bf1c-6ac5-4512-95dd-2e280bc0b885" providerId="AD" clId="Web-{A1EF8200-E8C1-AA54-E1D4-688560201EF6}" dt="2020-04-29T18:50:50.268" v="135" actId="14100"/>
          <ac:spMkLst>
            <pc:docMk/>
            <pc:sldMk cId="3976574879" sldId="314"/>
            <ac:spMk id="3" creationId="{0C08627E-EA8E-4405-806D-EF62CEBC9544}"/>
          </ac:spMkLst>
        </pc:spChg>
        <pc:spChg chg="mod">
          <ac:chgData name="Allison De Hoop" userId="S::allison.dehoop@sunwestsd.ca::74b9bf1c-6ac5-4512-95dd-2e280bc0b885" providerId="AD" clId="Web-{A1EF8200-E8C1-AA54-E1D4-688560201EF6}" dt="2020-04-29T18:48:59.425" v="99" actId="20577"/>
          <ac:spMkLst>
            <pc:docMk/>
            <pc:sldMk cId="3976574879" sldId="314"/>
            <ac:spMk id="4" creationId="{0969761E-014E-4F5A-8B02-9CCF094AF273}"/>
          </ac:spMkLst>
        </pc:spChg>
      </pc:sldChg>
    </pc:docChg>
  </pc:docChgLst>
  <pc:docChgLst>
    <pc:chgData name="Kaleah Bilinski" userId="S::kaleah.bilinski@sunwestsd.ca::e8a53233-91b4-43db-8e03-70c43ef48bf0" providerId="AD" clId="Web-{85C80012-1F50-F513-E8D4-62B05282CCFD}"/>
    <pc:docChg chg="addSld delSld modSld sldOrd modSection">
      <pc:chgData name="Kaleah Bilinski" userId="S::kaleah.bilinski@sunwestsd.ca::e8a53233-91b4-43db-8e03-70c43ef48bf0" providerId="AD" clId="Web-{85C80012-1F50-F513-E8D4-62B05282CCFD}" dt="2020-04-24T21:21:57.812" v="41" actId="14100"/>
      <pc:docMkLst>
        <pc:docMk/>
      </pc:docMkLst>
      <pc:sldChg chg="addSp modSp new ord">
        <pc:chgData name="Kaleah Bilinski" userId="S::kaleah.bilinski@sunwestsd.ca::e8a53233-91b4-43db-8e03-70c43ef48bf0" providerId="AD" clId="Web-{85C80012-1F50-F513-E8D4-62B05282CCFD}" dt="2020-04-24T21:16:39.325" v="33" actId="1076"/>
        <pc:sldMkLst>
          <pc:docMk/>
          <pc:sldMk cId="961829019" sldId="302"/>
        </pc:sldMkLst>
        <pc:spChg chg="add">
          <ac:chgData name="Kaleah Bilinski" userId="S::kaleah.bilinski@sunwestsd.ca::e8a53233-91b4-43db-8e03-70c43ef48bf0" providerId="AD" clId="Web-{85C80012-1F50-F513-E8D4-62B05282CCFD}" dt="2020-04-24T21:03:14.633" v="3"/>
          <ac:spMkLst>
            <pc:docMk/>
            <pc:sldMk cId="961829019" sldId="302"/>
            <ac:spMk id="2" creationId="{3DB6CB5E-3728-4C0C-B3EA-AD0E56F3B34A}"/>
          </ac:spMkLst>
        </pc:spChg>
        <pc:spChg chg="add mod">
          <ac:chgData name="Kaleah Bilinski" userId="S::kaleah.bilinski@sunwestsd.ca::e8a53233-91b4-43db-8e03-70c43ef48bf0" providerId="AD" clId="Web-{85C80012-1F50-F513-E8D4-62B05282CCFD}" dt="2020-04-24T21:16:39.325" v="33" actId="1076"/>
          <ac:spMkLst>
            <pc:docMk/>
            <pc:sldMk cId="961829019" sldId="302"/>
            <ac:spMk id="5" creationId="{741B84C5-F8D0-48D7-9A31-D9F8B0CD3FFE}"/>
          </ac:spMkLst>
        </pc:spChg>
        <pc:picChg chg="add mod">
          <ac:chgData name="Kaleah Bilinski" userId="S::kaleah.bilinski@sunwestsd.ca::e8a53233-91b4-43db-8e03-70c43ef48bf0" providerId="AD" clId="Web-{85C80012-1F50-F513-E8D4-62B05282CCFD}" dt="2020-04-24T21:16:30.200" v="31" actId="1076"/>
          <ac:picMkLst>
            <pc:docMk/>
            <pc:sldMk cId="961829019" sldId="302"/>
            <ac:picMk id="3" creationId="{4F9672B8-F407-491E-AA31-DD0094857919}"/>
          </ac:picMkLst>
        </pc:picChg>
      </pc:sldChg>
      <pc:sldChg chg="new del">
        <pc:chgData name="Kaleah Bilinski" userId="S::kaleah.bilinski@sunwestsd.ca::e8a53233-91b4-43db-8e03-70c43ef48bf0" providerId="AD" clId="Web-{85C80012-1F50-F513-E8D4-62B05282CCFD}" dt="2020-04-24T21:02:56.241" v="1"/>
        <pc:sldMkLst>
          <pc:docMk/>
          <pc:sldMk cId="3442942651" sldId="302"/>
        </pc:sldMkLst>
      </pc:sldChg>
      <pc:sldChg chg="addSp delSp modSp add ord replId">
        <pc:chgData name="Kaleah Bilinski" userId="S::kaleah.bilinski@sunwestsd.ca::e8a53233-91b4-43db-8e03-70c43ef48bf0" providerId="AD" clId="Web-{85C80012-1F50-F513-E8D4-62B05282CCFD}" dt="2020-04-24T21:21:57.812" v="41" actId="14100"/>
        <pc:sldMkLst>
          <pc:docMk/>
          <pc:sldMk cId="685752418" sldId="303"/>
        </pc:sldMkLst>
        <pc:picChg chg="del">
          <ac:chgData name="Kaleah Bilinski" userId="S::kaleah.bilinski@sunwestsd.ca::e8a53233-91b4-43db-8e03-70c43ef48bf0" providerId="AD" clId="Web-{85C80012-1F50-F513-E8D4-62B05282CCFD}" dt="2020-04-24T21:12:55.918" v="13"/>
          <ac:picMkLst>
            <pc:docMk/>
            <pc:sldMk cId="685752418" sldId="303"/>
            <ac:picMk id="3" creationId="{4F9672B8-F407-491E-AA31-DD0094857919}"/>
          </ac:picMkLst>
        </pc:picChg>
        <pc:picChg chg="add mod">
          <ac:chgData name="Kaleah Bilinski" userId="S::kaleah.bilinski@sunwestsd.ca::e8a53233-91b4-43db-8e03-70c43ef48bf0" providerId="AD" clId="Web-{85C80012-1F50-F513-E8D4-62B05282CCFD}" dt="2020-04-24T21:21:57.812" v="41" actId="14100"/>
          <ac:picMkLst>
            <pc:docMk/>
            <pc:sldMk cId="685752418" sldId="303"/>
            <ac:picMk id="4" creationId="{8F824515-7617-4AD7-B5AB-6F164C071E58}"/>
          </ac:picMkLst>
        </pc:picChg>
      </pc:sldChg>
      <pc:sldChg chg="addSp modSp new ord">
        <pc:chgData name="Kaleah Bilinski" userId="S::kaleah.bilinski@sunwestsd.ca::e8a53233-91b4-43db-8e03-70c43ef48bf0" providerId="AD" clId="Web-{85C80012-1F50-F513-E8D4-62B05282CCFD}" dt="2020-04-24T21:15:28.715" v="29" actId="1076"/>
        <pc:sldMkLst>
          <pc:docMk/>
          <pc:sldMk cId="3739617931" sldId="304"/>
        </pc:sldMkLst>
        <pc:picChg chg="add mod">
          <ac:chgData name="Kaleah Bilinski" userId="S::kaleah.bilinski@sunwestsd.ca::e8a53233-91b4-43db-8e03-70c43ef48bf0" providerId="AD" clId="Web-{85C80012-1F50-F513-E8D4-62B05282CCFD}" dt="2020-04-24T21:15:28.715" v="29" actId="1076"/>
          <ac:picMkLst>
            <pc:docMk/>
            <pc:sldMk cId="3739617931" sldId="304"/>
            <ac:picMk id="2" creationId="{E64A4622-B319-40B8-92AB-D51E386F33F2}"/>
          </ac:picMkLst>
        </pc:picChg>
      </pc:sldChg>
    </pc:docChg>
  </pc:docChgLst>
  <pc:docChgLst>
    <pc:chgData name="Pat Telfer" userId="S::pat.telfer@sunwestsd.ca::f403395a-a481-412e-a33e-fa98ebe097d6" providerId="AD" clId="Web-{696DF0A9-C1C4-9C2F-BEC6-D6AF8D6E6F01}"/>
    <pc:docChg chg="addSld modSld modSection">
      <pc:chgData name="Pat Telfer" userId="S::pat.telfer@sunwestsd.ca::f403395a-a481-412e-a33e-fa98ebe097d6" providerId="AD" clId="Web-{696DF0A9-C1C4-9C2F-BEC6-D6AF8D6E6F01}" dt="2020-04-27T15:00:24.604" v="206" actId="14100"/>
      <pc:docMkLst>
        <pc:docMk/>
      </pc:docMkLst>
      <pc:sldChg chg="addSp delSp modSp new mod modClrScheme chgLayout">
        <pc:chgData name="Pat Telfer" userId="S::pat.telfer@sunwestsd.ca::f403395a-a481-412e-a33e-fa98ebe097d6" providerId="AD" clId="Web-{696DF0A9-C1C4-9C2F-BEC6-D6AF8D6E6F01}" dt="2020-04-27T14:58:57.791" v="182" actId="20577"/>
        <pc:sldMkLst>
          <pc:docMk/>
          <pc:sldMk cId="2439556913" sldId="305"/>
        </pc:sldMkLst>
        <pc:spChg chg="del">
          <ac:chgData name="Pat Telfer" userId="S::pat.telfer@sunwestsd.ca::f403395a-a481-412e-a33e-fa98ebe097d6" providerId="AD" clId="Web-{696DF0A9-C1C4-9C2F-BEC6-D6AF8D6E6F01}" dt="2020-04-27T14:44:51.083" v="1"/>
          <ac:spMkLst>
            <pc:docMk/>
            <pc:sldMk cId="2439556913" sldId="305"/>
            <ac:spMk id="2" creationId="{0FF3C42A-A13B-41F7-9ABA-1AB52545204B}"/>
          </ac:spMkLst>
        </pc:spChg>
        <pc:spChg chg="add mod">
          <ac:chgData name="Pat Telfer" userId="S::pat.telfer@sunwestsd.ca::f403395a-a481-412e-a33e-fa98ebe097d6" providerId="AD" clId="Web-{696DF0A9-C1C4-9C2F-BEC6-D6AF8D6E6F01}" dt="2020-04-27T14:47:00.553" v="40"/>
          <ac:spMkLst>
            <pc:docMk/>
            <pc:sldMk cId="2439556913" sldId="305"/>
            <ac:spMk id="3" creationId="{AA3A1420-F7C5-4325-A665-129C5AA912D2}"/>
          </ac:spMkLst>
        </pc:spChg>
        <pc:spChg chg="add mod">
          <ac:chgData name="Pat Telfer" userId="S::pat.telfer@sunwestsd.ca::f403395a-a481-412e-a33e-fa98ebe097d6" providerId="AD" clId="Web-{696DF0A9-C1C4-9C2F-BEC6-D6AF8D6E6F01}" dt="2020-04-27T14:46:44.443" v="36" actId="20577"/>
          <ac:spMkLst>
            <pc:docMk/>
            <pc:sldMk cId="2439556913" sldId="305"/>
            <ac:spMk id="4" creationId="{62767936-3598-455C-9600-5A762662C143}"/>
          </ac:spMkLst>
        </pc:spChg>
        <pc:spChg chg="add mod">
          <ac:chgData name="Pat Telfer" userId="S::pat.telfer@sunwestsd.ca::f403395a-a481-412e-a33e-fa98ebe097d6" providerId="AD" clId="Web-{696DF0A9-C1C4-9C2F-BEC6-D6AF8D6E6F01}" dt="2020-04-27T14:58:57.791" v="182" actId="20577"/>
          <ac:spMkLst>
            <pc:docMk/>
            <pc:sldMk cId="2439556913" sldId="305"/>
            <ac:spMk id="9" creationId="{5BA36122-8705-4A66-91D7-B88ACFE8FF7F}"/>
          </ac:spMkLst>
        </pc:spChg>
      </pc:sldChg>
      <pc:sldChg chg="addSp delSp modSp new">
        <pc:chgData name="Pat Telfer" userId="S::pat.telfer@sunwestsd.ca::f403395a-a481-412e-a33e-fa98ebe097d6" providerId="AD" clId="Web-{696DF0A9-C1C4-9C2F-BEC6-D6AF8D6E6F01}" dt="2020-04-27T15:00:24.604" v="206" actId="14100"/>
        <pc:sldMkLst>
          <pc:docMk/>
          <pc:sldMk cId="1613140811" sldId="306"/>
        </pc:sldMkLst>
        <pc:spChg chg="mod">
          <ac:chgData name="Pat Telfer" userId="S::pat.telfer@sunwestsd.ca::f403395a-a481-412e-a33e-fa98ebe097d6" providerId="AD" clId="Web-{696DF0A9-C1C4-9C2F-BEC6-D6AF8D6E6F01}" dt="2020-04-27T15:00:17.182" v="204" actId="14100"/>
          <ac:spMkLst>
            <pc:docMk/>
            <pc:sldMk cId="1613140811" sldId="306"/>
            <ac:spMk id="2" creationId="{06CD1A8A-A4D7-4DA0-A90C-A23726A31D1F}"/>
          </ac:spMkLst>
        </pc:spChg>
        <pc:spChg chg="del">
          <ac:chgData name="Pat Telfer" userId="S::pat.telfer@sunwestsd.ca::f403395a-a481-412e-a33e-fa98ebe097d6" providerId="AD" clId="Web-{696DF0A9-C1C4-9C2F-BEC6-D6AF8D6E6F01}" dt="2020-04-27T14:59:25.619" v="200"/>
          <ac:spMkLst>
            <pc:docMk/>
            <pc:sldMk cId="1613140811" sldId="306"/>
            <ac:spMk id="3" creationId="{7069A760-D09F-400C-B7FB-86B446F85D66}"/>
          </ac:spMkLst>
        </pc:spChg>
        <pc:picChg chg="add mod">
          <ac:chgData name="Pat Telfer" userId="S::pat.telfer@sunwestsd.ca::f403395a-a481-412e-a33e-fa98ebe097d6" providerId="AD" clId="Web-{696DF0A9-C1C4-9C2F-BEC6-D6AF8D6E6F01}" dt="2020-04-27T15:00:24.604" v="206" actId="14100"/>
          <ac:picMkLst>
            <pc:docMk/>
            <pc:sldMk cId="1613140811" sldId="306"/>
            <ac:picMk id="4" creationId="{E7F78020-F71A-4C65-B4E6-61D372A19212}"/>
          </ac:picMkLst>
        </pc:picChg>
      </pc:sldChg>
    </pc:docChg>
  </pc:docChgLst>
  <pc:docChgLst>
    <pc:chgData name="Pat Telfer" userId="S::pat.telfer@sunwestsd.ca::f403395a-a481-412e-a33e-fa98ebe097d6" providerId="AD" clId="Web-{922A500E-C42E-ED98-2430-6541CE0FD72A}"/>
    <pc:docChg chg="addSld modSld modSection">
      <pc:chgData name="Pat Telfer" userId="S::pat.telfer@sunwestsd.ca::f403395a-a481-412e-a33e-fa98ebe097d6" providerId="AD" clId="Web-{922A500E-C42E-ED98-2430-6541CE0FD72A}" dt="2020-04-29T15:37:40.669" v="72" actId="20577"/>
      <pc:docMkLst>
        <pc:docMk/>
      </pc:docMkLst>
      <pc:sldChg chg="modSp new">
        <pc:chgData name="Pat Telfer" userId="S::pat.telfer@sunwestsd.ca::f403395a-a481-412e-a33e-fa98ebe097d6" providerId="AD" clId="Web-{922A500E-C42E-ED98-2430-6541CE0FD72A}" dt="2020-04-29T15:37:40.669" v="72" actId="20577"/>
        <pc:sldMkLst>
          <pc:docMk/>
          <pc:sldMk cId="273949340" sldId="319"/>
        </pc:sldMkLst>
        <pc:spChg chg="mod">
          <ac:chgData name="Pat Telfer" userId="S::pat.telfer@sunwestsd.ca::f403395a-a481-412e-a33e-fa98ebe097d6" providerId="AD" clId="Web-{922A500E-C42E-ED98-2430-6541CE0FD72A}" dt="2020-04-29T15:35:16.137" v="7" actId="20577"/>
          <ac:spMkLst>
            <pc:docMk/>
            <pc:sldMk cId="273949340" sldId="319"/>
            <ac:spMk id="2" creationId="{50D5392D-48ED-488B-85EA-0982861C8D97}"/>
          </ac:spMkLst>
        </pc:spChg>
        <pc:spChg chg="mod">
          <ac:chgData name="Pat Telfer" userId="S::pat.telfer@sunwestsd.ca::f403395a-a481-412e-a33e-fa98ebe097d6" providerId="AD" clId="Web-{922A500E-C42E-ED98-2430-6541CE0FD72A}" dt="2020-04-29T15:37:40.669" v="72" actId="20577"/>
          <ac:spMkLst>
            <pc:docMk/>
            <pc:sldMk cId="273949340" sldId="319"/>
            <ac:spMk id="3" creationId="{6CD49392-0490-411F-B00C-8EB64AD7818F}"/>
          </ac:spMkLst>
        </pc:spChg>
      </pc:sldChg>
    </pc:docChg>
  </pc:docChgLst>
  <pc:docChgLst>
    <pc:chgData name="Emily Langen" userId="S::emily.langen@sunwestsd.ca::9ee64040-fd63-4f11-8b01-df4833e3e01c" providerId="AD" clId="Web-{7B0FD686-4137-DB01-6708-AFB49BA1B597}"/>
    <pc:docChg chg="addSld delSld modSld sldOrd modSection">
      <pc:chgData name="Emily Langen" userId="S::emily.langen@sunwestsd.ca::9ee64040-fd63-4f11-8b01-df4833e3e01c" providerId="AD" clId="Web-{7B0FD686-4137-DB01-6708-AFB49BA1B597}" dt="2020-04-28T20:55:02.163" v="1047" actId="20577"/>
      <pc:docMkLst>
        <pc:docMk/>
      </pc:docMkLst>
      <pc:sldChg chg="modSp ord">
        <pc:chgData name="Emily Langen" userId="S::emily.langen@sunwestsd.ca::9ee64040-fd63-4f11-8b01-df4833e3e01c" providerId="AD" clId="Web-{7B0FD686-4137-DB01-6708-AFB49BA1B597}" dt="2020-04-28T20:44:36.204" v="886" actId="20577"/>
        <pc:sldMkLst>
          <pc:docMk/>
          <pc:sldMk cId="3365110816" sldId="311"/>
        </pc:sldMkLst>
        <pc:spChg chg="mod">
          <ac:chgData name="Emily Langen" userId="S::emily.langen@sunwestsd.ca::9ee64040-fd63-4f11-8b01-df4833e3e01c" providerId="AD" clId="Web-{7B0FD686-4137-DB01-6708-AFB49BA1B597}" dt="2020-04-28T19:05:50.653" v="148" actId="20577"/>
          <ac:spMkLst>
            <pc:docMk/>
            <pc:sldMk cId="3365110816" sldId="311"/>
            <ac:spMk id="2" creationId="{564BCBEF-D244-458A-BC0B-6547478F4189}"/>
          </ac:spMkLst>
        </pc:spChg>
        <pc:spChg chg="mod">
          <ac:chgData name="Emily Langen" userId="S::emily.langen@sunwestsd.ca::9ee64040-fd63-4f11-8b01-df4833e3e01c" providerId="AD" clId="Web-{7B0FD686-4137-DB01-6708-AFB49BA1B597}" dt="2020-04-28T20:44:36.204" v="886" actId="20577"/>
          <ac:spMkLst>
            <pc:docMk/>
            <pc:sldMk cId="3365110816" sldId="311"/>
            <ac:spMk id="3" creationId="{6E5F04F6-8751-4D7A-848B-8327B79DAE92}"/>
          </ac:spMkLst>
        </pc:spChg>
        <pc:picChg chg="mod">
          <ac:chgData name="Emily Langen" userId="S::emily.langen@sunwestsd.ca::9ee64040-fd63-4f11-8b01-df4833e3e01c" providerId="AD" clId="Web-{7B0FD686-4137-DB01-6708-AFB49BA1B597}" dt="2020-04-28T19:11:44.859" v="288" actId="1076"/>
          <ac:picMkLst>
            <pc:docMk/>
            <pc:sldMk cId="3365110816" sldId="311"/>
            <ac:picMk id="4" creationId="{0B3D012F-1953-47F4-906A-4AA19EBC0E79}"/>
          </ac:picMkLst>
        </pc:picChg>
      </pc:sldChg>
      <pc:sldChg chg="addSp delSp modSp">
        <pc:chgData name="Emily Langen" userId="S::emily.langen@sunwestsd.ca::9ee64040-fd63-4f11-8b01-df4833e3e01c" providerId="AD" clId="Web-{7B0FD686-4137-DB01-6708-AFB49BA1B597}" dt="2020-04-28T20:55:02.163" v="1047" actId="20577"/>
        <pc:sldMkLst>
          <pc:docMk/>
          <pc:sldMk cId="11798744" sldId="312"/>
        </pc:sldMkLst>
        <pc:spChg chg="mod">
          <ac:chgData name="Emily Langen" userId="S::emily.langen@sunwestsd.ca::9ee64040-fd63-4f11-8b01-df4833e3e01c" providerId="AD" clId="Web-{7B0FD686-4137-DB01-6708-AFB49BA1B597}" dt="2020-04-28T19:06:01.794" v="149" actId="20577"/>
          <ac:spMkLst>
            <pc:docMk/>
            <pc:sldMk cId="11798744" sldId="312"/>
            <ac:spMk id="2" creationId="{87CB5E0C-A115-4007-AEDC-D8C3359A1E95}"/>
          </ac:spMkLst>
        </pc:spChg>
        <pc:spChg chg="del mod">
          <ac:chgData name="Emily Langen" userId="S::emily.langen@sunwestsd.ca::9ee64040-fd63-4f11-8b01-df4833e3e01c" providerId="AD" clId="Web-{7B0FD686-4137-DB01-6708-AFB49BA1B597}" dt="2020-04-28T19:09:21.905" v="156"/>
          <ac:spMkLst>
            <pc:docMk/>
            <pc:sldMk cId="11798744" sldId="312"/>
            <ac:spMk id="3" creationId="{6F63E2C9-1AE6-463A-A088-63071AE4D6E4}"/>
          </ac:spMkLst>
        </pc:spChg>
        <pc:spChg chg="add mod">
          <ac:chgData name="Emily Langen" userId="S::emily.langen@sunwestsd.ca::9ee64040-fd63-4f11-8b01-df4833e3e01c" providerId="AD" clId="Web-{7B0FD686-4137-DB01-6708-AFB49BA1B597}" dt="2020-04-28T20:55:02.163" v="1047" actId="20577"/>
          <ac:spMkLst>
            <pc:docMk/>
            <pc:sldMk cId="11798744" sldId="312"/>
            <ac:spMk id="6" creationId="{97430054-37DA-4500-B1AB-276B3BDB0014}"/>
          </ac:spMkLst>
        </pc:spChg>
        <pc:picChg chg="mod">
          <ac:chgData name="Emily Langen" userId="S::emily.langen@sunwestsd.ca::9ee64040-fd63-4f11-8b01-df4833e3e01c" providerId="AD" clId="Web-{7B0FD686-4137-DB01-6708-AFB49BA1B597}" dt="2020-04-28T20:39:32.405" v="509" actId="1076"/>
          <ac:picMkLst>
            <pc:docMk/>
            <pc:sldMk cId="11798744" sldId="312"/>
            <ac:picMk id="4" creationId="{DEBF7613-C407-472B-A641-7F42632132B0}"/>
          </ac:picMkLst>
        </pc:picChg>
      </pc:sldChg>
      <pc:sldChg chg="modSp new del">
        <pc:chgData name="Emily Langen" userId="S::emily.langen@sunwestsd.ca::9ee64040-fd63-4f11-8b01-df4833e3e01c" providerId="AD" clId="Web-{7B0FD686-4137-DB01-6708-AFB49BA1B597}" dt="2020-04-28T20:53:54.631" v="975"/>
        <pc:sldMkLst>
          <pc:docMk/>
          <pc:sldMk cId="1352099763" sldId="319"/>
        </pc:sldMkLst>
        <pc:spChg chg="mod">
          <ac:chgData name="Emily Langen" userId="S::emily.langen@sunwestsd.ca::9ee64040-fd63-4f11-8b01-df4833e3e01c" providerId="AD" clId="Web-{7B0FD686-4137-DB01-6708-AFB49BA1B597}" dt="2020-04-28T20:53:24.037" v="935" actId="20577"/>
          <ac:spMkLst>
            <pc:docMk/>
            <pc:sldMk cId="1352099763" sldId="319"/>
            <ac:spMk id="2" creationId="{9E6DAA6D-7038-4B0B-806A-1245100A7D44}"/>
          </ac:spMkLst>
        </pc:spChg>
        <pc:spChg chg="mod">
          <ac:chgData name="Emily Langen" userId="S::emily.langen@sunwestsd.ca::9ee64040-fd63-4f11-8b01-df4833e3e01c" providerId="AD" clId="Web-{7B0FD686-4137-DB01-6708-AFB49BA1B597}" dt="2020-04-28T20:53:51.756" v="974" actId="20577"/>
          <ac:spMkLst>
            <pc:docMk/>
            <pc:sldMk cId="1352099763" sldId="319"/>
            <ac:spMk id="3" creationId="{D9B4D72E-7CB2-4E94-8DC2-A45A7190522F}"/>
          </ac:spMkLst>
        </pc:spChg>
      </pc:sldChg>
    </pc:docChg>
  </pc:docChgLst>
  <pc:docChgLst>
    <pc:chgData name="Emily Langen" userId="S::emily.langen@sunwestsd.ca::9ee64040-fd63-4f11-8b01-df4833e3e01c" providerId="AD" clId="Web-{24930E19-D62A-D281-CDA5-0A52460B0683}"/>
    <pc:docChg chg="modSld">
      <pc:chgData name="Emily Langen" userId="S::emily.langen@sunwestsd.ca::9ee64040-fd63-4f11-8b01-df4833e3e01c" providerId="AD" clId="Web-{24930E19-D62A-D281-CDA5-0A52460B0683}" dt="2020-04-29T16:45:19.975" v="10" actId="20577"/>
      <pc:docMkLst>
        <pc:docMk/>
      </pc:docMkLst>
      <pc:sldChg chg="modSp">
        <pc:chgData name="Emily Langen" userId="S::emily.langen@sunwestsd.ca::9ee64040-fd63-4f11-8b01-df4833e3e01c" providerId="AD" clId="Web-{24930E19-D62A-D281-CDA5-0A52460B0683}" dt="2020-04-29T16:45:19.975" v="10" actId="20577"/>
        <pc:sldMkLst>
          <pc:docMk/>
          <pc:sldMk cId="3365110816" sldId="311"/>
        </pc:sldMkLst>
        <pc:spChg chg="mod">
          <ac:chgData name="Emily Langen" userId="S::emily.langen@sunwestsd.ca::9ee64040-fd63-4f11-8b01-df4833e3e01c" providerId="AD" clId="Web-{24930E19-D62A-D281-CDA5-0A52460B0683}" dt="2020-04-29T16:45:19.975" v="10" actId="20577"/>
          <ac:spMkLst>
            <pc:docMk/>
            <pc:sldMk cId="3365110816" sldId="311"/>
            <ac:spMk id="3" creationId="{6E5F04F6-8751-4D7A-848B-8327B79DAE92}"/>
          </ac:spMkLst>
        </pc:spChg>
      </pc:sldChg>
      <pc:sldChg chg="modSp">
        <pc:chgData name="Emily Langen" userId="S::emily.langen@sunwestsd.ca::9ee64040-fd63-4f11-8b01-df4833e3e01c" providerId="AD" clId="Web-{24930E19-D62A-D281-CDA5-0A52460B0683}" dt="2020-04-29T16:39:31.739" v="3" actId="20577"/>
        <pc:sldMkLst>
          <pc:docMk/>
          <pc:sldMk cId="11798744" sldId="312"/>
        </pc:sldMkLst>
        <pc:spChg chg="mod">
          <ac:chgData name="Emily Langen" userId="S::emily.langen@sunwestsd.ca::9ee64040-fd63-4f11-8b01-df4833e3e01c" providerId="AD" clId="Web-{24930E19-D62A-D281-CDA5-0A52460B0683}" dt="2020-04-29T16:39:31.739" v="3" actId="20577"/>
          <ac:spMkLst>
            <pc:docMk/>
            <pc:sldMk cId="11798744" sldId="312"/>
            <ac:spMk id="6" creationId="{97430054-37DA-4500-B1AB-276B3BDB0014}"/>
          </ac:spMkLst>
        </pc:spChg>
      </pc:sldChg>
    </pc:docChg>
  </pc:docChgLst>
  <pc:docChgLst>
    <pc:chgData name="Arlene Low" userId="33f1144e-401a-4f17-b517-cff95598b41f" providerId="ADAL" clId="{926A0BBF-8ADC-4971-B1C4-6588A3D088F0}"/>
    <pc:docChg chg="custSel addSld delSld modSld sldOrd modSection modNotesMaster">
      <pc:chgData name="Arlene Low" userId="33f1144e-401a-4f17-b517-cff95598b41f" providerId="ADAL" clId="{926A0BBF-8ADC-4971-B1C4-6588A3D088F0}" dt="2020-04-29T20:20:30.729" v="912" actId="20577"/>
      <pc:docMkLst>
        <pc:docMk/>
      </pc:docMkLst>
      <pc:sldChg chg="modNotes">
        <pc:chgData name="Arlene Low" userId="33f1144e-401a-4f17-b517-cff95598b41f" providerId="ADAL" clId="{926A0BBF-8ADC-4971-B1C4-6588A3D088F0}" dt="2020-04-29T18:39:08.023" v="618"/>
        <pc:sldMkLst>
          <pc:docMk/>
          <pc:sldMk cId="0" sldId="256"/>
        </pc:sldMkLst>
      </pc:sldChg>
      <pc:sldChg chg="addSp modSp modNotes">
        <pc:chgData name="Arlene Low" userId="33f1144e-401a-4f17-b517-cff95598b41f" providerId="ADAL" clId="{926A0BBF-8ADC-4971-B1C4-6588A3D088F0}" dt="2020-04-29T18:39:08.023" v="618"/>
        <pc:sldMkLst>
          <pc:docMk/>
          <pc:sldMk cId="0" sldId="259"/>
        </pc:sldMkLst>
        <pc:picChg chg="add mod">
          <ac:chgData name="Arlene Low" userId="33f1144e-401a-4f17-b517-cff95598b41f" providerId="ADAL" clId="{926A0BBF-8ADC-4971-B1C4-6588A3D088F0}" dt="2020-04-23T15:30:27.081" v="1" actId="1076"/>
          <ac:picMkLst>
            <pc:docMk/>
            <pc:sldMk cId="0" sldId="259"/>
            <ac:picMk id="2" creationId="{3F4B7E84-3FB8-4296-A85C-E87611CBA5DF}"/>
          </ac:picMkLst>
        </pc:picChg>
      </pc:sldChg>
      <pc:sldChg chg="modSp modNotes">
        <pc:chgData name="Arlene Low" userId="33f1144e-401a-4f17-b517-cff95598b41f" providerId="ADAL" clId="{926A0BBF-8ADC-4971-B1C4-6588A3D088F0}" dt="2020-04-29T18:39:08.023" v="618"/>
        <pc:sldMkLst>
          <pc:docMk/>
          <pc:sldMk cId="0" sldId="280"/>
        </pc:sldMkLst>
        <pc:spChg chg="mod">
          <ac:chgData name="Arlene Low" userId="33f1144e-401a-4f17-b517-cff95598b41f" providerId="ADAL" clId="{926A0BBF-8ADC-4971-B1C4-6588A3D088F0}" dt="2020-04-29T17:59:14.834" v="617" actId="20577"/>
          <ac:spMkLst>
            <pc:docMk/>
            <pc:sldMk cId="0" sldId="280"/>
            <ac:spMk id="294" creationId="{00000000-0000-0000-0000-000000000000}"/>
          </ac:spMkLst>
        </pc:spChg>
      </pc:sldChg>
      <pc:sldChg chg="delSp modSp modNotes">
        <pc:chgData name="Arlene Low" userId="33f1144e-401a-4f17-b517-cff95598b41f" providerId="ADAL" clId="{926A0BBF-8ADC-4971-B1C4-6588A3D088F0}" dt="2020-04-29T18:39:08.023" v="618"/>
        <pc:sldMkLst>
          <pc:docMk/>
          <pc:sldMk cId="2382058359" sldId="287"/>
        </pc:sldMkLst>
        <pc:spChg chg="del">
          <ac:chgData name="Arlene Low" userId="33f1144e-401a-4f17-b517-cff95598b41f" providerId="ADAL" clId="{926A0BBF-8ADC-4971-B1C4-6588A3D088F0}" dt="2020-04-23T15:31:16.679" v="2"/>
          <ac:spMkLst>
            <pc:docMk/>
            <pc:sldMk cId="2382058359" sldId="287"/>
            <ac:spMk id="3" creationId="{730B6BC8-9E50-472E-A162-49369C45610D}"/>
          </ac:spMkLst>
        </pc:spChg>
        <pc:spChg chg="del">
          <ac:chgData name="Arlene Low" userId="33f1144e-401a-4f17-b517-cff95598b41f" providerId="ADAL" clId="{926A0BBF-8ADC-4971-B1C4-6588A3D088F0}" dt="2020-04-23T15:31:20.907" v="3"/>
          <ac:spMkLst>
            <pc:docMk/>
            <pc:sldMk cId="2382058359" sldId="287"/>
            <ac:spMk id="5" creationId="{B8480772-97C9-4F33-8B61-3176AC887F17}"/>
          </ac:spMkLst>
        </pc:spChg>
        <pc:picChg chg="mod">
          <ac:chgData name="Arlene Low" userId="33f1144e-401a-4f17-b517-cff95598b41f" providerId="ADAL" clId="{926A0BBF-8ADC-4971-B1C4-6588A3D088F0}" dt="2020-04-23T15:32:09.910" v="17" actId="14100"/>
          <ac:picMkLst>
            <pc:docMk/>
            <pc:sldMk cId="2382058359" sldId="287"/>
            <ac:picMk id="8" creationId="{371AF21A-0DDA-4D0B-BE73-AC74B475A710}"/>
          </ac:picMkLst>
        </pc:picChg>
      </pc:sldChg>
      <pc:sldChg chg="addSp delSp modSp modNotes">
        <pc:chgData name="Arlene Low" userId="33f1144e-401a-4f17-b517-cff95598b41f" providerId="ADAL" clId="{926A0BBF-8ADC-4971-B1C4-6588A3D088F0}" dt="2020-04-29T20:19:06.138" v="773" actId="20577"/>
        <pc:sldMkLst>
          <pc:docMk/>
          <pc:sldMk cId="3156129589" sldId="289"/>
        </pc:sldMkLst>
        <pc:spChg chg="mod">
          <ac:chgData name="Arlene Low" userId="33f1144e-401a-4f17-b517-cff95598b41f" providerId="ADAL" clId="{926A0BBF-8ADC-4971-B1C4-6588A3D088F0}" dt="2020-04-29T20:19:06.138" v="773" actId="20577"/>
          <ac:spMkLst>
            <pc:docMk/>
            <pc:sldMk cId="3156129589" sldId="289"/>
            <ac:spMk id="2" creationId="{FD490924-6DF9-4128-8CF9-2FF7E77CC032}"/>
          </ac:spMkLst>
        </pc:spChg>
        <pc:spChg chg="mod">
          <ac:chgData name="Arlene Low" userId="33f1144e-401a-4f17-b517-cff95598b41f" providerId="ADAL" clId="{926A0BBF-8ADC-4971-B1C4-6588A3D088F0}" dt="2020-04-24T18:05:40.196" v="279" actId="1076"/>
          <ac:spMkLst>
            <pc:docMk/>
            <pc:sldMk cId="3156129589" sldId="289"/>
            <ac:spMk id="87" creationId="{00000000-0000-0000-0000-000000000000}"/>
          </ac:spMkLst>
        </pc:spChg>
        <pc:picChg chg="del">
          <ac:chgData name="Arlene Low" userId="33f1144e-401a-4f17-b517-cff95598b41f" providerId="ADAL" clId="{926A0BBF-8ADC-4971-B1C4-6588A3D088F0}" dt="2020-04-24T18:04:53.414" v="221" actId="478"/>
          <ac:picMkLst>
            <pc:docMk/>
            <pc:sldMk cId="3156129589" sldId="289"/>
            <ac:picMk id="3" creationId="{7E8F15AE-6221-4C1C-9B3F-F505FE5F2842}"/>
          </ac:picMkLst>
        </pc:picChg>
        <pc:picChg chg="add mod">
          <ac:chgData name="Arlene Low" userId="33f1144e-401a-4f17-b517-cff95598b41f" providerId="ADAL" clId="{926A0BBF-8ADC-4971-B1C4-6588A3D088F0}" dt="2020-04-24T18:06:28.099" v="281" actId="1076"/>
          <ac:picMkLst>
            <pc:docMk/>
            <pc:sldMk cId="3156129589" sldId="289"/>
            <ac:picMk id="4" creationId="{70C32FFF-0DD6-4D5B-AF1B-22FE9E9BD42E}"/>
          </ac:picMkLst>
        </pc:picChg>
        <pc:picChg chg="del">
          <ac:chgData name="Arlene Low" userId="33f1144e-401a-4f17-b517-cff95598b41f" providerId="ADAL" clId="{926A0BBF-8ADC-4971-B1C4-6588A3D088F0}" dt="2020-04-24T18:06:54.337" v="282"/>
          <ac:picMkLst>
            <pc:docMk/>
            <pc:sldMk cId="3156129589" sldId="289"/>
            <ac:picMk id="5" creationId="{0D4851E6-A835-4777-87B0-955A2037ED29}"/>
          </ac:picMkLst>
        </pc:picChg>
      </pc:sldChg>
      <pc:sldChg chg="addSp delSp modSp ord modNotes">
        <pc:chgData name="Arlene Low" userId="33f1144e-401a-4f17-b517-cff95598b41f" providerId="ADAL" clId="{926A0BBF-8ADC-4971-B1C4-6588A3D088F0}" dt="2020-04-29T18:39:08.023" v="618"/>
        <pc:sldMkLst>
          <pc:docMk/>
          <pc:sldMk cId="71849130" sldId="290"/>
        </pc:sldMkLst>
        <pc:spChg chg="add del mod">
          <ac:chgData name="Arlene Low" userId="33f1144e-401a-4f17-b517-cff95598b41f" providerId="ADAL" clId="{926A0BBF-8ADC-4971-B1C4-6588A3D088F0}" dt="2020-04-23T15:31:39.993" v="10"/>
          <ac:spMkLst>
            <pc:docMk/>
            <pc:sldMk cId="71849130" sldId="290"/>
            <ac:spMk id="2" creationId="{DBDA3F98-F7AD-40AF-BC8C-A9F94ED1E95B}"/>
          </ac:spMkLst>
        </pc:spChg>
        <pc:spChg chg="del">
          <ac:chgData name="Arlene Low" userId="33f1144e-401a-4f17-b517-cff95598b41f" providerId="ADAL" clId="{926A0BBF-8ADC-4971-B1C4-6588A3D088F0}" dt="2020-04-23T15:31:42.726" v="11"/>
          <ac:spMkLst>
            <pc:docMk/>
            <pc:sldMk cId="71849130" sldId="290"/>
            <ac:spMk id="6" creationId="{4C85B815-7B5D-43BA-B81A-D95261CAC12B}"/>
          </ac:spMkLst>
        </pc:spChg>
        <pc:spChg chg="del">
          <ac:chgData name="Arlene Low" userId="33f1144e-401a-4f17-b517-cff95598b41f" providerId="ADAL" clId="{926A0BBF-8ADC-4971-B1C4-6588A3D088F0}" dt="2020-04-23T15:31:44.665" v="12"/>
          <ac:spMkLst>
            <pc:docMk/>
            <pc:sldMk cId="71849130" sldId="290"/>
            <ac:spMk id="7" creationId="{3FD57472-EC5E-3842-89CB-58C5C56F7199}"/>
          </ac:spMkLst>
        </pc:spChg>
        <pc:spChg chg="del">
          <ac:chgData name="Arlene Low" userId="33f1144e-401a-4f17-b517-cff95598b41f" providerId="ADAL" clId="{926A0BBF-8ADC-4971-B1C4-6588A3D088F0}" dt="2020-04-23T15:31:37.597" v="9"/>
          <ac:spMkLst>
            <pc:docMk/>
            <pc:sldMk cId="71849130" sldId="290"/>
            <ac:spMk id="71" creationId="{00000000-0000-0000-0000-000000000000}"/>
          </ac:spMkLst>
        </pc:spChg>
        <pc:picChg chg="add mod">
          <ac:chgData name="Arlene Low" userId="33f1144e-401a-4f17-b517-cff95598b41f" providerId="ADAL" clId="{926A0BBF-8ADC-4971-B1C4-6588A3D088F0}" dt="2020-04-23T15:32:19.746" v="20" actId="1076"/>
          <ac:picMkLst>
            <pc:docMk/>
            <pc:sldMk cId="71849130" sldId="290"/>
            <ac:picMk id="4" creationId="{C707BE11-8576-4A68-A68A-2C9D1638D8AE}"/>
          </ac:picMkLst>
        </pc:picChg>
      </pc:sldChg>
      <pc:sldChg chg="addSp delSp modSp add ord modNotes">
        <pc:chgData name="Arlene Low" userId="33f1144e-401a-4f17-b517-cff95598b41f" providerId="ADAL" clId="{926A0BBF-8ADC-4971-B1C4-6588A3D088F0}" dt="2020-04-29T20:16:06.895" v="687" actId="20577"/>
        <pc:sldMkLst>
          <pc:docMk/>
          <pc:sldMk cId="3711609088" sldId="291"/>
        </pc:sldMkLst>
        <pc:spChg chg="mod">
          <ac:chgData name="Arlene Low" userId="33f1144e-401a-4f17-b517-cff95598b41f" providerId="ADAL" clId="{926A0BBF-8ADC-4971-B1C4-6588A3D088F0}" dt="2020-04-23T15:35:12.110" v="88" actId="122"/>
          <ac:spMkLst>
            <pc:docMk/>
            <pc:sldMk cId="3711609088" sldId="291"/>
            <ac:spMk id="87" creationId="{00000000-0000-0000-0000-000000000000}"/>
          </ac:spMkLst>
        </pc:spChg>
        <pc:spChg chg="mod">
          <ac:chgData name="Arlene Low" userId="33f1144e-401a-4f17-b517-cff95598b41f" providerId="ADAL" clId="{926A0BBF-8ADC-4971-B1C4-6588A3D088F0}" dt="2020-04-29T20:16:06.895" v="687" actId="20577"/>
          <ac:spMkLst>
            <pc:docMk/>
            <pc:sldMk cId="3711609088" sldId="291"/>
            <ac:spMk id="88" creationId="{00000000-0000-0000-0000-000000000000}"/>
          </ac:spMkLst>
        </pc:spChg>
        <pc:picChg chg="del">
          <ac:chgData name="Arlene Low" userId="33f1144e-401a-4f17-b517-cff95598b41f" providerId="ADAL" clId="{926A0BBF-8ADC-4971-B1C4-6588A3D088F0}" dt="2020-04-23T15:34:18.036" v="28" actId="478"/>
          <ac:picMkLst>
            <pc:docMk/>
            <pc:sldMk cId="3711609088" sldId="291"/>
            <ac:picMk id="2" creationId="{3F4B7E84-3FB8-4296-A85C-E87611CBA5DF}"/>
          </ac:picMkLst>
        </pc:picChg>
        <pc:picChg chg="add mod">
          <ac:chgData name="Arlene Low" userId="33f1144e-401a-4f17-b517-cff95598b41f" providerId="ADAL" clId="{926A0BBF-8ADC-4971-B1C4-6588A3D088F0}" dt="2020-04-23T15:36:09.401" v="145" actId="1076"/>
          <ac:picMkLst>
            <pc:docMk/>
            <pc:sldMk cId="3711609088" sldId="291"/>
            <ac:picMk id="3" creationId="{88001A24-D792-4E54-9BAC-69EAD110B80F}"/>
          </ac:picMkLst>
        </pc:picChg>
        <pc:picChg chg="add mod">
          <ac:chgData name="Arlene Low" userId="33f1144e-401a-4f17-b517-cff95598b41f" providerId="ADAL" clId="{926A0BBF-8ADC-4971-B1C4-6588A3D088F0}" dt="2020-04-23T15:36:29.771" v="149" actId="1076"/>
          <ac:picMkLst>
            <pc:docMk/>
            <pc:sldMk cId="3711609088" sldId="291"/>
            <ac:picMk id="4" creationId="{5AAEC5BD-1410-4B30-8179-D36F902EEC16}"/>
          </ac:picMkLst>
        </pc:picChg>
      </pc:sldChg>
      <pc:sldChg chg="addSp delSp modSp add ord modNotes">
        <pc:chgData name="Arlene Low" userId="33f1144e-401a-4f17-b517-cff95598b41f" providerId="ADAL" clId="{926A0BBF-8ADC-4971-B1C4-6588A3D088F0}" dt="2020-04-29T18:39:08.023" v="618"/>
        <pc:sldMkLst>
          <pc:docMk/>
          <pc:sldMk cId="2463773163" sldId="292"/>
        </pc:sldMkLst>
        <pc:picChg chg="add mod">
          <ac:chgData name="Arlene Low" userId="33f1144e-401a-4f17-b517-cff95598b41f" providerId="ADAL" clId="{926A0BBF-8ADC-4971-B1C4-6588A3D088F0}" dt="2020-04-23T15:36:57.920" v="155" actId="1076"/>
          <ac:picMkLst>
            <pc:docMk/>
            <pc:sldMk cId="2463773163" sldId="292"/>
            <ac:picMk id="2" creationId="{26149FCC-072D-4C40-86AA-9712C9A9E50F}"/>
          </ac:picMkLst>
        </pc:picChg>
        <pc:picChg chg="del">
          <ac:chgData name="Arlene Low" userId="33f1144e-401a-4f17-b517-cff95598b41f" providerId="ADAL" clId="{926A0BBF-8ADC-4971-B1C4-6588A3D088F0}" dt="2020-04-23T15:36:39.134" v="152" actId="478"/>
          <ac:picMkLst>
            <pc:docMk/>
            <pc:sldMk cId="2463773163" sldId="292"/>
            <ac:picMk id="4" creationId="{C707BE11-8576-4A68-A68A-2C9D1638D8AE}"/>
          </ac:picMkLst>
        </pc:picChg>
      </pc:sldChg>
      <pc:sldChg chg="addSp delSp modSp add ord modNotes">
        <pc:chgData name="Arlene Low" userId="33f1144e-401a-4f17-b517-cff95598b41f" providerId="ADAL" clId="{926A0BBF-8ADC-4971-B1C4-6588A3D088F0}" dt="2020-04-29T20:18:43.476" v="717" actId="20577"/>
        <pc:sldMkLst>
          <pc:docMk/>
          <pc:sldMk cId="1333208492" sldId="293"/>
        </pc:sldMkLst>
        <pc:spChg chg="mod">
          <ac:chgData name="Arlene Low" userId="33f1144e-401a-4f17-b517-cff95598b41f" providerId="ADAL" clId="{926A0BBF-8ADC-4971-B1C4-6588A3D088F0}" dt="2020-04-23T15:39:30.988" v="215" actId="1076"/>
          <ac:spMkLst>
            <pc:docMk/>
            <pc:sldMk cId="1333208492" sldId="293"/>
            <ac:spMk id="87" creationId="{00000000-0000-0000-0000-000000000000}"/>
          </ac:spMkLst>
        </pc:spChg>
        <pc:spChg chg="mod">
          <ac:chgData name="Arlene Low" userId="33f1144e-401a-4f17-b517-cff95598b41f" providerId="ADAL" clId="{926A0BBF-8ADC-4971-B1C4-6588A3D088F0}" dt="2020-04-29T20:18:43.476" v="717" actId="20577"/>
          <ac:spMkLst>
            <pc:docMk/>
            <pc:sldMk cId="1333208492" sldId="293"/>
            <ac:spMk id="88" creationId="{00000000-0000-0000-0000-000000000000}"/>
          </ac:spMkLst>
        </pc:spChg>
        <pc:picChg chg="del">
          <ac:chgData name="Arlene Low" userId="33f1144e-401a-4f17-b517-cff95598b41f" providerId="ADAL" clId="{926A0BBF-8ADC-4971-B1C4-6588A3D088F0}" dt="2020-04-23T15:38:35.481" v="208" actId="478"/>
          <ac:picMkLst>
            <pc:docMk/>
            <pc:sldMk cId="1333208492" sldId="293"/>
            <ac:picMk id="2" creationId="{3F4B7E84-3FB8-4296-A85C-E87611CBA5DF}"/>
          </ac:picMkLst>
        </pc:picChg>
        <pc:picChg chg="add mod">
          <ac:chgData name="Arlene Low" userId="33f1144e-401a-4f17-b517-cff95598b41f" providerId="ADAL" clId="{926A0BBF-8ADC-4971-B1C4-6588A3D088F0}" dt="2020-04-23T15:39:28.288" v="214" actId="1076"/>
          <ac:picMkLst>
            <pc:docMk/>
            <pc:sldMk cId="1333208492" sldId="293"/>
            <ac:picMk id="3" creationId="{1CF7D77F-E0DE-4F28-B6B0-C91A4F2FA16D}"/>
          </ac:picMkLst>
        </pc:picChg>
      </pc:sldChg>
      <pc:sldChg chg="modSp ord modNotes">
        <pc:chgData name="Arlene Low" userId="33f1144e-401a-4f17-b517-cff95598b41f" providerId="ADAL" clId="{926A0BBF-8ADC-4971-B1C4-6588A3D088F0}" dt="2020-04-29T20:18:52.929" v="743" actId="20577"/>
        <pc:sldMkLst>
          <pc:docMk/>
          <pc:sldMk cId="3956152763" sldId="295"/>
        </pc:sldMkLst>
        <pc:spChg chg="mod">
          <ac:chgData name="Arlene Low" userId="33f1144e-401a-4f17-b517-cff95598b41f" providerId="ADAL" clId="{926A0BBF-8ADC-4971-B1C4-6588A3D088F0}" dt="2020-04-29T20:18:52.929" v="743" actId="20577"/>
          <ac:spMkLst>
            <pc:docMk/>
            <pc:sldMk cId="3956152763" sldId="295"/>
            <ac:spMk id="88" creationId="{00000000-0000-0000-0000-000000000000}"/>
          </ac:spMkLst>
        </pc:spChg>
      </pc:sldChg>
      <pc:sldChg chg="add modNotes">
        <pc:chgData name="Arlene Low" userId="33f1144e-401a-4f17-b517-cff95598b41f" providerId="ADAL" clId="{926A0BBF-8ADC-4971-B1C4-6588A3D088F0}" dt="2020-04-29T18:39:08.023" v="618"/>
        <pc:sldMkLst>
          <pc:docMk/>
          <pc:sldMk cId="0" sldId="298"/>
        </pc:sldMkLst>
      </pc:sldChg>
      <pc:sldChg chg="modSp add modNotes">
        <pc:chgData name="Arlene Low" userId="33f1144e-401a-4f17-b517-cff95598b41f" providerId="ADAL" clId="{926A0BBF-8ADC-4971-B1C4-6588A3D088F0}" dt="2020-04-29T18:39:08.023" v="618"/>
        <pc:sldMkLst>
          <pc:docMk/>
          <pc:sldMk cId="0" sldId="299"/>
        </pc:sldMkLst>
        <pc:spChg chg="mod">
          <ac:chgData name="Arlene Low" userId="33f1144e-401a-4f17-b517-cff95598b41f" providerId="ADAL" clId="{926A0BBF-8ADC-4971-B1C4-6588A3D088F0}" dt="2020-04-28T13:20:56.415" v="608" actId="14100"/>
          <ac:spMkLst>
            <pc:docMk/>
            <pc:sldMk cId="0" sldId="299"/>
            <ac:spMk id="119" creationId="{00000000-0000-0000-0000-000000000000}"/>
          </ac:spMkLst>
        </pc:spChg>
      </pc:sldChg>
      <pc:sldChg chg="modSp add modNotes">
        <pc:chgData name="Arlene Low" userId="33f1144e-401a-4f17-b517-cff95598b41f" providerId="ADAL" clId="{926A0BBF-8ADC-4971-B1C4-6588A3D088F0}" dt="2020-04-29T20:15:21.089" v="623" actId="1076"/>
        <pc:sldMkLst>
          <pc:docMk/>
          <pc:sldMk cId="0" sldId="300"/>
        </pc:sldMkLst>
        <pc:spChg chg="mod">
          <ac:chgData name="Arlene Low" userId="33f1144e-401a-4f17-b517-cff95598b41f" providerId="ADAL" clId="{926A0BBF-8ADC-4971-B1C4-6588A3D088F0}" dt="2020-04-29T20:15:21.089" v="623" actId="1076"/>
          <ac:spMkLst>
            <pc:docMk/>
            <pc:sldMk cId="0" sldId="300"/>
            <ac:spMk id="9" creationId="{F08ED370-BFC1-4190-9071-8E3089F94FDF}"/>
          </ac:spMkLst>
        </pc:spChg>
        <pc:picChg chg="mod">
          <ac:chgData name="Arlene Low" userId="33f1144e-401a-4f17-b517-cff95598b41f" providerId="ADAL" clId="{926A0BBF-8ADC-4971-B1C4-6588A3D088F0}" dt="2020-04-29T20:15:12.040" v="620" actId="14100"/>
          <ac:picMkLst>
            <pc:docMk/>
            <pc:sldMk cId="0" sldId="300"/>
            <ac:picMk id="6" creationId="{3CC97585-8D61-45B9-AF60-DA743EDF0C4C}"/>
          </ac:picMkLst>
        </pc:picChg>
      </pc:sldChg>
      <pc:sldChg chg="addSp delSp modSp add ord modNotes">
        <pc:chgData name="Arlene Low" userId="33f1144e-401a-4f17-b517-cff95598b41f" providerId="ADAL" clId="{926A0BBF-8ADC-4971-B1C4-6588A3D088F0}" dt="2020-04-29T20:20:10.272" v="856" actId="20577"/>
        <pc:sldMkLst>
          <pc:docMk/>
          <pc:sldMk cId="2865260879" sldId="301"/>
        </pc:sldMkLst>
        <pc:spChg chg="mod">
          <ac:chgData name="Arlene Low" userId="33f1144e-401a-4f17-b517-cff95598b41f" providerId="ADAL" clId="{926A0BBF-8ADC-4971-B1C4-6588A3D088F0}" dt="2020-04-29T20:20:10.272" v="856" actId="20577"/>
          <ac:spMkLst>
            <pc:docMk/>
            <pc:sldMk cId="2865260879" sldId="301"/>
            <ac:spMk id="2" creationId="{FD490924-6DF9-4128-8CF9-2FF7E77CC032}"/>
          </ac:spMkLst>
        </pc:spChg>
        <pc:spChg chg="mod">
          <ac:chgData name="Arlene Low" userId="33f1144e-401a-4f17-b517-cff95598b41f" providerId="ADAL" clId="{926A0BBF-8ADC-4971-B1C4-6588A3D088F0}" dt="2020-04-24T20:41:24.285" v="400" actId="1076"/>
          <ac:spMkLst>
            <pc:docMk/>
            <pc:sldMk cId="2865260879" sldId="301"/>
            <ac:spMk id="87" creationId="{00000000-0000-0000-0000-000000000000}"/>
          </ac:spMkLst>
        </pc:spChg>
        <pc:picChg chg="add del">
          <ac:chgData name="Arlene Low" userId="33f1144e-401a-4f17-b517-cff95598b41f" providerId="ADAL" clId="{926A0BBF-8ADC-4971-B1C4-6588A3D088F0}" dt="2020-04-24T20:42:02.101" v="402"/>
          <ac:picMkLst>
            <pc:docMk/>
            <pc:sldMk cId="2865260879" sldId="301"/>
            <ac:picMk id="3" creationId="{E5810E51-26BB-4F6C-9F39-ACC9B6E2D7CC}"/>
          </ac:picMkLst>
        </pc:picChg>
        <pc:picChg chg="del mod">
          <ac:chgData name="Arlene Low" userId="33f1144e-401a-4f17-b517-cff95598b41f" providerId="ADAL" clId="{926A0BBF-8ADC-4971-B1C4-6588A3D088F0}" dt="2020-04-24T20:40:54.344" v="316"/>
          <ac:picMkLst>
            <pc:docMk/>
            <pc:sldMk cId="2865260879" sldId="301"/>
            <ac:picMk id="4" creationId="{70C32FFF-0DD6-4D5B-AF1B-22FE9E9BD42E}"/>
          </ac:picMkLst>
        </pc:picChg>
        <pc:picChg chg="add mod">
          <ac:chgData name="Arlene Low" userId="33f1144e-401a-4f17-b517-cff95598b41f" providerId="ADAL" clId="{926A0BBF-8ADC-4971-B1C4-6588A3D088F0}" dt="2020-04-24T20:42:11.474" v="404" actId="1076"/>
          <ac:picMkLst>
            <pc:docMk/>
            <pc:sldMk cId="2865260879" sldId="301"/>
            <ac:picMk id="5" creationId="{1B998204-0565-4B1E-BD43-6F0CDCA94314}"/>
          </ac:picMkLst>
        </pc:picChg>
      </pc:sldChg>
      <pc:sldChg chg="modSp modNotes">
        <pc:chgData name="Arlene Low" userId="33f1144e-401a-4f17-b517-cff95598b41f" providerId="ADAL" clId="{926A0BBF-8ADC-4971-B1C4-6588A3D088F0}" dt="2020-04-29T20:20:20.779" v="885" actId="20577"/>
        <pc:sldMkLst>
          <pc:docMk/>
          <pc:sldMk cId="1359809944" sldId="307"/>
        </pc:sldMkLst>
        <pc:spChg chg="mod">
          <ac:chgData name="Arlene Low" userId="33f1144e-401a-4f17-b517-cff95598b41f" providerId="ADAL" clId="{926A0BBF-8ADC-4971-B1C4-6588A3D088F0}" dt="2020-04-29T20:20:20.779" v="885" actId="20577"/>
          <ac:spMkLst>
            <pc:docMk/>
            <pc:sldMk cId="1359809944" sldId="307"/>
            <ac:spMk id="88" creationId="{00000000-0000-0000-0000-000000000000}"/>
          </ac:spMkLst>
        </pc:spChg>
      </pc:sldChg>
      <pc:sldChg chg="modSp modNotes">
        <pc:chgData name="Arlene Low" userId="33f1144e-401a-4f17-b517-cff95598b41f" providerId="ADAL" clId="{926A0BBF-8ADC-4971-B1C4-6588A3D088F0}" dt="2020-04-29T20:19:43.570" v="817" actId="20577"/>
        <pc:sldMkLst>
          <pc:docMk/>
          <pc:sldMk cId="2109277121" sldId="313"/>
        </pc:sldMkLst>
        <pc:spChg chg="mod">
          <ac:chgData name="Arlene Low" userId="33f1144e-401a-4f17-b517-cff95598b41f" providerId="ADAL" clId="{926A0BBF-8ADC-4971-B1C4-6588A3D088F0}" dt="2020-04-29T20:19:43.570" v="817" actId="20577"/>
          <ac:spMkLst>
            <pc:docMk/>
            <pc:sldMk cId="2109277121" sldId="313"/>
            <ac:spMk id="2" creationId="{FD490924-6DF9-4128-8CF9-2FF7E77CC032}"/>
          </ac:spMkLst>
        </pc:spChg>
      </pc:sldChg>
      <pc:sldChg chg="addSp delSp modSp add ord">
        <pc:chgData name="Arlene Low" userId="33f1144e-401a-4f17-b517-cff95598b41f" providerId="ADAL" clId="{926A0BBF-8ADC-4971-B1C4-6588A3D088F0}" dt="2020-04-28T13:14:24.663" v="496" actId="20577"/>
        <pc:sldMkLst>
          <pc:docMk/>
          <pc:sldMk cId="3997200612" sldId="313"/>
        </pc:sldMkLst>
        <pc:spChg chg="mod">
          <ac:chgData name="Arlene Low" userId="33f1144e-401a-4f17-b517-cff95598b41f" providerId="ADAL" clId="{926A0BBF-8ADC-4971-B1C4-6588A3D088F0}" dt="2020-04-28T13:14:16.892" v="454" actId="1076"/>
          <ac:spMkLst>
            <pc:docMk/>
            <pc:sldMk cId="3997200612" sldId="313"/>
            <ac:spMk id="87" creationId="{00000000-0000-0000-0000-000000000000}"/>
          </ac:spMkLst>
        </pc:spChg>
        <pc:spChg chg="mod">
          <ac:chgData name="Arlene Low" userId="33f1144e-401a-4f17-b517-cff95598b41f" providerId="ADAL" clId="{926A0BBF-8ADC-4971-B1C4-6588A3D088F0}" dt="2020-04-28T13:14:24.663" v="496" actId="20577"/>
          <ac:spMkLst>
            <pc:docMk/>
            <pc:sldMk cId="3997200612" sldId="313"/>
            <ac:spMk id="88" creationId="{00000000-0000-0000-0000-000000000000}"/>
          </ac:spMkLst>
        </pc:spChg>
        <pc:picChg chg="del">
          <ac:chgData name="Arlene Low" userId="33f1144e-401a-4f17-b517-cff95598b41f" providerId="ADAL" clId="{926A0BBF-8ADC-4971-B1C4-6588A3D088F0}" dt="2020-04-28T13:12:47.668" v="407" actId="478"/>
          <ac:picMkLst>
            <pc:docMk/>
            <pc:sldMk cId="3997200612" sldId="313"/>
            <ac:picMk id="2" creationId="{C641A5CC-F235-4912-9EC3-7079FAB16BD1}"/>
          </ac:picMkLst>
        </pc:picChg>
        <pc:picChg chg="add mod">
          <ac:chgData name="Arlene Low" userId="33f1144e-401a-4f17-b517-cff95598b41f" providerId="ADAL" clId="{926A0BBF-8ADC-4971-B1C4-6588A3D088F0}" dt="2020-04-28T13:13:52.037" v="409" actId="1076"/>
          <ac:picMkLst>
            <pc:docMk/>
            <pc:sldMk cId="3997200612" sldId="313"/>
            <ac:picMk id="3" creationId="{1DA8077A-185C-44F2-A5DD-E94AFB737520}"/>
          </ac:picMkLst>
        </pc:picChg>
      </pc:sldChg>
      <pc:sldChg chg="delSp modSp add ord">
        <pc:chgData name="Arlene Low" userId="33f1144e-401a-4f17-b517-cff95598b41f" providerId="ADAL" clId="{926A0BBF-8ADC-4971-B1C4-6588A3D088F0}" dt="2020-04-28T13:15:02.362" v="559" actId="1076"/>
        <pc:sldMkLst>
          <pc:docMk/>
          <pc:sldMk cId="2326495441" sldId="314"/>
        </pc:sldMkLst>
        <pc:spChg chg="del mod">
          <ac:chgData name="Arlene Low" userId="33f1144e-401a-4f17-b517-cff95598b41f" providerId="ADAL" clId="{926A0BBF-8ADC-4971-B1C4-6588A3D088F0}" dt="2020-04-28T13:14:59.567" v="558"/>
          <ac:spMkLst>
            <pc:docMk/>
            <pc:sldMk cId="2326495441" sldId="314"/>
            <ac:spMk id="2" creationId="{5D8D035B-C106-440D-9089-277B99CFBE23}"/>
          </ac:spMkLst>
        </pc:spChg>
        <pc:spChg chg="mod">
          <ac:chgData name="Arlene Low" userId="33f1144e-401a-4f17-b517-cff95598b41f" providerId="ADAL" clId="{926A0BBF-8ADC-4971-B1C4-6588A3D088F0}" dt="2020-04-28T13:15:02.362" v="559" actId="1076"/>
          <ac:spMkLst>
            <pc:docMk/>
            <pc:sldMk cId="2326495441" sldId="314"/>
            <ac:spMk id="5" creationId="{D8CD8355-9A50-4982-AA72-B68AED3C0291}"/>
          </ac:spMkLst>
        </pc:spChg>
      </pc:sldChg>
      <pc:sldChg chg="addSp delSp modSp add del ord">
        <pc:chgData name="Arlene Low" userId="33f1144e-401a-4f17-b517-cff95598b41f" providerId="ADAL" clId="{926A0BBF-8ADC-4971-B1C4-6588A3D088F0}" dt="2020-04-28T20:19:44.220" v="615" actId="2696"/>
        <pc:sldMkLst>
          <pc:docMk/>
          <pc:sldMk cId="1534413022" sldId="315"/>
        </pc:sldMkLst>
        <pc:spChg chg="mod">
          <ac:chgData name="Arlene Low" userId="33f1144e-401a-4f17-b517-cff95598b41f" providerId="ADAL" clId="{926A0BBF-8ADC-4971-B1C4-6588A3D088F0}" dt="2020-04-28T20:11:36.430" v="614" actId="1076"/>
          <ac:spMkLst>
            <pc:docMk/>
            <pc:sldMk cId="1534413022" sldId="315"/>
            <ac:spMk id="87" creationId="{00000000-0000-0000-0000-000000000000}"/>
          </ac:spMkLst>
        </pc:spChg>
        <pc:spChg chg="mod">
          <ac:chgData name="Arlene Low" userId="33f1144e-401a-4f17-b517-cff95598b41f" providerId="ADAL" clId="{926A0BBF-8ADC-4971-B1C4-6588A3D088F0}" dt="2020-04-28T13:20:47.263" v="607" actId="20577"/>
          <ac:spMkLst>
            <pc:docMk/>
            <pc:sldMk cId="1534413022" sldId="315"/>
            <ac:spMk id="88" creationId="{00000000-0000-0000-0000-000000000000}"/>
          </ac:spMkLst>
        </pc:spChg>
        <pc:picChg chg="add mod">
          <ac:chgData name="Arlene Low" userId="33f1144e-401a-4f17-b517-cff95598b41f" providerId="ADAL" clId="{926A0BBF-8ADC-4971-B1C4-6588A3D088F0}" dt="2020-04-28T13:20:34.893" v="576" actId="1076"/>
          <ac:picMkLst>
            <pc:docMk/>
            <pc:sldMk cId="1534413022" sldId="315"/>
            <ac:picMk id="2" creationId="{8C2AEA43-72E8-4DAC-9986-1DB3C8E32896}"/>
          </ac:picMkLst>
        </pc:picChg>
        <pc:picChg chg="del">
          <ac:chgData name="Arlene Low" userId="33f1144e-401a-4f17-b517-cff95598b41f" providerId="ADAL" clId="{926A0BBF-8ADC-4971-B1C4-6588A3D088F0}" dt="2020-04-28T13:19:53.763" v="574" actId="478"/>
          <ac:picMkLst>
            <pc:docMk/>
            <pc:sldMk cId="1534413022" sldId="315"/>
            <ac:picMk id="3" creationId="{1CF7D77F-E0DE-4F28-B6B0-C91A4F2FA16D}"/>
          </ac:picMkLst>
        </pc:picChg>
      </pc:sldChg>
      <pc:sldChg chg="delSp modSp add del ord">
        <pc:chgData name="Arlene Low" userId="33f1144e-401a-4f17-b517-cff95598b41f" providerId="ADAL" clId="{926A0BBF-8ADC-4971-B1C4-6588A3D088F0}" dt="2020-04-28T20:19:45.998" v="616" actId="2696"/>
        <pc:sldMkLst>
          <pc:docMk/>
          <pc:sldMk cId="2170078147" sldId="316"/>
        </pc:sldMkLst>
        <pc:spChg chg="mod">
          <ac:chgData name="Arlene Low" userId="33f1144e-401a-4f17-b517-cff95598b41f" providerId="ADAL" clId="{926A0BBF-8ADC-4971-B1C4-6588A3D088F0}" dt="2020-04-28T13:26:53.808" v="611" actId="20577"/>
          <ac:spMkLst>
            <pc:docMk/>
            <pc:sldMk cId="2170078147" sldId="316"/>
            <ac:spMk id="3" creationId="{AA3A1420-F7C5-4325-A665-129C5AA912D2}"/>
          </ac:spMkLst>
        </pc:spChg>
        <pc:spChg chg="del mod">
          <ac:chgData name="Arlene Low" userId="33f1144e-401a-4f17-b517-cff95598b41f" providerId="ADAL" clId="{926A0BBF-8ADC-4971-B1C4-6588A3D088F0}" dt="2020-04-28T13:27:00.945" v="613"/>
          <ac:spMkLst>
            <pc:docMk/>
            <pc:sldMk cId="2170078147" sldId="316"/>
            <ac:spMk id="9" creationId="{5BA36122-8705-4A66-91D7-B88ACFE8FF7F}"/>
          </ac:spMkLst>
        </pc:spChg>
      </pc:sldChg>
      <pc:sldChg chg="modSp modNotes">
        <pc:chgData name="Arlene Low" userId="33f1144e-401a-4f17-b517-cff95598b41f" providerId="ADAL" clId="{926A0BBF-8ADC-4971-B1C4-6588A3D088F0}" dt="2020-04-29T20:20:30.729" v="912" actId="20577"/>
        <pc:sldMkLst>
          <pc:docMk/>
          <pc:sldMk cId="3997200612" sldId="317"/>
        </pc:sldMkLst>
        <pc:spChg chg="mod">
          <ac:chgData name="Arlene Low" userId="33f1144e-401a-4f17-b517-cff95598b41f" providerId="ADAL" clId="{926A0BBF-8ADC-4971-B1C4-6588A3D088F0}" dt="2020-04-29T20:20:30.729" v="912" actId="20577"/>
          <ac:spMkLst>
            <pc:docMk/>
            <pc:sldMk cId="3997200612" sldId="317"/>
            <ac:spMk id="88" creationId="{00000000-0000-0000-0000-000000000000}"/>
          </ac:spMkLst>
        </pc:spChg>
      </pc:sldChg>
      <pc:sldMasterChg chg="delSldLayout">
        <pc:chgData name="Arlene Low" userId="33f1144e-401a-4f17-b517-cff95598b41f" providerId="ADAL" clId="{926A0BBF-8ADC-4971-B1C4-6588A3D088F0}" dt="2020-04-24T18:07:58.881" v="311" actId="2696"/>
        <pc:sldMasterMkLst>
          <pc:docMk/>
          <pc:sldMasterMk cId="0" sldId="2147483661"/>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23863" y="704850"/>
            <a:ext cx="6256337"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517287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954043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79743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221732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62365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454774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55191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469681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04166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31250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19290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r>
              <a:rPr lang="en-US">
                <a:cs typeface="Arial"/>
              </a:rPr>
              <a:t>1. Reading strategy are being designed now to be shared, videos will be worked on next school year</a:t>
            </a:r>
          </a:p>
          <a:p>
            <a:r>
              <a:rPr lang="en-US">
                <a:cs typeface="Arial"/>
              </a:rPr>
              <a:t>2. Already collecting writing samples, will be added to courses and shared next school year</a:t>
            </a:r>
          </a:p>
          <a:p>
            <a:r>
              <a:rPr lang="en-US">
                <a:cs typeface="Arial"/>
              </a:rPr>
              <a:t>3. Progress for modeling learning: wildcarding, math videos modeling, inquiry strategies modeled in middle years, </a:t>
            </a:r>
          </a:p>
          <a:p>
            <a:r>
              <a:rPr lang="en-US">
                <a:cs typeface="Arial"/>
              </a:rPr>
              <a:t>4. Use of the Lesson tool</a:t>
            </a:r>
          </a:p>
          <a:p>
            <a:r>
              <a:rPr lang="en-US">
                <a:cs typeface="Arial"/>
              </a:rPr>
              <a:t>5. Adding wildlife management, 3D origami, Art Techniques, Animation, Knitting &amp; Crocheting, Social Media Basics for Fall 2019.</a:t>
            </a:r>
          </a:p>
          <a:p>
            <a:endParaRPr lang="en-US">
              <a:cs typeface="Arial"/>
            </a:endParaRPr>
          </a:p>
        </p:txBody>
      </p:sp>
    </p:spTree>
    <p:extLst>
      <p:ext uri="{BB962C8B-B14F-4D97-AF65-F5344CB8AC3E}">
        <p14:creationId xmlns:p14="http://schemas.microsoft.com/office/powerpoint/2010/main" val="220254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7635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3722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79856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46985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399470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4885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0"/>
            <a:ext cx="9144000" cy="3745800"/>
          </a:xfrm>
          <a:prstGeom prst="rect">
            <a:avLst/>
          </a:prstGeom>
          <a:solidFill>
            <a:srgbClr val="8E7B5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hasCustomPrompt="1"/>
          </p:nvPr>
        </p:nvSpPr>
        <p:spPr>
          <a:xfrm>
            <a:off x="685800" y="1915625"/>
            <a:ext cx="5412300" cy="1159799"/>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latin typeface="Open Sans" charset="0"/>
                <a:ea typeface="Open Sans" charset="0"/>
                <a:cs typeface="Open Sans" charset="0"/>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CA"/>
              <a:t>Click to add title</a:t>
            </a:r>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108" y="4015946"/>
            <a:ext cx="1511581" cy="8704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p:nvPr/>
        </p:nvSpPr>
        <p:spPr>
          <a:xfrm>
            <a:off x="9089700" y="0"/>
            <a:ext cx="54300" cy="5143499"/>
          </a:xfrm>
          <a:prstGeom prst="rect">
            <a:avLst/>
          </a:prstGeom>
          <a:solidFill>
            <a:srgbClr val="FFC62F"/>
          </a:solidFill>
          <a:ln>
            <a:noFill/>
          </a:ln>
        </p:spPr>
        <p:txBody>
          <a:bodyPr lIns="91425" tIns="91425" rIns="91425" bIns="91425" anchor="ctr" anchorCtr="0">
            <a:noAutofit/>
          </a:bodyPr>
          <a:lstStyle/>
          <a:p>
            <a:pPr lvl="0">
              <a:spcBef>
                <a:spcPts val="0"/>
              </a:spcBef>
              <a:buNone/>
            </a:pPr>
            <a:endParaRPr/>
          </a:p>
        </p:txBody>
      </p:sp>
      <p:pic>
        <p:nvPicPr>
          <p:cNvPr id="3" name="Picture 2"/>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color">
    <p:spTree>
      <p:nvGrpSpPr>
        <p:cNvPr id="1" name="Shape 60"/>
        <p:cNvGrpSpPr/>
        <p:nvPr/>
      </p:nvGrpSpPr>
      <p:grpSpPr>
        <a:xfrm>
          <a:off x="0" y="0"/>
          <a:ext cx="0" cy="0"/>
          <a:chOff x="0" y="0"/>
          <a:chExt cx="0" cy="0"/>
        </a:xfrm>
      </p:grpSpPr>
      <p:sp>
        <p:nvSpPr>
          <p:cNvPr id="61" name="Shape 61"/>
          <p:cNvSpPr/>
          <p:nvPr/>
        </p:nvSpPr>
        <p:spPr>
          <a:xfrm>
            <a:off x="0" y="0"/>
            <a:ext cx="9144000" cy="2593499"/>
          </a:xfrm>
          <a:prstGeom prst="rect">
            <a:avLst/>
          </a:prstGeom>
          <a:solidFill>
            <a:srgbClr val="FFC62F"/>
          </a:solidFill>
          <a:ln>
            <a:noFill/>
          </a:ln>
        </p:spPr>
        <p:txBody>
          <a:bodyPr lIns="91425" tIns="91425" rIns="91425" bIns="91425" anchor="ctr" anchorCtr="0">
            <a:noAutofit/>
          </a:bodyPr>
          <a:lstStyle/>
          <a:p>
            <a:pPr lvl="0">
              <a:spcBef>
                <a:spcPts val="0"/>
              </a:spcBef>
              <a:buNone/>
            </a:pPr>
            <a:endParaRPr/>
          </a:p>
        </p:txBody>
      </p:sp>
      <p:pic>
        <p:nvPicPr>
          <p:cNvPr id="3" name="Picture 2"/>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color">
    <p:spTree>
      <p:nvGrpSpPr>
        <p:cNvPr id="1" name="Shape 60"/>
        <p:cNvGrpSpPr/>
        <p:nvPr/>
      </p:nvGrpSpPr>
      <p:grpSpPr>
        <a:xfrm>
          <a:off x="0" y="0"/>
          <a:ext cx="0" cy="0"/>
          <a:chOff x="0" y="0"/>
          <a:chExt cx="0" cy="0"/>
        </a:xfrm>
      </p:grpSpPr>
      <p:sp>
        <p:nvSpPr>
          <p:cNvPr id="61" name="Shape 61"/>
          <p:cNvSpPr/>
          <p:nvPr/>
        </p:nvSpPr>
        <p:spPr>
          <a:xfrm>
            <a:off x="0" y="0"/>
            <a:ext cx="9144000" cy="2593499"/>
          </a:xfrm>
          <a:prstGeom prst="rect">
            <a:avLst/>
          </a:prstGeom>
          <a:solidFill>
            <a:srgbClr val="8E7B51"/>
          </a:solidFill>
          <a:ln>
            <a:noFill/>
          </a:ln>
        </p:spPr>
        <p:txBody>
          <a:bodyPr lIns="91425" tIns="91425" rIns="91425" bIns="91425" anchor="ctr" anchorCtr="0">
            <a:noAutofit/>
          </a:bodyPr>
          <a:lstStyle/>
          <a:p>
            <a:pPr lvl="0">
              <a:spcBef>
                <a:spcPts val="0"/>
              </a:spcBef>
              <a:buNone/>
            </a:pPr>
            <a:endParaRPr/>
          </a:p>
        </p:txBody>
      </p:sp>
      <p:pic>
        <p:nvPicPr>
          <p:cNvPr id="3" name="Picture 2"/>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extLst>
      <p:ext uri="{BB962C8B-B14F-4D97-AF65-F5344CB8AC3E}">
        <p14:creationId xmlns:p14="http://schemas.microsoft.com/office/powerpoint/2010/main" val="3245316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Blank color">
    <p:spTree>
      <p:nvGrpSpPr>
        <p:cNvPr id="1" name="Shape 60"/>
        <p:cNvGrpSpPr/>
        <p:nvPr/>
      </p:nvGrpSpPr>
      <p:grpSpPr>
        <a:xfrm>
          <a:off x="0" y="0"/>
          <a:ext cx="0" cy="0"/>
          <a:chOff x="0" y="0"/>
          <a:chExt cx="0" cy="0"/>
        </a:xfrm>
      </p:grpSpPr>
      <p:sp>
        <p:nvSpPr>
          <p:cNvPr id="61" name="Shape 61"/>
          <p:cNvSpPr/>
          <p:nvPr/>
        </p:nvSpPr>
        <p:spPr>
          <a:xfrm>
            <a:off x="0" y="0"/>
            <a:ext cx="9144000" cy="2593499"/>
          </a:xfrm>
          <a:prstGeom prst="rect">
            <a:avLst/>
          </a:prstGeom>
          <a:solidFill>
            <a:srgbClr val="B2A97E"/>
          </a:solidFill>
          <a:ln>
            <a:noFill/>
          </a:ln>
        </p:spPr>
        <p:txBody>
          <a:bodyPr lIns="91425" tIns="91425" rIns="91425" bIns="91425" anchor="ctr" anchorCtr="0">
            <a:noAutofit/>
          </a:bodyPr>
          <a:lstStyle/>
          <a:p>
            <a:pPr lvl="0">
              <a:spcBef>
                <a:spcPts val="0"/>
              </a:spcBef>
              <a:buNone/>
            </a:pPr>
            <a:endParaRPr/>
          </a:p>
        </p:txBody>
      </p:sp>
      <p:pic>
        <p:nvPicPr>
          <p:cNvPr id="3" name="Picture 2"/>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extLst>
      <p:ext uri="{BB962C8B-B14F-4D97-AF65-F5344CB8AC3E}">
        <p14:creationId xmlns:p14="http://schemas.microsoft.com/office/powerpoint/2010/main" val="170965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Shape 12"/>
        <p:cNvGrpSpPr/>
        <p:nvPr/>
      </p:nvGrpSpPr>
      <p:grpSpPr>
        <a:xfrm>
          <a:off x="0" y="0"/>
          <a:ext cx="0" cy="0"/>
          <a:chOff x="0" y="0"/>
          <a:chExt cx="0" cy="0"/>
        </a:xfrm>
      </p:grpSpPr>
      <p:sp>
        <p:nvSpPr>
          <p:cNvPr id="13" name="Shape 13"/>
          <p:cNvSpPr/>
          <p:nvPr/>
        </p:nvSpPr>
        <p:spPr>
          <a:xfrm>
            <a:off x="0" y="0"/>
            <a:ext cx="9144000" cy="3745800"/>
          </a:xfrm>
          <a:prstGeom prst="rect">
            <a:avLst/>
          </a:prstGeom>
          <a:solidFill>
            <a:srgbClr val="D5D2B8"/>
          </a:solidFill>
          <a:ln>
            <a:noFill/>
          </a:ln>
        </p:spPr>
        <p:txBody>
          <a:bodyPr lIns="91425" tIns="91425" rIns="91425" bIns="91425" anchor="ctr" anchorCtr="0">
            <a:noAutofit/>
          </a:bodyPr>
          <a:lstStyle/>
          <a:p>
            <a:pPr lvl="0">
              <a:spcBef>
                <a:spcPts val="0"/>
              </a:spcBef>
              <a:buNone/>
            </a:pPr>
            <a:endParaRPr/>
          </a:p>
        </p:txBody>
      </p:sp>
      <p:sp>
        <p:nvSpPr>
          <p:cNvPr id="15" name="Shape 15"/>
          <p:cNvSpPr txBox="1">
            <a:spLocks noGrp="1"/>
          </p:cNvSpPr>
          <p:nvPr>
            <p:ph type="ctrTitle" hasCustomPrompt="1"/>
          </p:nvPr>
        </p:nvSpPr>
        <p:spPr>
          <a:xfrm>
            <a:off x="826350" y="1519225"/>
            <a:ext cx="4638300" cy="1159799"/>
          </a:xfrm>
          <a:prstGeom prst="rect">
            <a:avLst/>
          </a:prstGeom>
        </p:spPr>
        <p:txBody>
          <a:bodyPr lIns="91425" tIns="91425" rIns="91425" bIns="91425" anchor="t" anchorCtr="0"/>
          <a:lstStyle>
            <a:lvl1pPr lvl="0" rtl="0">
              <a:spcBef>
                <a:spcPts val="0"/>
              </a:spcBef>
              <a:buClr>
                <a:srgbClr val="FFFFFF"/>
              </a:buClr>
              <a:buSzPct val="100000"/>
              <a:defRPr sz="3600">
                <a:solidFill>
                  <a:srgbClr val="FFFFFF"/>
                </a:solidFill>
                <a:latin typeface="Open Sans" charset="0"/>
                <a:ea typeface="Open Sans" charset="0"/>
                <a:cs typeface="Open Sans" charset="0"/>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en-CA"/>
              <a:t>Click to add title</a:t>
            </a:r>
            <a:endParaRPr/>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ubtitle">
    <p:spTree>
      <p:nvGrpSpPr>
        <p:cNvPr id="1" name="Shape 12"/>
        <p:cNvGrpSpPr/>
        <p:nvPr/>
      </p:nvGrpSpPr>
      <p:grpSpPr>
        <a:xfrm>
          <a:off x="0" y="0"/>
          <a:ext cx="0" cy="0"/>
          <a:chOff x="0" y="0"/>
          <a:chExt cx="0" cy="0"/>
        </a:xfrm>
      </p:grpSpPr>
      <p:sp>
        <p:nvSpPr>
          <p:cNvPr id="13" name="Shape 13"/>
          <p:cNvSpPr/>
          <p:nvPr/>
        </p:nvSpPr>
        <p:spPr>
          <a:xfrm>
            <a:off x="0" y="0"/>
            <a:ext cx="9144000" cy="3745800"/>
          </a:xfrm>
          <a:prstGeom prst="rect">
            <a:avLst/>
          </a:prstGeom>
          <a:solidFill>
            <a:srgbClr val="94ABAC"/>
          </a:solidFill>
          <a:ln>
            <a:noFill/>
          </a:ln>
        </p:spPr>
        <p:txBody>
          <a:bodyPr lIns="91425" tIns="91425" rIns="91425" bIns="91425" anchor="ctr" anchorCtr="0">
            <a:noAutofit/>
          </a:bodyPr>
          <a:lstStyle/>
          <a:p>
            <a:pPr lvl="0">
              <a:spcBef>
                <a:spcPts val="0"/>
              </a:spcBef>
              <a:buNone/>
            </a:pPr>
            <a:endParaRPr>
              <a:latin typeface="Roboto Condensed" charset="0"/>
              <a:ea typeface="Roboto Condensed" charset="0"/>
              <a:cs typeface="Roboto Condensed" charset="0"/>
            </a:endParaRPr>
          </a:p>
        </p:txBody>
      </p:sp>
      <p:sp>
        <p:nvSpPr>
          <p:cNvPr id="15" name="Shape 15"/>
          <p:cNvSpPr txBox="1">
            <a:spLocks noGrp="1"/>
          </p:cNvSpPr>
          <p:nvPr>
            <p:ph type="ctrTitle" hasCustomPrompt="1"/>
          </p:nvPr>
        </p:nvSpPr>
        <p:spPr>
          <a:xfrm>
            <a:off x="826350" y="1519225"/>
            <a:ext cx="4638300" cy="1159799"/>
          </a:xfrm>
          <a:prstGeom prst="rect">
            <a:avLst/>
          </a:prstGeom>
        </p:spPr>
        <p:txBody>
          <a:bodyPr lIns="91425" tIns="91425" rIns="91425" bIns="91425" anchor="t" anchorCtr="0"/>
          <a:lstStyle>
            <a:lvl1pPr lvl="0" rtl="0">
              <a:spcBef>
                <a:spcPts val="0"/>
              </a:spcBef>
              <a:buClr>
                <a:srgbClr val="FFFFFF"/>
              </a:buClr>
              <a:buSzPct val="100000"/>
              <a:defRPr sz="3600">
                <a:solidFill>
                  <a:srgbClr val="FFFFFF"/>
                </a:solidFill>
                <a:latin typeface="Open Sans" charset="0"/>
                <a:ea typeface="Open Sans" charset="0"/>
                <a:cs typeface="Open Sans" charset="0"/>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en-CA"/>
              <a:t>Click to add title</a:t>
            </a:r>
            <a:endParaRPr/>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extLst>
      <p:ext uri="{BB962C8B-B14F-4D97-AF65-F5344CB8AC3E}">
        <p14:creationId xmlns:p14="http://schemas.microsoft.com/office/powerpoint/2010/main" val="260670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Shape 12"/>
        <p:cNvGrpSpPr/>
        <p:nvPr/>
      </p:nvGrpSpPr>
      <p:grpSpPr>
        <a:xfrm>
          <a:off x="0" y="0"/>
          <a:ext cx="0" cy="0"/>
          <a:chOff x="0" y="0"/>
          <a:chExt cx="0" cy="0"/>
        </a:xfrm>
      </p:grpSpPr>
      <p:sp>
        <p:nvSpPr>
          <p:cNvPr id="13" name="Shape 13"/>
          <p:cNvSpPr/>
          <p:nvPr/>
        </p:nvSpPr>
        <p:spPr>
          <a:xfrm>
            <a:off x="0" y="0"/>
            <a:ext cx="9144000" cy="3745800"/>
          </a:xfrm>
          <a:prstGeom prst="rect">
            <a:avLst/>
          </a:prstGeom>
          <a:solidFill>
            <a:srgbClr val="8E7B51"/>
          </a:solidFill>
          <a:ln>
            <a:noFill/>
          </a:ln>
        </p:spPr>
        <p:txBody>
          <a:bodyPr lIns="91425" tIns="91425" rIns="91425" bIns="91425" anchor="ctr" anchorCtr="0">
            <a:noAutofit/>
          </a:bodyPr>
          <a:lstStyle/>
          <a:p>
            <a:pPr lvl="0">
              <a:spcBef>
                <a:spcPts val="0"/>
              </a:spcBef>
              <a:buNone/>
            </a:pPr>
            <a:endParaRPr/>
          </a:p>
        </p:txBody>
      </p:sp>
      <p:sp>
        <p:nvSpPr>
          <p:cNvPr id="15" name="Shape 15"/>
          <p:cNvSpPr txBox="1">
            <a:spLocks noGrp="1"/>
          </p:cNvSpPr>
          <p:nvPr>
            <p:ph type="ctrTitle"/>
          </p:nvPr>
        </p:nvSpPr>
        <p:spPr>
          <a:xfrm>
            <a:off x="826350" y="1519225"/>
            <a:ext cx="4638300" cy="1159799"/>
          </a:xfrm>
          <a:prstGeom prst="rect">
            <a:avLst/>
          </a:prstGeom>
        </p:spPr>
        <p:txBody>
          <a:bodyPr lIns="91425" tIns="91425" rIns="91425" bIns="91425" anchor="t"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extLst>
      <p:ext uri="{BB962C8B-B14F-4D97-AF65-F5344CB8AC3E}">
        <p14:creationId xmlns:p14="http://schemas.microsoft.com/office/powerpoint/2010/main" val="161481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p:spTree>
      <p:nvGrpSpPr>
        <p:cNvPr id="1" name="Shape 17"/>
        <p:cNvGrpSpPr/>
        <p:nvPr/>
      </p:nvGrpSpPr>
      <p:grpSpPr>
        <a:xfrm>
          <a:off x="0" y="0"/>
          <a:ext cx="0" cy="0"/>
          <a:chOff x="0" y="0"/>
          <a:chExt cx="0" cy="0"/>
        </a:xfrm>
      </p:grpSpPr>
      <p:sp>
        <p:nvSpPr>
          <p:cNvPr id="18" name="Shape 18"/>
          <p:cNvSpPr/>
          <p:nvPr/>
        </p:nvSpPr>
        <p:spPr>
          <a:xfrm>
            <a:off x="0" y="-9750"/>
            <a:ext cx="7726799" cy="5162999"/>
          </a:xfrm>
          <a:prstGeom prst="rect">
            <a:avLst/>
          </a:prstGeom>
          <a:solidFill>
            <a:srgbClr val="94ABAC"/>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body" idx="1" hasCustomPrompt="1"/>
          </p:nvPr>
        </p:nvSpPr>
        <p:spPr>
          <a:xfrm>
            <a:off x="1261050" y="1058150"/>
            <a:ext cx="5404499" cy="2744399"/>
          </a:xfrm>
          <a:prstGeom prst="rect">
            <a:avLst/>
          </a:prstGeom>
        </p:spPr>
        <p:txBody>
          <a:bodyPr lIns="91425" tIns="91425" rIns="91425" bIns="91425" anchor="t" anchorCtr="0"/>
          <a:lstStyle>
            <a:lvl1pPr lvl="0" rtl="0">
              <a:spcBef>
                <a:spcPts val="0"/>
              </a:spcBef>
              <a:buClr>
                <a:srgbClr val="FFFFFF"/>
              </a:buClr>
              <a:buSzPct val="100000"/>
              <a:buNone/>
              <a:defRPr sz="3000" i="1">
                <a:solidFill>
                  <a:schemeClr val="tx1"/>
                </a:solidFill>
                <a:latin typeface="Roboto Condensed" charset="0"/>
                <a:ea typeface="Roboto Condensed" charset="0"/>
                <a:cs typeface="Roboto Condensed" charset="0"/>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r>
              <a:rPr lang="en-US"/>
              <a:t>Here is my quote of the day. </a:t>
            </a:r>
            <a:endParaRPr/>
          </a:p>
        </p:txBody>
      </p:sp>
      <p:sp>
        <p:nvSpPr>
          <p:cNvPr id="20" name="Shape 20"/>
          <p:cNvSpPr txBox="1"/>
          <p:nvPr/>
        </p:nvSpPr>
        <p:spPr>
          <a:xfrm>
            <a:off x="439873" y="731300"/>
            <a:ext cx="1957200" cy="653699"/>
          </a:xfrm>
          <a:prstGeom prst="rect">
            <a:avLst/>
          </a:prstGeom>
          <a:noFill/>
          <a:ln>
            <a:noFill/>
          </a:ln>
        </p:spPr>
        <p:txBody>
          <a:bodyPr lIns="91425" tIns="91425" rIns="91425" bIns="91425" anchor="t" anchorCtr="0">
            <a:noAutofit/>
          </a:bodyPr>
          <a:lstStyle/>
          <a:p>
            <a:pPr lvl="0" rtl="0">
              <a:spcBef>
                <a:spcPts val="0"/>
              </a:spcBef>
              <a:buNone/>
            </a:pPr>
            <a:r>
              <a:rPr lang="en" sz="9600" b="1">
                <a:solidFill>
                  <a:schemeClr val="tx1"/>
                </a:solidFill>
                <a:latin typeface="Roboto Condensed" charset="0"/>
                <a:ea typeface="Roboto Condensed" charset="0"/>
                <a:cs typeface="Roboto Condensed" charset="0"/>
              </a:rPr>
              <a:t>“</a:t>
            </a:r>
          </a:p>
        </p:txBody>
      </p:sp>
    </p:spTree>
    <p:extLst>
      <p:ext uri="{BB962C8B-B14F-4D97-AF65-F5344CB8AC3E}">
        <p14:creationId xmlns:p14="http://schemas.microsoft.com/office/powerpoint/2010/main" val="189973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Quote">
    <p:spTree>
      <p:nvGrpSpPr>
        <p:cNvPr id="1" name="Shape 17"/>
        <p:cNvGrpSpPr/>
        <p:nvPr/>
      </p:nvGrpSpPr>
      <p:grpSpPr>
        <a:xfrm>
          <a:off x="0" y="0"/>
          <a:ext cx="0" cy="0"/>
          <a:chOff x="0" y="0"/>
          <a:chExt cx="0" cy="0"/>
        </a:xfrm>
      </p:grpSpPr>
      <p:sp>
        <p:nvSpPr>
          <p:cNvPr id="18" name="Shape 18"/>
          <p:cNvSpPr/>
          <p:nvPr/>
        </p:nvSpPr>
        <p:spPr>
          <a:xfrm>
            <a:off x="0" y="-9750"/>
            <a:ext cx="7726799" cy="5162999"/>
          </a:xfrm>
          <a:prstGeom prst="rect">
            <a:avLst/>
          </a:prstGeom>
          <a:solidFill>
            <a:srgbClr val="B2A97E"/>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body" idx="1" hasCustomPrompt="1"/>
          </p:nvPr>
        </p:nvSpPr>
        <p:spPr>
          <a:xfrm>
            <a:off x="1261050" y="1058150"/>
            <a:ext cx="5404499" cy="2744399"/>
          </a:xfrm>
          <a:prstGeom prst="rect">
            <a:avLst/>
          </a:prstGeom>
        </p:spPr>
        <p:txBody>
          <a:bodyPr lIns="91425" tIns="91425" rIns="91425" bIns="91425" anchor="t" anchorCtr="0"/>
          <a:lstStyle>
            <a:lvl1pPr lvl="0" rtl="0">
              <a:spcBef>
                <a:spcPts val="0"/>
              </a:spcBef>
              <a:buClr>
                <a:srgbClr val="FFFFFF"/>
              </a:buClr>
              <a:buSzPct val="100000"/>
              <a:buNone/>
              <a:defRPr sz="3000" i="1">
                <a:solidFill>
                  <a:schemeClr val="tx1"/>
                </a:solidFill>
                <a:latin typeface="Roboto Condensed" charset="0"/>
                <a:ea typeface="Roboto Condensed" charset="0"/>
                <a:cs typeface="Roboto Condensed" charset="0"/>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r>
              <a:rPr lang="en-US"/>
              <a:t>Here is my quote of the day. </a:t>
            </a:r>
            <a:endParaRPr/>
          </a:p>
        </p:txBody>
      </p:sp>
      <p:sp>
        <p:nvSpPr>
          <p:cNvPr id="20" name="Shape 20"/>
          <p:cNvSpPr txBox="1"/>
          <p:nvPr/>
        </p:nvSpPr>
        <p:spPr>
          <a:xfrm>
            <a:off x="439873" y="731300"/>
            <a:ext cx="1957200" cy="653699"/>
          </a:xfrm>
          <a:prstGeom prst="rect">
            <a:avLst/>
          </a:prstGeom>
          <a:noFill/>
          <a:ln>
            <a:noFill/>
          </a:ln>
        </p:spPr>
        <p:txBody>
          <a:bodyPr lIns="91425" tIns="91425" rIns="91425" bIns="91425" anchor="t" anchorCtr="0">
            <a:noAutofit/>
          </a:bodyPr>
          <a:lstStyle/>
          <a:p>
            <a:pPr lvl="0" rtl="0">
              <a:spcBef>
                <a:spcPts val="0"/>
              </a:spcBef>
              <a:buNone/>
            </a:pPr>
            <a:r>
              <a:rPr lang="en" sz="9600" b="1">
                <a:solidFill>
                  <a:schemeClr val="tx1"/>
                </a:solidFill>
              </a:rPr>
              <a:t>“</a:t>
            </a:r>
          </a:p>
        </p:txBody>
      </p:sp>
    </p:spTree>
    <p:extLst>
      <p:ext uri="{BB962C8B-B14F-4D97-AF65-F5344CB8AC3E}">
        <p14:creationId xmlns:p14="http://schemas.microsoft.com/office/powerpoint/2010/main" val="241029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txBox="1">
            <a:spLocks noGrp="1"/>
          </p:cNvSpPr>
          <p:nvPr>
            <p:ph type="title" hasCustomPrompt="1"/>
          </p:nvPr>
        </p:nvSpPr>
        <p:spPr>
          <a:xfrm>
            <a:off x="844425" y="422500"/>
            <a:ext cx="3226800" cy="857400"/>
          </a:xfrm>
          <a:prstGeom prst="rect">
            <a:avLst/>
          </a:prstGeom>
        </p:spPr>
        <p:txBody>
          <a:bodyPr lIns="91425" tIns="91425" rIns="91425" bIns="91425" anchor="t" anchorCtr="0"/>
          <a:lstStyle>
            <a:lvl1pPr lvl="0">
              <a:spcBef>
                <a:spcPts val="0"/>
              </a:spcBef>
              <a:defRPr>
                <a:latin typeface="Open Sans" charset="0"/>
                <a:ea typeface="Open Sans" charset="0"/>
                <a:cs typeface="Open Sans"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CA"/>
              <a:t>Here is my title</a:t>
            </a:r>
            <a:endParaRPr/>
          </a:p>
        </p:txBody>
      </p:sp>
      <p:sp>
        <p:nvSpPr>
          <p:cNvPr id="23" name="Shape 23"/>
          <p:cNvSpPr txBox="1">
            <a:spLocks noGrp="1"/>
          </p:cNvSpPr>
          <p:nvPr>
            <p:ph type="body" idx="1" hasCustomPrompt="1"/>
          </p:nvPr>
        </p:nvSpPr>
        <p:spPr>
          <a:xfrm>
            <a:off x="844425" y="1586325"/>
            <a:ext cx="5971499" cy="3148499"/>
          </a:xfrm>
          <a:prstGeom prst="rect">
            <a:avLst/>
          </a:prstGeom>
        </p:spPr>
        <p:txBody>
          <a:bodyPr lIns="91425" tIns="91425" rIns="91425" bIns="91425" anchor="t" anchorCtr="0"/>
          <a:lstStyle>
            <a:lvl1pPr lvl="0">
              <a:spcBef>
                <a:spcPts val="0"/>
              </a:spcBef>
              <a:defRPr baseline="0">
                <a:latin typeface="Roboto Condensed" charset="0"/>
                <a:ea typeface="Roboto Condensed" charset="0"/>
                <a:cs typeface="Roboto Condensed"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CA"/>
              <a:t>Click to add text</a:t>
            </a:r>
            <a:endParaRPr/>
          </a:p>
        </p:txBody>
      </p:sp>
      <p:sp>
        <p:nvSpPr>
          <p:cNvPr id="25" name="Shape 25"/>
          <p:cNvSpPr/>
          <p:nvPr/>
        </p:nvSpPr>
        <p:spPr>
          <a:xfrm>
            <a:off x="9089700" y="0"/>
            <a:ext cx="54300" cy="5143499"/>
          </a:xfrm>
          <a:prstGeom prst="rect">
            <a:avLst/>
          </a:prstGeom>
          <a:solidFill>
            <a:srgbClr val="957C4C"/>
          </a:solidFill>
          <a:ln>
            <a:noFill/>
          </a:ln>
        </p:spPr>
        <p:txBody>
          <a:bodyPr lIns="91425" tIns="91425" rIns="91425" bIns="91425" anchor="ctr" anchorCtr="0">
            <a:noAutofit/>
          </a:bodyPr>
          <a:lstStyle/>
          <a:p>
            <a:pPr lvl="0">
              <a:spcBef>
                <a:spcPts val="0"/>
              </a:spcBef>
              <a:buNone/>
            </a:pPr>
            <a:endParaRPr/>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6"/>
        <p:cNvGrpSpPr/>
        <p:nvPr/>
      </p:nvGrpSpPr>
      <p:grpSpPr>
        <a:xfrm>
          <a:off x="0" y="0"/>
          <a:ext cx="0" cy="0"/>
          <a:chOff x="0" y="0"/>
          <a:chExt cx="0" cy="0"/>
        </a:xfrm>
      </p:grpSpPr>
      <p:sp>
        <p:nvSpPr>
          <p:cNvPr id="27" name="Shape 27"/>
          <p:cNvSpPr txBox="1">
            <a:spLocks noGrp="1"/>
          </p:cNvSpPr>
          <p:nvPr>
            <p:ph type="title" hasCustomPrompt="1"/>
          </p:nvPr>
        </p:nvSpPr>
        <p:spPr>
          <a:xfrm>
            <a:off x="844425" y="422500"/>
            <a:ext cx="3226800" cy="857400"/>
          </a:xfrm>
          <a:prstGeom prst="rect">
            <a:avLst/>
          </a:prstGeom>
        </p:spPr>
        <p:txBody>
          <a:bodyPr lIns="91425" tIns="91425" rIns="91425" bIns="91425" anchor="t" anchorCtr="0"/>
          <a:lstStyle>
            <a:lvl1pPr lvl="0">
              <a:spcBef>
                <a:spcPts val="0"/>
              </a:spcBef>
              <a:defRPr>
                <a:latin typeface="Open Sans" charset="0"/>
                <a:ea typeface="Open Sans" charset="0"/>
                <a:cs typeface="Open Sans"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CA"/>
              <a:t>Click to add text</a:t>
            </a:r>
            <a:endParaRPr/>
          </a:p>
        </p:txBody>
      </p:sp>
      <p:sp>
        <p:nvSpPr>
          <p:cNvPr id="28" name="Shape 28"/>
          <p:cNvSpPr txBox="1">
            <a:spLocks noGrp="1"/>
          </p:cNvSpPr>
          <p:nvPr>
            <p:ph type="body" idx="1" hasCustomPrompt="1"/>
          </p:nvPr>
        </p:nvSpPr>
        <p:spPr>
          <a:xfrm>
            <a:off x="844424" y="1584700"/>
            <a:ext cx="3267300" cy="3218999"/>
          </a:xfrm>
          <a:prstGeom prst="rect">
            <a:avLst/>
          </a:prstGeom>
        </p:spPr>
        <p:txBody>
          <a:bodyPr lIns="91425" tIns="91425" rIns="91425" bIns="91425" anchor="t" anchorCtr="0"/>
          <a:lstStyle>
            <a:lvl1pPr lvl="0">
              <a:spcBef>
                <a:spcPts val="0"/>
              </a:spcBef>
              <a:defRPr>
                <a:latin typeface="Roboto Condensed" charset="0"/>
                <a:ea typeface="Roboto Condensed" charset="0"/>
                <a:cs typeface="Roboto Condensed"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CA"/>
              <a:t>Click to add text</a:t>
            </a:r>
            <a:endParaRPr/>
          </a:p>
        </p:txBody>
      </p:sp>
      <p:sp>
        <p:nvSpPr>
          <p:cNvPr id="29" name="Shape 29"/>
          <p:cNvSpPr txBox="1">
            <a:spLocks noGrp="1"/>
          </p:cNvSpPr>
          <p:nvPr>
            <p:ph type="body" idx="2" hasCustomPrompt="1"/>
          </p:nvPr>
        </p:nvSpPr>
        <p:spPr>
          <a:xfrm>
            <a:off x="4308498" y="1584700"/>
            <a:ext cx="3267300" cy="3218999"/>
          </a:xfrm>
          <a:prstGeom prst="rect">
            <a:avLst/>
          </a:prstGeom>
        </p:spPr>
        <p:txBody>
          <a:bodyPr lIns="91425" tIns="91425" rIns="91425" bIns="91425" anchor="t" anchorCtr="0"/>
          <a:lstStyle>
            <a:lvl1pPr lvl="0">
              <a:spcBef>
                <a:spcPts val="0"/>
              </a:spcBef>
              <a:defRPr>
                <a:latin typeface="Roboto Condensed" charset="0"/>
                <a:ea typeface="Roboto Condensed" charset="0"/>
                <a:cs typeface="Roboto Condensed"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CA"/>
              <a:t>Click to add text</a:t>
            </a:r>
            <a:endParaRPr/>
          </a:p>
        </p:txBody>
      </p:sp>
      <p:sp>
        <p:nvSpPr>
          <p:cNvPr id="31" name="Shape 31"/>
          <p:cNvSpPr/>
          <p:nvPr/>
        </p:nvSpPr>
        <p:spPr>
          <a:xfrm>
            <a:off x="9089700" y="0"/>
            <a:ext cx="54300" cy="5143499"/>
          </a:xfrm>
          <a:prstGeom prst="rect">
            <a:avLst/>
          </a:prstGeom>
          <a:solidFill>
            <a:srgbClr val="534462"/>
          </a:solidFill>
          <a:ln>
            <a:noFill/>
          </a:ln>
        </p:spPr>
        <p:txBody>
          <a:bodyPr lIns="91425" tIns="91425" rIns="91425" bIns="91425" anchor="ctr" anchorCtr="0">
            <a:noAutofit/>
          </a:bodyPr>
          <a:lstStyle/>
          <a:p>
            <a:pPr lvl="0">
              <a:spcBef>
                <a:spcPts val="0"/>
              </a:spcBef>
              <a:buNone/>
            </a:pPr>
            <a:endParaRPr/>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2"/>
        <p:cNvGrpSpPr/>
        <p:nvPr/>
      </p:nvGrpSpPr>
      <p:grpSpPr>
        <a:xfrm>
          <a:off x="0" y="0"/>
          <a:ext cx="0" cy="0"/>
          <a:chOff x="0" y="0"/>
          <a:chExt cx="0" cy="0"/>
        </a:xfrm>
      </p:grpSpPr>
      <p:sp>
        <p:nvSpPr>
          <p:cNvPr id="33" name="Shape 33"/>
          <p:cNvSpPr txBox="1">
            <a:spLocks noGrp="1"/>
          </p:cNvSpPr>
          <p:nvPr>
            <p:ph type="title" hasCustomPrompt="1"/>
          </p:nvPr>
        </p:nvSpPr>
        <p:spPr>
          <a:xfrm>
            <a:off x="844425" y="422500"/>
            <a:ext cx="3226800" cy="857400"/>
          </a:xfrm>
          <a:prstGeom prst="rect">
            <a:avLst/>
          </a:prstGeom>
        </p:spPr>
        <p:txBody>
          <a:bodyPr lIns="91425" tIns="91425" rIns="91425" bIns="91425" anchor="t" anchorCtr="0"/>
          <a:lstStyle>
            <a:lvl1pPr lvl="0" rtl="0">
              <a:spcBef>
                <a:spcPts val="0"/>
              </a:spcBef>
              <a:defRPr>
                <a:latin typeface="Open Sans" charset="0"/>
                <a:ea typeface="Open Sans" charset="0"/>
                <a:cs typeface="Open Sans"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CA"/>
              <a:t>Click to add title</a:t>
            </a:r>
            <a:endParaRPr/>
          </a:p>
        </p:txBody>
      </p:sp>
      <p:sp>
        <p:nvSpPr>
          <p:cNvPr id="34" name="Shape 34"/>
          <p:cNvSpPr txBox="1">
            <a:spLocks noGrp="1"/>
          </p:cNvSpPr>
          <p:nvPr>
            <p:ph type="body" idx="1" hasCustomPrompt="1"/>
          </p:nvPr>
        </p:nvSpPr>
        <p:spPr>
          <a:xfrm>
            <a:off x="844425" y="1610450"/>
            <a:ext cx="2257199" cy="3315300"/>
          </a:xfrm>
          <a:prstGeom prst="rect">
            <a:avLst/>
          </a:prstGeom>
        </p:spPr>
        <p:txBody>
          <a:bodyPr lIns="91425" tIns="91425" rIns="91425" bIns="91425" anchor="t" anchorCtr="0"/>
          <a:lstStyle>
            <a:lvl1pPr lvl="0" rtl="0">
              <a:spcBef>
                <a:spcPts val="0"/>
              </a:spcBef>
              <a:buSzPct val="100000"/>
              <a:defRPr sz="1400">
                <a:latin typeface="Roboto Condensed" charset="0"/>
                <a:ea typeface="Roboto Condensed" charset="0"/>
                <a:cs typeface="Roboto Condensed" charset="0"/>
              </a:defRPr>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r>
              <a:rPr lang="en-CA"/>
              <a:t>Click to add text</a:t>
            </a:r>
            <a:endParaRPr/>
          </a:p>
        </p:txBody>
      </p:sp>
      <p:sp>
        <p:nvSpPr>
          <p:cNvPr id="35" name="Shape 35"/>
          <p:cNvSpPr txBox="1">
            <a:spLocks noGrp="1"/>
          </p:cNvSpPr>
          <p:nvPr>
            <p:ph type="body" idx="2" hasCustomPrompt="1"/>
          </p:nvPr>
        </p:nvSpPr>
        <p:spPr>
          <a:xfrm>
            <a:off x="3217285" y="1610450"/>
            <a:ext cx="2257199" cy="3315300"/>
          </a:xfrm>
          <a:prstGeom prst="rect">
            <a:avLst/>
          </a:prstGeom>
        </p:spPr>
        <p:txBody>
          <a:bodyPr lIns="91425" tIns="91425" rIns="91425" bIns="91425" anchor="t" anchorCtr="0"/>
          <a:lstStyle>
            <a:lvl1pPr lvl="0" rtl="0">
              <a:spcBef>
                <a:spcPts val="0"/>
              </a:spcBef>
              <a:buSzPct val="100000"/>
              <a:defRPr sz="1400">
                <a:latin typeface="Roboto Condensed" charset="0"/>
                <a:ea typeface="Roboto Condensed" charset="0"/>
                <a:cs typeface="Roboto Condensed" charset="0"/>
              </a:defRPr>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r>
              <a:rPr lang="en-CA"/>
              <a:t>Click to add text</a:t>
            </a:r>
            <a:endParaRPr/>
          </a:p>
        </p:txBody>
      </p:sp>
      <p:sp>
        <p:nvSpPr>
          <p:cNvPr id="36" name="Shape 36"/>
          <p:cNvSpPr txBox="1">
            <a:spLocks noGrp="1"/>
          </p:cNvSpPr>
          <p:nvPr>
            <p:ph type="body" idx="3" hasCustomPrompt="1"/>
          </p:nvPr>
        </p:nvSpPr>
        <p:spPr>
          <a:xfrm>
            <a:off x="5590146" y="1610450"/>
            <a:ext cx="2257199" cy="3315300"/>
          </a:xfrm>
          <a:prstGeom prst="rect">
            <a:avLst/>
          </a:prstGeom>
        </p:spPr>
        <p:txBody>
          <a:bodyPr lIns="91425" tIns="91425" rIns="91425" bIns="91425" anchor="t" anchorCtr="0"/>
          <a:lstStyle>
            <a:lvl1pPr lvl="0" rtl="0">
              <a:spcBef>
                <a:spcPts val="0"/>
              </a:spcBef>
              <a:buSzPct val="100000"/>
              <a:defRPr sz="1400">
                <a:latin typeface="Roboto Condensed" charset="0"/>
                <a:ea typeface="Roboto Condensed" charset="0"/>
                <a:cs typeface="Roboto Condensed" charset="0"/>
              </a:defRPr>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r>
              <a:rPr lang="en-CA"/>
              <a:t>Click to add text</a:t>
            </a:r>
            <a:endParaRPr/>
          </a:p>
        </p:txBody>
      </p:sp>
      <p:sp>
        <p:nvSpPr>
          <p:cNvPr id="38" name="Shape 38"/>
          <p:cNvSpPr/>
          <p:nvPr/>
        </p:nvSpPr>
        <p:spPr>
          <a:xfrm>
            <a:off x="9089700" y="0"/>
            <a:ext cx="54300" cy="5143499"/>
          </a:xfrm>
          <a:prstGeom prst="rect">
            <a:avLst/>
          </a:prstGeom>
          <a:solidFill>
            <a:srgbClr val="FFC62F"/>
          </a:solidFill>
          <a:ln>
            <a:noFill/>
          </a:ln>
        </p:spPr>
        <p:txBody>
          <a:bodyPr lIns="91425" tIns="91425" rIns="91425" bIns="91425" anchor="ctr" anchorCtr="0">
            <a:noAutofit/>
          </a:bodyPr>
          <a:lstStyle/>
          <a:p>
            <a:pPr lvl="0">
              <a:spcBef>
                <a:spcPts val="0"/>
              </a:spcBef>
              <a:buNone/>
            </a:pPr>
            <a:endParaRPr/>
          </a:p>
        </p:txBody>
      </p:sp>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45365" y="4480991"/>
            <a:ext cx="956180" cy="55061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4425" y="422500"/>
            <a:ext cx="3226800" cy="857400"/>
          </a:xfrm>
          <a:prstGeom prst="rect">
            <a:avLst/>
          </a:prstGeom>
          <a:noFill/>
          <a:ln>
            <a:noFill/>
          </a:ln>
        </p:spPr>
        <p:txBody>
          <a:bodyPr lIns="91425" tIns="91425" rIns="91425" bIns="91425" anchor="t" anchorCtr="0"/>
          <a:lstStyle>
            <a:lvl1pPr lvl="0">
              <a:spcBef>
                <a:spcPts val="0"/>
              </a:spcBef>
              <a:buSzPct val="100000"/>
              <a:buFont typeface="Titillium Web"/>
              <a:buNone/>
              <a:defRPr sz="2600" b="1">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endParaRPr/>
          </a:p>
        </p:txBody>
      </p:sp>
      <p:sp>
        <p:nvSpPr>
          <p:cNvPr id="7" name="Shape 7"/>
          <p:cNvSpPr txBox="1">
            <a:spLocks noGrp="1"/>
          </p:cNvSpPr>
          <p:nvPr>
            <p:ph type="body" idx="1"/>
          </p:nvPr>
        </p:nvSpPr>
        <p:spPr>
          <a:xfrm>
            <a:off x="723798" y="1586325"/>
            <a:ext cx="6092099" cy="3148499"/>
          </a:xfrm>
          <a:prstGeom prst="rect">
            <a:avLst/>
          </a:prstGeom>
          <a:noFill/>
          <a:ln>
            <a:noFill/>
          </a:ln>
        </p:spPr>
        <p:txBody>
          <a:bodyPr lIns="91425" tIns="91425" rIns="91425" bIns="91425" anchor="t" anchorCtr="0"/>
          <a:lstStyle>
            <a:lvl1pPr lvl="0">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lvl="1">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lvl="2">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lvl="3">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lvl="4">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lvl="5">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lvl="6">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lvl="7">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lvl="8">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4" r:id="rId3"/>
    <p:sldLayoutId id="2147483662" r:id="rId4"/>
    <p:sldLayoutId id="2147483663" r:id="rId5"/>
    <p:sldLayoutId id="2147483665" r:id="rId6"/>
    <p:sldLayoutId id="2147483651" r:id="rId7"/>
    <p:sldLayoutId id="2147483652" r:id="rId8"/>
    <p:sldLayoutId id="2147483653" r:id="rId9"/>
    <p:sldLayoutId id="2147483659" r:id="rId10"/>
    <p:sldLayoutId id="2147483660" r:id="rId11"/>
    <p:sldLayoutId id="2147483666" r:id="rId12"/>
    <p:sldLayoutId id="214748366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at.telfer@sunwestsd.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log.discord.com/how-to-use-discord-for-your-classroom-8587bf78e6c4" TargetMode="External"/><Relationship Id="rId2" Type="http://schemas.openxmlformats.org/officeDocument/2006/relationships/hyperlink" Target="https://youtu.be/PCA4TZOyOi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Allison.dehoop@sunwestsd.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Kayla.Lachica@sunwestsd.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mily.Langen@sunwestsd.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Tracey.urhich@sunwestsd.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mailto:James.cates@sunwestsd.c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mailto:Karen.mcconnell@sunwestsd.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Nicole.freeden@sunwestsd.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mailto:Kaleah.bilinki@sunwestsd.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88523" y="1622320"/>
            <a:ext cx="7921817" cy="1159799"/>
          </a:xfrm>
          <a:prstGeom prst="rect">
            <a:avLst/>
          </a:prstGeom>
        </p:spPr>
        <p:txBody>
          <a:bodyPr lIns="91425" tIns="91425" rIns="91425" bIns="91425" anchor="ctr" anchorCtr="0">
            <a:noAutofit/>
          </a:bodyPr>
          <a:lstStyle/>
          <a:p>
            <a:pPr algn="ctr"/>
            <a:r>
              <a:rPr lang="en-US">
                <a:latin typeface="Open Sans"/>
              </a:rPr>
              <a:t>Building Online Connections</a:t>
            </a:r>
            <a:br>
              <a:rPr lang="en-US">
                <a:latin typeface="Open Sans"/>
              </a:rPr>
            </a:br>
            <a:endParaRPr lang="en-US"/>
          </a:p>
        </p:txBody>
      </p:sp>
      <p:sp>
        <p:nvSpPr>
          <p:cNvPr id="2" name="TextBox 1"/>
          <p:cNvSpPr txBox="1"/>
          <p:nvPr/>
        </p:nvSpPr>
        <p:spPr>
          <a:xfrm>
            <a:off x="674648" y="4022743"/>
            <a:ext cx="6968837" cy="323165"/>
          </a:xfrm>
          <a:prstGeom prst="rect">
            <a:avLst/>
          </a:prstGeom>
          <a:noFill/>
        </p:spPr>
        <p:txBody>
          <a:bodyPr wrap="square" rtlCol="0" anchor="t">
            <a:spAutoFit/>
          </a:bodyPr>
          <a:lstStyle/>
          <a:p>
            <a:endParaRPr lang="en-US" sz="100">
              <a:latin typeface="Roboto" panose="02000000000000000000" pitchFamily="2" charset="0"/>
              <a:ea typeface="Roboto" panose="02000000000000000000" pitchFamily="2" charset="0"/>
              <a:cs typeface="Roboto Condensed" charset="0"/>
            </a:endParaRPr>
          </a:p>
          <a:p>
            <a:r>
              <a:rPr lang="en-US">
                <a:latin typeface="Roboto"/>
              </a:rPr>
              <a:t>Presented by a Team of Teachers from the DLC</a:t>
            </a:r>
            <a:endParaRPr lang="en-US">
              <a:ea typeface="Roboto" panose="02000000000000000000" pitchFamily="2" charset="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a:spLocks noGrp="1"/>
          </p:cNvSpPr>
          <p:nvPr>
            <p:ph type="subTitle" idx="4294967295"/>
          </p:nvPr>
        </p:nvSpPr>
        <p:spPr>
          <a:xfrm>
            <a:off x="574217" y="3940385"/>
            <a:ext cx="7631999" cy="784799"/>
          </a:xfrm>
          <a:prstGeom prst="rect">
            <a:avLst/>
          </a:prstGeom>
        </p:spPr>
        <p:txBody>
          <a:bodyPr lIns="91425" tIns="91425" rIns="91425" bIns="91425" anchor="t" anchorCtr="0">
            <a:noAutofit/>
          </a:bodyPr>
          <a:lstStyle/>
          <a:p>
            <a:pPr>
              <a:spcBef>
                <a:spcPts val="0"/>
              </a:spcBef>
              <a:buNone/>
            </a:pPr>
            <a:r>
              <a:rPr lang="en" dirty="0">
                <a:latin typeface="Roboto Condensed"/>
                <a:ea typeface="Roboto Condensed" charset="0"/>
                <a:cs typeface="Roboto Condensed" charset="0"/>
              </a:rPr>
              <a:t>Presented by: Pat Telfer</a:t>
            </a:r>
          </a:p>
          <a:p>
            <a:pPr>
              <a:spcBef>
                <a:spcPts val="0"/>
              </a:spcBef>
              <a:buNone/>
            </a:pPr>
            <a:r>
              <a:rPr lang="en-US" dirty="0">
                <a:latin typeface="Roboto Condensed"/>
                <a:ea typeface="Roboto Condensed" charset="0"/>
                <a:cs typeface="Roboto Condensed" charset="0"/>
                <a:hlinkClick r:id="rId3"/>
              </a:rPr>
              <a:t>P</a:t>
            </a:r>
            <a:r>
              <a:rPr lang="en" dirty="0">
                <a:latin typeface="Roboto Condensed"/>
                <a:ea typeface="Roboto Condensed" charset="0"/>
                <a:cs typeface="Roboto Condensed" charset="0"/>
                <a:hlinkClick r:id="rId3"/>
              </a:rPr>
              <a:t>at.telfer@sunwestsd.ca</a:t>
            </a:r>
            <a:endParaRPr lang="en" dirty="0">
              <a:latin typeface="Roboto Condensed"/>
              <a:ea typeface="Roboto Condensed" charset="0"/>
              <a:cs typeface="Roboto Condensed" charset="0"/>
            </a:endParaRPr>
          </a:p>
          <a:p>
            <a:pPr>
              <a:spcBef>
                <a:spcPts val="0"/>
              </a:spcBef>
              <a:buNone/>
            </a:pPr>
            <a:endParaRPr lang="en" dirty="0">
              <a:latin typeface="Roboto Condensed"/>
              <a:ea typeface="Roboto Condensed" charset="0"/>
              <a:cs typeface="Roboto Condensed" charset="0"/>
            </a:endParaRPr>
          </a:p>
        </p:txBody>
      </p:sp>
      <p:pic>
        <p:nvPicPr>
          <p:cNvPr id="3" name="Picture 3" descr="A person smiling for the camera&#10;&#10;Description generated with very high confidence">
            <a:extLst>
              <a:ext uri="{FF2B5EF4-FFF2-40B4-BE49-F238E27FC236}">
                <a16:creationId xmlns:a16="http://schemas.microsoft.com/office/drawing/2014/main" id="{D6F0AFDF-91EF-466D-91E5-24FAF53E049C}"/>
              </a:ext>
            </a:extLst>
          </p:cNvPr>
          <p:cNvPicPr>
            <a:picLocks noChangeAspect="1"/>
          </p:cNvPicPr>
          <p:nvPr/>
        </p:nvPicPr>
        <p:blipFill>
          <a:blip r:embed="rId4"/>
          <a:stretch>
            <a:fillRect/>
          </a:stretch>
        </p:blipFill>
        <p:spPr>
          <a:xfrm>
            <a:off x="5401235" y="596994"/>
            <a:ext cx="1905000" cy="2524125"/>
          </a:xfrm>
          <a:prstGeom prst="rect">
            <a:avLst/>
          </a:prstGeom>
        </p:spPr>
      </p:pic>
      <p:pic>
        <p:nvPicPr>
          <p:cNvPr id="5" name="Picture 5" descr="A picture containing building, bridge&#10;&#10;Description generated with very high confidence">
            <a:extLst>
              <a:ext uri="{FF2B5EF4-FFF2-40B4-BE49-F238E27FC236}">
                <a16:creationId xmlns:a16="http://schemas.microsoft.com/office/drawing/2014/main" id="{58FA06FF-403C-4770-8AE3-50A42B872472}"/>
              </a:ext>
            </a:extLst>
          </p:cNvPr>
          <p:cNvPicPr>
            <a:picLocks noChangeAspect="1"/>
          </p:cNvPicPr>
          <p:nvPr/>
        </p:nvPicPr>
        <p:blipFill>
          <a:blip r:embed="rId5"/>
          <a:stretch>
            <a:fillRect/>
          </a:stretch>
        </p:blipFill>
        <p:spPr>
          <a:xfrm>
            <a:off x="1520748" y="1025904"/>
            <a:ext cx="2743200" cy="512972"/>
          </a:xfrm>
          <a:prstGeom prst="rect">
            <a:avLst/>
          </a:prstGeom>
        </p:spPr>
      </p:pic>
      <p:pic>
        <p:nvPicPr>
          <p:cNvPr id="7" name="Picture 7" descr="A picture containing stereo, clock&#10;&#10;Description generated with very high confidence">
            <a:extLst>
              <a:ext uri="{FF2B5EF4-FFF2-40B4-BE49-F238E27FC236}">
                <a16:creationId xmlns:a16="http://schemas.microsoft.com/office/drawing/2014/main" id="{561F45A1-75EA-4D16-BA17-23779AB40235}"/>
              </a:ext>
            </a:extLst>
          </p:cNvPr>
          <p:cNvPicPr>
            <a:picLocks noChangeAspect="1"/>
          </p:cNvPicPr>
          <p:nvPr/>
        </p:nvPicPr>
        <p:blipFill>
          <a:blip r:embed="rId6"/>
          <a:stretch>
            <a:fillRect/>
          </a:stretch>
        </p:blipFill>
        <p:spPr>
          <a:xfrm>
            <a:off x="2148003" y="1541656"/>
            <a:ext cx="1488688" cy="1481719"/>
          </a:xfrm>
          <a:prstGeom prst="rect">
            <a:avLst/>
          </a:prstGeom>
        </p:spPr>
      </p:pic>
    </p:spTree>
    <p:extLst>
      <p:ext uri="{BB962C8B-B14F-4D97-AF65-F5344CB8AC3E}">
        <p14:creationId xmlns:p14="http://schemas.microsoft.com/office/powerpoint/2010/main" val="395615276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3A1420-F7C5-4325-A665-129C5AA912D2}"/>
              </a:ext>
            </a:extLst>
          </p:cNvPr>
          <p:cNvSpPr txBox="1"/>
          <p:nvPr/>
        </p:nvSpPr>
        <p:spPr>
          <a:xfrm>
            <a:off x="844425" y="422500"/>
            <a:ext cx="3226800" cy="857400"/>
          </a:xfrm>
          <a:prstGeom prst="rect">
            <a:avLst/>
          </a:prstGeom>
          <a:noFill/>
          <a:ln>
            <a:noFill/>
          </a:ln>
        </p:spPr>
        <p:txBody>
          <a:bodyPr rot="0" spcFirstLastPara="0" vertOverflow="overflow" horzOverflow="overflow" vert="horz" lIns="91425" tIns="91425" rIns="91425" bIns="91425" numCol="1" spcCol="0" rtlCol="0" fromWordArt="0" anchor="t" anchorCtr="0" forceAA="0" compatLnSpc="1">
            <a:prstTxWarp prst="textNoShape">
              <a:avLst/>
            </a:prstTxWarp>
            <a:normAutofit/>
          </a:bodyPr>
          <a:lstStyle/>
          <a:p>
            <a:pPr>
              <a:spcAft>
                <a:spcPts val="600"/>
              </a:spcAft>
              <a:buClr>
                <a:srgbClr val="FFFFFF"/>
              </a:buClr>
              <a:buSzPct val="100000"/>
            </a:pPr>
            <a:r>
              <a:rPr lang="en-US" sz="2600" b="1">
                <a:latin typeface="Open Sans" charset="0"/>
                <a:sym typeface="Titillium Web"/>
              </a:rPr>
              <a:t>Why?</a:t>
            </a:r>
          </a:p>
        </p:txBody>
      </p:sp>
      <p:sp>
        <p:nvSpPr>
          <p:cNvPr id="9" name="Text Placeholder 2">
            <a:extLst>
              <a:ext uri="{FF2B5EF4-FFF2-40B4-BE49-F238E27FC236}">
                <a16:creationId xmlns:a16="http://schemas.microsoft.com/office/drawing/2014/main" id="{5BA36122-8705-4A66-91D7-B88ACFE8FF7F}"/>
              </a:ext>
            </a:extLst>
          </p:cNvPr>
          <p:cNvSpPr>
            <a:spLocks noGrp="1"/>
          </p:cNvSpPr>
          <p:nvPr>
            <p:ph type="body" idx="1"/>
          </p:nvPr>
        </p:nvSpPr>
        <p:spPr>
          <a:xfrm>
            <a:off x="844425" y="1586325"/>
            <a:ext cx="5971499" cy="3148499"/>
          </a:xfrm>
        </p:spPr>
        <p:txBody>
          <a:bodyPr/>
          <a:lstStyle/>
          <a:p>
            <a:r>
              <a:rPr lang="en-US">
                <a:latin typeface="Roboto Condensed"/>
              </a:rPr>
              <a:t>Works similar to Teams, but with significantly more features</a:t>
            </a:r>
          </a:p>
          <a:p>
            <a:pPr lvl="1"/>
            <a:r>
              <a:rPr lang="en-US">
                <a:latin typeface="Roboto Condensed"/>
              </a:rPr>
              <a:t>Able to talk as a group, or individually</a:t>
            </a:r>
          </a:p>
          <a:p>
            <a:pPr lvl="1"/>
            <a:r>
              <a:rPr lang="en-US">
                <a:latin typeface="Roboto Condensed"/>
              </a:rPr>
              <a:t>Audio and video chat, as well as share screen</a:t>
            </a:r>
          </a:p>
          <a:p>
            <a:pPr lvl="1"/>
            <a:r>
              <a:rPr lang="en-US">
                <a:latin typeface="Roboto Condensed"/>
              </a:rPr>
              <a:t>Group chats for individual classes</a:t>
            </a:r>
          </a:p>
          <a:p>
            <a:pPr lvl="1"/>
            <a:r>
              <a:rPr lang="en-US">
                <a:latin typeface="Roboto Condensed"/>
              </a:rPr>
              <a:t>The </a:t>
            </a:r>
            <a:r>
              <a:rPr lang="en-US" err="1">
                <a:latin typeface="Roboto Condensed"/>
              </a:rPr>
              <a:t>NightBot</a:t>
            </a:r>
            <a:r>
              <a:rPr lang="en-US">
                <a:latin typeface="Roboto Condensed"/>
              </a:rPr>
              <a:t>!</a:t>
            </a:r>
          </a:p>
          <a:p>
            <a:pPr lvl="2"/>
            <a:endParaRPr lang="en-US">
              <a:latin typeface="Roboto Condensed"/>
            </a:endParaRPr>
          </a:p>
          <a:p>
            <a:pPr lvl="1"/>
            <a:r>
              <a:rPr lang="en-US">
                <a:latin typeface="Roboto Condensed"/>
              </a:rPr>
              <a:t>It's where students are. </a:t>
            </a:r>
          </a:p>
          <a:p>
            <a:pPr lvl="1"/>
            <a:endParaRPr lang="en-US">
              <a:latin typeface="Roboto Condensed"/>
            </a:endParaRPr>
          </a:p>
        </p:txBody>
      </p:sp>
      <p:sp>
        <p:nvSpPr>
          <p:cNvPr id="4" name="TextBox 3">
            <a:extLst>
              <a:ext uri="{FF2B5EF4-FFF2-40B4-BE49-F238E27FC236}">
                <a16:creationId xmlns:a16="http://schemas.microsoft.com/office/drawing/2014/main" id="{62767936-3598-455C-9600-5A762662C143}"/>
              </a:ext>
            </a:extLst>
          </p:cNvPr>
          <p:cNvSpPr txBox="1"/>
          <p:nvPr/>
        </p:nvSpPr>
        <p:spPr>
          <a:xfrm>
            <a:off x="7995956" y="1712818"/>
            <a:ext cx="13783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3600">
              <a:latin typeface="Open Sans"/>
            </a:endParaRPr>
          </a:p>
        </p:txBody>
      </p:sp>
    </p:spTree>
    <p:extLst>
      <p:ext uri="{BB962C8B-B14F-4D97-AF65-F5344CB8AC3E}">
        <p14:creationId xmlns:p14="http://schemas.microsoft.com/office/powerpoint/2010/main" val="243955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1A8A-A4D7-4DA0-A90C-A23726A31D1F}"/>
              </a:ext>
            </a:extLst>
          </p:cNvPr>
          <p:cNvSpPr>
            <a:spLocks noGrp="1"/>
          </p:cNvSpPr>
          <p:nvPr>
            <p:ph type="title"/>
          </p:nvPr>
        </p:nvSpPr>
        <p:spPr>
          <a:xfrm>
            <a:off x="844425" y="422500"/>
            <a:ext cx="3213353" cy="420371"/>
          </a:xfrm>
        </p:spPr>
        <p:txBody>
          <a:bodyPr/>
          <a:lstStyle/>
          <a:p>
            <a:r>
              <a:rPr lang="en-US">
                <a:latin typeface="Open Sans"/>
              </a:rPr>
              <a:t>My Server</a:t>
            </a:r>
            <a:endParaRPr lang="en-US"/>
          </a:p>
        </p:txBody>
      </p:sp>
      <p:pic>
        <p:nvPicPr>
          <p:cNvPr id="4" name="Picture 4" descr="A screenshot of a cell phone screen with text&#10;&#10;Description generated with very high confidence">
            <a:extLst>
              <a:ext uri="{FF2B5EF4-FFF2-40B4-BE49-F238E27FC236}">
                <a16:creationId xmlns:a16="http://schemas.microsoft.com/office/drawing/2014/main" id="{E7F78020-F71A-4C65-B4E6-61D372A19212}"/>
              </a:ext>
            </a:extLst>
          </p:cNvPr>
          <p:cNvPicPr>
            <a:picLocks noChangeAspect="1"/>
          </p:cNvPicPr>
          <p:nvPr/>
        </p:nvPicPr>
        <p:blipFill>
          <a:blip r:embed="rId2"/>
          <a:stretch>
            <a:fillRect/>
          </a:stretch>
        </p:blipFill>
        <p:spPr>
          <a:xfrm>
            <a:off x="845689" y="909116"/>
            <a:ext cx="6590287" cy="4211215"/>
          </a:xfrm>
          <a:prstGeom prst="rect">
            <a:avLst/>
          </a:prstGeom>
        </p:spPr>
      </p:pic>
    </p:spTree>
    <p:extLst>
      <p:ext uri="{BB962C8B-B14F-4D97-AF65-F5344CB8AC3E}">
        <p14:creationId xmlns:p14="http://schemas.microsoft.com/office/powerpoint/2010/main" val="1613140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392D-48ED-488B-85EA-0982861C8D97}"/>
              </a:ext>
            </a:extLst>
          </p:cNvPr>
          <p:cNvSpPr>
            <a:spLocks noGrp="1"/>
          </p:cNvSpPr>
          <p:nvPr>
            <p:ph type="title"/>
          </p:nvPr>
        </p:nvSpPr>
        <p:spPr/>
        <p:txBody>
          <a:bodyPr/>
          <a:lstStyle/>
          <a:p>
            <a:r>
              <a:rPr lang="en-US" dirty="0">
                <a:latin typeface="Open Sans"/>
              </a:rPr>
              <a:t>Resources</a:t>
            </a:r>
            <a:endParaRPr lang="en-US" dirty="0"/>
          </a:p>
        </p:txBody>
      </p:sp>
      <p:sp>
        <p:nvSpPr>
          <p:cNvPr id="3" name="Text Placeholder 2">
            <a:extLst>
              <a:ext uri="{FF2B5EF4-FFF2-40B4-BE49-F238E27FC236}">
                <a16:creationId xmlns:a16="http://schemas.microsoft.com/office/drawing/2014/main" id="{6CD49392-0490-411F-B00C-8EB64AD7818F}"/>
              </a:ext>
            </a:extLst>
          </p:cNvPr>
          <p:cNvSpPr>
            <a:spLocks noGrp="1"/>
          </p:cNvSpPr>
          <p:nvPr>
            <p:ph type="body" idx="1"/>
          </p:nvPr>
        </p:nvSpPr>
        <p:spPr/>
        <p:txBody>
          <a:bodyPr/>
          <a:lstStyle/>
          <a:p>
            <a:r>
              <a:rPr lang="en-US" dirty="0">
                <a:latin typeface="Roboto Condensed"/>
                <a:hlinkClick r:id="rId2"/>
              </a:rPr>
              <a:t>Step-by-step guide</a:t>
            </a:r>
            <a:r>
              <a:rPr lang="en-US" dirty="0">
                <a:latin typeface="Roboto Condensed"/>
              </a:rPr>
              <a:t> to setting up a Discord Server for teachers.</a:t>
            </a:r>
          </a:p>
          <a:p>
            <a:r>
              <a:rPr lang="en-US" dirty="0">
                <a:latin typeface="Roboto Condensed"/>
                <a:hlinkClick r:id="rId3"/>
              </a:rPr>
              <a:t>How to use Discord for your classroom</a:t>
            </a:r>
            <a:endParaRPr lang="en-US"/>
          </a:p>
        </p:txBody>
      </p:sp>
    </p:spTree>
    <p:extLst>
      <p:ext uri="{BB962C8B-B14F-4D97-AF65-F5344CB8AC3E}">
        <p14:creationId xmlns:p14="http://schemas.microsoft.com/office/powerpoint/2010/main" val="27394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787377" y="1213018"/>
            <a:ext cx="3616701" cy="1159799"/>
          </a:xfrm>
          <a:prstGeom prst="rect">
            <a:avLst/>
          </a:prstGeom>
        </p:spPr>
        <p:txBody>
          <a:bodyPr lIns="91425" tIns="91425" rIns="91425" bIns="91425" anchor="t" anchorCtr="0">
            <a:noAutofit/>
          </a:bodyPr>
          <a:lstStyle/>
          <a:p>
            <a:r>
              <a:rPr lang="en-US">
                <a:latin typeface="Open Sans"/>
              </a:rPr>
              <a:t>Read Alouds</a:t>
            </a:r>
            <a:r>
              <a:rPr lang="en">
                <a:latin typeface="Open Sans"/>
              </a:rPr>
              <a:t> </a:t>
            </a:r>
            <a:endParaRPr lang="en"/>
          </a:p>
        </p:txBody>
      </p:sp>
      <p:sp>
        <p:nvSpPr>
          <p:cNvPr id="2" name="TextBox 1">
            <a:extLst>
              <a:ext uri="{FF2B5EF4-FFF2-40B4-BE49-F238E27FC236}">
                <a16:creationId xmlns:a16="http://schemas.microsoft.com/office/drawing/2014/main" id="{FD490924-6DF9-4128-8CF9-2FF7E77CC032}"/>
              </a:ext>
            </a:extLst>
          </p:cNvPr>
          <p:cNvSpPr txBox="1"/>
          <p:nvPr/>
        </p:nvSpPr>
        <p:spPr>
          <a:xfrm>
            <a:off x="657303" y="4222298"/>
            <a:ext cx="45249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Presented by: Allison de Hoop</a:t>
            </a:r>
          </a:p>
          <a:p>
            <a:r>
              <a:rPr lang="en-US" sz="2400" dirty="0">
                <a:hlinkClick r:id="rId3"/>
              </a:rPr>
              <a:t>Allison.dehoop@sunwestsd.ca</a:t>
            </a:r>
            <a:endParaRPr lang="en-US" sz="2400" dirty="0"/>
          </a:p>
          <a:p>
            <a:endParaRPr lang="en-US" sz="2400" dirty="0"/>
          </a:p>
        </p:txBody>
      </p:sp>
      <p:pic>
        <p:nvPicPr>
          <p:cNvPr id="3" name="Picture 4" descr="A person wearing glasses and smiling at the camera&#10;&#10;Description generated with very high confidence">
            <a:extLst>
              <a:ext uri="{FF2B5EF4-FFF2-40B4-BE49-F238E27FC236}">
                <a16:creationId xmlns:a16="http://schemas.microsoft.com/office/drawing/2014/main" id="{2FC7BFB5-B414-40C4-B757-53D106FD2436}"/>
              </a:ext>
            </a:extLst>
          </p:cNvPr>
          <p:cNvPicPr>
            <a:picLocks noChangeAspect="1"/>
          </p:cNvPicPr>
          <p:nvPr/>
        </p:nvPicPr>
        <p:blipFill>
          <a:blip r:embed="rId4"/>
          <a:stretch>
            <a:fillRect/>
          </a:stretch>
        </p:blipFill>
        <p:spPr>
          <a:xfrm>
            <a:off x="5382199" y="634905"/>
            <a:ext cx="1905000" cy="2524125"/>
          </a:xfrm>
          <a:prstGeom prst="rect">
            <a:avLst/>
          </a:prstGeom>
        </p:spPr>
      </p:pic>
    </p:spTree>
    <p:extLst>
      <p:ext uri="{BB962C8B-B14F-4D97-AF65-F5344CB8AC3E}">
        <p14:creationId xmlns:p14="http://schemas.microsoft.com/office/powerpoint/2010/main" val="3156129589"/>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E3BE-65EC-4C23-BCDA-53C8B11D8972}"/>
              </a:ext>
            </a:extLst>
          </p:cNvPr>
          <p:cNvSpPr>
            <a:spLocks noGrp="1"/>
          </p:cNvSpPr>
          <p:nvPr>
            <p:ph type="title"/>
          </p:nvPr>
        </p:nvSpPr>
        <p:spPr>
          <a:xfrm>
            <a:off x="837539" y="174620"/>
            <a:ext cx="5092781" cy="857400"/>
          </a:xfrm>
        </p:spPr>
        <p:txBody>
          <a:bodyPr/>
          <a:lstStyle/>
          <a:p>
            <a:r>
              <a:rPr lang="en-US">
                <a:latin typeface="Open Sans"/>
              </a:rPr>
              <a:t>Read Aloud</a:t>
            </a:r>
            <a:r>
              <a:rPr lang="en-US" dirty="0">
                <a:latin typeface="Open Sans"/>
              </a:rPr>
              <a:t> </a:t>
            </a:r>
            <a:r>
              <a:rPr lang="en-US">
                <a:latin typeface="Open Sans"/>
              </a:rPr>
              <a:t>Recording</a:t>
            </a:r>
            <a:endParaRPr lang="en-US"/>
          </a:p>
        </p:txBody>
      </p:sp>
      <p:sp>
        <p:nvSpPr>
          <p:cNvPr id="3" name="Text Placeholder 2">
            <a:extLst>
              <a:ext uri="{FF2B5EF4-FFF2-40B4-BE49-F238E27FC236}">
                <a16:creationId xmlns:a16="http://schemas.microsoft.com/office/drawing/2014/main" id="{0C08627E-EA8E-4405-806D-EF62CEBC9544}"/>
              </a:ext>
            </a:extLst>
          </p:cNvPr>
          <p:cNvSpPr>
            <a:spLocks noGrp="1"/>
          </p:cNvSpPr>
          <p:nvPr>
            <p:ph type="body" idx="1"/>
          </p:nvPr>
        </p:nvSpPr>
        <p:spPr>
          <a:xfrm>
            <a:off x="5237401" y="572525"/>
            <a:ext cx="3763057" cy="3218999"/>
          </a:xfrm>
        </p:spPr>
        <p:txBody>
          <a:bodyPr/>
          <a:lstStyle/>
          <a:p>
            <a:r>
              <a:rPr lang="en-US">
                <a:latin typeface="Roboto Condensed"/>
              </a:rPr>
              <a:t>Prepare! </a:t>
            </a:r>
          </a:p>
          <a:p>
            <a:pPr lvl="1"/>
            <a:r>
              <a:rPr lang="en-US">
                <a:latin typeface="Roboto Condensed"/>
              </a:rPr>
              <a:t>Charge cords, lighting, pre-read the book is best, maybe practice... check your teeth!</a:t>
            </a:r>
          </a:p>
          <a:p>
            <a:pPr lvl="1"/>
            <a:r>
              <a:rPr lang="en-US">
                <a:latin typeface="Roboto Condensed"/>
              </a:rPr>
              <a:t>Take a few seconds recording to test. Calm yourself.</a:t>
            </a:r>
            <a:endParaRPr lang="en-US">
              <a:latin typeface="Roboto Condensed" charset="0"/>
            </a:endParaRPr>
          </a:p>
          <a:p>
            <a:pPr lvl="1"/>
            <a:r>
              <a:rPr lang="en-US">
                <a:latin typeface="Roboto Condensed"/>
              </a:rPr>
              <a:t>Landscape mode!</a:t>
            </a:r>
          </a:p>
          <a:p>
            <a:r>
              <a:rPr lang="en-US" dirty="0">
                <a:latin typeface="Roboto Condensed"/>
              </a:rPr>
              <a:t>Comment as you read – be </a:t>
            </a:r>
            <a:r>
              <a:rPr lang="en-US">
                <a:latin typeface="Roboto Condensed"/>
              </a:rPr>
              <a:t>YOU, the teacher YOU</a:t>
            </a:r>
            <a:endParaRPr lang="en-US" dirty="0">
              <a:latin typeface="Roboto Condensed"/>
            </a:endParaRPr>
          </a:p>
          <a:p>
            <a:pPr lvl="1"/>
            <a:r>
              <a:rPr lang="en-US" dirty="0">
                <a:latin typeface="Roboto Condensed"/>
              </a:rPr>
              <a:t>Show pictures</a:t>
            </a:r>
          </a:p>
          <a:p>
            <a:r>
              <a:rPr lang="en-US">
                <a:latin typeface="Roboto Condensed"/>
              </a:rPr>
              <a:t>Correct yourself as you go – teachable moments</a:t>
            </a:r>
          </a:p>
          <a:p>
            <a:r>
              <a:rPr lang="en-US">
                <a:latin typeface="Roboto Condensed"/>
              </a:rPr>
              <a:t>Take in parts – check video quality settings for quicker upload</a:t>
            </a:r>
            <a:endParaRPr lang="en-US" dirty="0">
              <a:latin typeface="Roboto Condensed"/>
            </a:endParaRPr>
          </a:p>
        </p:txBody>
      </p:sp>
      <p:sp>
        <p:nvSpPr>
          <p:cNvPr id="4" name="Text Placeholder 3">
            <a:extLst>
              <a:ext uri="{FF2B5EF4-FFF2-40B4-BE49-F238E27FC236}">
                <a16:creationId xmlns:a16="http://schemas.microsoft.com/office/drawing/2014/main" id="{0969761E-014E-4F5A-8B02-9CCF094AF273}"/>
              </a:ext>
            </a:extLst>
          </p:cNvPr>
          <p:cNvSpPr>
            <a:spLocks noGrp="1"/>
          </p:cNvSpPr>
          <p:nvPr>
            <p:ph type="body" idx="2"/>
          </p:nvPr>
        </p:nvSpPr>
        <p:spPr>
          <a:xfrm>
            <a:off x="452595" y="896146"/>
            <a:ext cx="4472269" cy="3515077"/>
          </a:xfrm>
        </p:spPr>
        <p:txBody>
          <a:bodyPr/>
          <a:lstStyle/>
          <a:p>
            <a:pPr>
              <a:buNone/>
            </a:pPr>
            <a:r>
              <a:rPr lang="en-US">
                <a:latin typeface="Roboto Condensed"/>
              </a:rPr>
              <a:t>YouTube Live – schedule, share link ahead of time; recording saved for later viewing.</a:t>
            </a:r>
            <a:r>
              <a:rPr lang="en-US" dirty="0">
                <a:latin typeface="Roboto Condensed"/>
              </a:rPr>
              <a:t> </a:t>
            </a:r>
            <a:endParaRPr lang="en-US" dirty="0"/>
          </a:p>
          <a:p>
            <a:pPr>
              <a:buNone/>
            </a:pPr>
            <a:r>
              <a:rPr lang="en-US" dirty="0">
                <a:latin typeface="Roboto Condensed"/>
              </a:rPr>
              <a:t>Once-and-done</a:t>
            </a:r>
            <a:r>
              <a:rPr lang="en-US">
                <a:latin typeface="Roboto Condensed"/>
              </a:rPr>
              <a:t>. </a:t>
            </a:r>
            <a:endParaRPr lang="en-US"/>
          </a:p>
          <a:p>
            <a:pPr>
              <a:buNone/>
            </a:pPr>
            <a:r>
              <a:rPr lang="en-US">
                <a:latin typeface="Roboto Condensed"/>
              </a:rPr>
              <a:t>1000 Subscribers needed to live stream</a:t>
            </a:r>
            <a:r>
              <a:rPr lang="en-US" dirty="0">
                <a:latin typeface="Roboto Condensed"/>
              </a:rPr>
              <a:t>.</a:t>
            </a:r>
            <a:endParaRPr lang="en-US" dirty="0"/>
          </a:p>
          <a:p>
            <a:pPr>
              <a:buNone/>
            </a:pPr>
            <a:endParaRPr lang="en-US"/>
          </a:p>
          <a:p>
            <a:pPr>
              <a:buNone/>
            </a:pPr>
            <a:r>
              <a:rPr lang="en-US">
                <a:latin typeface="Roboto Condensed"/>
              </a:rPr>
              <a:t>If you like to edit your videos: </a:t>
            </a:r>
            <a:r>
              <a:rPr lang="en-US" dirty="0">
                <a:latin typeface="Roboto Condensed"/>
              </a:rPr>
              <a:t>I like Camtasia! </a:t>
            </a:r>
            <a:r>
              <a:rPr lang="en-US">
                <a:latin typeface="Roboto Condensed"/>
              </a:rPr>
              <a:t>Uploads over 15 min</a:t>
            </a:r>
            <a:r>
              <a:rPr lang="en-US" dirty="0">
                <a:latin typeface="Roboto Condensed"/>
              </a:rPr>
              <a:t>: account </a:t>
            </a:r>
            <a:r>
              <a:rPr lang="en-US">
                <a:latin typeface="Roboto Condensed"/>
              </a:rPr>
              <a:t>"verified" on YouTube. </a:t>
            </a:r>
            <a:endParaRPr lang="en-US"/>
          </a:p>
          <a:p>
            <a:pPr>
              <a:buNone/>
            </a:pPr>
            <a:r>
              <a:rPr lang="en-US">
                <a:latin typeface="Roboto Condensed"/>
              </a:rPr>
              <a:t>YouTube Studio &gt; Settings &gt; Channel &gt; Feature Eligibility (They'll send an easy text code to confirm your </a:t>
            </a:r>
            <a:r>
              <a:rPr lang="en-US" dirty="0">
                <a:latin typeface="Roboto Condensed"/>
              </a:rPr>
              <a:t>current </a:t>
            </a:r>
            <a:r>
              <a:rPr lang="en-US">
                <a:latin typeface="Roboto Condensed"/>
              </a:rPr>
              <a:t>non-robot status).</a:t>
            </a:r>
            <a:endParaRPr lang="en-US" dirty="0">
              <a:latin typeface="Roboto Condensed"/>
            </a:endParaRPr>
          </a:p>
          <a:p>
            <a:pPr>
              <a:buNone/>
            </a:pPr>
            <a:r>
              <a:rPr lang="en-US" dirty="0">
                <a:latin typeface="Roboto Condensed"/>
              </a:rPr>
              <a:t>I like to upload as 'unlisted'.</a:t>
            </a:r>
            <a:endParaRPr lang="en-US"/>
          </a:p>
        </p:txBody>
      </p:sp>
    </p:spTree>
    <p:extLst>
      <p:ext uri="{BB962C8B-B14F-4D97-AF65-F5344CB8AC3E}">
        <p14:creationId xmlns:p14="http://schemas.microsoft.com/office/powerpoint/2010/main" val="397657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787377" y="1213018"/>
            <a:ext cx="2969461" cy="1159799"/>
          </a:xfrm>
          <a:prstGeom prst="rect">
            <a:avLst/>
          </a:prstGeom>
        </p:spPr>
        <p:txBody>
          <a:bodyPr lIns="91425" tIns="91425" rIns="91425" bIns="91425" anchor="t" anchorCtr="0">
            <a:noAutofit/>
          </a:bodyPr>
          <a:lstStyle/>
          <a:p>
            <a:r>
              <a:rPr lang="en-US">
                <a:latin typeface="Open Sans"/>
              </a:rPr>
              <a:t>High School Book Club</a:t>
            </a:r>
            <a:r>
              <a:rPr lang="en">
                <a:latin typeface="Open Sans"/>
              </a:rPr>
              <a:t> </a:t>
            </a:r>
            <a:endParaRPr lang="en"/>
          </a:p>
        </p:txBody>
      </p:sp>
      <p:sp>
        <p:nvSpPr>
          <p:cNvPr id="2" name="TextBox 1">
            <a:extLst>
              <a:ext uri="{FF2B5EF4-FFF2-40B4-BE49-F238E27FC236}">
                <a16:creationId xmlns:a16="http://schemas.microsoft.com/office/drawing/2014/main" id="{FD490924-6DF9-4128-8CF9-2FF7E77CC032}"/>
              </a:ext>
            </a:extLst>
          </p:cNvPr>
          <p:cNvSpPr txBox="1"/>
          <p:nvPr/>
        </p:nvSpPr>
        <p:spPr>
          <a:xfrm>
            <a:off x="657303" y="4222298"/>
            <a:ext cx="45249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Presented by: Kayla Lachica</a:t>
            </a:r>
          </a:p>
          <a:p>
            <a:r>
              <a:rPr lang="en-US" sz="2400" dirty="0">
                <a:hlinkClick r:id="rId3"/>
              </a:rPr>
              <a:t>Kayla.Lachica@sunwestsd.ca</a:t>
            </a:r>
            <a:endParaRPr lang="en-US" sz="2400" dirty="0"/>
          </a:p>
          <a:p>
            <a:endParaRPr lang="en-US" sz="2400" dirty="0"/>
          </a:p>
        </p:txBody>
      </p:sp>
      <p:pic>
        <p:nvPicPr>
          <p:cNvPr id="4" name="Picture 3">
            <a:extLst>
              <a:ext uri="{FF2B5EF4-FFF2-40B4-BE49-F238E27FC236}">
                <a16:creationId xmlns:a16="http://schemas.microsoft.com/office/drawing/2014/main" id="{70C32FFF-0DD6-4D5B-AF1B-22FE9E9BD42E}"/>
              </a:ext>
            </a:extLst>
          </p:cNvPr>
          <p:cNvPicPr>
            <a:picLocks noChangeAspect="1"/>
          </p:cNvPicPr>
          <p:nvPr/>
        </p:nvPicPr>
        <p:blipFill>
          <a:blip r:embed="rId4"/>
          <a:stretch>
            <a:fillRect/>
          </a:stretch>
        </p:blipFill>
        <p:spPr>
          <a:xfrm>
            <a:off x="5387164" y="884385"/>
            <a:ext cx="1905000" cy="2524125"/>
          </a:xfrm>
          <a:prstGeom prst="rect">
            <a:avLst/>
          </a:prstGeom>
        </p:spPr>
      </p:pic>
    </p:spTree>
    <p:extLst>
      <p:ext uri="{BB962C8B-B14F-4D97-AF65-F5344CB8AC3E}">
        <p14:creationId xmlns:p14="http://schemas.microsoft.com/office/powerpoint/2010/main" val="210927712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idx="4294967295"/>
          </p:nvPr>
        </p:nvSpPr>
        <p:spPr>
          <a:xfrm>
            <a:off x="413526" y="223554"/>
            <a:ext cx="8316949" cy="2128425"/>
          </a:xfrm>
          <a:prstGeom prst="rect">
            <a:avLst/>
          </a:prstGeom>
        </p:spPr>
        <p:txBody>
          <a:bodyPr vert="horz" lIns="91425" tIns="91425" rIns="91425" bIns="91425" rtlCol="0" anchor="t" anchorCtr="0">
            <a:noAutofit/>
          </a:bodyPr>
          <a:lstStyle/>
          <a:p>
            <a:r>
              <a:rPr lang="en-US" sz="7200">
                <a:solidFill>
                  <a:srgbClr val="FFFFFF"/>
                </a:solidFill>
                <a:latin typeface="Open Sans" charset="0"/>
                <a:ea typeface="Open Sans" charset="0"/>
                <a:cs typeface="Open Sans" charset="0"/>
              </a:rPr>
              <a:t>DLC 10-12</a:t>
            </a:r>
            <a:br>
              <a:rPr lang="en-US" sz="7200">
                <a:solidFill>
                  <a:srgbClr val="FFFFFF"/>
                </a:solidFill>
                <a:latin typeface="Open Sans" charset="0"/>
                <a:ea typeface="Open Sans" charset="0"/>
                <a:cs typeface="Open Sans" charset="0"/>
              </a:rPr>
            </a:br>
            <a:r>
              <a:rPr lang="en-US" sz="7200">
                <a:solidFill>
                  <a:srgbClr val="FFFFFF"/>
                </a:solidFill>
                <a:latin typeface="Open Sans" charset="0"/>
                <a:ea typeface="Open Sans" charset="0"/>
                <a:cs typeface="Open Sans" charset="0"/>
              </a:rPr>
              <a:t>Virtual Book Club</a:t>
            </a:r>
            <a:endParaRPr lang="en" sz="7200">
              <a:solidFill>
                <a:srgbClr val="FFFFFF"/>
              </a:solidFill>
            </a:endParaRPr>
          </a:p>
        </p:txBody>
      </p:sp>
      <p:sp>
        <p:nvSpPr>
          <p:cNvPr id="105" name="Shape 105"/>
          <p:cNvSpPr txBox="1">
            <a:spLocks noGrp="1"/>
          </p:cNvSpPr>
          <p:nvPr>
            <p:ph type="subTitle" idx="4294967295"/>
          </p:nvPr>
        </p:nvSpPr>
        <p:spPr>
          <a:xfrm>
            <a:off x="613318" y="2879803"/>
            <a:ext cx="7125527" cy="2128425"/>
          </a:xfrm>
          <a:prstGeom prst="rect">
            <a:avLst/>
          </a:prstGeom>
        </p:spPr>
        <p:txBody>
          <a:bodyPr vert="horz" lIns="91425" tIns="91425" rIns="91425" bIns="91425" rtlCol="0" anchor="t" anchorCtr="0">
            <a:noAutofit/>
          </a:bodyPr>
          <a:lstStyle/>
          <a:p>
            <a:pPr>
              <a:spcBef>
                <a:spcPts val="0"/>
              </a:spcBef>
              <a:buNone/>
            </a:pPr>
            <a:r>
              <a:rPr lang="en-US">
                <a:latin typeface="Roboto Condensed" charset="0"/>
                <a:ea typeface="Roboto Condensed" charset="0"/>
                <a:cs typeface="Roboto Condensed" charset="0"/>
              </a:rPr>
              <a:t>PURPOSE:</a:t>
            </a:r>
            <a:br>
              <a:rPr lang="en-US">
                <a:latin typeface="Roboto Condensed" charset="0"/>
                <a:ea typeface="Roboto Condensed" charset="0"/>
                <a:cs typeface="Roboto Condensed" charset="0"/>
              </a:rPr>
            </a:br>
            <a:endParaRPr lang="en-US">
              <a:latin typeface="Roboto Condensed" charset="0"/>
              <a:ea typeface="Roboto Condensed" charset="0"/>
              <a:cs typeface="Roboto Condensed" charset="0"/>
            </a:endParaRPr>
          </a:p>
          <a:p>
            <a:pPr>
              <a:spcBef>
                <a:spcPts val="0"/>
              </a:spcBef>
              <a:buBlip>
                <a:blip r:embed="rId3"/>
              </a:buBlip>
            </a:pPr>
            <a:r>
              <a:rPr lang="en-US">
                <a:latin typeface="Roboto Condensed" charset="0"/>
                <a:ea typeface="Roboto Condensed" charset="0"/>
                <a:cs typeface="Roboto Condensed" charset="0"/>
              </a:rPr>
              <a:t> Collegiality between high school students</a:t>
            </a:r>
          </a:p>
          <a:p>
            <a:pPr>
              <a:spcBef>
                <a:spcPts val="0"/>
              </a:spcBef>
              <a:buBlip>
                <a:blip r:embed="rId3"/>
              </a:buBlip>
            </a:pPr>
            <a:r>
              <a:rPr lang="en-US">
                <a:latin typeface="Roboto Condensed" charset="0"/>
                <a:ea typeface="Roboto Condensed" charset="0"/>
                <a:cs typeface="Roboto Condensed" charset="0"/>
              </a:rPr>
              <a:t> Extension of ELA and other literature based courses</a:t>
            </a:r>
          </a:p>
          <a:p>
            <a:pPr>
              <a:spcBef>
                <a:spcPts val="0"/>
              </a:spcBef>
              <a:buBlip>
                <a:blip r:embed="rId3"/>
              </a:buBlip>
            </a:pPr>
            <a:r>
              <a:rPr lang="en-US">
                <a:latin typeface="Roboto Condensed" charset="0"/>
                <a:ea typeface="Roboto Condensed" charset="0"/>
                <a:cs typeface="Roboto Condensed" charset="0"/>
              </a:rPr>
              <a:t> Building connections in the digital world with our students</a:t>
            </a:r>
          </a:p>
          <a:p>
            <a:pPr>
              <a:spcBef>
                <a:spcPts val="0"/>
              </a:spcBef>
              <a:buBlip>
                <a:blip r:embed="rId3"/>
              </a:buBlip>
            </a:pPr>
            <a:r>
              <a:rPr lang="en-US">
                <a:latin typeface="Roboto Condensed" charset="0"/>
                <a:ea typeface="Roboto Condensed" charset="0"/>
                <a:cs typeface="Roboto Condensed" charset="0"/>
              </a:rPr>
              <a:t> …and of course, snacks.</a:t>
            </a:r>
          </a:p>
          <a:p>
            <a:pPr>
              <a:spcBef>
                <a:spcPts val="0"/>
              </a:spcBef>
              <a:buBlip>
                <a:blip r:embed="rId3"/>
              </a:buBlip>
            </a:pPr>
            <a:endParaRPr lang="en">
              <a:latin typeface="Roboto Condensed" charset="0"/>
              <a:ea typeface="Roboto Condensed" charset="0"/>
              <a:cs typeface="Roboto Condensed" charset="0"/>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Shape 119"/>
          <p:cNvSpPr txBox="1">
            <a:spLocks noGrp="1"/>
          </p:cNvSpPr>
          <p:nvPr>
            <p:ph type="title"/>
          </p:nvPr>
        </p:nvSpPr>
        <p:spPr>
          <a:xfrm>
            <a:off x="844426" y="422500"/>
            <a:ext cx="7391848" cy="857400"/>
          </a:xfrm>
          <a:prstGeom prst="rect">
            <a:avLst/>
          </a:prstGeom>
        </p:spPr>
        <p:txBody>
          <a:bodyPr vert="horz" lIns="91425" tIns="91425" rIns="91425" bIns="91425" rtlCol="0" anchor="t" anchorCtr="0">
            <a:noAutofit/>
          </a:bodyPr>
          <a:lstStyle/>
          <a:p>
            <a:r>
              <a:rPr lang="en-US" sz="4950">
                <a:solidFill>
                  <a:srgbClr val="957C4C"/>
                </a:solidFill>
              </a:rPr>
              <a:t>So How Did We Do It?</a:t>
            </a:r>
            <a:endParaRPr lang="en" sz="4950">
              <a:solidFill>
                <a:srgbClr val="957C4C"/>
              </a:solidFill>
            </a:endParaRPr>
          </a:p>
        </p:txBody>
      </p:sp>
      <p:sp>
        <p:nvSpPr>
          <p:cNvPr id="10" name="Shape 105">
            <a:extLst>
              <a:ext uri="{FF2B5EF4-FFF2-40B4-BE49-F238E27FC236}">
                <a16:creationId xmlns:a16="http://schemas.microsoft.com/office/drawing/2014/main" id="{58BDCF04-D398-43F6-BA31-D57CB1CFD006}"/>
              </a:ext>
            </a:extLst>
          </p:cNvPr>
          <p:cNvSpPr txBox="1">
            <a:spLocks/>
          </p:cNvSpPr>
          <p:nvPr/>
        </p:nvSpPr>
        <p:spPr>
          <a:xfrm>
            <a:off x="844425" y="1303903"/>
            <a:ext cx="7216733" cy="3417098"/>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Blip>
                <a:blip r:embed="rId3"/>
              </a:buBlip>
            </a:pPr>
            <a:r>
              <a:rPr lang="en-US" sz="2100">
                <a:latin typeface="Roboto Condensed" charset="0"/>
                <a:ea typeface="Roboto Condensed" charset="0"/>
                <a:cs typeface="Roboto Condensed" charset="0"/>
              </a:rPr>
              <a:t> Higher Level Novels &amp; Collab with Teachers</a:t>
            </a:r>
            <a:br>
              <a:rPr lang="en-US" sz="2100">
                <a:latin typeface="Roboto Condensed" charset="0"/>
                <a:ea typeface="Roboto Condensed" charset="0"/>
                <a:cs typeface="Roboto Condensed" charset="0"/>
              </a:rPr>
            </a:br>
            <a:br>
              <a:rPr lang="en-US" sz="2100" i="1">
                <a:latin typeface="Roboto Condensed" charset="0"/>
                <a:ea typeface="Roboto Condensed" charset="0"/>
                <a:cs typeface="Roboto Condensed" charset="0"/>
              </a:rPr>
            </a:br>
            <a:endParaRPr lang="en-US" sz="2100">
              <a:latin typeface="Roboto Condensed" charset="0"/>
              <a:ea typeface="Roboto Condensed" charset="0"/>
              <a:cs typeface="Roboto Condensed" charset="0"/>
            </a:endParaRPr>
          </a:p>
          <a:p>
            <a:pPr>
              <a:spcBef>
                <a:spcPts val="0"/>
              </a:spcBef>
              <a:buBlip>
                <a:blip r:embed="rId3"/>
              </a:buBlip>
            </a:pPr>
            <a:r>
              <a:rPr lang="en-US" sz="2100">
                <a:latin typeface="Roboto Condensed" charset="0"/>
                <a:ea typeface="Roboto Condensed" charset="0"/>
                <a:cs typeface="Roboto Condensed" charset="0"/>
              </a:rPr>
              <a:t> Provided Prepared Questions Early </a:t>
            </a:r>
            <a:br>
              <a:rPr lang="en-US" sz="2100">
                <a:latin typeface="Roboto Condensed" charset="0"/>
                <a:ea typeface="Roboto Condensed" charset="0"/>
                <a:cs typeface="Roboto Condensed" charset="0"/>
              </a:rPr>
            </a:br>
            <a:br>
              <a:rPr lang="en-US" sz="2100">
                <a:latin typeface="Roboto Condensed" charset="0"/>
                <a:ea typeface="Roboto Condensed" charset="0"/>
                <a:cs typeface="Roboto Condensed" charset="0"/>
              </a:rPr>
            </a:br>
            <a:endParaRPr lang="en-US" sz="2100">
              <a:latin typeface="Roboto Condensed" charset="0"/>
              <a:ea typeface="Roboto Condensed" charset="0"/>
              <a:cs typeface="Roboto Condensed" charset="0"/>
            </a:endParaRPr>
          </a:p>
          <a:p>
            <a:pPr>
              <a:spcBef>
                <a:spcPts val="0"/>
              </a:spcBef>
              <a:buBlip>
                <a:blip r:embed="rId3"/>
              </a:buBlip>
            </a:pPr>
            <a:r>
              <a:rPr lang="en-US" sz="2100">
                <a:latin typeface="Roboto Condensed" charset="0"/>
                <a:ea typeface="Roboto Condensed" charset="0"/>
                <a:cs typeface="Roboto Condensed" charset="0"/>
              </a:rPr>
              <a:t>Accessible and Meaningful Discussions </a:t>
            </a:r>
            <a:br>
              <a:rPr lang="en-US" sz="2100">
                <a:latin typeface="Roboto Condensed" charset="0"/>
                <a:ea typeface="Roboto Condensed" charset="0"/>
                <a:cs typeface="Roboto Condensed" charset="0"/>
              </a:rPr>
            </a:br>
            <a:br>
              <a:rPr lang="en-US" sz="2100">
                <a:latin typeface="Roboto Condensed" charset="0"/>
                <a:ea typeface="Roboto Condensed" charset="0"/>
                <a:cs typeface="Roboto Condensed" charset="0"/>
              </a:rPr>
            </a:br>
            <a:endParaRPr lang="en-US" sz="2100">
              <a:latin typeface="Roboto Condensed" charset="0"/>
              <a:ea typeface="Roboto Condensed" charset="0"/>
              <a:cs typeface="Roboto Condensed" charset="0"/>
            </a:endParaRPr>
          </a:p>
          <a:p>
            <a:pPr>
              <a:spcBef>
                <a:spcPts val="0"/>
              </a:spcBef>
              <a:buBlip>
                <a:blip r:embed="rId3"/>
              </a:buBlip>
            </a:pPr>
            <a:r>
              <a:rPr lang="en-US" sz="2100">
                <a:latin typeface="Roboto Condensed" charset="0"/>
                <a:ea typeface="Roboto Condensed" charset="0"/>
                <a:cs typeface="Roboto Condensed" charset="0"/>
              </a:rPr>
              <a:t> Formal Assessment at the End</a:t>
            </a:r>
          </a:p>
          <a:p>
            <a:pPr>
              <a:spcBef>
                <a:spcPts val="0"/>
              </a:spcBef>
              <a:buBlip>
                <a:blip r:embed="rId3"/>
              </a:buBlip>
            </a:pPr>
            <a:endParaRPr lang="en" sz="2100">
              <a:latin typeface="Roboto Condensed" charset="0"/>
              <a:ea typeface="Roboto Condensed" charset="0"/>
              <a:cs typeface="Roboto Condensed" charset="0"/>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44425" y="422500"/>
            <a:ext cx="5110326" cy="857400"/>
          </a:xfrm>
          <a:prstGeom prst="rect">
            <a:avLst/>
          </a:prstGeom>
        </p:spPr>
        <p:txBody>
          <a:bodyPr vert="horz" lIns="91425" tIns="91425" rIns="91425" bIns="91425" rtlCol="0" anchor="t" anchorCtr="0">
            <a:noAutofit/>
          </a:bodyPr>
          <a:lstStyle/>
          <a:p>
            <a:r>
              <a:rPr lang="en-US">
                <a:solidFill>
                  <a:srgbClr val="957C4C"/>
                </a:solidFill>
                <a:latin typeface="Aller" panose="020B0503030302020204" pitchFamily="34" charset="0"/>
              </a:rPr>
              <a:t>Some Feedback…</a:t>
            </a:r>
            <a:endParaRPr lang="en">
              <a:solidFill>
                <a:srgbClr val="957C4C"/>
              </a:solidFill>
              <a:latin typeface="Aller" panose="020B0503030302020204" pitchFamily="34" charset="0"/>
            </a:endParaRPr>
          </a:p>
        </p:txBody>
      </p:sp>
      <p:pic>
        <p:nvPicPr>
          <p:cNvPr id="4" name="Graphic 3">
            <a:extLst>
              <a:ext uri="{FF2B5EF4-FFF2-40B4-BE49-F238E27FC236}">
                <a16:creationId xmlns:a16="http://schemas.microsoft.com/office/drawing/2014/main" id="{451527A2-7EC5-44A9-B3F4-8FB538D3FF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19846" flipH="1">
            <a:off x="5456469" y="2014693"/>
            <a:ext cx="2758517" cy="2853575"/>
          </a:xfrm>
          <a:prstGeom prst="rect">
            <a:avLst/>
          </a:prstGeom>
        </p:spPr>
      </p:pic>
      <p:pic>
        <p:nvPicPr>
          <p:cNvPr id="5" name="Graphic 4">
            <a:extLst>
              <a:ext uri="{FF2B5EF4-FFF2-40B4-BE49-F238E27FC236}">
                <a16:creationId xmlns:a16="http://schemas.microsoft.com/office/drawing/2014/main" id="{C0D0A33E-60C7-4460-8687-72E243AC37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63624">
            <a:off x="817821" y="1050526"/>
            <a:ext cx="3027223" cy="2758988"/>
          </a:xfrm>
          <a:prstGeom prst="rect">
            <a:avLst/>
          </a:prstGeom>
        </p:spPr>
      </p:pic>
      <p:pic>
        <p:nvPicPr>
          <p:cNvPr id="6" name="Graphic 5">
            <a:extLst>
              <a:ext uri="{FF2B5EF4-FFF2-40B4-BE49-F238E27FC236}">
                <a16:creationId xmlns:a16="http://schemas.microsoft.com/office/drawing/2014/main" id="{3CC97585-8D61-45B9-AF60-DA743EDF0C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308744">
            <a:off x="4019624" y="447603"/>
            <a:ext cx="2870128" cy="1892492"/>
          </a:xfrm>
          <a:prstGeom prst="rect">
            <a:avLst/>
          </a:prstGeom>
        </p:spPr>
      </p:pic>
      <p:pic>
        <p:nvPicPr>
          <p:cNvPr id="7" name="Graphic 6">
            <a:extLst>
              <a:ext uri="{FF2B5EF4-FFF2-40B4-BE49-F238E27FC236}">
                <a16:creationId xmlns:a16="http://schemas.microsoft.com/office/drawing/2014/main" id="{FA48D306-FFCD-4FD9-B3B1-DBC982E07C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3137843" y="3029752"/>
            <a:ext cx="2191730" cy="1923851"/>
          </a:xfrm>
          <a:prstGeom prst="rect">
            <a:avLst/>
          </a:prstGeom>
        </p:spPr>
      </p:pic>
      <p:sp>
        <p:nvSpPr>
          <p:cNvPr id="8" name="TextBox 7">
            <a:extLst>
              <a:ext uri="{FF2B5EF4-FFF2-40B4-BE49-F238E27FC236}">
                <a16:creationId xmlns:a16="http://schemas.microsoft.com/office/drawing/2014/main" id="{997F7C0D-897F-4F9B-8720-DA647CC76D9F}"/>
              </a:ext>
            </a:extLst>
          </p:cNvPr>
          <p:cNvSpPr txBox="1"/>
          <p:nvPr/>
        </p:nvSpPr>
        <p:spPr>
          <a:xfrm rot="20762228">
            <a:off x="949266" y="1575377"/>
            <a:ext cx="2517350" cy="1569660"/>
          </a:xfrm>
          <a:prstGeom prst="rect">
            <a:avLst/>
          </a:prstGeom>
          <a:noFill/>
        </p:spPr>
        <p:txBody>
          <a:bodyPr wrap="square" rtlCol="0">
            <a:spAutoFit/>
          </a:bodyPr>
          <a:lstStyle/>
          <a:p>
            <a:pPr algn="ctr"/>
            <a:r>
              <a:rPr lang="en-US" sz="2400"/>
              <a:t>“…more fun than I</a:t>
            </a:r>
          </a:p>
          <a:p>
            <a:pPr algn="ctr"/>
            <a:r>
              <a:rPr lang="en-US" sz="2400"/>
              <a:t>thought it would be!”</a:t>
            </a:r>
          </a:p>
        </p:txBody>
      </p:sp>
      <p:pic>
        <p:nvPicPr>
          <p:cNvPr id="1026" name="Picture 2" descr="https://media.discordapp.net/attachments/649683843900637184/649702457441648660/image0.jpg">
            <a:extLst>
              <a:ext uri="{FF2B5EF4-FFF2-40B4-BE49-F238E27FC236}">
                <a16:creationId xmlns:a16="http://schemas.microsoft.com/office/drawing/2014/main" id="{6C31F0A7-D23F-42B6-947A-E11D838B64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02395">
            <a:off x="6256172" y="2537367"/>
            <a:ext cx="1723201" cy="13542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08ED370-BFC1-4190-9071-8E3089F94FDF}"/>
              </a:ext>
            </a:extLst>
          </p:cNvPr>
          <p:cNvSpPr txBox="1"/>
          <p:nvPr/>
        </p:nvSpPr>
        <p:spPr>
          <a:xfrm>
            <a:off x="4603766" y="889535"/>
            <a:ext cx="1701843" cy="923330"/>
          </a:xfrm>
          <a:prstGeom prst="rect">
            <a:avLst/>
          </a:prstGeom>
          <a:noFill/>
        </p:spPr>
        <p:txBody>
          <a:bodyPr wrap="square" rtlCol="0">
            <a:spAutoFit/>
          </a:bodyPr>
          <a:lstStyle/>
          <a:p>
            <a:pPr algn="ctr"/>
            <a:r>
              <a:rPr lang="en-US" sz="1800" dirty="0"/>
              <a:t>“I can’t wait to</a:t>
            </a:r>
          </a:p>
          <a:p>
            <a:pPr algn="ctr"/>
            <a:r>
              <a:rPr lang="en-US" sz="1800" dirty="0"/>
              <a:t>meet everyone</a:t>
            </a:r>
          </a:p>
          <a:p>
            <a:pPr algn="ctr"/>
            <a:r>
              <a:rPr lang="en-US" sz="1800" dirty="0"/>
              <a:t>in person!”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478407" y="599782"/>
            <a:ext cx="3859176" cy="1159799"/>
          </a:xfrm>
          <a:prstGeom prst="rect">
            <a:avLst/>
          </a:prstGeom>
        </p:spPr>
        <p:txBody>
          <a:bodyPr lIns="91425" tIns="91425" rIns="91425" bIns="91425" anchor="t" anchorCtr="0">
            <a:noAutofit/>
          </a:bodyPr>
          <a:lstStyle/>
          <a:p>
            <a:r>
              <a:rPr lang="en">
                <a:latin typeface="Open Sans"/>
              </a:rPr>
              <a:t>Class Newsletters &amp; Middle Years Book Club</a:t>
            </a:r>
            <a:endParaRPr lang="en"/>
          </a:p>
        </p:txBody>
      </p:sp>
      <p:sp>
        <p:nvSpPr>
          <p:cNvPr id="88" name="Shape 88"/>
          <p:cNvSpPr txBox="1">
            <a:spLocks noGrp="1"/>
          </p:cNvSpPr>
          <p:nvPr>
            <p:ph type="subTitle" idx="4294967295"/>
          </p:nvPr>
        </p:nvSpPr>
        <p:spPr>
          <a:xfrm>
            <a:off x="574217" y="3940385"/>
            <a:ext cx="7631999" cy="784799"/>
          </a:xfrm>
          <a:prstGeom prst="rect">
            <a:avLst/>
          </a:prstGeom>
        </p:spPr>
        <p:txBody>
          <a:bodyPr lIns="91425" tIns="91425" rIns="91425" bIns="91425" anchor="t" anchorCtr="0">
            <a:noAutofit/>
          </a:bodyPr>
          <a:lstStyle/>
          <a:p>
            <a:pPr>
              <a:spcBef>
                <a:spcPts val="0"/>
              </a:spcBef>
              <a:buNone/>
            </a:pPr>
            <a:r>
              <a:rPr lang="en">
                <a:latin typeface="Roboto Condensed"/>
                <a:ea typeface="Roboto Condensed" charset="0"/>
                <a:cs typeface="Roboto Condensed" charset="0"/>
              </a:rPr>
              <a:t>Presented by: Stephanie Ives</a:t>
            </a:r>
          </a:p>
        </p:txBody>
      </p:sp>
      <p:pic>
        <p:nvPicPr>
          <p:cNvPr id="2" name="Picture 1">
            <a:extLst>
              <a:ext uri="{FF2B5EF4-FFF2-40B4-BE49-F238E27FC236}">
                <a16:creationId xmlns:a16="http://schemas.microsoft.com/office/drawing/2014/main" id="{3F4B7E84-3FB8-4296-A85C-E87611CBA5DF}"/>
              </a:ext>
            </a:extLst>
          </p:cNvPr>
          <p:cNvPicPr>
            <a:picLocks noChangeAspect="1"/>
          </p:cNvPicPr>
          <p:nvPr/>
        </p:nvPicPr>
        <p:blipFill>
          <a:blip r:embed="rId3"/>
          <a:stretch>
            <a:fillRect/>
          </a:stretch>
        </p:blipFill>
        <p:spPr>
          <a:xfrm>
            <a:off x="5228560" y="756794"/>
            <a:ext cx="1905000" cy="2524125"/>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723581" y="596329"/>
            <a:ext cx="2969461" cy="1159799"/>
          </a:xfrm>
          <a:prstGeom prst="rect">
            <a:avLst/>
          </a:prstGeom>
        </p:spPr>
        <p:txBody>
          <a:bodyPr lIns="91425" tIns="91425" rIns="91425" bIns="91425" anchor="t" anchorCtr="0">
            <a:noAutofit/>
          </a:bodyPr>
          <a:lstStyle/>
          <a:p>
            <a:r>
              <a:rPr lang="en-US">
                <a:latin typeface="Open Sans"/>
              </a:rPr>
              <a:t>Student Support Teacher Perspective</a:t>
            </a:r>
            <a:r>
              <a:rPr lang="en">
                <a:latin typeface="Open Sans"/>
              </a:rPr>
              <a:t> </a:t>
            </a:r>
            <a:endParaRPr lang="en"/>
          </a:p>
        </p:txBody>
      </p:sp>
      <p:sp>
        <p:nvSpPr>
          <p:cNvPr id="2" name="TextBox 1">
            <a:extLst>
              <a:ext uri="{FF2B5EF4-FFF2-40B4-BE49-F238E27FC236}">
                <a16:creationId xmlns:a16="http://schemas.microsoft.com/office/drawing/2014/main" id="{FD490924-6DF9-4128-8CF9-2FF7E77CC032}"/>
              </a:ext>
            </a:extLst>
          </p:cNvPr>
          <p:cNvSpPr txBox="1"/>
          <p:nvPr/>
        </p:nvSpPr>
        <p:spPr>
          <a:xfrm>
            <a:off x="657303" y="4222298"/>
            <a:ext cx="45249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Presented by: Emily Langen</a:t>
            </a:r>
          </a:p>
          <a:p>
            <a:r>
              <a:rPr lang="en-US" sz="2400" dirty="0">
                <a:hlinkClick r:id="rId3"/>
              </a:rPr>
              <a:t>Emily.Langen@sunwestsd.ca</a:t>
            </a:r>
            <a:endParaRPr lang="en-US" sz="2400" dirty="0"/>
          </a:p>
          <a:p>
            <a:endParaRPr lang="en-US" sz="2400" dirty="0"/>
          </a:p>
        </p:txBody>
      </p:sp>
      <p:pic>
        <p:nvPicPr>
          <p:cNvPr id="5" name="Picture 4">
            <a:extLst>
              <a:ext uri="{FF2B5EF4-FFF2-40B4-BE49-F238E27FC236}">
                <a16:creationId xmlns:a16="http://schemas.microsoft.com/office/drawing/2014/main" id="{1B998204-0565-4B1E-BD43-6F0CDCA94314}"/>
              </a:ext>
            </a:extLst>
          </p:cNvPr>
          <p:cNvPicPr>
            <a:picLocks noChangeAspect="1"/>
          </p:cNvPicPr>
          <p:nvPr/>
        </p:nvPicPr>
        <p:blipFill>
          <a:blip r:embed="rId4"/>
          <a:stretch>
            <a:fillRect/>
          </a:stretch>
        </p:blipFill>
        <p:spPr>
          <a:xfrm>
            <a:off x="4923761" y="707175"/>
            <a:ext cx="1905000" cy="2524125"/>
          </a:xfrm>
          <a:prstGeom prst="rect">
            <a:avLst/>
          </a:prstGeom>
        </p:spPr>
      </p:pic>
    </p:spTree>
    <p:extLst>
      <p:ext uri="{BB962C8B-B14F-4D97-AF65-F5344CB8AC3E}">
        <p14:creationId xmlns:p14="http://schemas.microsoft.com/office/powerpoint/2010/main" val="2865260879"/>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CBEF-D244-458A-BC0B-6547478F4189}"/>
              </a:ext>
            </a:extLst>
          </p:cNvPr>
          <p:cNvSpPr>
            <a:spLocks noGrp="1"/>
          </p:cNvSpPr>
          <p:nvPr>
            <p:ph type="title"/>
          </p:nvPr>
        </p:nvSpPr>
        <p:spPr>
          <a:xfrm>
            <a:off x="844425" y="422500"/>
            <a:ext cx="5049131" cy="1126975"/>
          </a:xfrm>
        </p:spPr>
        <p:txBody>
          <a:bodyPr/>
          <a:lstStyle/>
          <a:p>
            <a:r>
              <a:rPr lang="en-US">
                <a:solidFill>
                  <a:srgbClr val="8E7B51"/>
                </a:solidFill>
                <a:latin typeface="Open Sans"/>
              </a:rPr>
              <a:t>How do we provide our students with what they need?</a:t>
            </a:r>
            <a:endParaRPr lang="en-US">
              <a:solidFill>
                <a:srgbClr val="8E7B51"/>
              </a:solidFill>
            </a:endParaRPr>
          </a:p>
        </p:txBody>
      </p:sp>
      <p:sp>
        <p:nvSpPr>
          <p:cNvPr id="3" name="Text Placeholder 2">
            <a:extLst>
              <a:ext uri="{FF2B5EF4-FFF2-40B4-BE49-F238E27FC236}">
                <a16:creationId xmlns:a16="http://schemas.microsoft.com/office/drawing/2014/main" id="{6E5F04F6-8751-4D7A-848B-8327B79DAE92}"/>
              </a:ext>
            </a:extLst>
          </p:cNvPr>
          <p:cNvSpPr>
            <a:spLocks noGrp="1"/>
          </p:cNvSpPr>
          <p:nvPr>
            <p:ph type="body" idx="1"/>
          </p:nvPr>
        </p:nvSpPr>
        <p:spPr/>
        <p:txBody>
          <a:bodyPr/>
          <a:lstStyle/>
          <a:p>
            <a:pPr>
              <a:buNone/>
            </a:pPr>
            <a:r>
              <a:rPr lang="en-US" dirty="0">
                <a:latin typeface="Roboto Condensed"/>
              </a:rPr>
              <a:t>Steps we take:</a:t>
            </a:r>
            <a:endParaRPr lang="en-US" dirty="0"/>
          </a:p>
          <a:p>
            <a:r>
              <a:rPr lang="en-US" dirty="0">
                <a:latin typeface="Roboto Condensed"/>
              </a:rPr>
              <a:t>Intake interview  </a:t>
            </a:r>
            <a:endParaRPr lang="en-US"/>
          </a:p>
          <a:p>
            <a:r>
              <a:rPr lang="en-US" dirty="0">
                <a:latin typeface="Roboto Condensed"/>
              </a:rPr>
              <a:t>Week 1 just getting to know the student</a:t>
            </a:r>
          </a:p>
          <a:p>
            <a:pPr lvl="4"/>
            <a:r>
              <a:rPr lang="en-US" dirty="0">
                <a:latin typeface="Roboto Condensed"/>
              </a:rPr>
              <a:t>Building rapport with them </a:t>
            </a:r>
            <a:endParaRPr lang="en-US" dirty="0">
              <a:latin typeface="Roboto Condensed" charset="0"/>
            </a:endParaRPr>
          </a:p>
          <a:p>
            <a:r>
              <a:rPr lang="en-US" dirty="0">
                <a:latin typeface="Roboto Condensed"/>
              </a:rPr>
              <a:t>Assessment to find perfect fit for instruction</a:t>
            </a:r>
          </a:p>
          <a:p>
            <a:r>
              <a:rPr lang="en-US" dirty="0">
                <a:latin typeface="Roboto Condensed"/>
              </a:rPr>
              <a:t>Create plan/goal with the student and/or parent (I.e. working towards knowing all the letter alphabet names)</a:t>
            </a:r>
            <a:endParaRPr lang="en-US" dirty="0"/>
          </a:p>
          <a:p>
            <a:r>
              <a:rPr lang="en-US" dirty="0">
                <a:latin typeface="Roboto Condensed"/>
              </a:rPr>
              <a:t>Work towards goal/plan</a:t>
            </a:r>
            <a:endParaRPr lang="en-US" dirty="0"/>
          </a:p>
          <a:p>
            <a:r>
              <a:rPr lang="en-US" dirty="0">
                <a:latin typeface="Roboto Condensed"/>
              </a:rPr>
              <a:t>Celebrate success! </a:t>
            </a:r>
            <a:endParaRPr lang="en-US" dirty="0"/>
          </a:p>
          <a:p>
            <a:pPr lvl="3"/>
            <a:r>
              <a:rPr lang="en-US" dirty="0">
                <a:latin typeface="Roboto Condensed"/>
              </a:rPr>
              <a:t>If the student is not following up on goal, ask "what is happening" to identify possible problems</a:t>
            </a:r>
            <a:endParaRPr lang="en-US" dirty="0">
              <a:latin typeface="Roboto Condensed" charset="0"/>
            </a:endParaRPr>
          </a:p>
          <a:p>
            <a:pPr>
              <a:buNone/>
            </a:pPr>
            <a:endParaRPr lang="en-US"/>
          </a:p>
        </p:txBody>
      </p:sp>
      <p:pic>
        <p:nvPicPr>
          <p:cNvPr id="4" name="Picture 4" descr="A close up of text on a white background&#10;&#10;Description generated with very high confidence">
            <a:extLst>
              <a:ext uri="{FF2B5EF4-FFF2-40B4-BE49-F238E27FC236}">
                <a16:creationId xmlns:a16="http://schemas.microsoft.com/office/drawing/2014/main" id="{0B3D012F-1953-47F4-906A-4AA19EBC0E79}"/>
              </a:ext>
            </a:extLst>
          </p:cNvPr>
          <p:cNvPicPr>
            <a:picLocks noChangeAspect="1"/>
          </p:cNvPicPr>
          <p:nvPr/>
        </p:nvPicPr>
        <p:blipFill>
          <a:blip r:embed="rId2"/>
          <a:stretch>
            <a:fillRect/>
          </a:stretch>
        </p:blipFill>
        <p:spPr>
          <a:xfrm>
            <a:off x="5939287" y="485055"/>
            <a:ext cx="2948079" cy="2200096"/>
          </a:xfrm>
          <a:prstGeom prst="rect">
            <a:avLst/>
          </a:prstGeom>
        </p:spPr>
      </p:pic>
    </p:spTree>
    <p:extLst>
      <p:ext uri="{BB962C8B-B14F-4D97-AF65-F5344CB8AC3E}">
        <p14:creationId xmlns:p14="http://schemas.microsoft.com/office/powerpoint/2010/main" val="336511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5E0C-A115-4007-AEDC-D8C3359A1E95}"/>
              </a:ext>
            </a:extLst>
          </p:cNvPr>
          <p:cNvSpPr>
            <a:spLocks noGrp="1"/>
          </p:cNvSpPr>
          <p:nvPr>
            <p:ph type="title"/>
          </p:nvPr>
        </p:nvSpPr>
        <p:spPr/>
        <p:txBody>
          <a:bodyPr/>
          <a:lstStyle/>
          <a:p>
            <a:r>
              <a:rPr lang="en-US">
                <a:solidFill>
                  <a:srgbClr val="8E7B51"/>
                </a:solidFill>
                <a:latin typeface="Open Sans"/>
              </a:rPr>
              <a:t>Building relationships with diverse learners </a:t>
            </a:r>
            <a:endParaRPr lang="en-US">
              <a:solidFill>
                <a:srgbClr val="8E7B51"/>
              </a:solidFill>
            </a:endParaRPr>
          </a:p>
        </p:txBody>
      </p:sp>
      <p:pic>
        <p:nvPicPr>
          <p:cNvPr id="4" name="Picture 4" descr="A close up of a card&#10;&#10;Description generated with high confidence">
            <a:extLst>
              <a:ext uri="{FF2B5EF4-FFF2-40B4-BE49-F238E27FC236}">
                <a16:creationId xmlns:a16="http://schemas.microsoft.com/office/drawing/2014/main" id="{DEBF7613-C407-472B-A641-7F42632132B0}"/>
              </a:ext>
            </a:extLst>
          </p:cNvPr>
          <p:cNvPicPr>
            <a:picLocks noChangeAspect="1"/>
          </p:cNvPicPr>
          <p:nvPr/>
        </p:nvPicPr>
        <p:blipFill>
          <a:blip r:embed="rId2"/>
          <a:stretch>
            <a:fillRect/>
          </a:stretch>
        </p:blipFill>
        <p:spPr>
          <a:xfrm>
            <a:off x="5292306" y="621312"/>
            <a:ext cx="3940115" cy="3523473"/>
          </a:xfrm>
          <a:prstGeom prst="rect">
            <a:avLst/>
          </a:prstGeom>
        </p:spPr>
      </p:pic>
      <p:sp>
        <p:nvSpPr>
          <p:cNvPr id="6" name="Text Placeholder 5">
            <a:extLst>
              <a:ext uri="{FF2B5EF4-FFF2-40B4-BE49-F238E27FC236}">
                <a16:creationId xmlns:a16="http://schemas.microsoft.com/office/drawing/2014/main" id="{97430054-37DA-4500-B1AB-276B3BDB0014}"/>
              </a:ext>
            </a:extLst>
          </p:cNvPr>
          <p:cNvSpPr>
            <a:spLocks noGrp="1"/>
          </p:cNvSpPr>
          <p:nvPr>
            <p:ph type="body" idx="1"/>
          </p:nvPr>
        </p:nvSpPr>
        <p:spPr>
          <a:xfrm>
            <a:off x="369972" y="1801985"/>
            <a:ext cx="5971499" cy="3148499"/>
          </a:xfrm>
        </p:spPr>
        <p:txBody>
          <a:bodyPr/>
          <a:lstStyle/>
          <a:p>
            <a:r>
              <a:rPr lang="en-US" dirty="0">
                <a:latin typeface="Roboto Condensed"/>
              </a:rPr>
              <a:t>Make them feel accepted </a:t>
            </a:r>
          </a:p>
          <a:p>
            <a:r>
              <a:rPr lang="en-US" dirty="0">
                <a:latin typeface="Roboto Condensed"/>
              </a:rPr>
              <a:t>Video conference regularly and consistently</a:t>
            </a:r>
          </a:p>
          <a:p>
            <a:r>
              <a:rPr lang="en-US" dirty="0">
                <a:latin typeface="Roboto Condensed"/>
              </a:rPr>
              <a:t>Empathize with what they gone through </a:t>
            </a:r>
          </a:p>
          <a:p>
            <a:r>
              <a:rPr lang="en-US" dirty="0">
                <a:latin typeface="Roboto Condensed"/>
              </a:rPr>
              <a:t>Build relationship with parents </a:t>
            </a:r>
          </a:p>
          <a:p>
            <a:r>
              <a:rPr lang="en-US" dirty="0">
                <a:latin typeface="Roboto Condensed"/>
              </a:rPr>
              <a:t>Set attainable goals (I.e. sending email to 2 teachers a week to ask for help, read 75 words per min etc.) </a:t>
            </a:r>
          </a:p>
          <a:p>
            <a:endParaRPr lang="en-US"/>
          </a:p>
          <a:p>
            <a:endParaRPr lang="en-US"/>
          </a:p>
        </p:txBody>
      </p:sp>
    </p:spTree>
    <p:extLst>
      <p:ext uri="{BB962C8B-B14F-4D97-AF65-F5344CB8AC3E}">
        <p14:creationId xmlns:p14="http://schemas.microsoft.com/office/powerpoint/2010/main" val="11798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478407" y="599782"/>
            <a:ext cx="3859176" cy="1159799"/>
          </a:xfrm>
          <a:prstGeom prst="rect">
            <a:avLst/>
          </a:prstGeom>
        </p:spPr>
        <p:txBody>
          <a:bodyPr lIns="91425" tIns="91425" rIns="91425" bIns="91425" anchor="t" anchorCtr="0">
            <a:noAutofit/>
          </a:bodyPr>
          <a:lstStyle/>
          <a:p>
            <a:pPr algn="ctr"/>
            <a:r>
              <a:rPr lang="en-US">
                <a:latin typeface="Open Sans"/>
              </a:rPr>
              <a:t>Tips for Online Tutorials</a:t>
            </a:r>
          </a:p>
        </p:txBody>
      </p:sp>
      <p:sp>
        <p:nvSpPr>
          <p:cNvPr id="88" name="Shape 88"/>
          <p:cNvSpPr txBox="1">
            <a:spLocks noGrp="1"/>
          </p:cNvSpPr>
          <p:nvPr>
            <p:ph type="subTitle" idx="4294967295"/>
          </p:nvPr>
        </p:nvSpPr>
        <p:spPr>
          <a:xfrm>
            <a:off x="574217" y="3940385"/>
            <a:ext cx="7631999" cy="784799"/>
          </a:xfrm>
          <a:prstGeom prst="rect">
            <a:avLst/>
          </a:prstGeom>
        </p:spPr>
        <p:txBody>
          <a:bodyPr lIns="91425" tIns="91425" rIns="91425" bIns="91425" anchor="t" anchorCtr="0">
            <a:noAutofit/>
          </a:bodyPr>
          <a:lstStyle/>
          <a:p>
            <a:pPr>
              <a:spcBef>
                <a:spcPts val="0"/>
              </a:spcBef>
              <a:buNone/>
            </a:pPr>
            <a:r>
              <a:rPr lang="en" dirty="0">
                <a:latin typeface="Roboto Condensed"/>
                <a:ea typeface="Roboto Condensed" charset="0"/>
                <a:cs typeface="Roboto Condensed" charset="0"/>
              </a:rPr>
              <a:t>Presented by: Tracey Uhrich and Math Department</a:t>
            </a:r>
          </a:p>
          <a:p>
            <a:pPr>
              <a:spcBef>
                <a:spcPts val="0"/>
              </a:spcBef>
              <a:buNone/>
            </a:pPr>
            <a:r>
              <a:rPr lang="en-US" dirty="0">
                <a:latin typeface="Roboto Condensed"/>
                <a:ea typeface="Roboto Condensed" charset="0"/>
                <a:cs typeface="Roboto Condensed" charset="0"/>
                <a:hlinkClick r:id="rId3"/>
              </a:rPr>
              <a:t>T</a:t>
            </a:r>
            <a:r>
              <a:rPr lang="en" dirty="0">
                <a:latin typeface="Roboto Condensed"/>
                <a:ea typeface="Roboto Condensed" charset="0"/>
                <a:cs typeface="Roboto Condensed" charset="0"/>
                <a:hlinkClick r:id="rId3"/>
              </a:rPr>
              <a:t>racey.urhich@sunwestsd.ca</a:t>
            </a:r>
            <a:endParaRPr lang="en" dirty="0">
              <a:latin typeface="Roboto Condensed"/>
              <a:ea typeface="Roboto Condensed" charset="0"/>
              <a:cs typeface="Roboto Condensed" charset="0"/>
            </a:endParaRPr>
          </a:p>
          <a:p>
            <a:pPr>
              <a:spcBef>
                <a:spcPts val="0"/>
              </a:spcBef>
              <a:buNone/>
            </a:pPr>
            <a:endParaRPr lang="en-US" dirty="0">
              <a:latin typeface="Roboto Condensed"/>
              <a:ea typeface="Roboto Condensed" charset="0"/>
              <a:cs typeface="Roboto Condensed" charset="0"/>
            </a:endParaRPr>
          </a:p>
        </p:txBody>
      </p:sp>
      <p:pic>
        <p:nvPicPr>
          <p:cNvPr id="2" name="Picture 4" descr="A person smiling for the camera&#10;&#10;Description generated with very high confidence">
            <a:extLst>
              <a:ext uri="{FF2B5EF4-FFF2-40B4-BE49-F238E27FC236}">
                <a16:creationId xmlns:a16="http://schemas.microsoft.com/office/drawing/2014/main" id="{C641A5CC-F235-4912-9EC3-7079FAB16BD1}"/>
              </a:ext>
            </a:extLst>
          </p:cNvPr>
          <p:cNvPicPr>
            <a:picLocks noChangeAspect="1"/>
          </p:cNvPicPr>
          <p:nvPr/>
        </p:nvPicPr>
        <p:blipFill>
          <a:blip r:embed="rId4"/>
          <a:stretch>
            <a:fillRect/>
          </a:stretch>
        </p:blipFill>
        <p:spPr>
          <a:xfrm>
            <a:off x="5358848" y="597384"/>
            <a:ext cx="1905000" cy="2524125"/>
          </a:xfrm>
          <a:prstGeom prst="rect">
            <a:avLst/>
          </a:prstGeom>
        </p:spPr>
      </p:pic>
    </p:spTree>
    <p:extLst>
      <p:ext uri="{BB962C8B-B14F-4D97-AF65-F5344CB8AC3E}">
        <p14:creationId xmlns:p14="http://schemas.microsoft.com/office/powerpoint/2010/main" val="1359809944"/>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8D035B-C106-440D-9089-277B99CFBE23}"/>
              </a:ext>
            </a:extLst>
          </p:cNvPr>
          <p:cNvSpPr txBox="1"/>
          <p:nvPr/>
        </p:nvSpPr>
        <p:spPr>
          <a:xfrm>
            <a:off x="442291" y="926824"/>
            <a:ext cx="2743200"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800" b="1">
              <a:latin typeface="Roboto"/>
            </a:endParaRPr>
          </a:p>
          <a:p>
            <a:pPr marL="285750" indent="-285750">
              <a:buFont typeface="Arial"/>
              <a:buChar char="•"/>
            </a:pPr>
            <a:r>
              <a:rPr lang="en-US" sz="1800">
                <a:latin typeface="Roboto"/>
              </a:rPr>
              <a:t>Adobe</a:t>
            </a:r>
          </a:p>
          <a:p>
            <a:pPr marL="285750" indent="-285750">
              <a:buFont typeface="Arial"/>
              <a:buChar char="•"/>
            </a:pPr>
            <a:r>
              <a:rPr lang="en-US" sz="1800">
                <a:latin typeface="Roboto"/>
              </a:rPr>
              <a:t>Whiteboard in Zoom</a:t>
            </a:r>
          </a:p>
          <a:p>
            <a:pPr marL="285750" indent="-285750">
              <a:buFont typeface="Arial"/>
              <a:buChar char="•"/>
            </a:pPr>
            <a:r>
              <a:rPr lang="en-US" sz="1800">
                <a:latin typeface="Roboto"/>
              </a:rPr>
              <a:t>Whiteboard in Teams</a:t>
            </a:r>
          </a:p>
          <a:p>
            <a:pPr marL="285750" indent="-285750">
              <a:buFont typeface="Arial"/>
              <a:buChar char="•"/>
            </a:pPr>
            <a:r>
              <a:rPr lang="en-US" sz="1800">
                <a:latin typeface="Roboto"/>
              </a:rPr>
              <a:t>Word (Draw Tool)</a:t>
            </a:r>
          </a:p>
          <a:p>
            <a:pPr marL="285750" indent="-285750">
              <a:buFont typeface="Arial"/>
              <a:buChar char="•"/>
            </a:pPr>
            <a:r>
              <a:rPr lang="en-US" sz="1800">
                <a:latin typeface="Roboto"/>
              </a:rPr>
              <a:t>Smart Note</a:t>
            </a:r>
          </a:p>
          <a:p>
            <a:pPr marL="285750" indent="-285750">
              <a:buFont typeface="Arial"/>
              <a:buChar char="•"/>
            </a:pPr>
            <a:r>
              <a:rPr lang="en-US" sz="1800">
                <a:latin typeface="Roboto"/>
              </a:rPr>
              <a:t>Record feature in Teams and Zoom</a:t>
            </a:r>
          </a:p>
          <a:p>
            <a:endParaRPr lang="en-US"/>
          </a:p>
        </p:txBody>
      </p:sp>
      <p:sp>
        <p:nvSpPr>
          <p:cNvPr id="5" name="TextBox 4">
            <a:extLst>
              <a:ext uri="{FF2B5EF4-FFF2-40B4-BE49-F238E27FC236}">
                <a16:creationId xmlns:a16="http://schemas.microsoft.com/office/drawing/2014/main" id="{D8CD8355-9A50-4982-AA72-B68AED3C0291}"/>
              </a:ext>
            </a:extLst>
          </p:cNvPr>
          <p:cNvSpPr txBox="1"/>
          <p:nvPr/>
        </p:nvSpPr>
        <p:spPr>
          <a:xfrm>
            <a:off x="268357" y="214520"/>
            <a:ext cx="513687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solidFill>
                  <a:srgbClr val="957C4C"/>
                </a:solidFill>
                <a:latin typeface="Open Sans"/>
              </a:rPr>
              <a:t>Tools for Online Tutorials</a:t>
            </a:r>
            <a:endParaRPr lang="en-US"/>
          </a:p>
        </p:txBody>
      </p:sp>
    </p:spTree>
    <p:extLst>
      <p:ext uri="{BB962C8B-B14F-4D97-AF65-F5344CB8AC3E}">
        <p14:creationId xmlns:p14="http://schemas.microsoft.com/office/powerpoint/2010/main" val="480904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8D035B-C106-440D-9089-277B99CFBE23}"/>
              </a:ext>
            </a:extLst>
          </p:cNvPr>
          <p:cNvSpPr txBox="1"/>
          <p:nvPr/>
        </p:nvSpPr>
        <p:spPr>
          <a:xfrm>
            <a:off x="268800" y="610458"/>
            <a:ext cx="8192860"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800" b="1">
              <a:latin typeface="Roboto"/>
            </a:endParaRPr>
          </a:p>
          <a:p>
            <a:pPr marL="285750" indent="-285750">
              <a:buFont typeface="Arial"/>
              <a:buChar char="•"/>
            </a:pPr>
            <a:r>
              <a:rPr lang="en-US" sz="1800">
                <a:latin typeface="Roboto"/>
              </a:rPr>
              <a:t>Constantly check that the student is understanding and that you are making sense! </a:t>
            </a:r>
          </a:p>
          <a:p>
            <a:pPr marL="285750" indent="-285750">
              <a:buFont typeface="Arial"/>
              <a:buChar char="•"/>
            </a:pPr>
            <a:r>
              <a:rPr lang="en-US" sz="1800">
                <a:latin typeface="Roboto"/>
              </a:rPr>
              <a:t>Ask lots of questions that they can answer and give lots of positive feedback.  </a:t>
            </a:r>
          </a:p>
          <a:p>
            <a:pPr marL="285750" indent="-285750">
              <a:buFont typeface="Arial"/>
              <a:buChar char="•"/>
            </a:pPr>
            <a:r>
              <a:rPr lang="en-US" sz="1800">
                <a:latin typeface="Roboto"/>
              </a:rPr>
              <a:t>Reassure them that they do not need a webcam.</a:t>
            </a:r>
          </a:p>
          <a:p>
            <a:pPr marL="285750" indent="-285750">
              <a:buFont typeface="Arial"/>
              <a:buChar char="•"/>
            </a:pPr>
            <a:r>
              <a:rPr lang="en-US" sz="1800">
                <a:latin typeface="Roboto"/>
              </a:rPr>
              <a:t>If their speakers or microphone do not work, have them on the video conference and speaker phone at the same time.</a:t>
            </a:r>
          </a:p>
          <a:p>
            <a:pPr marL="285750" indent="-285750">
              <a:buFont typeface="Arial"/>
              <a:buChar char="•"/>
            </a:pPr>
            <a:r>
              <a:rPr lang="en-US" sz="1800">
                <a:latin typeface="Roboto"/>
              </a:rPr>
              <a:t>The first tutorial is always the most time consuming as the students need to get their tech set up.  (So don't give up!)</a:t>
            </a:r>
          </a:p>
          <a:p>
            <a:pPr marL="285750" indent="-285750">
              <a:buFont typeface="Arial"/>
              <a:buChar char="•"/>
            </a:pPr>
            <a:r>
              <a:rPr lang="en-US" sz="1800">
                <a:latin typeface="Roboto"/>
              </a:rPr>
              <a:t>Tell them up front that you are going to send them screen shots of the work you were showing them.  The students having to write down what you are showing can cause the student to be overwhelmed. </a:t>
            </a:r>
          </a:p>
          <a:p>
            <a:pPr marL="285750" indent="-285750">
              <a:buFont typeface="Arial"/>
              <a:buChar char="•"/>
            </a:pPr>
            <a:r>
              <a:rPr lang="en-US" sz="1800">
                <a:latin typeface="Roboto"/>
              </a:rPr>
              <a:t>Prepare by asking what they need help with or by having their work easily accessable to bring up to screen share.</a:t>
            </a:r>
          </a:p>
          <a:p>
            <a:pPr marL="285750" indent="-285750">
              <a:buFont typeface="Arial"/>
              <a:buChar char="•"/>
            </a:pPr>
            <a:endParaRPr lang="en-US" sz="1800">
              <a:latin typeface="Roboto"/>
            </a:endParaRPr>
          </a:p>
          <a:p>
            <a:endParaRPr lang="en-US"/>
          </a:p>
        </p:txBody>
      </p:sp>
      <p:sp>
        <p:nvSpPr>
          <p:cNvPr id="5" name="TextBox 4">
            <a:extLst>
              <a:ext uri="{FF2B5EF4-FFF2-40B4-BE49-F238E27FC236}">
                <a16:creationId xmlns:a16="http://schemas.microsoft.com/office/drawing/2014/main" id="{D8CD8355-9A50-4982-AA72-B68AED3C0291}"/>
              </a:ext>
            </a:extLst>
          </p:cNvPr>
          <p:cNvSpPr txBox="1"/>
          <p:nvPr/>
        </p:nvSpPr>
        <p:spPr>
          <a:xfrm>
            <a:off x="268357" y="214520"/>
            <a:ext cx="513687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solidFill>
                  <a:srgbClr val="957C4C"/>
                </a:solidFill>
                <a:latin typeface="Open Sans"/>
              </a:rPr>
              <a:t>Online Tutorials</a:t>
            </a:r>
            <a:endParaRPr lang="en-US"/>
          </a:p>
        </p:txBody>
      </p:sp>
    </p:spTree>
    <p:extLst>
      <p:ext uri="{BB962C8B-B14F-4D97-AF65-F5344CB8AC3E}">
        <p14:creationId xmlns:p14="http://schemas.microsoft.com/office/powerpoint/2010/main" val="3830667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8D035B-C106-440D-9089-277B99CFBE23}"/>
              </a:ext>
            </a:extLst>
          </p:cNvPr>
          <p:cNvSpPr txBox="1"/>
          <p:nvPr/>
        </p:nvSpPr>
        <p:spPr>
          <a:xfrm>
            <a:off x="268800" y="610458"/>
            <a:ext cx="8192860"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800" b="1">
              <a:latin typeface="Roboto"/>
            </a:endParaRPr>
          </a:p>
          <a:p>
            <a:pPr marL="285750" indent="-285750">
              <a:buFont typeface="Arial"/>
              <a:buChar char="•"/>
            </a:pPr>
            <a:r>
              <a:rPr lang="en-US" sz="1800">
                <a:latin typeface="Roboto"/>
              </a:rPr>
              <a:t>Encourage the parent to be present for the first online tutorial so they know what to expect from you and their student.</a:t>
            </a:r>
          </a:p>
          <a:p>
            <a:pPr marL="285750" indent="-285750">
              <a:buFont typeface="Arial"/>
              <a:buChar char="•"/>
            </a:pPr>
            <a:r>
              <a:rPr lang="en-US" sz="1800">
                <a:latin typeface="Roboto"/>
              </a:rPr>
              <a:t>Let the students know when to expect the link and what to do if they don't get one!</a:t>
            </a:r>
          </a:p>
          <a:p>
            <a:pPr marL="285750" indent="-285750">
              <a:buFont typeface="Arial"/>
              <a:buChar char="•"/>
            </a:pPr>
            <a:r>
              <a:rPr lang="en-US" sz="1800">
                <a:latin typeface="Roboto"/>
              </a:rPr>
              <a:t>Have students send a picture of their work (as a PDF if possible) so that you can have that available to screen share and talk about.</a:t>
            </a:r>
          </a:p>
          <a:p>
            <a:pPr marL="285750" indent="-285750">
              <a:buFont typeface="Arial"/>
              <a:buChar char="•"/>
            </a:pPr>
            <a:r>
              <a:rPr lang="en-US" sz="1800">
                <a:latin typeface="Roboto"/>
              </a:rPr>
              <a:t>The online tutorials work best when the students have attempted the necessary work first!</a:t>
            </a:r>
          </a:p>
          <a:p>
            <a:pPr marL="285750" indent="-285750">
              <a:buFont typeface="Arial"/>
              <a:buChar char="•"/>
            </a:pPr>
            <a:endParaRPr lang="en-US" sz="1800">
              <a:latin typeface="Roboto"/>
            </a:endParaRPr>
          </a:p>
          <a:p>
            <a:pPr marL="285750" indent="-285750">
              <a:buFont typeface="Arial"/>
              <a:buChar char="•"/>
            </a:pPr>
            <a:endParaRPr lang="en-US" sz="1800">
              <a:latin typeface="Roboto"/>
            </a:endParaRPr>
          </a:p>
          <a:p>
            <a:endParaRPr lang="en-US"/>
          </a:p>
        </p:txBody>
      </p:sp>
      <p:sp>
        <p:nvSpPr>
          <p:cNvPr id="5" name="TextBox 4">
            <a:extLst>
              <a:ext uri="{FF2B5EF4-FFF2-40B4-BE49-F238E27FC236}">
                <a16:creationId xmlns:a16="http://schemas.microsoft.com/office/drawing/2014/main" id="{D8CD8355-9A50-4982-AA72-B68AED3C0291}"/>
              </a:ext>
            </a:extLst>
          </p:cNvPr>
          <p:cNvSpPr txBox="1"/>
          <p:nvPr/>
        </p:nvSpPr>
        <p:spPr>
          <a:xfrm>
            <a:off x="268357" y="214520"/>
            <a:ext cx="513687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solidFill>
                  <a:srgbClr val="957C4C"/>
                </a:solidFill>
                <a:latin typeface="Open Sans"/>
              </a:rPr>
              <a:t>Online Tutorials</a:t>
            </a:r>
            <a:endParaRPr lang="en-US"/>
          </a:p>
        </p:txBody>
      </p:sp>
    </p:spTree>
    <p:extLst>
      <p:ext uri="{BB962C8B-B14F-4D97-AF65-F5344CB8AC3E}">
        <p14:creationId xmlns:p14="http://schemas.microsoft.com/office/powerpoint/2010/main" val="286329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8D035B-C106-440D-9089-277B99CFBE23}"/>
              </a:ext>
            </a:extLst>
          </p:cNvPr>
          <p:cNvSpPr txBox="1"/>
          <p:nvPr/>
        </p:nvSpPr>
        <p:spPr>
          <a:xfrm>
            <a:off x="268800" y="610458"/>
            <a:ext cx="8192860"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800" b="1">
              <a:latin typeface="Roboto"/>
            </a:endParaRPr>
          </a:p>
          <a:p>
            <a:pPr marL="285750" indent="-285750">
              <a:buFont typeface="Arial"/>
              <a:buChar char="•"/>
            </a:pPr>
            <a:endParaRPr lang="en-US" sz="1800">
              <a:latin typeface="Roboto"/>
            </a:endParaRPr>
          </a:p>
          <a:p>
            <a:pPr marL="285750" indent="-285750">
              <a:buFont typeface="Arial"/>
              <a:buChar char="•"/>
            </a:pPr>
            <a:endParaRPr lang="en-US" sz="1800">
              <a:latin typeface="Roboto"/>
            </a:endParaRPr>
          </a:p>
          <a:p>
            <a:pPr marL="285750" indent="-285750">
              <a:buFont typeface="Arial"/>
              <a:buChar char="•"/>
            </a:pPr>
            <a:endParaRPr lang="en-US" sz="1800">
              <a:latin typeface="Roboto"/>
            </a:endParaRPr>
          </a:p>
          <a:p>
            <a:endParaRPr lang="en-US"/>
          </a:p>
        </p:txBody>
      </p:sp>
      <p:sp>
        <p:nvSpPr>
          <p:cNvPr id="5" name="TextBox 4">
            <a:extLst>
              <a:ext uri="{FF2B5EF4-FFF2-40B4-BE49-F238E27FC236}">
                <a16:creationId xmlns:a16="http://schemas.microsoft.com/office/drawing/2014/main" id="{D8CD8355-9A50-4982-AA72-B68AED3C0291}"/>
              </a:ext>
            </a:extLst>
          </p:cNvPr>
          <p:cNvSpPr txBox="1"/>
          <p:nvPr/>
        </p:nvSpPr>
        <p:spPr>
          <a:xfrm>
            <a:off x="268357" y="214520"/>
            <a:ext cx="513687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solidFill>
                  <a:srgbClr val="957C4C"/>
                </a:solidFill>
                <a:latin typeface="Open Sans"/>
              </a:rPr>
              <a:t>Online Tutorials</a:t>
            </a:r>
            <a:endParaRPr lang="en-US"/>
          </a:p>
        </p:txBody>
      </p:sp>
      <p:pic>
        <p:nvPicPr>
          <p:cNvPr id="3" name="Picture 3" descr="A close up of a map&#10;&#10;Description generated with high confidence">
            <a:extLst>
              <a:ext uri="{FF2B5EF4-FFF2-40B4-BE49-F238E27FC236}">
                <a16:creationId xmlns:a16="http://schemas.microsoft.com/office/drawing/2014/main" id="{259CA68D-F290-4B2E-B723-9AAEFE26D8FD}"/>
              </a:ext>
            </a:extLst>
          </p:cNvPr>
          <p:cNvPicPr>
            <a:picLocks noChangeAspect="1"/>
          </p:cNvPicPr>
          <p:nvPr/>
        </p:nvPicPr>
        <p:blipFill>
          <a:blip r:embed="rId2"/>
          <a:stretch>
            <a:fillRect/>
          </a:stretch>
        </p:blipFill>
        <p:spPr>
          <a:xfrm>
            <a:off x="720795" y="764563"/>
            <a:ext cx="3059566" cy="2230734"/>
          </a:xfrm>
          <a:prstGeom prst="rect">
            <a:avLst/>
          </a:prstGeom>
        </p:spPr>
      </p:pic>
      <p:pic>
        <p:nvPicPr>
          <p:cNvPr id="6" name="Picture 6" descr="A close up of text on a white background&#10;&#10;Description generated with high confidence">
            <a:extLst>
              <a:ext uri="{FF2B5EF4-FFF2-40B4-BE49-F238E27FC236}">
                <a16:creationId xmlns:a16="http://schemas.microsoft.com/office/drawing/2014/main" id="{033B073C-B04A-4973-8DD2-DE2B0F5DBD04}"/>
              </a:ext>
            </a:extLst>
          </p:cNvPr>
          <p:cNvPicPr>
            <a:picLocks noChangeAspect="1"/>
          </p:cNvPicPr>
          <p:nvPr/>
        </p:nvPicPr>
        <p:blipFill>
          <a:blip r:embed="rId3"/>
          <a:stretch>
            <a:fillRect/>
          </a:stretch>
        </p:blipFill>
        <p:spPr>
          <a:xfrm>
            <a:off x="5027159" y="703374"/>
            <a:ext cx="2396217" cy="2430464"/>
          </a:xfrm>
          <a:prstGeom prst="rect">
            <a:avLst/>
          </a:prstGeom>
        </p:spPr>
      </p:pic>
      <p:pic>
        <p:nvPicPr>
          <p:cNvPr id="8" name="Picture 8" descr="A close up of a map&#10;&#10;Description generated with very high confidence">
            <a:extLst>
              <a:ext uri="{FF2B5EF4-FFF2-40B4-BE49-F238E27FC236}">
                <a16:creationId xmlns:a16="http://schemas.microsoft.com/office/drawing/2014/main" id="{6D1A336A-AF48-4ED1-9637-68700DF3635E}"/>
              </a:ext>
            </a:extLst>
          </p:cNvPr>
          <p:cNvPicPr>
            <a:picLocks noChangeAspect="1"/>
          </p:cNvPicPr>
          <p:nvPr/>
        </p:nvPicPr>
        <p:blipFill>
          <a:blip r:embed="rId4"/>
          <a:stretch>
            <a:fillRect/>
          </a:stretch>
        </p:blipFill>
        <p:spPr>
          <a:xfrm>
            <a:off x="2414588" y="3063446"/>
            <a:ext cx="2875869" cy="1925134"/>
          </a:xfrm>
          <a:prstGeom prst="rect">
            <a:avLst/>
          </a:prstGeom>
        </p:spPr>
      </p:pic>
    </p:spTree>
    <p:extLst>
      <p:ext uri="{BB962C8B-B14F-4D97-AF65-F5344CB8AC3E}">
        <p14:creationId xmlns:p14="http://schemas.microsoft.com/office/powerpoint/2010/main" val="2274147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478407" y="1273902"/>
            <a:ext cx="3859176" cy="1159799"/>
          </a:xfrm>
          <a:prstGeom prst="rect">
            <a:avLst/>
          </a:prstGeom>
        </p:spPr>
        <p:txBody>
          <a:bodyPr lIns="91425" tIns="91425" rIns="91425" bIns="91425" anchor="t" anchorCtr="0">
            <a:noAutofit/>
          </a:bodyPr>
          <a:lstStyle/>
          <a:p>
            <a:pPr algn="ctr"/>
            <a:r>
              <a:rPr lang="en-US">
                <a:latin typeface="Open Sans"/>
              </a:rPr>
              <a:t>“The Fridge”</a:t>
            </a:r>
          </a:p>
        </p:txBody>
      </p:sp>
      <p:sp>
        <p:nvSpPr>
          <p:cNvPr id="88" name="Shape 88"/>
          <p:cNvSpPr txBox="1">
            <a:spLocks noGrp="1"/>
          </p:cNvSpPr>
          <p:nvPr>
            <p:ph type="subTitle" idx="4294967295"/>
          </p:nvPr>
        </p:nvSpPr>
        <p:spPr>
          <a:xfrm>
            <a:off x="574217" y="3940385"/>
            <a:ext cx="7631999" cy="784799"/>
          </a:xfrm>
          <a:prstGeom prst="rect">
            <a:avLst/>
          </a:prstGeom>
        </p:spPr>
        <p:txBody>
          <a:bodyPr lIns="91425" tIns="91425" rIns="91425" bIns="91425" anchor="t" anchorCtr="0">
            <a:noAutofit/>
          </a:bodyPr>
          <a:lstStyle/>
          <a:p>
            <a:pPr>
              <a:spcBef>
                <a:spcPts val="0"/>
              </a:spcBef>
              <a:buNone/>
            </a:pPr>
            <a:r>
              <a:rPr lang="en" dirty="0">
                <a:latin typeface="Roboto Condensed"/>
                <a:ea typeface="Roboto Condensed" charset="0"/>
                <a:cs typeface="Roboto Condensed" charset="0"/>
              </a:rPr>
              <a:t>Presented by Jim Cates</a:t>
            </a:r>
          </a:p>
          <a:p>
            <a:pPr>
              <a:spcBef>
                <a:spcPts val="0"/>
              </a:spcBef>
              <a:buNone/>
            </a:pPr>
            <a:r>
              <a:rPr lang="en-US" dirty="0">
                <a:latin typeface="Roboto Condensed"/>
                <a:ea typeface="Roboto Condensed" charset="0"/>
                <a:cs typeface="Roboto Condensed" charset="0"/>
                <a:hlinkClick r:id="rId3"/>
              </a:rPr>
              <a:t>J</a:t>
            </a:r>
            <a:r>
              <a:rPr lang="en" dirty="0">
                <a:latin typeface="Roboto Condensed"/>
                <a:ea typeface="Roboto Condensed" charset="0"/>
                <a:cs typeface="Roboto Condensed" charset="0"/>
                <a:hlinkClick r:id="rId3"/>
              </a:rPr>
              <a:t>ames.cates@sunwestsd.ca</a:t>
            </a:r>
            <a:endParaRPr lang="en" dirty="0">
              <a:latin typeface="Roboto Condensed"/>
              <a:ea typeface="Roboto Condensed" charset="0"/>
              <a:cs typeface="Roboto Condensed" charset="0"/>
            </a:endParaRPr>
          </a:p>
          <a:p>
            <a:pPr>
              <a:spcBef>
                <a:spcPts val="0"/>
              </a:spcBef>
              <a:buNone/>
            </a:pPr>
            <a:endParaRPr lang="en-US" dirty="0">
              <a:latin typeface="Roboto Condensed"/>
              <a:ea typeface="Roboto Condensed" charset="0"/>
              <a:cs typeface="Roboto Condensed" charset="0"/>
            </a:endParaRPr>
          </a:p>
        </p:txBody>
      </p:sp>
      <p:pic>
        <p:nvPicPr>
          <p:cNvPr id="3" name="Picture 2">
            <a:extLst>
              <a:ext uri="{FF2B5EF4-FFF2-40B4-BE49-F238E27FC236}">
                <a16:creationId xmlns:a16="http://schemas.microsoft.com/office/drawing/2014/main" id="{1DA8077A-185C-44F2-A5DD-E94AFB737520}"/>
              </a:ext>
            </a:extLst>
          </p:cNvPr>
          <p:cNvPicPr>
            <a:picLocks noChangeAspect="1"/>
          </p:cNvPicPr>
          <p:nvPr/>
        </p:nvPicPr>
        <p:blipFill>
          <a:blip r:embed="rId4"/>
          <a:stretch>
            <a:fillRect/>
          </a:stretch>
        </p:blipFill>
        <p:spPr>
          <a:xfrm>
            <a:off x="5368207" y="722335"/>
            <a:ext cx="1905000" cy="2524125"/>
          </a:xfrm>
          <a:prstGeom prst="rect">
            <a:avLst/>
          </a:prstGeom>
        </p:spPr>
      </p:pic>
    </p:spTree>
    <p:extLst>
      <p:ext uri="{BB962C8B-B14F-4D97-AF65-F5344CB8AC3E}">
        <p14:creationId xmlns:p14="http://schemas.microsoft.com/office/powerpoint/2010/main" val="3997200612"/>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CD8355-9A50-4982-AA72-B68AED3C0291}"/>
              </a:ext>
            </a:extLst>
          </p:cNvPr>
          <p:cNvSpPr txBox="1"/>
          <p:nvPr/>
        </p:nvSpPr>
        <p:spPr>
          <a:xfrm>
            <a:off x="468590" y="594964"/>
            <a:ext cx="84420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957C4C"/>
                </a:solidFill>
                <a:latin typeface="Open Sans"/>
              </a:rPr>
              <a:t>Showcasing Student Achievement</a:t>
            </a:r>
            <a:endParaRPr lang="en-US" sz="4000"/>
          </a:p>
        </p:txBody>
      </p:sp>
      <p:sp>
        <p:nvSpPr>
          <p:cNvPr id="2" name="TextBox 1">
            <a:extLst>
              <a:ext uri="{FF2B5EF4-FFF2-40B4-BE49-F238E27FC236}">
                <a16:creationId xmlns:a16="http://schemas.microsoft.com/office/drawing/2014/main" id="{B1A4BD8D-E91A-45A2-99B7-A63365679311}"/>
              </a:ext>
            </a:extLst>
          </p:cNvPr>
          <p:cNvSpPr txBox="1"/>
          <p:nvPr/>
        </p:nvSpPr>
        <p:spPr>
          <a:xfrm>
            <a:off x="2578895" y="1393032"/>
            <a:ext cx="6107904" cy="3707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endParaRPr lang="en-US" sz="2000"/>
          </a:p>
          <a:p>
            <a:pPr marL="342900" indent="-342900">
              <a:buFont typeface="Wingdings"/>
              <a:buChar char="Ø"/>
            </a:pPr>
            <a:r>
              <a:rPr lang="en-US" sz="2000"/>
              <a:t>Weekly Meetings via Zoom/Teams - these are for team-building and promoting a feeling of being connected</a:t>
            </a:r>
            <a:endParaRPr lang="en-US"/>
          </a:p>
          <a:p>
            <a:pPr marL="342900" indent="-342900">
              <a:buFont typeface="Wingdings"/>
              <a:buChar char="Ø"/>
            </a:pPr>
            <a:endParaRPr lang="en-US" sz="2000"/>
          </a:p>
          <a:p>
            <a:pPr marL="342900" indent="-342900">
              <a:buFont typeface="Wingdings"/>
              <a:buChar char="Ø"/>
            </a:pPr>
            <a:r>
              <a:rPr lang="en-US" sz="2000"/>
              <a:t>Homeroom Page – a place for the class to get information and to share</a:t>
            </a:r>
          </a:p>
          <a:p>
            <a:pPr marL="342900" indent="-342900">
              <a:buFont typeface="Wingdings"/>
              <a:buChar char="Ø"/>
            </a:pPr>
            <a:endParaRPr lang="en-US" sz="2000"/>
          </a:p>
          <a:p>
            <a:pPr marL="342900" indent="-342900">
              <a:buFont typeface="Wingdings"/>
              <a:buChar char="Ø"/>
            </a:pPr>
            <a:r>
              <a:rPr lang="en-US" sz="2000"/>
              <a:t>The Fridge – well, where else would you post student work? I mean, really . . .</a:t>
            </a:r>
            <a:endParaRPr lang="en-US"/>
          </a:p>
          <a:p>
            <a:pPr marL="342900" indent="-342900">
              <a:buFont typeface="Wingdings"/>
              <a:buChar char="Ø"/>
            </a:pPr>
            <a:endParaRPr lang="en-US" sz="2000"/>
          </a:p>
          <a:p>
            <a:endParaRPr lang="en-US"/>
          </a:p>
        </p:txBody>
      </p:sp>
      <p:pic>
        <p:nvPicPr>
          <p:cNvPr id="3" name="Picture 3" descr="A picture containing refrigerator, cabinet, indoor, sitting&#10;&#10;Description generated with very high confidence">
            <a:extLst>
              <a:ext uri="{FF2B5EF4-FFF2-40B4-BE49-F238E27FC236}">
                <a16:creationId xmlns:a16="http://schemas.microsoft.com/office/drawing/2014/main" id="{2A1A5414-955D-4237-9A2E-FD0AD223755D}"/>
              </a:ext>
            </a:extLst>
          </p:cNvPr>
          <p:cNvPicPr>
            <a:picLocks noChangeAspect="1"/>
          </p:cNvPicPr>
          <p:nvPr/>
        </p:nvPicPr>
        <p:blipFill>
          <a:blip r:embed="rId2"/>
          <a:stretch>
            <a:fillRect/>
          </a:stretch>
        </p:blipFill>
        <p:spPr>
          <a:xfrm>
            <a:off x="519112" y="1288256"/>
            <a:ext cx="2105025" cy="3810000"/>
          </a:xfrm>
          <a:prstGeom prst="rect">
            <a:avLst/>
          </a:prstGeom>
        </p:spPr>
      </p:pic>
    </p:spTree>
    <p:extLst>
      <p:ext uri="{BB962C8B-B14F-4D97-AF65-F5344CB8AC3E}">
        <p14:creationId xmlns:p14="http://schemas.microsoft.com/office/powerpoint/2010/main" val="232649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8" name="Picture 8" descr="A screenshot of a cell phone&#10;&#10;Description generated with very high confidence">
            <a:extLst>
              <a:ext uri="{FF2B5EF4-FFF2-40B4-BE49-F238E27FC236}">
                <a16:creationId xmlns:a16="http://schemas.microsoft.com/office/drawing/2014/main" id="{371AF21A-0DDA-4D0B-BE73-AC74B475A710}"/>
              </a:ext>
            </a:extLst>
          </p:cNvPr>
          <p:cNvPicPr>
            <a:picLocks noChangeAspect="1"/>
          </p:cNvPicPr>
          <p:nvPr/>
        </p:nvPicPr>
        <p:blipFill>
          <a:blip r:embed="rId3"/>
          <a:stretch>
            <a:fillRect/>
          </a:stretch>
        </p:blipFill>
        <p:spPr>
          <a:xfrm>
            <a:off x="1785365" y="540163"/>
            <a:ext cx="5176089" cy="3859145"/>
          </a:xfrm>
          <a:prstGeom prst="rect">
            <a:avLst/>
          </a:prstGeom>
        </p:spPr>
      </p:pic>
    </p:spTree>
    <p:extLst>
      <p:ext uri="{BB962C8B-B14F-4D97-AF65-F5344CB8AC3E}">
        <p14:creationId xmlns:p14="http://schemas.microsoft.com/office/powerpoint/2010/main" val="2382058359"/>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ctrTitle" idx="4294967295"/>
          </p:nvPr>
        </p:nvSpPr>
        <p:spPr>
          <a:xfrm>
            <a:off x="710852" y="466764"/>
            <a:ext cx="4675187" cy="1160462"/>
          </a:xfrm>
          <a:prstGeom prst="rect">
            <a:avLst/>
          </a:prstGeom>
        </p:spPr>
        <p:txBody>
          <a:bodyPr lIns="91425" tIns="91425" rIns="91425" bIns="91425" anchor="t" anchorCtr="0">
            <a:noAutofit/>
          </a:bodyPr>
          <a:lstStyle/>
          <a:p>
            <a:pPr lvl="0" rtl="0">
              <a:spcBef>
                <a:spcPts val="0"/>
              </a:spcBef>
              <a:buNone/>
            </a:pPr>
            <a:r>
              <a:rPr lang="en" sz="9600" dirty="0">
                <a:solidFill>
                  <a:srgbClr val="FFFFFF"/>
                </a:solidFill>
                <a:latin typeface="Open Sans" charset="0"/>
                <a:ea typeface="Open Sans" charset="0"/>
                <a:cs typeface="Open Sans" charset="0"/>
              </a:rPr>
              <a:t>Thanks</a:t>
            </a:r>
          </a:p>
        </p:txBody>
      </p:sp>
      <p:sp>
        <p:nvSpPr>
          <p:cNvPr id="295" name="Shape 295"/>
          <p:cNvSpPr txBox="1">
            <a:spLocks noGrp="1"/>
          </p:cNvSpPr>
          <p:nvPr>
            <p:ph type="subTitle" idx="4294967295"/>
          </p:nvPr>
        </p:nvSpPr>
        <p:spPr>
          <a:xfrm>
            <a:off x="900268" y="2816303"/>
            <a:ext cx="4630737" cy="2244725"/>
          </a:xfrm>
          <a:prstGeom prst="rect">
            <a:avLst/>
          </a:prstGeom>
        </p:spPr>
        <p:txBody>
          <a:bodyPr lIns="91425" tIns="91425" rIns="91425" bIns="91425" anchor="t" anchorCtr="0">
            <a:noAutofit/>
          </a:bodyPr>
          <a:lstStyle/>
          <a:p>
            <a:pPr lvl="0" rtl="0">
              <a:spcBef>
                <a:spcPts val="0"/>
              </a:spcBef>
              <a:buNone/>
            </a:pPr>
            <a:r>
              <a:rPr lang="en" sz="3600">
                <a:solidFill>
                  <a:srgbClr val="000000"/>
                </a:solidFill>
                <a:latin typeface="Roboto Condensed" charset="0"/>
                <a:ea typeface="Roboto Condensed" charset="0"/>
                <a:cs typeface="Roboto Condensed" charset="0"/>
              </a:rPr>
              <a:t>Any questions?</a:t>
            </a:r>
          </a:p>
          <a:p>
            <a:pPr lvl="0" rtl="0">
              <a:spcBef>
                <a:spcPts val="0"/>
              </a:spcBef>
              <a:buClr>
                <a:schemeClr val="dk1"/>
              </a:buClr>
              <a:buSzPct val="30555"/>
              <a:buFont typeface="Arial"/>
              <a:buNone/>
            </a:pPr>
            <a:r>
              <a:rPr lang="en">
                <a:solidFill>
                  <a:srgbClr val="000000"/>
                </a:solidFill>
                <a:latin typeface="Roboto Condensed" charset="0"/>
                <a:ea typeface="Roboto Condensed" charset="0"/>
                <a:cs typeface="Roboto Condensed" charset="0"/>
              </a:rPr>
              <a:t>You can find me at @username &amp; user@mail.me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4" name="Picture 3">
            <a:extLst>
              <a:ext uri="{FF2B5EF4-FFF2-40B4-BE49-F238E27FC236}">
                <a16:creationId xmlns:a16="http://schemas.microsoft.com/office/drawing/2014/main" id="{C707BE11-8576-4A68-A68A-2C9D1638D8AE}"/>
              </a:ext>
            </a:extLst>
          </p:cNvPr>
          <p:cNvPicPr>
            <a:picLocks noChangeAspect="1"/>
          </p:cNvPicPr>
          <p:nvPr/>
        </p:nvPicPr>
        <p:blipFill>
          <a:blip r:embed="rId3"/>
          <a:stretch>
            <a:fillRect/>
          </a:stretch>
        </p:blipFill>
        <p:spPr>
          <a:xfrm>
            <a:off x="3180457" y="223387"/>
            <a:ext cx="2532874" cy="4799974"/>
          </a:xfrm>
          <a:prstGeom prst="rect">
            <a:avLst/>
          </a:prstGeom>
        </p:spPr>
      </p:pic>
    </p:spTree>
    <p:extLst>
      <p:ext uri="{BB962C8B-B14F-4D97-AF65-F5344CB8AC3E}">
        <p14:creationId xmlns:p14="http://schemas.microsoft.com/office/powerpoint/2010/main" val="71849130"/>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478407" y="599782"/>
            <a:ext cx="3859176" cy="1159799"/>
          </a:xfrm>
          <a:prstGeom prst="rect">
            <a:avLst/>
          </a:prstGeom>
        </p:spPr>
        <p:txBody>
          <a:bodyPr lIns="91425" tIns="91425" rIns="91425" bIns="91425" anchor="t" anchorCtr="0">
            <a:noAutofit/>
          </a:bodyPr>
          <a:lstStyle/>
          <a:p>
            <a:pPr algn="ctr"/>
            <a:r>
              <a:rPr lang="en-US"/>
              <a:t>Instagram Project</a:t>
            </a:r>
            <a:br>
              <a:rPr lang="en-US"/>
            </a:br>
            <a:r>
              <a:rPr lang="en-US"/>
              <a:t>“100 Days of a Cattle Rancher”</a:t>
            </a:r>
            <a:endParaRPr lang="en"/>
          </a:p>
        </p:txBody>
      </p:sp>
      <p:sp>
        <p:nvSpPr>
          <p:cNvPr id="88" name="Shape 88"/>
          <p:cNvSpPr txBox="1">
            <a:spLocks noGrp="1"/>
          </p:cNvSpPr>
          <p:nvPr>
            <p:ph type="subTitle" idx="4294967295"/>
          </p:nvPr>
        </p:nvSpPr>
        <p:spPr>
          <a:xfrm>
            <a:off x="574217" y="3940385"/>
            <a:ext cx="7631999" cy="784799"/>
          </a:xfrm>
          <a:prstGeom prst="rect">
            <a:avLst/>
          </a:prstGeom>
        </p:spPr>
        <p:txBody>
          <a:bodyPr lIns="91425" tIns="91425" rIns="91425" bIns="91425" anchor="t" anchorCtr="0">
            <a:noAutofit/>
          </a:bodyPr>
          <a:lstStyle/>
          <a:p>
            <a:pPr>
              <a:spcBef>
                <a:spcPts val="0"/>
              </a:spcBef>
              <a:buNone/>
            </a:pPr>
            <a:r>
              <a:rPr lang="en" dirty="0">
                <a:latin typeface="Roboto Condensed"/>
                <a:ea typeface="Roboto Condensed" charset="0"/>
                <a:cs typeface="Roboto Condensed" charset="0"/>
              </a:rPr>
              <a:t>Presented by: Karen McConnell &amp; </a:t>
            </a:r>
            <a:r>
              <a:rPr lang="en-US" dirty="0">
                <a:latin typeface="Roboto Condensed"/>
                <a:ea typeface="Roboto Condensed" charset="0"/>
                <a:cs typeface="Roboto Condensed" charset="0"/>
              </a:rPr>
              <a:t>Nicole Freeden</a:t>
            </a:r>
          </a:p>
          <a:p>
            <a:pPr>
              <a:spcBef>
                <a:spcPts val="0"/>
              </a:spcBef>
              <a:buNone/>
            </a:pPr>
            <a:r>
              <a:rPr lang="en-US" dirty="0">
                <a:latin typeface="Roboto Condensed"/>
                <a:ea typeface="Roboto Condensed" charset="0"/>
                <a:cs typeface="Roboto Condensed" charset="0"/>
                <a:hlinkClick r:id="rId3"/>
              </a:rPr>
              <a:t>Karen.mcconnell@sunwestsd.ca</a:t>
            </a:r>
            <a:r>
              <a:rPr lang="en-US" dirty="0">
                <a:latin typeface="Roboto Condensed"/>
                <a:ea typeface="Roboto Condensed" charset="0"/>
                <a:cs typeface="Roboto Condensed" charset="0"/>
              </a:rPr>
              <a:t>  </a:t>
            </a:r>
            <a:r>
              <a:rPr lang="en-US" dirty="0">
                <a:latin typeface="Roboto Condensed"/>
                <a:ea typeface="Roboto Condensed" charset="0"/>
                <a:cs typeface="Roboto Condensed" charset="0"/>
                <a:hlinkClick r:id="rId4"/>
              </a:rPr>
              <a:t>Nicole.freeden@sunwestsd.ca</a:t>
            </a:r>
            <a:endParaRPr lang="en-US" dirty="0">
              <a:latin typeface="Roboto Condensed"/>
              <a:ea typeface="Roboto Condensed" charset="0"/>
              <a:cs typeface="Roboto Condensed" charset="0"/>
            </a:endParaRPr>
          </a:p>
          <a:p>
            <a:pPr>
              <a:spcBef>
                <a:spcPts val="0"/>
              </a:spcBef>
              <a:buNone/>
            </a:pPr>
            <a:endParaRPr lang="en" dirty="0">
              <a:latin typeface="Roboto Condensed"/>
              <a:ea typeface="Roboto Condensed" charset="0"/>
              <a:cs typeface="Roboto Condensed" charset="0"/>
            </a:endParaRPr>
          </a:p>
        </p:txBody>
      </p:sp>
      <p:pic>
        <p:nvPicPr>
          <p:cNvPr id="3" name="Picture 2">
            <a:extLst>
              <a:ext uri="{FF2B5EF4-FFF2-40B4-BE49-F238E27FC236}">
                <a16:creationId xmlns:a16="http://schemas.microsoft.com/office/drawing/2014/main" id="{88001A24-D792-4E54-9BAC-69EAD110B80F}"/>
              </a:ext>
            </a:extLst>
          </p:cNvPr>
          <p:cNvPicPr>
            <a:picLocks noChangeAspect="1"/>
          </p:cNvPicPr>
          <p:nvPr/>
        </p:nvPicPr>
        <p:blipFill>
          <a:blip r:embed="rId5"/>
          <a:stretch>
            <a:fillRect/>
          </a:stretch>
        </p:blipFill>
        <p:spPr>
          <a:xfrm>
            <a:off x="6954437" y="1020725"/>
            <a:ext cx="1711156" cy="2267282"/>
          </a:xfrm>
          <a:prstGeom prst="rect">
            <a:avLst/>
          </a:prstGeom>
        </p:spPr>
      </p:pic>
      <p:pic>
        <p:nvPicPr>
          <p:cNvPr id="4" name="Picture 3">
            <a:extLst>
              <a:ext uri="{FF2B5EF4-FFF2-40B4-BE49-F238E27FC236}">
                <a16:creationId xmlns:a16="http://schemas.microsoft.com/office/drawing/2014/main" id="{5AAEC5BD-1410-4B30-8179-D36F902EEC16}"/>
              </a:ext>
            </a:extLst>
          </p:cNvPr>
          <p:cNvPicPr>
            <a:picLocks noChangeAspect="1"/>
          </p:cNvPicPr>
          <p:nvPr/>
        </p:nvPicPr>
        <p:blipFill>
          <a:blip r:embed="rId6"/>
          <a:stretch>
            <a:fillRect/>
          </a:stretch>
        </p:blipFill>
        <p:spPr>
          <a:xfrm>
            <a:off x="4572000" y="1046883"/>
            <a:ext cx="1711156" cy="2267282"/>
          </a:xfrm>
          <a:prstGeom prst="rect">
            <a:avLst/>
          </a:prstGeom>
        </p:spPr>
      </p:pic>
    </p:spTree>
    <p:extLst>
      <p:ext uri="{BB962C8B-B14F-4D97-AF65-F5344CB8AC3E}">
        <p14:creationId xmlns:p14="http://schemas.microsoft.com/office/powerpoint/2010/main" val="3711609088"/>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2" name="Picture 1">
            <a:extLst>
              <a:ext uri="{FF2B5EF4-FFF2-40B4-BE49-F238E27FC236}">
                <a16:creationId xmlns:a16="http://schemas.microsoft.com/office/drawing/2014/main" id="{26149FCC-072D-4C40-86AA-9712C9A9E50F}"/>
              </a:ext>
            </a:extLst>
          </p:cNvPr>
          <p:cNvPicPr>
            <a:picLocks noChangeAspect="1"/>
          </p:cNvPicPr>
          <p:nvPr/>
        </p:nvPicPr>
        <p:blipFill>
          <a:blip r:embed="rId3"/>
          <a:stretch>
            <a:fillRect/>
          </a:stretch>
        </p:blipFill>
        <p:spPr>
          <a:xfrm>
            <a:off x="2784771" y="380443"/>
            <a:ext cx="3308104" cy="4476055"/>
          </a:xfrm>
          <a:prstGeom prst="rect">
            <a:avLst/>
          </a:prstGeom>
        </p:spPr>
      </p:pic>
    </p:spTree>
    <p:extLst>
      <p:ext uri="{BB962C8B-B14F-4D97-AF65-F5344CB8AC3E}">
        <p14:creationId xmlns:p14="http://schemas.microsoft.com/office/powerpoint/2010/main" val="2463773163"/>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31443" y="1024342"/>
            <a:ext cx="3859176" cy="1159799"/>
          </a:xfrm>
          <a:prstGeom prst="rect">
            <a:avLst/>
          </a:prstGeom>
        </p:spPr>
        <p:txBody>
          <a:bodyPr lIns="91425" tIns="91425" rIns="91425" bIns="91425" anchor="t" anchorCtr="0">
            <a:noAutofit/>
          </a:bodyPr>
          <a:lstStyle/>
          <a:p>
            <a:pPr algn="ctr"/>
            <a:r>
              <a:rPr lang="en-US"/>
              <a:t>Circle of Courage</a:t>
            </a:r>
            <a:endParaRPr lang="en"/>
          </a:p>
        </p:txBody>
      </p:sp>
      <p:sp>
        <p:nvSpPr>
          <p:cNvPr id="88" name="Shape 88"/>
          <p:cNvSpPr txBox="1">
            <a:spLocks noGrp="1"/>
          </p:cNvSpPr>
          <p:nvPr>
            <p:ph type="subTitle" idx="4294967295"/>
          </p:nvPr>
        </p:nvSpPr>
        <p:spPr>
          <a:xfrm>
            <a:off x="574217" y="3940385"/>
            <a:ext cx="7631999" cy="784799"/>
          </a:xfrm>
          <a:prstGeom prst="rect">
            <a:avLst/>
          </a:prstGeom>
        </p:spPr>
        <p:txBody>
          <a:bodyPr lIns="91425" tIns="91425" rIns="91425" bIns="91425" anchor="t" anchorCtr="0">
            <a:noAutofit/>
          </a:bodyPr>
          <a:lstStyle/>
          <a:p>
            <a:pPr>
              <a:spcBef>
                <a:spcPts val="0"/>
              </a:spcBef>
              <a:buNone/>
            </a:pPr>
            <a:r>
              <a:rPr lang="en" dirty="0">
                <a:latin typeface="Roboto Condensed"/>
                <a:ea typeface="Roboto Condensed" charset="0"/>
                <a:cs typeface="Roboto Condensed" charset="0"/>
              </a:rPr>
              <a:t>Presented by: Kaleah Bilinski</a:t>
            </a:r>
          </a:p>
          <a:p>
            <a:pPr>
              <a:spcBef>
                <a:spcPts val="0"/>
              </a:spcBef>
              <a:buNone/>
            </a:pPr>
            <a:r>
              <a:rPr lang="en-US" dirty="0">
                <a:latin typeface="Roboto Condensed"/>
                <a:ea typeface="Roboto Condensed" charset="0"/>
                <a:cs typeface="Roboto Condensed" charset="0"/>
                <a:hlinkClick r:id="rId3"/>
              </a:rPr>
              <a:t>K</a:t>
            </a:r>
            <a:r>
              <a:rPr lang="en" dirty="0">
                <a:latin typeface="Roboto Condensed"/>
                <a:ea typeface="Roboto Condensed" charset="0"/>
                <a:cs typeface="Roboto Condensed" charset="0"/>
                <a:hlinkClick r:id="rId3"/>
              </a:rPr>
              <a:t>aleah.bilinki@sunwestsd.ca</a:t>
            </a:r>
            <a:endParaRPr lang="en" dirty="0">
              <a:latin typeface="Roboto Condensed"/>
              <a:ea typeface="Roboto Condensed" charset="0"/>
              <a:cs typeface="Roboto Condensed" charset="0"/>
            </a:endParaRPr>
          </a:p>
          <a:p>
            <a:pPr>
              <a:spcBef>
                <a:spcPts val="0"/>
              </a:spcBef>
              <a:buNone/>
            </a:pPr>
            <a:endParaRPr lang="en" dirty="0">
              <a:latin typeface="Roboto Condensed"/>
              <a:ea typeface="Roboto Condensed" charset="0"/>
              <a:cs typeface="Roboto Condensed" charset="0"/>
            </a:endParaRPr>
          </a:p>
        </p:txBody>
      </p:sp>
      <p:pic>
        <p:nvPicPr>
          <p:cNvPr id="3" name="Picture 2">
            <a:extLst>
              <a:ext uri="{FF2B5EF4-FFF2-40B4-BE49-F238E27FC236}">
                <a16:creationId xmlns:a16="http://schemas.microsoft.com/office/drawing/2014/main" id="{1CF7D77F-E0DE-4F28-B6B0-C91A4F2FA16D}"/>
              </a:ext>
            </a:extLst>
          </p:cNvPr>
          <p:cNvPicPr>
            <a:picLocks noChangeAspect="1"/>
          </p:cNvPicPr>
          <p:nvPr/>
        </p:nvPicPr>
        <p:blipFill>
          <a:blip r:embed="rId4"/>
          <a:stretch>
            <a:fillRect/>
          </a:stretch>
        </p:blipFill>
        <p:spPr>
          <a:xfrm>
            <a:off x="4986629" y="569526"/>
            <a:ext cx="2308279" cy="3054622"/>
          </a:xfrm>
          <a:prstGeom prst="rect">
            <a:avLst/>
          </a:prstGeom>
        </p:spPr>
      </p:pic>
    </p:spTree>
    <p:extLst>
      <p:ext uri="{BB962C8B-B14F-4D97-AF65-F5344CB8AC3E}">
        <p14:creationId xmlns:p14="http://schemas.microsoft.com/office/powerpoint/2010/main" val="1333208492"/>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B6CB5E-3728-4C0C-B3EA-AD0E56F3B34A}"/>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4" name="Picture 4" descr="A close up of a logo&#10;&#10;Description generated with high confidence">
            <a:extLst>
              <a:ext uri="{FF2B5EF4-FFF2-40B4-BE49-F238E27FC236}">
                <a16:creationId xmlns:a16="http://schemas.microsoft.com/office/drawing/2014/main" id="{8F824515-7617-4AD7-B5AB-6F164C071E58}"/>
              </a:ext>
            </a:extLst>
          </p:cNvPr>
          <p:cNvPicPr>
            <a:picLocks noChangeAspect="1"/>
          </p:cNvPicPr>
          <p:nvPr/>
        </p:nvPicPr>
        <p:blipFill>
          <a:blip r:embed="rId2"/>
          <a:stretch>
            <a:fillRect/>
          </a:stretch>
        </p:blipFill>
        <p:spPr>
          <a:xfrm>
            <a:off x="-2156" y="-43671"/>
            <a:ext cx="9191441" cy="5112228"/>
          </a:xfrm>
          <a:prstGeom prst="rect">
            <a:avLst/>
          </a:prstGeom>
        </p:spPr>
      </p:pic>
    </p:spTree>
    <p:extLst>
      <p:ext uri="{BB962C8B-B14F-4D97-AF65-F5344CB8AC3E}">
        <p14:creationId xmlns:p14="http://schemas.microsoft.com/office/powerpoint/2010/main" val="68575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 screen with text&#10;&#10;Description generated with high confidence">
            <a:extLst>
              <a:ext uri="{FF2B5EF4-FFF2-40B4-BE49-F238E27FC236}">
                <a16:creationId xmlns:a16="http://schemas.microsoft.com/office/drawing/2014/main" id="{E64A4622-B319-40B8-92AB-D51E386F33F2}"/>
              </a:ext>
            </a:extLst>
          </p:cNvPr>
          <p:cNvPicPr>
            <a:picLocks noChangeAspect="1"/>
          </p:cNvPicPr>
          <p:nvPr/>
        </p:nvPicPr>
        <p:blipFill>
          <a:blip r:embed="rId2"/>
          <a:stretch>
            <a:fillRect/>
          </a:stretch>
        </p:blipFill>
        <p:spPr>
          <a:xfrm>
            <a:off x="62542" y="-539"/>
            <a:ext cx="9159095" cy="5144578"/>
          </a:xfrm>
          <a:prstGeom prst="rect">
            <a:avLst/>
          </a:prstGeom>
        </p:spPr>
      </p:pic>
    </p:spTree>
    <p:extLst>
      <p:ext uri="{BB962C8B-B14F-4D97-AF65-F5344CB8AC3E}">
        <p14:creationId xmlns:p14="http://schemas.microsoft.com/office/powerpoint/2010/main" val="3739617931"/>
      </p:ext>
    </p:extLst>
  </p:cSld>
  <p:clrMapOvr>
    <a:masterClrMapping/>
  </p:clrMapOvr>
</p:sld>
</file>

<file path=ppt/theme/theme1.xml><?xml version="1.0" encoding="utf-8"?>
<a:theme xmlns:a="http://schemas.openxmlformats.org/drawingml/2006/main" name="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udents xmlns="3408f1c0-8a71-4a9b-8a85-64cabf5e104d">
      <UserInfo>
        <DisplayName/>
        <AccountId xsi:nil="true"/>
        <AccountType/>
      </UserInfo>
    </Students>
    <Self_Registration_Enabled xmlns="3408f1c0-8a71-4a9b-8a85-64cabf5e104d" xsi:nil="true"/>
    <Templates xmlns="3408f1c0-8a71-4a9b-8a85-64cabf5e104d" xsi:nil="true"/>
    <Is_Collaboration_Space_Locked xmlns="3408f1c0-8a71-4a9b-8a85-64cabf5e104d" xsi:nil="true"/>
    <CultureName xmlns="3408f1c0-8a71-4a9b-8a85-64cabf5e104d" xsi:nil="true"/>
    <Has_Teacher_Only_SectionGroup xmlns="3408f1c0-8a71-4a9b-8a85-64cabf5e104d" xsi:nil="true"/>
    <Self_Registration_Enabled0 xmlns="3408f1c0-8a71-4a9b-8a85-64cabf5e104d" xsi:nil="true"/>
    <AppVersion xmlns="3408f1c0-8a71-4a9b-8a85-64cabf5e104d" xsi:nil="true"/>
    <NotebookType xmlns="3408f1c0-8a71-4a9b-8a85-64cabf5e104d" xsi:nil="true"/>
    <Teachers xmlns="3408f1c0-8a71-4a9b-8a85-64cabf5e104d">
      <UserInfo>
        <DisplayName/>
        <AccountId xsi:nil="true"/>
        <AccountType/>
      </UserInfo>
    </Teachers>
    <Owner xmlns="3408f1c0-8a71-4a9b-8a85-64cabf5e104d">
      <UserInfo>
        <DisplayName/>
        <AccountId xsi:nil="true"/>
        <AccountType/>
      </UserInfo>
    </Owner>
    <DefaultSectionNames xmlns="3408f1c0-8a71-4a9b-8a85-64cabf5e104d" xsi:nil="true"/>
    <FolderType xmlns="3408f1c0-8a71-4a9b-8a85-64cabf5e104d" xsi:nil="true"/>
    <Student_Groups xmlns="3408f1c0-8a71-4a9b-8a85-64cabf5e104d">
      <UserInfo>
        <DisplayName/>
        <AccountId xsi:nil="true"/>
        <AccountType/>
      </UserInfo>
    </Student_Groups>
    <Invited_Teachers xmlns="3408f1c0-8a71-4a9b-8a85-64cabf5e104d" xsi:nil="true"/>
    <Invited_Students xmlns="3408f1c0-8a71-4a9b-8a85-64cabf5e10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0A0E0B77B3B40AF6CBCE3778EF947" ma:contentTypeVersion="29" ma:contentTypeDescription="Create a new document." ma:contentTypeScope="" ma:versionID="c56258268c524d907c5f8cb06892f5fd">
  <xsd:schema xmlns:xsd="http://www.w3.org/2001/XMLSchema" xmlns:xs="http://www.w3.org/2001/XMLSchema" xmlns:p="http://schemas.microsoft.com/office/2006/metadata/properties" xmlns:ns3="e497565a-145a-4885-8e23-9f3897eef8ba" xmlns:ns4="3408f1c0-8a71-4a9b-8a85-64cabf5e104d" targetNamespace="http://schemas.microsoft.com/office/2006/metadata/properties" ma:root="true" ma:fieldsID="50ae28ed20085a05eb0681d338512b8a" ns3:_="" ns4:_="">
    <xsd:import namespace="e497565a-145a-4885-8e23-9f3897eef8ba"/>
    <xsd:import namespace="3408f1c0-8a71-4a9b-8a85-64cabf5e104d"/>
    <xsd:element name="properties">
      <xsd:complexType>
        <xsd:sequence>
          <xsd:element name="documentManagement">
            <xsd:complexType>
              <xsd:all>
                <xsd:element ref="ns3:SharedWithUser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CultureName" minOccurs="0"/>
                <xsd:element ref="ns4:Is_Collaboration_Space_Locked" minOccurs="0"/>
                <xsd:element ref="ns4:MediaServiceMetadata" minOccurs="0"/>
                <xsd:element ref="ns4:MediaServiceFastMetadata" minOccurs="0"/>
                <xsd:element ref="ns4:Templates" minOccurs="0"/>
                <xsd:element ref="ns4:Self_Registration_Enabled0"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7565a-145a-4885-8e23-9f3897eef8b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08f1c0-8a71-4a9b-8a85-64cabf5e104d" elementFormDefault="qualified">
    <xsd:import namespace="http://schemas.microsoft.com/office/2006/documentManagement/types"/>
    <xsd:import namespace="http://schemas.microsoft.com/office/infopath/2007/PartnerControls"/>
    <xsd:element name="NotebookType" ma:index="11" nillable="true" ma:displayName="Notebook Type" ma:indexed="tru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CultureName" ma:index="23" nillable="true" ma:displayName="Culture Name" ma:internalName="CultureName">
      <xsd:simpleType>
        <xsd:restriction base="dms:Text"/>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Templates" ma:index="27" nillable="true" ma:displayName="Templates" ma:internalName="Templates">
      <xsd:simpleType>
        <xsd:restriction base="dms:Note">
          <xsd:maxLength value="255"/>
        </xsd:restriction>
      </xsd:simpleType>
    </xsd:element>
    <xsd:element name="Self_Registration_Enabled0" ma:index="28" nillable="true" ma:displayName="Self Registration Enabled" ma:internalName="Self_Registration_Enabled0">
      <xsd:simpleType>
        <xsd:restriction base="dms:Boolean"/>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DateTaken" ma:index="31" nillable="true" ma:displayName="MediaServiceDateTaken" ma:hidden="true" ma:internalName="MediaServiceDateTaken" ma:readOnly="true">
      <xsd:simpleType>
        <xsd:restriction base="dms:Text"/>
      </xsd:simpleType>
    </xsd:element>
    <xsd:element name="MediaServiceLocation" ma:index="32" nillable="true" ma:displayName="MediaServiceLocation" ma:internalName="MediaServiceLocation"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58F709-5DD2-4299-883E-87FB136B2FBD}">
  <ds:schemaRefs>
    <ds:schemaRef ds:uri="http://www.w3.org/XML/1998/namespac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3408f1c0-8a71-4a9b-8a85-64cabf5e104d"/>
    <ds:schemaRef ds:uri="http://purl.org/dc/dcmitype/"/>
    <ds:schemaRef ds:uri="http://schemas.microsoft.com/office/infopath/2007/PartnerControls"/>
    <ds:schemaRef ds:uri="e497565a-145a-4885-8e23-9f3897eef8ba"/>
  </ds:schemaRefs>
</ds:datastoreItem>
</file>

<file path=customXml/itemProps2.xml><?xml version="1.0" encoding="utf-8"?>
<ds:datastoreItem xmlns:ds="http://schemas.openxmlformats.org/officeDocument/2006/customXml" ds:itemID="{499A4623-035B-471C-853C-16EFF688EF5A}">
  <ds:schemaRefs>
    <ds:schemaRef ds:uri="http://schemas.microsoft.com/sharepoint/v3/contenttype/forms"/>
  </ds:schemaRefs>
</ds:datastoreItem>
</file>

<file path=customXml/itemProps3.xml><?xml version="1.0" encoding="utf-8"?>
<ds:datastoreItem xmlns:ds="http://schemas.openxmlformats.org/officeDocument/2006/customXml" ds:itemID="{3BB2863E-EA8C-48FC-9A49-DE5F9D4FFE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7565a-145a-4885-8e23-9f3897eef8ba"/>
    <ds:schemaRef ds:uri="3408f1c0-8a71-4a9b-8a85-64cabf5e10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132</TotalTime>
  <Words>1098</Words>
  <Application>Microsoft Office PowerPoint</Application>
  <PresentationFormat>On-screen Show (16:9)</PresentationFormat>
  <Paragraphs>133</Paragraphs>
  <Slides>30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Aller</vt:lpstr>
      <vt:lpstr>Arial</vt:lpstr>
      <vt:lpstr>Open Sans</vt:lpstr>
      <vt:lpstr>Roboto</vt:lpstr>
      <vt:lpstr>Roboto Condensed</vt:lpstr>
      <vt:lpstr>Titillium Web</vt:lpstr>
      <vt:lpstr>Wingdings</vt:lpstr>
      <vt:lpstr>Fidele template</vt:lpstr>
      <vt:lpstr>Building Online Connections </vt:lpstr>
      <vt:lpstr>Class Newsletters &amp; Middle Years Book Club</vt:lpstr>
      <vt:lpstr>PowerPoint Presentation</vt:lpstr>
      <vt:lpstr>PowerPoint Presentation</vt:lpstr>
      <vt:lpstr>Instagram Project “100 Days of a Cattle Rancher”</vt:lpstr>
      <vt:lpstr>PowerPoint Presentation</vt:lpstr>
      <vt:lpstr>Circle of Courage</vt:lpstr>
      <vt:lpstr>PowerPoint Presentation</vt:lpstr>
      <vt:lpstr>PowerPoint Presentation</vt:lpstr>
      <vt:lpstr>PowerPoint Presentation</vt:lpstr>
      <vt:lpstr>PowerPoint Presentation</vt:lpstr>
      <vt:lpstr>My Server</vt:lpstr>
      <vt:lpstr>Resources</vt:lpstr>
      <vt:lpstr>Read Alouds </vt:lpstr>
      <vt:lpstr>Read Aloud Recording</vt:lpstr>
      <vt:lpstr>High School Book Club </vt:lpstr>
      <vt:lpstr>DLC 10-12 Virtual Book Club</vt:lpstr>
      <vt:lpstr>So How Did We Do It?</vt:lpstr>
      <vt:lpstr>Some Feedback…</vt:lpstr>
      <vt:lpstr>Student Support Teacher Perspective </vt:lpstr>
      <vt:lpstr>How do we provide our students with what they need?</vt:lpstr>
      <vt:lpstr>Building relationships with diverse learners </vt:lpstr>
      <vt:lpstr>Tips for Online Tutorials</vt:lpstr>
      <vt:lpstr>PowerPoint Presentation</vt:lpstr>
      <vt:lpstr>PowerPoint Presentation</vt:lpstr>
      <vt:lpstr>PowerPoint Presentation</vt:lpstr>
      <vt:lpstr>PowerPoint Presentation</vt:lpstr>
      <vt:lpstr>“The Fridge”</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Tanya Ringdal</dc:creator>
  <cp:lastModifiedBy>Arlene Low</cp:lastModifiedBy>
  <cp:revision>26</cp:revision>
  <cp:lastPrinted>2020-04-29T18:39:09Z</cp:lastPrinted>
  <dcterms:modified xsi:type="dcterms:W3CDTF">2020-04-29T20:20:36Z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0x010100ABA0A0E0B77B3B40AF6CBCE3778EF947</vt:lpwstr>
  </property>
  <property fmtid="{D5CDD505-2E9C-101B-9397-08002B2CF9AE}" pid="3" name="AuthorIds_UIVersion_512">
    <vt:lpwstr>74</vt:lpwstr>
  </property>
  <property fmtid="{D5CDD505-2E9C-101B-9397-08002B2CF9AE}" pid="4" name="AuthorIds_UIVersion_1024">
    <vt:lpwstr>74</vt:lpwstr>
  </property>
  <property fmtid="{D5CDD505-2E9C-101B-9397-08002B2CF9AE}" pid="5" name="AuthorIds_UIVersion_4096">
    <vt:lpwstr>52</vt:lpwstr>
  </property>
</Properties>
</file>