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6" r:id="rId5"/>
    <p:sldMasterId id="2147483654" r:id="rId6"/>
  </p:sldMasterIdLst>
  <p:notesMasterIdLst>
    <p:notesMasterId r:id="rId34"/>
  </p:notesMasterIdLst>
  <p:sldIdLst>
    <p:sldId id="270" r:id="rId7"/>
    <p:sldId id="366" r:id="rId8"/>
    <p:sldId id="385" r:id="rId9"/>
    <p:sldId id="277" r:id="rId10"/>
    <p:sldId id="374" r:id="rId11"/>
    <p:sldId id="357" r:id="rId12"/>
    <p:sldId id="367" r:id="rId13"/>
    <p:sldId id="368" r:id="rId14"/>
    <p:sldId id="377" r:id="rId15"/>
    <p:sldId id="369" r:id="rId16"/>
    <p:sldId id="378" r:id="rId17"/>
    <p:sldId id="372" r:id="rId18"/>
    <p:sldId id="384" r:id="rId19"/>
    <p:sldId id="370" r:id="rId20"/>
    <p:sldId id="383" r:id="rId21"/>
    <p:sldId id="371" r:id="rId22"/>
    <p:sldId id="379" r:id="rId23"/>
    <p:sldId id="373" r:id="rId24"/>
    <p:sldId id="386" r:id="rId25"/>
    <p:sldId id="382" r:id="rId26"/>
    <p:sldId id="389" r:id="rId27"/>
    <p:sldId id="390" r:id="rId28"/>
    <p:sldId id="391" r:id="rId29"/>
    <p:sldId id="361" r:id="rId30"/>
    <p:sldId id="365" r:id="rId31"/>
    <p:sldId id="375" r:id="rId32"/>
    <p:sldId id="376" r:id="rId33"/>
  </p:sldIdLst>
  <p:sldSz cx="12192000" cy="6858000"/>
  <p:notesSz cx="6858000" cy="1152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481D9-38B1-87EC-2670-8703607E0A90}" v="19" dt="2020-05-15T20:56:58.315"/>
    <p1510:client id="{5E187D13-F4D3-94D4-928B-FB744AF2297F}" v="520" dt="2020-05-15T21:19:58.625"/>
    <p1510:client id="{7DC2D0AD-51FC-F47C-5D96-32AD5BFA5579}" v="152" dt="2020-05-15T20:47:43.194"/>
    <p1510:client id="{ABC27746-39FF-D7A0-CB38-004182B5E37E}" v="24" dt="2020-05-15T19:43:42.142"/>
    <p1510:client id="{F4E48669-E9FD-B5AA-DFA4-C7241322B765}" v="183" dt="2020-05-15T19:36:46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18" autoAdjust="0"/>
  </p:normalViewPr>
  <p:slideViewPr>
    <p:cSldViewPr snapToGrid="0">
      <p:cViewPr varScale="1">
        <p:scale>
          <a:sx n="74" d="100"/>
          <a:sy n="74" d="100"/>
        </p:scale>
        <p:origin x="1000" y="6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Lander" userId="S::melissa.lander@sunwestsd.ca::323bedc8-6dbd-43ff-8fb4-d0d0bc8ac74d" providerId="AD" clId="Web-{F4E48669-E9FD-B5AA-DFA4-C7241322B765}"/>
    <pc:docChg chg="addSld delSld modSld sldOrd">
      <pc:chgData name="Melissa Lander" userId="S::melissa.lander@sunwestsd.ca::323bedc8-6dbd-43ff-8fb4-d0d0bc8ac74d" providerId="AD" clId="Web-{F4E48669-E9FD-B5AA-DFA4-C7241322B765}" dt="2020-05-15T19:36:46.275" v="353"/>
      <pc:docMkLst>
        <pc:docMk/>
      </pc:docMkLst>
      <pc:sldChg chg="modNotes">
        <pc:chgData name="Melissa Lander" userId="S::melissa.lander@sunwestsd.ca::323bedc8-6dbd-43ff-8fb4-d0d0bc8ac74d" providerId="AD" clId="Web-{F4E48669-E9FD-B5AA-DFA4-C7241322B765}" dt="2020-05-15T19:27:21.130" v="298"/>
        <pc:sldMkLst>
          <pc:docMk/>
          <pc:sldMk cId="3086685074" sldId="270"/>
        </pc:sldMkLst>
      </pc:sldChg>
      <pc:sldChg chg="del">
        <pc:chgData name="Melissa Lander" userId="S::melissa.lander@sunwestsd.ca::323bedc8-6dbd-43ff-8fb4-d0d0bc8ac74d" providerId="AD" clId="Web-{F4E48669-E9FD-B5AA-DFA4-C7241322B765}" dt="2020-05-15T19:19:29.940" v="30"/>
        <pc:sldMkLst>
          <pc:docMk/>
          <pc:sldMk cId="2116302824" sldId="271"/>
        </pc:sldMkLst>
      </pc:sldChg>
      <pc:sldChg chg="add del modNotes">
        <pc:chgData name="Melissa Lander" userId="S::melissa.lander@sunwestsd.ca::323bedc8-6dbd-43ff-8fb4-d0d0bc8ac74d" providerId="AD" clId="Web-{F4E48669-E9FD-B5AA-DFA4-C7241322B765}" dt="2020-05-15T19:25:04.067" v="212"/>
        <pc:sldMkLst>
          <pc:docMk/>
          <pc:sldMk cId="4200000714" sldId="277"/>
        </pc:sldMkLst>
      </pc:sldChg>
      <pc:sldChg chg="mod modShow modNotes">
        <pc:chgData name="Melissa Lander" userId="S::melissa.lander@sunwestsd.ca::323bedc8-6dbd-43ff-8fb4-d0d0bc8ac74d" providerId="AD" clId="Web-{F4E48669-E9FD-B5AA-DFA4-C7241322B765}" dt="2020-05-15T19:21:03.378" v="104"/>
        <pc:sldMkLst>
          <pc:docMk/>
          <pc:sldMk cId="3298584930" sldId="290"/>
        </pc:sldMkLst>
      </pc:sldChg>
      <pc:sldChg chg="modNotes">
        <pc:chgData name="Melissa Lander" userId="S::melissa.lander@sunwestsd.ca::323bedc8-6dbd-43ff-8fb4-d0d0bc8ac74d" providerId="AD" clId="Web-{F4E48669-E9FD-B5AA-DFA4-C7241322B765}" dt="2020-05-15T19:27:00.037" v="265"/>
        <pc:sldMkLst>
          <pc:docMk/>
          <pc:sldMk cId="1116404378" sldId="357"/>
        </pc:sldMkLst>
      </pc:sldChg>
      <pc:sldChg chg="del modNotes">
        <pc:chgData name="Melissa Lander" userId="S::melissa.lander@sunwestsd.ca::323bedc8-6dbd-43ff-8fb4-d0d0bc8ac74d" providerId="AD" clId="Web-{F4E48669-E9FD-B5AA-DFA4-C7241322B765}" dt="2020-05-15T19:25:48.255" v="219"/>
        <pc:sldMkLst>
          <pc:docMk/>
          <pc:sldMk cId="3826584712" sldId="363"/>
        </pc:sldMkLst>
      </pc:sldChg>
      <pc:sldChg chg="modNotes">
        <pc:chgData name="Melissa Lander" userId="S::melissa.lander@sunwestsd.ca::323bedc8-6dbd-43ff-8fb4-d0d0bc8ac74d" providerId="AD" clId="Web-{F4E48669-E9FD-B5AA-DFA4-C7241322B765}" dt="2020-05-15T19:24:58.051" v="211"/>
        <pc:sldMkLst>
          <pc:docMk/>
          <pc:sldMk cId="2367746333" sldId="366"/>
        </pc:sldMkLst>
      </pc:sldChg>
      <pc:sldChg chg="modNotes">
        <pc:chgData name="Melissa Lander" userId="S::melissa.lander@sunwestsd.ca::323bedc8-6dbd-43ff-8fb4-d0d0bc8ac74d" providerId="AD" clId="Web-{F4E48669-E9FD-B5AA-DFA4-C7241322B765}" dt="2020-05-15T19:27:26.615" v="299"/>
        <pc:sldMkLst>
          <pc:docMk/>
          <pc:sldMk cId="98906250" sldId="367"/>
        </pc:sldMkLst>
      </pc:sldChg>
      <pc:sldChg chg="modNotes">
        <pc:chgData name="Melissa Lander" userId="S::melissa.lander@sunwestsd.ca::323bedc8-6dbd-43ff-8fb4-d0d0bc8ac74d" providerId="AD" clId="Web-{F4E48669-E9FD-B5AA-DFA4-C7241322B765}" dt="2020-05-15T19:29:27.850" v="314"/>
        <pc:sldMkLst>
          <pc:docMk/>
          <pc:sldMk cId="686361662" sldId="368"/>
        </pc:sldMkLst>
      </pc:sldChg>
      <pc:sldChg chg="modNotes">
        <pc:chgData name="Melissa Lander" userId="S::melissa.lander@sunwestsd.ca::323bedc8-6dbd-43ff-8fb4-d0d0bc8ac74d" providerId="AD" clId="Web-{F4E48669-E9FD-B5AA-DFA4-C7241322B765}" dt="2020-05-15T19:36:23.994" v="347"/>
        <pc:sldMkLst>
          <pc:docMk/>
          <pc:sldMk cId="3830340541" sldId="370"/>
        </pc:sldMkLst>
      </pc:sldChg>
      <pc:sldChg chg="modNotes">
        <pc:chgData name="Melissa Lander" userId="S::melissa.lander@sunwestsd.ca::323bedc8-6dbd-43ff-8fb4-d0d0bc8ac74d" providerId="AD" clId="Web-{F4E48669-E9FD-B5AA-DFA4-C7241322B765}" dt="2020-05-15T19:36:36.791" v="351"/>
        <pc:sldMkLst>
          <pc:docMk/>
          <pc:sldMk cId="138387778" sldId="371"/>
        </pc:sldMkLst>
      </pc:sldChg>
      <pc:sldChg chg="modNotes">
        <pc:chgData name="Melissa Lander" userId="S::melissa.lander@sunwestsd.ca::323bedc8-6dbd-43ff-8fb4-d0d0bc8ac74d" providerId="AD" clId="Web-{F4E48669-E9FD-B5AA-DFA4-C7241322B765}" dt="2020-05-15T19:29:48.335" v="329"/>
        <pc:sldMkLst>
          <pc:docMk/>
          <pc:sldMk cId="2109031954" sldId="373"/>
        </pc:sldMkLst>
      </pc:sldChg>
      <pc:sldChg chg="addSp modSp mod setBg setClrOvrMap">
        <pc:chgData name="Melissa Lander" userId="S::melissa.lander@sunwestsd.ca::323bedc8-6dbd-43ff-8fb4-d0d0bc8ac74d" providerId="AD" clId="Web-{F4E48669-E9FD-B5AA-DFA4-C7241322B765}" dt="2020-05-15T19:25:57.880" v="220"/>
        <pc:sldMkLst>
          <pc:docMk/>
          <pc:sldMk cId="1756380123" sldId="374"/>
        </pc:sldMkLst>
        <pc:spChg chg="mod">
          <ac:chgData name="Melissa Lander" userId="S::melissa.lander@sunwestsd.ca::323bedc8-6dbd-43ff-8fb4-d0d0bc8ac74d" providerId="AD" clId="Web-{F4E48669-E9FD-B5AA-DFA4-C7241322B765}" dt="2020-05-15T19:25:57.880" v="220"/>
          <ac:spMkLst>
            <pc:docMk/>
            <pc:sldMk cId="1756380123" sldId="374"/>
            <ac:spMk id="4" creationId="{00000000-0000-0000-0000-000000000000}"/>
          </ac:spMkLst>
        </pc:spChg>
        <pc:spChg chg="add">
          <ac:chgData name="Melissa Lander" userId="S::melissa.lander@sunwestsd.ca::323bedc8-6dbd-43ff-8fb4-d0d0bc8ac74d" providerId="AD" clId="Web-{F4E48669-E9FD-B5AA-DFA4-C7241322B765}" dt="2020-05-15T19:25:57.880" v="220"/>
          <ac:spMkLst>
            <pc:docMk/>
            <pc:sldMk cId="1756380123" sldId="374"/>
            <ac:spMk id="9" creationId="{0DE6A193-4755-479A-BC6F-A7EBCA73BE1A}"/>
          </ac:spMkLst>
        </pc:spChg>
        <pc:spChg chg="add">
          <ac:chgData name="Melissa Lander" userId="S::melissa.lander@sunwestsd.ca::323bedc8-6dbd-43ff-8fb4-d0d0bc8ac74d" providerId="AD" clId="Web-{F4E48669-E9FD-B5AA-DFA4-C7241322B765}" dt="2020-05-15T19:25:57.880" v="220"/>
          <ac:spMkLst>
            <pc:docMk/>
            <pc:sldMk cId="1756380123" sldId="374"/>
            <ac:spMk id="11" creationId="{5A55B759-31A7-423C-9BC2-A8BC09FE98B9}"/>
          </ac:spMkLst>
        </pc:spChg>
        <pc:spChg chg="add">
          <ac:chgData name="Melissa Lander" userId="S::melissa.lander@sunwestsd.ca::323bedc8-6dbd-43ff-8fb4-d0d0bc8ac74d" providerId="AD" clId="Web-{F4E48669-E9FD-B5AA-DFA4-C7241322B765}" dt="2020-05-15T19:25:57.880" v="220"/>
          <ac:spMkLst>
            <pc:docMk/>
            <pc:sldMk cId="1756380123" sldId="374"/>
            <ac:spMk id="13" creationId="{F78796AF-79A0-47AC-BEFD-BFFC00F968C4}"/>
          </ac:spMkLst>
        </pc:spChg>
        <pc:picChg chg="add mod">
          <ac:chgData name="Melissa Lander" userId="S::melissa.lander@sunwestsd.ca::323bedc8-6dbd-43ff-8fb4-d0d0bc8ac74d" providerId="AD" clId="Web-{F4E48669-E9FD-B5AA-DFA4-C7241322B765}" dt="2020-05-15T19:25:57.880" v="220"/>
          <ac:picMkLst>
            <pc:docMk/>
            <pc:sldMk cId="1756380123" sldId="374"/>
            <ac:picMk id="2" creationId="{29D55DAC-EB06-4933-91DE-7FD9E0D24CD5}"/>
          </ac:picMkLst>
        </pc:picChg>
        <pc:picChg chg="mod ord">
          <ac:chgData name="Melissa Lander" userId="S::melissa.lander@sunwestsd.ca::323bedc8-6dbd-43ff-8fb4-d0d0bc8ac74d" providerId="AD" clId="Web-{F4E48669-E9FD-B5AA-DFA4-C7241322B765}" dt="2020-05-15T19:25:57.880" v="220"/>
          <ac:picMkLst>
            <pc:docMk/>
            <pc:sldMk cId="1756380123" sldId="374"/>
            <ac:picMk id="3" creationId="{00000000-0000-0000-0000-000000000000}"/>
          </ac:picMkLst>
        </pc:picChg>
      </pc:sldChg>
      <pc:sldChg chg="addSp modSp ord modNotes">
        <pc:chgData name="Melissa Lander" userId="S::melissa.lander@sunwestsd.ca::323bedc8-6dbd-43ff-8fb4-d0d0bc8ac74d" providerId="AD" clId="Web-{F4E48669-E9FD-B5AA-DFA4-C7241322B765}" dt="2020-05-15T19:27:56.428" v="311"/>
        <pc:sldMkLst>
          <pc:docMk/>
          <pc:sldMk cId="1314959407" sldId="377"/>
        </pc:sldMkLst>
        <pc:spChg chg="mod">
          <ac:chgData name="Melissa Lander" userId="S::melissa.lander@sunwestsd.ca::323bedc8-6dbd-43ff-8fb4-d0d0bc8ac74d" providerId="AD" clId="Web-{F4E48669-E9FD-B5AA-DFA4-C7241322B765}" dt="2020-05-15T19:22:59.051" v="180" actId="20577"/>
          <ac:spMkLst>
            <pc:docMk/>
            <pc:sldMk cId="1314959407" sldId="377"/>
            <ac:spMk id="2" creationId="{00000000-0000-0000-0000-000000000000}"/>
          </ac:spMkLst>
        </pc:spChg>
        <pc:graphicFrameChg chg="add mod modGraphic">
          <ac:chgData name="Melissa Lander" userId="S::melissa.lander@sunwestsd.ca::323bedc8-6dbd-43ff-8fb4-d0d0bc8ac74d" providerId="AD" clId="Web-{F4E48669-E9FD-B5AA-DFA4-C7241322B765}" dt="2020-05-15T19:22:41.050" v="149" actId="1076"/>
          <ac:graphicFrameMkLst>
            <pc:docMk/>
            <pc:sldMk cId="1314959407" sldId="377"/>
            <ac:graphicFrameMk id="3" creationId="{8A7B06C4-EE3B-454D-82A9-EB0C6E5913C4}"/>
          </ac:graphicFrameMkLst>
        </pc:graphicFrameChg>
      </pc:sldChg>
      <pc:sldChg chg="addSp modSp new ord">
        <pc:chgData name="Melissa Lander" userId="S::melissa.lander@sunwestsd.ca::323bedc8-6dbd-43ff-8fb4-d0d0bc8ac74d" providerId="AD" clId="Web-{F4E48669-E9FD-B5AA-DFA4-C7241322B765}" dt="2020-05-15T19:30:07.100" v="331"/>
        <pc:sldMkLst>
          <pc:docMk/>
          <pc:sldMk cId="754607221" sldId="382"/>
        </pc:sldMkLst>
        <pc:spChg chg="mod">
          <ac:chgData name="Melissa Lander" userId="S::melissa.lander@sunwestsd.ca::323bedc8-6dbd-43ff-8fb4-d0d0bc8ac74d" providerId="AD" clId="Web-{F4E48669-E9FD-B5AA-DFA4-C7241322B765}" dt="2020-05-15T19:17:15.642" v="27" actId="20577"/>
          <ac:spMkLst>
            <pc:docMk/>
            <pc:sldMk cId="754607221" sldId="382"/>
            <ac:spMk id="2" creationId="{18645ADF-EC61-4648-BB30-59A067396B30}"/>
          </ac:spMkLst>
        </pc:spChg>
        <pc:picChg chg="add mod">
          <ac:chgData name="Melissa Lander" userId="S::melissa.lander@sunwestsd.ca::323bedc8-6dbd-43ff-8fb4-d0d0bc8ac74d" providerId="AD" clId="Web-{F4E48669-E9FD-B5AA-DFA4-C7241322B765}" dt="2020-05-15T19:17:28.376" v="29" actId="1076"/>
          <ac:picMkLst>
            <pc:docMk/>
            <pc:sldMk cId="754607221" sldId="382"/>
            <ac:picMk id="3" creationId="{0AF71E4C-AB2E-4AEC-9835-F28F7B3EF86C}"/>
          </ac:picMkLst>
        </pc:picChg>
      </pc:sldChg>
      <pc:sldChg chg="modSp add ord replId">
        <pc:chgData name="Melissa Lander" userId="S::melissa.lander@sunwestsd.ca::323bedc8-6dbd-43ff-8fb4-d0d0bc8ac74d" providerId="AD" clId="Web-{F4E48669-E9FD-B5AA-DFA4-C7241322B765}" dt="2020-05-15T19:36:46.275" v="353"/>
        <pc:sldMkLst>
          <pc:docMk/>
          <pc:sldMk cId="1973414182" sldId="383"/>
        </pc:sldMkLst>
        <pc:spChg chg="mod">
          <ac:chgData name="Melissa Lander" userId="S::melissa.lander@sunwestsd.ca::323bedc8-6dbd-43ff-8fb4-d0d0bc8ac74d" providerId="AD" clId="Web-{F4E48669-E9FD-B5AA-DFA4-C7241322B765}" dt="2020-05-15T19:24:17.770" v="206" actId="20577"/>
          <ac:spMkLst>
            <pc:docMk/>
            <pc:sldMk cId="1973414182" sldId="383"/>
            <ac:spMk id="2" creationId="{00000000-0000-0000-0000-000000000000}"/>
          </ac:spMkLst>
        </pc:spChg>
      </pc:sldChg>
      <pc:sldChg chg="addSp modSp new">
        <pc:chgData name="Melissa Lander" userId="S::melissa.lander@sunwestsd.ca::323bedc8-6dbd-43ff-8fb4-d0d0bc8ac74d" providerId="AD" clId="Web-{F4E48669-E9FD-B5AA-DFA4-C7241322B765}" dt="2020-05-15T19:35:56.572" v="346" actId="1076"/>
        <pc:sldMkLst>
          <pc:docMk/>
          <pc:sldMk cId="1349210375" sldId="384"/>
        </pc:sldMkLst>
        <pc:picChg chg="add mod">
          <ac:chgData name="Melissa Lander" userId="S::melissa.lander@sunwestsd.ca::323bedc8-6dbd-43ff-8fb4-d0d0bc8ac74d" providerId="AD" clId="Web-{F4E48669-E9FD-B5AA-DFA4-C7241322B765}" dt="2020-05-15T19:31:23.085" v="336" actId="14100"/>
          <ac:picMkLst>
            <pc:docMk/>
            <pc:sldMk cId="1349210375" sldId="384"/>
            <ac:picMk id="3" creationId="{3C6CA406-81FF-4729-B807-D1961003BFCB}"/>
          </ac:picMkLst>
        </pc:picChg>
        <pc:picChg chg="add mod">
          <ac:chgData name="Melissa Lander" userId="S::melissa.lander@sunwestsd.ca::323bedc8-6dbd-43ff-8fb4-d0d0bc8ac74d" providerId="AD" clId="Web-{F4E48669-E9FD-B5AA-DFA4-C7241322B765}" dt="2020-05-15T19:35:55.103" v="345" actId="1076"/>
          <ac:picMkLst>
            <pc:docMk/>
            <pc:sldMk cId="1349210375" sldId="384"/>
            <ac:picMk id="4" creationId="{B5407748-B2A1-4C96-87CE-EB87F4C4491B}"/>
          </ac:picMkLst>
        </pc:picChg>
        <pc:picChg chg="add mod">
          <ac:chgData name="Melissa Lander" userId="S::melissa.lander@sunwestsd.ca::323bedc8-6dbd-43ff-8fb4-d0d0bc8ac74d" providerId="AD" clId="Web-{F4E48669-E9FD-B5AA-DFA4-C7241322B765}" dt="2020-05-15T19:35:50.290" v="343" actId="1076"/>
          <ac:picMkLst>
            <pc:docMk/>
            <pc:sldMk cId="1349210375" sldId="384"/>
            <ac:picMk id="5" creationId="{3E9CF2FC-C452-44DD-9A72-1F6C2CEAAE52}"/>
          </ac:picMkLst>
        </pc:picChg>
        <pc:picChg chg="add mod">
          <ac:chgData name="Melissa Lander" userId="S::melissa.lander@sunwestsd.ca::323bedc8-6dbd-43ff-8fb4-d0d0bc8ac74d" providerId="AD" clId="Web-{F4E48669-E9FD-B5AA-DFA4-C7241322B765}" dt="2020-05-15T19:35:56.572" v="346" actId="1076"/>
          <ac:picMkLst>
            <pc:docMk/>
            <pc:sldMk cId="1349210375" sldId="384"/>
            <ac:picMk id="6" creationId="{76EE41FD-5885-4D61-B4DD-817E363DA86F}"/>
          </ac:picMkLst>
        </pc:picChg>
      </pc:sldChg>
    </pc:docChg>
  </pc:docChgLst>
  <pc:docChgLst>
    <pc:chgData name="Melissa Lander" userId="S::melissa.lander@sunwestsd.ca::323bedc8-6dbd-43ff-8fb4-d0d0bc8ac74d" providerId="AD" clId="Web-{2A7481D9-38B1-87EC-2670-8703607E0A90}"/>
    <pc:docChg chg="addSld modSld">
      <pc:chgData name="Melissa Lander" userId="S::melissa.lander@sunwestsd.ca::323bedc8-6dbd-43ff-8fb4-d0d0bc8ac74d" providerId="AD" clId="Web-{2A7481D9-38B1-87EC-2670-8703607E0A90}" dt="2020-05-15T20:56:58.315" v="17" actId="14100"/>
      <pc:docMkLst>
        <pc:docMk/>
      </pc:docMkLst>
      <pc:sldChg chg="modSp">
        <pc:chgData name="Melissa Lander" userId="S::melissa.lander@sunwestsd.ca::323bedc8-6dbd-43ff-8fb4-d0d0bc8ac74d" providerId="AD" clId="Web-{2A7481D9-38B1-87EC-2670-8703607E0A90}" dt="2020-05-15T20:55:55.658" v="11" actId="20577"/>
        <pc:sldMkLst>
          <pc:docMk/>
          <pc:sldMk cId="754607221" sldId="382"/>
        </pc:sldMkLst>
        <pc:spChg chg="mod">
          <ac:chgData name="Melissa Lander" userId="S::melissa.lander@sunwestsd.ca::323bedc8-6dbd-43ff-8fb4-d0d0bc8ac74d" providerId="AD" clId="Web-{2A7481D9-38B1-87EC-2670-8703607E0A90}" dt="2020-05-15T20:55:55.658" v="11" actId="20577"/>
          <ac:spMkLst>
            <pc:docMk/>
            <pc:sldMk cId="754607221" sldId="382"/>
            <ac:spMk id="4" creationId="{3522A0DB-C5D4-462D-B37D-4C411808DC7B}"/>
          </ac:spMkLst>
        </pc:spChg>
      </pc:sldChg>
      <pc:sldChg chg="addSp delSp modSp new">
        <pc:chgData name="Melissa Lander" userId="S::melissa.lander@sunwestsd.ca::323bedc8-6dbd-43ff-8fb4-d0d0bc8ac74d" providerId="AD" clId="Web-{2A7481D9-38B1-87EC-2670-8703607E0A90}" dt="2020-05-15T20:56:58.315" v="17" actId="14100"/>
        <pc:sldMkLst>
          <pc:docMk/>
          <pc:sldMk cId="793459304" sldId="386"/>
        </pc:sldMkLst>
        <pc:spChg chg="del">
          <ac:chgData name="Melissa Lander" userId="S::melissa.lander@sunwestsd.ca::323bedc8-6dbd-43ff-8fb4-d0d0bc8ac74d" providerId="AD" clId="Web-{2A7481D9-38B1-87EC-2670-8703607E0A90}" dt="2020-05-15T20:56:53.190" v="15"/>
          <ac:spMkLst>
            <pc:docMk/>
            <pc:sldMk cId="793459304" sldId="386"/>
            <ac:spMk id="2" creationId="{835CACAF-2662-47E7-9BA2-45BC7168D005}"/>
          </ac:spMkLst>
        </pc:spChg>
        <pc:spChg chg="add del mod">
          <ac:chgData name="Melissa Lander" userId="S::melissa.lander@sunwestsd.ca::323bedc8-6dbd-43ff-8fb4-d0d0bc8ac74d" providerId="AD" clId="Web-{2A7481D9-38B1-87EC-2670-8703607E0A90}" dt="2020-05-15T20:54:27.626" v="7"/>
          <ac:spMkLst>
            <pc:docMk/>
            <pc:sldMk cId="793459304" sldId="386"/>
            <ac:spMk id="3" creationId="{871AC6BF-2FEF-424B-B0CE-BF845469A22A}"/>
          </ac:spMkLst>
        </pc:spChg>
        <pc:picChg chg="add mod">
          <ac:chgData name="Melissa Lander" userId="S::melissa.lander@sunwestsd.ca::323bedc8-6dbd-43ff-8fb4-d0d0bc8ac74d" providerId="AD" clId="Web-{2A7481D9-38B1-87EC-2670-8703607E0A90}" dt="2020-05-15T20:56:58.315" v="17" actId="14100"/>
          <ac:picMkLst>
            <pc:docMk/>
            <pc:sldMk cId="793459304" sldId="386"/>
            <ac:picMk id="4" creationId="{7C0EB117-8E0D-4235-A3C0-7E932968C666}"/>
          </ac:picMkLst>
        </pc:picChg>
      </pc:sldChg>
    </pc:docChg>
  </pc:docChgLst>
  <pc:docChgLst>
    <pc:chgData name="Vanessa Lewis" userId="S::vanessa.lewis@sunwestsd.ca::ff8e74ba-4c0f-474e-9f9f-82475ea22a19" providerId="AD" clId="Web-{ABC27746-39FF-D7A0-CB38-004182B5E37E}"/>
    <pc:docChg chg="delSld modSld sldOrd">
      <pc:chgData name="Vanessa Lewis" userId="S::vanessa.lewis@sunwestsd.ca::ff8e74ba-4c0f-474e-9f9f-82475ea22a19" providerId="AD" clId="Web-{ABC27746-39FF-D7A0-CB38-004182B5E37E}" dt="2020-05-15T19:43:38.751" v="21" actId="20577"/>
      <pc:docMkLst>
        <pc:docMk/>
      </pc:docMkLst>
      <pc:sldChg chg="ord">
        <pc:chgData name="Vanessa Lewis" userId="S::vanessa.lewis@sunwestsd.ca::ff8e74ba-4c0f-474e-9f9f-82475ea22a19" providerId="AD" clId="Web-{ABC27746-39FF-D7A0-CB38-004182B5E37E}" dt="2020-05-15T19:40:57.422" v="17"/>
        <pc:sldMkLst>
          <pc:docMk/>
          <pc:sldMk cId="2109031954" sldId="373"/>
        </pc:sldMkLst>
      </pc:sldChg>
      <pc:sldChg chg="ord">
        <pc:chgData name="Vanessa Lewis" userId="S::vanessa.lewis@sunwestsd.ca::ff8e74ba-4c0f-474e-9f9f-82475ea22a19" providerId="AD" clId="Web-{ABC27746-39FF-D7A0-CB38-004182B5E37E}" dt="2020-05-15T19:40:42.109" v="16"/>
        <pc:sldMkLst>
          <pc:docMk/>
          <pc:sldMk cId="877921313" sldId="378"/>
        </pc:sldMkLst>
      </pc:sldChg>
      <pc:sldChg chg="ord">
        <pc:chgData name="Vanessa Lewis" userId="S::vanessa.lewis@sunwestsd.ca::ff8e74ba-4c0f-474e-9f9f-82475ea22a19" providerId="AD" clId="Web-{ABC27746-39FF-D7A0-CB38-004182B5E37E}" dt="2020-05-15T19:41:22.031" v="19"/>
        <pc:sldMkLst>
          <pc:docMk/>
          <pc:sldMk cId="3277360113" sldId="379"/>
        </pc:sldMkLst>
      </pc:sldChg>
      <pc:sldChg chg="del">
        <pc:chgData name="Vanessa Lewis" userId="S::vanessa.lewis@sunwestsd.ca::ff8e74ba-4c0f-474e-9f9f-82475ea22a19" providerId="AD" clId="Web-{ABC27746-39FF-D7A0-CB38-004182B5E37E}" dt="2020-05-15T19:41:38.531" v="20"/>
        <pc:sldMkLst>
          <pc:docMk/>
          <pc:sldMk cId="4255679462" sldId="380"/>
        </pc:sldMkLst>
      </pc:sldChg>
      <pc:sldChg chg="del">
        <pc:chgData name="Vanessa Lewis" userId="S::vanessa.lewis@sunwestsd.ca::ff8e74ba-4c0f-474e-9f9f-82475ea22a19" providerId="AD" clId="Web-{ABC27746-39FF-D7A0-CB38-004182B5E37E}" dt="2020-05-15T19:41:18.516" v="18"/>
        <pc:sldMkLst>
          <pc:docMk/>
          <pc:sldMk cId="3069115730" sldId="381"/>
        </pc:sldMkLst>
      </pc:sldChg>
      <pc:sldChg chg="modSp">
        <pc:chgData name="Vanessa Lewis" userId="S::vanessa.lewis@sunwestsd.ca::ff8e74ba-4c0f-474e-9f9f-82475ea22a19" providerId="AD" clId="Web-{ABC27746-39FF-D7A0-CB38-004182B5E37E}" dt="2020-05-15T19:43:38.751" v="21" actId="20577"/>
        <pc:sldMkLst>
          <pc:docMk/>
          <pc:sldMk cId="754607221" sldId="382"/>
        </pc:sldMkLst>
        <pc:spChg chg="mod">
          <ac:chgData name="Vanessa Lewis" userId="S::vanessa.lewis@sunwestsd.ca::ff8e74ba-4c0f-474e-9f9f-82475ea22a19" providerId="AD" clId="Web-{ABC27746-39FF-D7A0-CB38-004182B5E37E}" dt="2020-05-15T19:43:38.751" v="21" actId="20577"/>
          <ac:spMkLst>
            <pc:docMk/>
            <pc:sldMk cId="754607221" sldId="382"/>
            <ac:spMk id="2" creationId="{18645ADF-EC61-4648-BB30-59A067396B30}"/>
          </ac:spMkLst>
        </pc:spChg>
      </pc:sldChg>
      <pc:sldChg chg="modSp ord">
        <pc:chgData name="Vanessa Lewis" userId="S::vanessa.lewis@sunwestsd.ca::ff8e74ba-4c0f-474e-9f9f-82475ea22a19" providerId="AD" clId="Web-{ABC27746-39FF-D7A0-CB38-004182B5E37E}" dt="2020-05-15T19:40:11.359" v="14" actId="20577"/>
        <pc:sldMkLst>
          <pc:docMk/>
          <pc:sldMk cId="1349210375" sldId="384"/>
        </pc:sldMkLst>
        <pc:spChg chg="mod">
          <ac:chgData name="Vanessa Lewis" userId="S::vanessa.lewis@sunwestsd.ca::ff8e74ba-4c0f-474e-9f9f-82475ea22a19" providerId="AD" clId="Web-{ABC27746-39FF-D7A0-CB38-004182B5E37E}" dt="2020-05-15T19:40:11.359" v="14" actId="20577"/>
          <ac:spMkLst>
            <pc:docMk/>
            <pc:sldMk cId="1349210375" sldId="384"/>
            <ac:spMk id="2" creationId="{817E38AF-F49A-4289-8DBC-7BA4F229FAF8}"/>
          </ac:spMkLst>
        </pc:spChg>
      </pc:sldChg>
    </pc:docChg>
  </pc:docChgLst>
  <pc:docChgLst>
    <pc:chgData name="Melissa Lander" userId="S::melissa.lander@sunwestsd.ca::323bedc8-6dbd-43ff-8fb4-d0d0bc8ac74d" providerId="AD" clId="Web-{5E187D13-F4D3-94D4-928B-FB744AF2297F}"/>
    <pc:docChg chg="addSld delSld modSld sldOrd">
      <pc:chgData name="Melissa Lander" userId="S::melissa.lander@sunwestsd.ca::323bedc8-6dbd-43ff-8fb4-d0d0bc8ac74d" providerId="AD" clId="Web-{5E187D13-F4D3-94D4-928B-FB744AF2297F}" dt="2020-05-15T21:19:58.625" v="680" actId="20577"/>
      <pc:docMkLst>
        <pc:docMk/>
      </pc:docMkLst>
      <pc:sldChg chg="modNotes">
        <pc:chgData name="Melissa Lander" userId="S::melissa.lander@sunwestsd.ca::323bedc8-6dbd-43ff-8fb4-d0d0bc8ac74d" providerId="AD" clId="Web-{5E187D13-F4D3-94D4-928B-FB744AF2297F}" dt="2020-05-15T21:05:25.636" v="190"/>
        <pc:sldMkLst>
          <pc:docMk/>
          <pc:sldMk cId="754607221" sldId="382"/>
        </pc:sldMkLst>
      </pc:sldChg>
      <pc:sldChg chg="addSp delSp modSp new del mod modClrScheme chgLayout">
        <pc:chgData name="Melissa Lander" userId="S::melissa.lander@sunwestsd.ca::323bedc8-6dbd-43ff-8fb4-d0d0bc8ac74d" providerId="AD" clId="Web-{5E187D13-F4D3-94D4-928B-FB744AF2297F}" dt="2020-05-15T21:14:38.971" v="197"/>
        <pc:sldMkLst>
          <pc:docMk/>
          <pc:sldMk cId="852366051" sldId="387"/>
        </pc:sldMkLst>
        <pc:spChg chg="del mod ord">
          <ac:chgData name="Melissa Lander" userId="S::melissa.lander@sunwestsd.ca::323bedc8-6dbd-43ff-8fb4-d0d0bc8ac74d" providerId="AD" clId="Web-{5E187D13-F4D3-94D4-928B-FB744AF2297F}" dt="2020-05-15T21:11:59.293" v="193"/>
          <ac:spMkLst>
            <pc:docMk/>
            <pc:sldMk cId="852366051" sldId="387"/>
            <ac:spMk id="2" creationId="{021AE23F-1F99-4EC8-896E-EA2BE1F6401F}"/>
          </ac:spMkLst>
        </pc:spChg>
        <pc:spChg chg="add mod ord">
          <ac:chgData name="Melissa Lander" userId="S::melissa.lander@sunwestsd.ca::323bedc8-6dbd-43ff-8fb4-d0d0bc8ac74d" providerId="AD" clId="Web-{5E187D13-F4D3-94D4-928B-FB744AF2297F}" dt="2020-05-15T21:11:59.293" v="193"/>
          <ac:spMkLst>
            <pc:docMk/>
            <pc:sldMk cId="852366051" sldId="387"/>
            <ac:spMk id="3" creationId="{3F707A0D-D51B-4808-8BCF-2F926282FF73}"/>
          </ac:spMkLst>
        </pc:spChg>
        <pc:spChg chg="add mod ord">
          <ac:chgData name="Melissa Lander" userId="S::melissa.lander@sunwestsd.ca::323bedc8-6dbd-43ff-8fb4-d0d0bc8ac74d" providerId="AD" clId="Web-{5E187D13-F4D3-94D4-928B-FB744AF2297F}" dt="2020-05-15T21:11:59.293" v="193"/>
          <ac:spMkLst>
            <pc:docMk/>
            <pc:sldMk cId="852366051" sldId="387"/>
            <ac:spMk id="4" creationId="{0D4DF4B2-8798-498C-9FC4-126B5372B337}"/>
          </ac:spMkLst>
        </pc:spChg>
        <pc:spChg chg="add mod ord">
          <ac:chgData name="Melissa Lander" userId="S::melissa.lander@sunwestsd.ca::323bedc8-6dbd-43ff-8fb4-d0d0bc8ac74d" providerId="AD" clId="Web-{5E187D13-F4D3-94D4-928B-FB744AF2297F}" dt="2020-05-15T21:11:59.293" v="193"/>
          <ac:spMkLst>
            <pc:docMk/>
            <pc:sldMk cId="852366051" sldId="387"/>
            <ac:spMk id="5" creationId="{1D1EB449-9F69-4416-8D3E-E1E7F563DC87}"/>
          </ac:spMkLst>
        </pc:spChg>
        <pc:spChg chg="add mod ord">
          <ac:chgData name="Melissa Lander" userId="S::melissa.lander@sunwestsd.ca::323bedc8-6dbd-43ff-8fb4-d0d0bc8ac74d" providerId="AD" clId="Web-{5E187D13-F4D3-94D4-928B-FB744AF2297F}" dt="2020-05-15T21:11:59.293" v="193"/>
          <ac:spMkLst>
            <pc:docMk/>
            <pc:sldMk cId="852366051" sldId="387"/>
            <ac:spMk id="6" creationId="{8AC9BDBD-8D1A-4ABD-8F01-AD716A9EA7E1}"/>
          </ac:spMkLst>
        </pc:spChg>
      </pc:sldChg>
      <pc:sldChg chg="addSp modSp new mod modClrScheme chgLayout">
        <pc:chgData name="Melissa Lander" userId="S::melissa.lander@sunwestsd.ca::323bedc8-6dbd-43ff-8fb4-d0d0bc8ac74d" providerId="AD" clId="Web-{5E187D13-F4D3-94D4-928B-FB744AF2297F}" dt="2020-05-15T21:19:58.625" v="679" actId="20577"/>
        <pc:sldMkLst>
          <pc:docMk/>
          <pc:sldMk cId="2139052525" sldId="387"/>
        </pc:sldMkLst>
        <pc:spChg chg="add mod">
          <ac:chgData name="Melissa Lander" userId="S::melissa.lander@sunwestsd.ca::323bedc8-6dbd-43ff-8fb4-d0d0bc8ac74d" providerId="AD" clId="Web-{5E187D13-F4D3-94D4-928B-FB744AF2297F}" dt="2020-05-15T21:18:05.683" v="545" actId="20577"/>
          <ac:spMkLst>
            <pc:docMk/>
            <pc:sldMk cId="2139052525" sldId="387"/>
            <ac:spMk id="2" creationId="{2E7497A7-EE37-4086-A777-37EAE43589BE}"/>
          </ac:spMkLst>
        </pc:spChg>
        <pc:spChg chg="add mod">
          <ac:chgData name="Melissa Lander" userId="S::melissa.lander@sunwestsd.ca::323bedc8-6dbd-43ff-8fb4-d0d0bc8ac74d" providerId="AD" clId="Web-{5E187D13-F4D3-94D4-928B-FB744AF2297F}" dt="2020-05-15T21:19:58.625" v="679" actId="20577"/>
          <ac:spMkLst>
            <pc:docMk/>
            <pc:sldMk cId="2139052525" sldId="387"/>
            <ac:spMk id="3" creationId="{211D26CE-809A-49DC-BCC2-75052A72E829}"/>
          </ac:spMkLst>
        </pc:spChg>
      </pc:sldChg>
      <pc:sldChg chg="delSp modSp add del ord replId">
        <pc:chgData name="Melissa Lander" userId="S::melissa.lander@sunwestsd.ca::323bedc8-6dbd-43ff-8fb4-d0d0bc8ac74d" providerId="AD" clId="Web-{5E187D13-F4D3-94D4-928B-FB744AF2297F}" dt="2020-05-15T21:17:44.963" v="532"/>
        <pc:sldMkLst>
          <pc:docMk/>
          <pc:sldMk cId="2439293331" sldId="388"/>
        </pc:sldMkLst>
        <pc:spChg chg="mod">
          <ac:chgData name="Melissa Lander" userId="S::melissa.lander@sunwestsd.ca::323bedc8-6dbd-43ff-8fb4-d0d0bc8ac74d" providerId="AD" clId="Web-{5E187D13-F4D3-94D4-928B-FB744AF2297F}" dt="2020-05-15T21:14:39.331" v="201" actId="20577"/>
          <ac:spMkLst>
            <pc:docMk/>
            <pc:sldMk cId="2439293331" sldId="388"/>
            <ac:spMk id="2" creationId="{206381AD-4C2B-4745-99B1-0BBCE6131A71}"/>
          </ac:spMkLst>
        </pc:spChg>
        <pc:spChg chg="del">
          <ac:chgData name="Melissa Lander" userId="S::melissa.lander@sunwestsd.ca::323bedc8-6dbd-43ff-8fb4-d0d0bc8ac74d" providerId="AD" clId="Web-{5E187D13-F4D3-94D4-928B-FB744AF2297F}" dt="2020-05-15T21:14:39.206" v="199"/>
          <ac:spMkLst>
            <pc:docMk/>
            <pc:sldMk cId="2439293331" sldId="388"/>
            <ac:spMk id="3" creationId="{5497D8F4-817F-4C82-ACA0-2A6EEB489D58}"/>
          </ac:spMkLst>
        </pc:spChg>
        <pc:spChg chg="del mod">
          <ac:chgData name="Melissa Lander" userId="S::melissa.lander@sunwestsd.ca::323bedc8-6dbd-43ff-8fb4-d0d0bc8ac74d" providerId="AD" clId="Web-{5E187D13-F4D3-94D4-928B-FB744AF2297F}" dt="2020-05-15T21:17:00.383" v="492"/>
          <ac:spMkLst>
            <pc:docMk/>
            <pc:sldMk cId="2439293331" sldId="388"/>
            <ac:spMk id="10" creationId="{1278BF84-DDF3-43F8-88E4-A0F28E4079EF}"/>
          </ac:spMkLst>
        </pc:spChg>
        <pc:spChg chg="del">
          <ac:chgData name="Melissa Lander" userId="S::melissa.lander@sunwestsd.ca::323bedc8-6dbd-43ff-8fb4-d0d0bc8ac74d" providerId="AD" clId="Web-{5E187D13-F4D3-94D4-928B-FB744AF2297F}" dt="2020-05-15T21:14:39.268" v="200"/>
          <ac:spMkLst>
            <pc:docMk/>
            <pc:sldMk cId="2439293331" sldId="388"/>
            <ac:spMk id="14" creationId="{1278BF84-DDF3-43F8-88E4-A0F28E4079EF}"/>
          </ac:spMkLst>
        </pc:spChg>
        <pc:graphicFrameChg chg="mod modGraphic">
          <ac:chgData name="Melissa Lander" userId="S::melissa.lander@sunwestsd.ca::323bedc8-6dbd-43ff-8fb4-d0d0bc8ac74d" providerId="AD" clId="Web-{5E187D13-F4D3-94D4-928B-FB744AF2297F}" dt="2020-05-15T21:17:32.447" v="529"/>
          <ac:graphicFrameMkLst>
            <pc:docMk/>
            <pc:sldMk cId="2439293331" sldId="388"/>
            <ac:graphicFrameMk id="6" creationId="{C956C47E-647B-446A-BC8F-A8E1445DC9B5}"/>
          </ac:graphicFrameMkLst>
        </pc:graphicFrameChg>
        <pc:graphicFrameChg chg="mod modGraphic">
          <ac:chgData name="Melissa Lander" userId="S::melissa.lander@sunwestsd.ca::323bedc8-6dbd-43ff-8fb4-d0d0bc8ac74d" providerId="AD" clId="Web-{5E187D13-F4D3-94D4-928B-FB744AF2297F}" dt="2020-05-15T21:15:01.097" v="239"/>
          <ac:graphicFrameMkLst>
            <pc:docMk/>
            <pc:sldMk cId="2439293331" sldId="388"/>
            <ac:graphicFrameMk id="7" creationId="{623A0243-A520-4387-8216-CA53858F5739}"/>
          </ac:graphicFrameMkLst>
        </pc:graphicFrameChg>
        <pc:graphicFrameChg chg="mod modGraphic">
          <ac:chgData name="Melissa Lander" userId="S::melissa.lander@sunwestsd.ca::323bedc8-6dbd-43ff-8fb4-d0d0bc8ac74d" providerId="AD" clId="Web-{5E187D13-F4D3-94D4-928B-FB744AF2297F}" dt="2020-05-15T21:14:54.972" v="229"/>
          <ac:graphicFrameMkLst>
            <pc:docMk/>
            <pc:sldMk cId="2439293331" sldId="388"/>
            <ac:graphicFrameMk id="8" creationId="{D3F030B5-7801-4A77-92DE-7496E47594A7}"/>
          </ac:graphicFrameMkLst>
        </pc:graphicFrameChg>
        <pc:graphicFrameChg chg="mod modGraphic">
          <ac:chgData name="Melissa Lander" userId="S::melissa.lander@sunwestsd.ca::323bedc8-6dbd-43ff-8fb4-d0d0bc8ac74d" providerId="AD" clId="Web-{5E187D13-F4D3-94D4-928B-FB744AF2297F}" dt="2020-05-15T21:15:19.942" v="245"/>
          <ac:graphicFrameMkLst>
            <pc:docMk/>
            <pc:sldMk cId="2439293331" sldId="388"/>
            <ac:graphicFrameMk id="9" creationId="{9B6549F0-084C-40A6-A733-AA9FAA4726C8}"/>
          </ac:graphicFrameMkLst>
        </pc:graphicFrameChg>
      </pc:sldChg>
      <pc:sldChg chg="new del">
        <pc:chgData name="Melissa Lander" userId="S::melissa.lander@sunwestsd.ca::323bedc8-6dbd-43ff-8fb4-d0d0bc8ac74d" providerId="AD" clId="Web-{5E187D13-F4D3-94D4-928B-FB744AF2297F}" dt="2020-05-15T21:17:43.916" v="531"/>
        <pc:sldMkLst>
          <pc:docMk/>
          <pc:sldMk cId="907414872" sldId="389"/>
        </pc:sldMkLst>
      </pc:sldChg>
    </pc:docChg>
  </pc:docChgLst>
  <pc:docChgLst>
    <pc:chgData name="Melissa Lander" userId="S::melissa.lander@sunwestsd.ca::323bedc8-6dbd-43ff-8fb4-d0d0bc8ac74d" providerId="AD" clId="Web-{7DC2D0AD-51FC-F47C-5D96-32AD5BFA5579}"/>
    <pc:docChg chg="addSld delSld modSld sldOrd">
      <pc:chgData name="Melissa Lander" userId="S::melissa.lander@sunwestsd.ca::323bedc8-6dbd-43ff-8fb4-d0d0bc8ac74d" providerId="AD" clId="Web-{7DC2D0AD-51FC-F47C-5D96-32AD5BFA5579}" dt="2020-05-15T20:47:43.194" v="164" actId="20577"/>
      <pc:docMkLst>
        <pc:docMk/>
      </pc:docMkLst>
      <pc:sldChg chg="del ord">
        <pc:chgData name="Melissa Lander" userId="S::melissa.lander@sunwestsd.ca::323bedc8-6dbd-43ff-8fb4-d0d0bc8ac74d" providerId="AD" clId="Web-{7DC2D0AD-51FC-F47C-5D96-32AD5BFA5579}" dt="2020-05-15T20:16:35.598" v="44"/>
        <pc:sldMkLst>
          <pc:docMk/>
          <pc:sldMk cId="313758320" sldId="257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52.442" v="65"/>
        <pc:sldMkLst>
          <pc:docMk/>
          <pc:sldMk cId="212682184" sldId="258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52.395" v="64"/>
        <pc:sldMkLst>
          <pc:docMk/>
          <pc:sldMk cId="486176497" sldId="259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613" v="45"/>
        <pc:sldMkLst>
          <pc:docMk/>
          <pc:sldMk cId="624062513" sldId="274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52.504" v="67"/>
        <pc:sldMkLst>
          <pc:docMk/>
          <pc:sldMk cId="1956500138" sldId="275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52.442" v="66"/>
        <pc:sldMkLst>
          <pc:docMk/>
          <pc:sldMk cId="3347399745" sldId="276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26" v="57"/>
        <pc:sldMkLst>
          <pc:docMk/>
          <pc:sldMk cId="2631635927" sldId="278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52.504" v="71"/>
        <pc:sldMkLst>
          <pc:docMk/>
          <pc:sldMk cId="3254471649" sldId="279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52.504" v="68"/>
        <pc:sldMkLst>
          <pc:docMk/>
          <pc:sldMk cId="1030314008" sldId="280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52.504" v="70"/>
        <pc:sldMkLst>
          <pc:docMk/>
          <pc:sldMk cId="847990016" sldId="282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41" v="60"/>
        <pc:sldMkLst>
          <pc:docMk/>
          <pc:sldMk cId="3140877179" sldId="283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488" v="33"/>
        <pc:sldMkLst>
          <pc:docMk/>
          <pc:sldMk cId="1633551353" sldId="284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598" v="43"/>
        <pc:sldMkLst>
          <pc:docMk/>
          <pc:sldMk cId="3927044582" sldId="285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582" v="42"/>
        <pc:sldMkLst>
          <pc:docMk/>
          <pc:sldMk cId="3964460043" sldId="286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566" v="40"/>
        <pc:sldMkLst>
          <pc:docMk/>
          <pc:sldMk cId="914673074" sldId="287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57" v="63"/>
        <pc:sldMkLst>
          <pc:docMk/>
          <pc:sldMk cId="4253614012" sldId="288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582" v="41"/>
        <pc:sldMkLst>
          <pc:docMk/>
          <pc:sldMk cId="3696907766" sldId="289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488" v="31"/>
        <pc:sldMkLst>
          <pc:docMk/>
          <pc:sldMk cId="2869352048" sldId="291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566" v="38"/>
        <pc:sldMkLst>
          <pc:docMk/>
          <pc:sldMk cId="725986816" sldId="293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566" v="37"/>
        <pc:sldMkLst>
          <pc:docMk/>
          <pc:sldMk cId="4055919064" sldId="295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566" v="39"/>
        <pc:sldMkLst>
          <pc:docMk/>
          <pc:sldMk cId="3271719854" sldId="296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551" v="35"/>
        <pc:sldMkLst>
          <pc:docMk/>
          <pc:sldMk cId="1711744553" sldId="297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504" v="34"/>
        <pc:sldMkLst>
          <pc:docMk/>
          <pc:sldMk cId="3592874135" sldId="298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488" v="32"/>
        <pc:sldMkLst>
          <pc:docMk/>
          <pc:sldMk cId="898042964" sldId="300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488" v="30"/>
        <pc:sldMkLst>
          <pc:docMk/>
          <pc:sldMk cId="111508451" sldId="301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57" v="62"/>
        <pc:sldMkLst>
          <pc:docMk/>
          <pc:sldMk cId="1995689966" sldId="302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41" v="61"/>
        <pc:sldMkLst>
          <pc:docMk/>
          <pc:sldMk cId="3296670604" sldId="303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41" v="59"/>
        <pc:sldMkLst>
          <pc:docMk/>
          <pc:sldMk cId="3338621961" sldId="304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26" v="58"/>
        <pc:sldMkLst>
          <pc:docMk/>
          <pc:sldMk cId="2479764229" sldId="305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26" v="56"/>
        <pc:sldMkLst>
          <pc:docMk/>
          <pc:sldMk cId="3242632937" sldId="306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26" v="55"/>
        <pc:sldMkLst>
          <pc:docMk/>
          <pc:sldMk cId="3129696876" sldId="307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26" v="54"/>
        <pc:sldMkLst>
          <pc:docMk/>
          <pc:sldMk cId="4023258471" sldId="308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26" v="53"/>
        <pc:sldMkLst>
          <pc:docMk/>
          <pc:sldMk cId="1290174064" sldId="309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10" v="52"/>
        <pc:sldMkLst>
          <pc:docMk/>
          <pc:sldMk cId="3721123774" sldId="310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895" v="50"/>
        <pc:sldMkLst>
          <pc:docMk/>
          <pc:sldMk cId="292156149" sldId="312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895" v="49"/>
        <pc:sldMkLst>
          <pc:docMk/>
          <pc:sldMk cId="1021156437" sldId="313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879" v="47"/>
        <pc:sldMkLst>
          <pc:docMk/>
          <pc:sldMk cId="259182513" sldId="315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879" v="46"/>
        <pc:sldMkLst>
          <pc:docMk/>
          <pc:sldMk cId="1932606967" sldId="316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895" v="48"/>
        <pc:sldMkLst>
          <pc:docMk/>
          <pc:sldMk cId="2245382407" sldId="343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35.551" v="36"/>
        <pc:sldMkLst>
          <pc:docMk/>
          <pc:sldMk cId="2336911247" sldId="344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44.910" v="51"/>
        <pc:sldMkLst>
          <pc:docMk/>
          <pc:sldMk cId="477986651" sldId="345"/>
        </pc:sldMkLst>
      </pc:sldChg>
      <pc:sldChg chg="del">
        <pc:chgData name="Melissa Lander" userId="S::melissa.lander@sunwestsd.ca::323bedc8-6dbd-43ff-8fb4-d0d0bc8ac74d" providerId="AD" clId="Web-{7DC2D0AD-51FC-F47C-5D96-32AD5BFA5579}" dt="2020-05-15T20:16:52.504" v="69"/>
        <pc:sldMkLst>
          <pc:docMk/>
          <pc:sldMk cId="3535902210" sldId="355"/>
        </pc:sldMkLst>
      </pc:sldChg>
      <pc:sldChg chg="modNotes">
        <pc:chgData name="Melissa Lander" userId="S::melissa.lander@sunwestsd.ca::323bedc8-6dbd-43ff-8fb4-d0d0bc8ac74d" providerId="AD" clId="Web-{7DC2D0AD-51FC-F47C-5D96-32AD5BFA5579}" dt="2020-05-15T20:16:13.176" v="25"/>
        <pc:sldMkLst>
          <pc:docMk/>
          <pc:sldMk cId="2865577542" sldId="361"/>
        </pc:sldMkLst>
      </pc:sldChg>
      <pc:sldChg chg="modNotes">
        <pc:chgData name="Melissa Lander" userId="S::melissa.lander@sunwestsd.ca::323bedc8-6dbd-43ff-8fb4-d0d0bc8ac74d" providerId="AD" clId="Web-{7DC2D0AD-51FC-F47C-5D96-32AD5BFA5579}" dt="2020-05-15T20:16:16.738" v="26"/>
        <pc:sldMkLst>
          <pc:docMk/>
          <pc:sldMk cId="4198174156" sldId="365"/>
        </pc:sldMkLst>
      </pc:sldChg>
      <pc:sldChg chg="addSp modSp">
        <pc:chgData name="Melissa Lander" userId="S::melissa.lander@sunwestsd.ca::323bedc8-6dbd-43ff-8fb4-d0d0bc8ac74d" providerId="AD" clId="Web-{7DC2D0AD-51FC-F47C-5D96-32AD5BFA5579}" dt="2020-05-15T20:17:39.395" v="76" actId="1076"/>
        <pc:sldMkLst>
          <pc:docMk/>
          <pc:sldMk cId="2367746333" sldId="366"/>
        </pc:sldMkLst>
        <pc:spChg chg="add mod">
          <ac:chgData name="Melissa Lander" userId="S::melissa.lander@sunwestsd.ca::323bedc8-6dbd-43ff-8fb4-d0d0bc8ac74d" providerId="AD" clId="Web-{7DC2D0AD-51FC-F47C-5D96-32AD5BFA5579}" dt="2020-05-15T20:17:39.395" v="76" actId="1076"/>
          <ac:spMkLst>
            <pc:docMk/>
            <pc:sldMk cId="2367746333" sldId="366"/>
            <ac:spMk id="3" creationId="{5497D8F4-817F-4C82-ACA0-2A6EEB489D58}"/>
          </ac:spMkLst>
        </pc:spChg>
      </pc:sldChg>
      <pc:sldChg chg="modNotes">
        <pc:chgData name="Melissa Lander" userId="S::melissa.lander@sunwestsd.ca::323bedc8-6dbd-43ff-8fb4-d0d0bc8ac74d" providerId="AD" clId="Web-{7DC2D0AD-51FC-F47C-5D96-32AD5BFA5579}" dt="2020-05-15T20:16:10.847" v="24"/>
        <pc:sldMkLst>
          <pc:docMk/>
          <pc:sldMk cId="2109031954" sldId="373"/>
        </pc:sldMkLst>
      </pc:sldChg>
      <pc:sldChg chg="modNotes">
        <pc:chgData name="Melissa Lander" userId="S::melissa.lander@sunwestsd.ca::323bedc8-6dbd-43ff-8fb4-d0d0bc8ac74d" providerId="AD" clId="Web-{7DC2D0AD-51FC-F47C-5D96-32AD5BFA5579}" dt="2020-05-15T20:16:20.457" v="27"/>
        <pc:sldMkLst>
          <pc:docMk/>
          <pc:sldMk cId="1739109028" sldId="375"/>
        </pc:sldMkLst>
      </pc:sldChg>
      <pc:sldChg chg="modNotes">
        <pc:chgData name="Melissa Lander" userId="S::melissa.lander@sunwestsd.ca::323bedc8-6dbd-43ff-8fb4-d0d0bc8ac74d" providerId="AD" clId="Web-{7DC2D0AD-51FC-F47C-5D96-32AD5BFA5579}" dt="2020-05-15T20:16:22.816" v="28"/>
        <pc:sldMkLst>
          <pc:docMk/>
          <pc:sldMk cId="216023561" sldId="376"/>
        </pc:sldMkLst>
      </pc:sldChg>
      <pc:sldChg chg="modNotes">
        <pc:chgData name="Melissa Lander" userId="S::melissa.lander@sunwestsd.ca::323bedc8-6dbd-43ff-8fb4-d0d0bc8ac74d" providerId="AD" clId="Web-{7DC2D0AD-51FC-F47C-5D96-32AD5BFA5579}" dt="2020-05-15T20:15:48.316" v="10"/>
        <pc:sldMkLst>
          <pc:docMk/>
          <pc:sldMk cId="3277360113" sldId="379"/>
        </pc:sldMkLst>
      </pc:sldChg>
      <pc:sldChg chg="addSp modSp modNotes">
        <pc:chgData name="Melissa Lander" userId="S::melissa.lander@sunwestsd.ca::323bedc8-6dbd-43ff-8fb4-d0d0bc8ac74d" providerId="AD" clId="Web-{7DC2D0AD-51FC-F47C-5D96-32AD5BFA5579}" dt="2020-05-15T20:47:42.491" v="162" actId="20577"/>
        <pc:sldMkLst>
          <pc:docMk/>
          <pc:sldMk cId="754607221" sldId="382"/>
        </pc:sldMkLst>
        <pc:spChg chg="add mod">
          <ac:chgData name="Melissa Lander" userId="S::melissa.lander@sunwestsd.ca::323bedc8-6dbd-43ff-8fb4-d0d0bc8ac74d" providerId="AD" clId="Web-{7DC2D0AD-51FC-F47C-5D96-32AD5BFA5579}" dt="2020-05-15T20:47:42.491" v="162" actId="20577"/>
          <ac:spMkLst>
            <pc:docMk/>
            <pc:sldMk cId="754607221" sldId="382"/>
            <ac:spMk id="4" creationId="{3522A0DB-C5D4-462D-B37D-4C411808DC7B}"/>
          </ac:spMkLst>
        </pc:spChg>
      </pc:sldChg>
      <pc:sldChg chg="addSp delSp modSp new mod modClrScheme chgLayout">
        <pc:chgData name="Melissa Lander" userId="S::melissa.lander@sunwestsd.ca::323bedc8-6dbd-43ff-8fb4-d0d0bc8ac74d" providerId="AD" clId="Web-{7DC2D0AD-51FC-F47C-5D96-32AD5BFA5579}" dt="2020-05-15T20:46:13.424" v="161" actId="1076"/>
        <pc:sldMkLst>
          <pc:docMk/>
          <pc:sldMk cId="3235218389" sldId="385"/>
        </pc:sldMkLst>
        <pc:spChg chg="del">
          <ac:chgData name="Melissa Lander" userId="S::melissa.lander@sunwestsd.ca::323bedc8-6dbd-43ff-8fb4-d0d0bc8ac74d" providerId="AD" clId="Web-{7DC2D0AD-51FC-F47C-5D96-32AD5BFA5579}" dt="2020-05-15T20:43:36.277" v="78"/>
          <ac:spMkLst>
            <pc:docMk/>
            <pc:sldMk cId="3235218389" sldId="385"/>
            <ac:spMk id="2" creationId="{0C96433B-2963-4B5A-92BD-A6A3CBD9773E}"/>
          </ac:spMkLst>
        </pc:spChg>
        <pc:spChg chg="add mod">
          <ac:chgData name="Melissa Lander" userId="S::melissa.lander@sunwestsd.ca::323bedc8-6dbd-43ff-8fb4-d0d0bc8ac74d" providerId="AD" clId="Web-{7DC2D0AD-51FC-F47C-5D96-32AD5BFA5579}" dt="2020-05-15T20:46:13.424" v="161" actId="1076"/>
          <ac:spMkLst>
            <pc:docMk/>
            <pc:sldMk cId="3235218389" sldId="385"/>
            <ac:spMk id="3" creationId="{9D077667-4975-44E1-9F92-074E8D8998F4}"/>
          </ac:spMkLst>
        </pc:spChg>
        <pc:spChg chg="add mod">
          <ac:chgData name="Melissa Lander" userId="S::melissa.lander@sunwestsd.ca::323bedc8-6dbd-43ff-8fb4-d0d0bc8ac74d" providerId="AD" clId="Web-{7DC2D0AD-51FC-F47C-5D96-32AD5BFA5579}" dt="2020-05-15T20:46:09.348" v="160" actId="1076"/>
          <ac:spMkLst>
            <pc:docMk/>
            <pc:sldMk cId="3235218389" sldId="385"/>
            <ac:spMk id="4" creationId="{CF80B6B5-4C7A-4FE4-9061-377BDD68CDD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4A054-1DEF-4556-ADB5-C6D5EE63F9F1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84D8B-C7BA-464B-9FD9-C22DCF4DCD36}">
      <dgm:prSet phldrT="[Text]" phldr="0"/>
      <dgm:spPr/>
      <dgm:t>
        <a:bodyPr/>
        <a:lstStyle/>
        <a:p>
          <a:pPr rtl="0"/>
          <a:r>
            <a:rPr lang="en-US">
              <a:latin typeface="Arial"/>
              <a:ea typeface="Arial Unicode MS"/>
            </a:rPr>
            <a:t>Yes</a:t>
          </a:r>
          <a:r>
            <a:rPr lang="en-US" b="0" i="0" u="none" strike="noStrike" cap="none" baseline="0" noProof="0">
              <a:solidFill>
                <a:srgbClr val="010000"/>
              </a:solidFill>
              <a:latin typeface="Arial"/>
              <a:ea typeface="Arial Unicode MS"/>
              <a:cs typeface="Arial"/>
            </a:rPr>
            <a:t> </a:t>
          </a:r>
          <a:endParaRPr lang="en-US"/>
        </a:p>
      </dgm:t>
    </dgm:pt>
    <dgm:pt modelId="{D93E9FAA-1AC4-42FF-A873-00EDEC05C1C4}" type="parTrans" cxnId="{F315EB9A-DB37-446D-A84E-12FEF0A4AA1B}">
      <dgm:prSet/>
      <dgm:spPr/>
      <dgm:t>
        <a:bodyPr/>
        <a:lstStyle/>
        <a:p>
          <a:endParaRPr lang="en-US"/>
        </a:p>
      </dgm:t>
    </dgm:pt>
    <dgm:pt modelId="{DA0016C8-2E86-4E8F-AEF5-97FFB9F2310F}" type="sibTrans" cxnId="{F315EB9A-DB37-446D-A84E-12FEF0A4AA1B}">
      <dgm:prSet/>
      <dgm:spPr/>
      <dgm:t>
        <a:bodyPr/>
        <a:lstStyle/>
        <a:p>
          <a:endParaRPr lang="en-US"/>
        </a:p>
      </dgm:t>
    </dgm:pt>
    <dgm:pt modelId="{060362CF-5E10-49C0-864E-C3BA0976DEBF}">
      <dgm:prSet phldrT="[Text]" phldr="0"/>
      <dgm:spPr/>
      <dgm:t>
        <a:bodyPr/>
        <a:lstStyle/>
        <a:p>
          <a:pPr rtl="0"/>
          <a:r>
            <a:rPr lang="en-US">
              <a:latin typeface="Arial"/>
              <a:ea typeface="Arial Unicode MS"/>
            </a:rPr>
            <a:t>No </a:t>
          </a:r>
          <a:endParaRPr lang="en-US"/>
        </a:p>
      </dgm:t>
    </dgm:pt>
    <dgm:pt modelId="{44DFC9F7-1EEC-45E8-B8E4-AA668863313A}" type="parTrans" cxnId="{E868090C-D96E-46D1-852F-729713C0289D}">
      <dgm:prSet/>
      <dgm:spPr/>
      <dgm:t>
        <a:bodyPr/>
        <a:lstStyle/>
        <a:p>
          <a:endParaRPr lang="en-US"/>
        </a:p>
      </dgm:t>
    </dgm:pt>
    <dgm:pt modelId="{59CA8DFE-9C56-4C89-91EF-65566395FCDB}" type="sibTrans" cxnId="{E868090C-D96E-46D1-852F-729713C0289D}">
      <dgm:prSet/>
      <dgm:spPr/>
      <dgm:t>
        <a:bodyPr/>
        <a:lstStyle/>
        <a:p>
          <a:endParaRPr lang="en-US"/>
        </a:p>
      </dgm:t>
    </dgm:pt>
    <dgm:pt modelId="{DED23935-8B62-4F7C-9F57-59F46855A6A4}" type="pres">
      <dgm:prSet presAssocID="{62B4A054-1DEF-4556-ADB5-C6D5EE63F9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B65AD7-BFC0-4FE1-A989-9841530383DB}" type="pres">
      <dgm:prSet presAssocID="{00C84D8B-C7BA-464B-9FD9-C22DCF4DCD3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5AE2F-226C-4BC0-B5A3-90A19CD2472F}" type="pres">
      <dgm:prSet presAssocID="{060362CF-5E10-49C0-864E-C3BA0976DEB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15EB9A-DB37-446D-A84E-12FEF0A4AA1B}" srcId="{62B4A054-1DEF-4556-ADB5-C6D5EE63F9F1}" destId="{00C84D8B-C7BA-464B-9FD9-C22DCF4DCD36}" srcOrd="0" destOrd="0" parTransId="{D93E9FAA-1AC4-42FF-A873-00EDEC05C1C4}" sibTransId="{DA0016C8-2E86-4E8F-AEF5-97FFB9F2310F}"/>
    <dgm:cxn modelId="{E868090C-D96E-46D1-852F-729713C0289D}" srcId="{62B4A054-1DEF-4556-ADB5-C6D5EE63F9F1}" destId="{060362CF-5E10-49C0-864E-C3BA0976DEBF}" srcOrd="1" destOrd="0" parTransId="{44DFC9F7-1EEC-45E8-B8E4-AA668863313A}" sibTransId="{59CA8DFE-9C56-4C89-91EF-65566395FCDB}"/>
    <dgm:cxn modelId="{AF76EC39-871A-4828-8C96-3B40C52E4FFA}" type="presOf" srcId="{00C84D8B-C7BA-464B-9FD9-C22DCF4DCD36}" destId="{A6B65AD7-BFC0-4FE1-A989-9841530383DB}" srcOrd="0" destOrd="0" presId="urn:microsoft.com/office/officeart/2005/8/layout/arrow1"/>
    <dgm:cxn modelId="{FF4E7F35-03D6-4D6C-8F10-807D99251EE5}" type="presOf" srcId="{62B4A054-1DEF-4556-ADB5-C6D5EE63F9F1}" destId="{DED23935-8B62-4F7C-9F57-59F46855A6A4}" srcOrd="0" destOrd="0" presId="urn:microsoft.com/office/officeart/2005/8/layout/arrow1"/>
    <dgm:cxn modelId="{70A65D72-F8BD-4094-8A5D-B29A88FCA375}" type="presOf" srcId="{060362CF-5E10-49C0-864E-C3BA0976DEBF}" destId="{6815AE2F-226C-4BC0-B5A3-90A19CD2472F}" srcOrd="0" destOrd="0" presId="urn:microsoft.com/office/officeart/2005/8/layout/arrow1"/>
    <dgm:cxn modelId="{8B1E2D55-A1EF-4FD0-8367-03908C3A05F7}" type="presParOf" srcId="{DED23935-8B62-4F7C-9F57-59F46855A6A4}" destId="{A6B65AD7-BFC0-4FE1-A989-9841530383DB}" srcOrd="0" destOrd="0" presId="urn:microsoft.com/office/officeart/2005/8/layout/arrow1"/>
    <dgm:cxn modelId="{38B96408-3A99-4F89-84AA-A124616E3949}" type="presParOf" srcId="{DED23935-8B62-4F7C-9F57-59F46855A6A4}" destId="{6815AE2F-226C-4BC0-B5A3-90A19CD2472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4A054-1DEF-4556-ADB5-C6D5EE63F9F1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C84D8B-C7BA-464B-9FD9-C22DCF4DCD36}">
      <dgm:prSet phldrT="[Text]" phldr="0"/>
      <dgm:spPr/>
      <dgm:t>
        <a:bodyPr/>
        <a:lstStyle/>
        <a:p>
          <a:pPr rtl="0"/>
          <a:r>
            <a:rPr lang="en-US">
              <a:latin typeface="Arial"/>
              <a:ea typeface="Arial Unicode MS"/>
            </a:rPr>
            <a:t>Yes</a:t>
          </a:r>
          <a:r>
            <a:rPr lang="en-US" b="0" i="0" u="none" strike="noStrike" cap="none" baseline="0" noProof="0">
              <a:solidFill>
                <a:srgbClr val="010000"/>
              </a:solidFill>
              <a:latin typeface="Arial"/>
              <a:ea typeface="Arial Unicode MS"/>
              <a:cs typeface="Arial"/>
            </a:rPr>
            <a:t> </a:t>
          </a:r>
          <a:endParaRPr lang="en-US"/>
        </a:p>
      </dgm:t>
    </dgm:pt>
    <dgm:pt modelId="{D93E9FAA-1AC4-42FF-A873-00EDEC05C1C4}" type="parTrans" cxnId="{F315EB9A-DB37-446D-A84E-12FEF0A4AA1B}">
      <dgm:prSet/>
      <dgm:spPr/>
      <dgm:t>
        <a:bodyPr/>
        <a:lstStyle/>
        <a:p>
          <a:endParaRPr lang="en-US"/>
        </a:p>
      </dgm:t>
    </dgm:pt>
    <dgm:pt modelId="{DA0016C8-2E86-4E8F-AEF5-97FFB9F2310F}" type="sibTrans" cxnId="{F315EB9A-DB37-446D-A84E-12FEF0A4AA1B}">
      <dgm:prSet/>
      <dgm:spPr/>
      <dgm:t>
        <a:bodyPr/>
        <a:lstStyle/>
        <a:p>
          <a:endParaRPr lang="en-US"/>
        </a:p>
      </dgm:t>
    </dgm:pt>
    <dgm:pt modelId="{060362CF-5E10-49C0-864E-C3BA0976DEBF}">
      <dgm:prSet phldrT="[Text]" phldr="0"/>
      <dgm:spPr/>
      <dgm:t>
        <a:bodyPr/>
        <a:lstStyle/>
        <a:p>
          <a:pPr rtl="0"/>
          <a:r>
            <a:rPr lang="en-US">
              <a:latin typeface="Arial"/>
              <a:ea typeface="Arial Unicode MS"/>
            </a:rPr>
            <a:t>No </a:t>
          </a:r>
          <a:endParaRPr lang="en-US"/>
        </a:p>
      </dgm:t>
    </dgm:pt>
    <dgm:pt modelId="{44DFC9F7-1EEC-45E8-B8E4-AA668863313A}" type="parTrans" cxnId="{E868090C-D96E-46D1-852F-729713C0289D}">
      <dgm:prSet/>
      <dgm:spPr/>
      <dgm:t>
        <a:bodyPr/>
        <a:lstStyle/>
        <a:p>
          <a:endParaRPr lang="en-US"/>
        </a:p>
      </dgm:t>
    </dgm:pt>
    <dgm:pt modelId="{59CA8DFE-9C56-4C89-91EF-65566395FCDB}" type="sibTrans" cxnId="{E868090C-D96E-46D1-852F-729713C0289D}">
      <dgm:prSet/>
      <dgm:spPr/>
      <dgm:t>
        <a:bodyPr/>
        <a:lstStyle/>
        <a:p>
          <a:endParaRPr lang="en-US"/>
        </a:p>
      </dgm:t>
    </dgm:pt>
    <dgm:pt modelId="{DED23935-8B62-4F7C-9F57-59F46855A6A4}" type="pres">
      <dgm:prSet presAssocID="{62B4A054-1DEF-4556-ADB5-C6D5EE63F9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B65AD7-BFC0-4FE1-A989-9841530383DB}" type="pres">
      <dgm:prSet presAssocID="{00C84D8B-C7BA-464B-9FD9-C22DCF4DCD3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5AE2F-226C-4BC0-B5A3-90A19CD2472F}" type="pres">
      <dgm:prSet presAssocID="{060362CF-5E10-49C0-864E-C3BA0976DEB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15EB9A-DB37-446D-A84E-12FEF0A4AA1B}" srcId="{62B4A054-1DEF-4556-ADB5-C6D5EE63F9F1}" destId="{00C84D8B-C7BA-464B-9FD9-C22DCF4DCD36}" srcOrd="0" destOrd="0" parTransId="{D93E9FAA-1AC4-42FF-A873-00EDEC05C1C4}" sibTransId="{DA0016C8-2E86-4E8F-AEF5-97FFB9F2310F}"/>
    <dgm:cxn modelId="{E868090C-D96E-46D1-852F-729713C0289D}" srcId="{62B4A054-1DEF-4556-ADB5-C6D5EE63F9F1}" destId="{060362CF-5E10-49C0-864E-C3BA0976DEBF}" srcOrd="1" destOrd="0" parTransId="{44DFC9F7-1EEC-45E8-B8E4-AA668863313A}" sibTransId="{59CA8DFE-9C56-4C89-91EF-65566395FCDB}"/>
    <dgm:cxn modelId="{AF76EC39-871A-4828-8C96-3B40C52E4FFA}" type="presOf" srcId="{00C84D8B-C7BA-464B-9FD9-C22DCF4DCD36}" destId="{A6B65AD7-BFC0-4FE1-A989-9841530383DB}" srcOrd="0" destOrd="0" presId="urn:microsoft.com/office/officeart/2005/8/layout/arrow1"/>
    <dgm:cxn modelId="{FF4E7F35-03D6-4D6C-8F10-807D99251EE5}" type="presOf" srcId="{62B4A054-1DEF-4556-ADB5-C6D5EE63F9F1}" destId="{DED23935-8B62-4F7C-9F57-59F46855A6A4}" srcOrd="0" destOrd="0" presId="urn:microsoft.com/office/officeart/2005/8/layout/arrow1"/>
    <dgm:cxn modelId="{70A65D72-F8BD-4094-8A5D-B29A88FCA375}" type="presOf" srcId="{060362CF-5E10-49C0-864E-C3BA0976DEBF}" destId="{6815AE2F-226C-4BC0-B5A3-90A19CD2472F}" srcOrd="0" destOrd="0" presId="urn:microsoft.com/office/officeart/2005/8/layout/arrow1"/>
    <dgm:cxn modelId="{8B1E2D55-A1EF-4FD0-8367-03908C3A05F7}" type="presParOf" srcId="{DED23935-8B62-4F7C-9F57-59F46855A6A4}" destId="{A6B65AD7-BFC0-4FE1-A989-9841530383DB}" srcOrd="0" destOrd="0" presId="urn:microsoft.com/office/officeart/2005/8/layout/arrow1"/>
    <dgm:cxn modelId="{38B96408-3A99-4F89-84AA-A124616E3949}" type="presParOf" srcId="{DED23935-8B62-4F7C-9F57-59F46855A6A4}" destId="{6815AE2F-226C-4BC0-B5A3-90A19CD2472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65AD7-BFC0-4FE1-A989-9841530383DB}">
      <dsp:nvSpPr>
        <dsp:cNvPr id="0" name=""/>
        <dsp:cNvSpPr/>
      </dsp:nvSpPr>
      <dsp:spPr>
        <a:xfrm rot="16200000">
          <a:off x="190" y="740494"/>
          <a:ext cx="2176611" cy="217661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>
              <a:latin typeface="Arial"/>
              <a:ea typeface="Arial Unicode MS"/>
            </a:rPr>
            <a:t>Yes</a:t>
          </a:r>
          <a:r>
            <a:rPr lang="en-US" sz="3900" b="0" i="0" u="none" strike="noStrike" kern="1200" cap="none" baseline="0" noProof="0">
              <a:solidFill>
                <a:srgbClr val="010000"/>
              </a:solidFill>
              <a:latin typeface="Arial"/>
              <a:ea typeface="Arial Unicode MS"/>
              <a:cs typeface="Arial"/>
            </a:rPr>
            <a:t> </a:t>
          </a:r>
          <a:endParaRPr lang="en-US" sz="3900" kern="1200"/>
        </a:p>
      </dsp:txBody>
      <dsp:txXfrm rot="5400000">
        <a:off x="381098" y="1284646"/>
        <a:ext cx="1795704" cy="1088305"/>
      </dsp:txXfrm>
    </dsp:sp>
    <dsp:sp modelId="{6815AE2F-226C-4BC0-B5A3-90A19CD2472F}">
      <dsp:nvSpPr>
        <dsp:cNvPr id="0" name=""/>
        <dsp:cNvSpPr/>
      </dsp:nvSpPr>
      <dsp:spPr>
        <a:xfrm rot="5400000">
          <a:off x="2395198" y="740494"/>
          <a:ext cx="2176611" cy="217661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>
              <a:latin typeface="Arial"/>
              <a:ea typeface="Arial Unicode MS"/>
            </a:rPr>
            <a:t>No </a:t>
          </a:r>
          <a:endParaRPr lang="en-US" sz="3900" kern="1200"/>
        </a:p>
      </dsp:txBody>
      <dsp:txXfrm rot="-5400000">
        <a:off x="2395199" y="1284647"/>
        <a:ext cx="1795704" cy="1088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65AD7-BFC0-4FE1-A989-9841530383DB}">
      <dsp:nvSpPr>
        <dsp:cNvPr id="0" name=""/>
        <dsp:cNvSpPr/>
      </dsp:nvSpPr>
      <dsp:spPr>
        <a:xfrm rot="16200000">
          <a:off x="190" y="740494"/>
          <a:ext cx="2176611" cy="217661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>
              <a:latin typeface="Arial"/>
              <a:ea typeface="Arial Unicode MS"/>
            </a:rPr>
            <a:t>Yes</a:t>
          </a:r>
          <a:r>
            <a:rPr lang="en-US" sz="3900" b="0" i="0" u="none" strike="noStrike" kern="1200" cap="none" baseline="0" noProof="0">
              <a:solidFill>
                <a:srgbClr val="010000"/>
              </a:solidFill>
              <a:latin typeface="Arial"/>
              <a:ea typeface="Arial Unicode MS"/>
              <a:cs typeface="Arial"/>
            </a:rPr>
            <a:t> </a:t>
          </a:r>
          <a:endParaRPr lang="en-US" sz="3900" kern="1200"/>
        </a:p>
      </dsp:txBody>
      <dsp:txXfrm rot="5400000">
        <a:off x="381098" y="1284646"/>
        <a:ext cx="1795704" cy="1088305"/>
      </dsp:txXfrm>
    </dsp:sp>
    <dsp:sp modelId="{6815AE2F-226C-4BC0-B5A3-90A19CD2472F}">
      <dsp:nvSpPr>
        <dsp:cNvPr id="0" name=""/>
        <dsp:cNvSpPr/>
      </dsp:nvSpPr>
      <dsp:spPr>
        <a:xfrm rot="5400000">
          <a:off x="2395198" y="740494"/>
          <a:ext cx="2176611" cy="217661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>
              <a:latin typeface="Arial"/>
              <a:ea typeface="Arial Unicode MS"/>
            </a:rPr>
            <a:t>No </a:t>
          </a:r>
          <a:endParaRPr lang="en-US" sz="3900" kern="1200"/>
        </a:p>
      </dsp:txBody>
      <dsp:txXfrm rot="-5400000">
        <a:off x="2395199" y="1284647"/>
        <a:ext cx="1795704" cy="1088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FAD25-37C1-42D3-94CC-4909EA62D08D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444DA-F687-43B4-9519-46B2B2E89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6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bank.ca/authoring/3508-assessment-webinar-series-from-sun-west/view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</a:t>
            </a:r>
          </a:p>
          <a:p>
            <a:r>
              <a:rPr lang="en-US">
                <a:cs typeface="Calibri"/>
              </a:rPr>
              <a:t>V – add link to webinar </a:t>
            </a:r>
            <a:r>
              <a:rPr lang="en-US">
                <a:hlinkClick r:id="rId3"/>
              </a:rPr>
              <a:t>https://resourcebank.ca/authoring/3508-assessment-webinar-series-from-sun-west/view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6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1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Mathletics</a:t>
            </a:r>
            <a:r>
              <a:rPr lang="en-US" dirty="0" smtClean="0"/>
              <a:t> assessments!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22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 - teachers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7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0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 </a:t>
            </a:r>
          </a:p>
          <a:p>
            <a:r>
              <a:rPr lang="en-US" dirty="0" smtClean="0"/>
              <a:t>V</a:t>
            </a:r>
            <a:r>
              <a:rPr lang="en-US" baseline="0" dirty="0" smtClean="0"/>
              <a:t> poll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5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M</a:t>
            </a:r>
          </a:p>
          <a:p>
            <a:r>
              <a:rPr lang="en-US" dirty="0" smtClean="0">
                <a:cs typeface="Calibri"/>
              </a:rPr>
              <a:t>Many</a:t>
            </a:r>
            <a:r>
              <a:rPr lang="en-US" baseline="0" dirty="0" smtClean="0">
                <a:cs typeface="Calibri"/>
              </a:rPr>
              <a:t> hands make light work.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28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M – build that rubric together.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10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 – conferences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4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 – watch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98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 – like a chef asking someone "how does this taste"</a:t>
            </a:r>
          </a:p>
          <a:p>
            <a:r>
              <a:rPr lang="en-US" dirty="0">
                <a:cs typeface="Calibri"/>
              </a:rPr>
              <a:t>Suggest – get the kids really solid at self assessment first – then build on that to get here.  </a:t>
            </a:r>
          </a:p>
          <a:p>
            <a:r>
              <a:rPr lang="en-US" dirty="0">
                <a:cs typeface="Calibri"/>
              </a:rPr>
              <a:t>As learners self assessment and peer assessment are important for improvement – we need feedback! </a:t>
            </a:r>
          </a:p>
          <a:p>
            <a:r>
              <a:rPr lang="en-US" dirty="0">
                <a:cs typeface="Calibri"/>
              </a:rPr>
              <a:t>Need to learn how to GIVE it and how to TAKE it  or NOT take it and actually USE it. </a:t>
            </a:r>
          </a:p>
          <a:p>
            <a:r>
              <a:rPr lang="en-US" b="1" dirty="0">
                <a:cs typeface="Calibri"/>
              </a:rPr>
              <a:t>*what we know *What we don't know *next steps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7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19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4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 – </a:t>
            </a:r>
            <a:r>
              <a:rPr lang="en-US" dirty="0" smtClean="0">
                <a:cs typeface="Calibri"/>
              </a:rPr>
              <a:t>any</a:t>
            </a:r>
            <a:r>
              <a:rPr lang="en-US" baseline="0" dirty="0" smtClean="0">
                <a:cs typeface="Calibri"/>
              </a:rPr>
              <a:t> one else?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92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8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4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0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6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3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 – basic – refer to video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2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 - Tools</a:t>
            </a:r>
            <a:r>
              <a:rPr lang="en-US" baseline="0"/>
              <a:t> in RB- formative and summative collections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8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</a:t>
            </a:r>
          </a:p>
          <a:p>
            <a:r>
              <a:rPr lang="en-US" dirty="0">
                <a:cs typeface="Calibri"/>
              </a:rPr>
              <a:t>V -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44DA-F687-43B4-9519-46B2B2E892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7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08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35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9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8E4CD2F-19FD-4D06-B1F3-52C4E8F04E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9752D35-94A9-482B-B5CB-634979BBD9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9302DB8-5453-4391-88B9-E8AC1DFF4BD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67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139F7A-DB49-4747-BE08-2A8FB28A42D4}"/>
              </a:ext>
            </a:extLst>
          </p:cNvPr>
          <p:cNvGrpSpPr/>
          <p:nvPr userDrawn="1"/>
        </p:nvGrpSpPr>
        <p:grpSpPr>
          <a:xfrm>
            <a:off x="7407953" y="971475"/>
            <a:ext cx="4036500" cy="2217783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696E14-E4FC-4CAD-B619-D5D6531CDBA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7A3BAB-C316-4570-8C02-FA57705CEA1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3B5317-9A0B-4143-B85C-C6333005AA8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C3FC81-1AF3-4E17-B97B-AE88B86819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3F2209-582D-4124-A8AA-0D03E8CB0BD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291033-212C-4813-B044-97CA11AA96C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A495EE9-E152-4FF0-9201-54652D96C9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986D480-D6AF-445E-B186-E7DADA25429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4320F5-7635-4ABC-8E7E-37CE4D7E378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A24AE20-9881-4F48-B624-6F384E4D805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3A01168-DF4A-49DF-9EB2-F8083891FD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6DEAE7-705F-43A1-B2A9-88B7876C008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03F237-F11B-47DE-A8FC-A59A36AB846E}"/>
              </a:ext>
            </a:extLst>
          </p:cNvPr>
          <p:cNvGrpSpPr/>
          <p:nvPr userDrawn="1"/>
        </p:nvGrpSpPr>
        <p:grpSpPr>
          <a:xfrm>
            <a:off x="7407953" y="3842291"/>
            <a:ext cx="4036500" cy="2217783"/>
            <a:chOff x="-548507" y="477868"/>
            <a:chExt cx="11570449" cy="635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E13D25-B44B-45EE-AD49-945CED521D9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A27622-138F-42A4-B619-E1EDEBE65B6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28C124-8565-4874-988E-BD6CF00778B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24E54F-694E-4CFC-8FD6-7C7EF289E44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545CB5-C583-4ACC-BDCA-981B72D1FB0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2342B7-5FBD-443E-9EF8-8EC1EF4976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0A7BCF3-E9A3-43E2-A838-B49E56800A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70E4160-EB42-4706-876E-7A6CB3AFB2F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18B2B1-2502-4DDA-8AC8-94AC43C5905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5D08569-B08C-4E8A-A321-5A99E049284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8B869B9-AA3C-4354-99B8-56B1FB119A8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59C257-136E-45D5-9223-3ADC5C6B8D8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E51ADC-8BC1-455E-BA55-8AA7DC898FC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56092" y="111154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CD9D3DB-2220-4596-A5BF-72EE7B9609A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56092" y="398425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18453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465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597965" y="1301929"/>
            <a:ext cx="8289234" cy="5029200"/>
          </a:xfrm>
          <a:prstGeom prst="frame">
            <a:avLst>
              <a:gd name="adj1" fmla="val 9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2447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473558"/>
            <a:ext cx="11479696" cy="5910884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258417"/>
            <a:ext cx="10895743" cy="3687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557259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6F4EEB4-6583-4B5F-914D-B48FDE24D3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04079" y="3577044"/>
            <a:ext cx="3100540" cy="3100540"/>
          </a:xfrm>
          <a:custGeom>
            <a:avLst/>
            <a:gdLst>
              <a:gd name="connsiteX0" fmla="*/ 1550271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5 h 3100540"/>
              <a:gd name="connsiteX4" fmla="*/ 1677815 w 3100540"/>
              <a:gd name="connsiteY4" fmla="*/ 3047710 h 3100540"/>
              <a:gd name="connsiteX5" fmla="*/ 1422725 w 3100540"/>
              <a:gd name="connsiteY5" fmla="*/ 3047710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1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1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318C2DA-4692-4840-BBAF-64272F41D6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711" y="1890533"/>
            <a:ext cx="3100541" cy="3100540"/>
          </a:xfrm>
          <a:custGeom>
            <a:avLst/>
            <a:gdLst>
              <a:gd name="connsiteX0" fmla="*/ 1550272 w 3100541"/>
              <a:gd name="connsiteY0" fmla="*/ 0 h 3100540"/>
              <a:gd name="connsiteX1" fmla="*/ 1677817 w 3100541"/>
              <a:gd name="connsiteY1" fmla="*/ 52831 h 3100540"/>
              <a:gd name="connsiteX2" fmla="*/ 3047710 w 3100541"/>
              <a:gd name="connsiteY2" fmla="*/ 1422724 h 3100540"/>
              <a:gd name="connsiteX3" fmla="*/ 3047710 w 3100541"/>
              <a:gd name="connsiteY3" fmla="*/ 1677815 h 3100540"/>
              <a:gd name="connsiteX4" fmla="*/ 1677815 w 3100541"/>
              <a:gd name="connsiteY4" fmla="*/ 3047710 h 3100540"/>
              <a:gd name="connsiteX5" fmla="*/ 1422725 w 3100541"/>
              <a:gd name="connsiteY5" fmla="*/ 3047710 h 3100540"/>
              <a:gd name="connsiteX6" fmla="*/ 52832 w 3100541"/>
              <a:gd name="connsiteY6" fmla="*/ 1677816 h 3100540"/>
              <a:gd name="connsiteX7" fmla="*/ 52832 w 3100541"/>
              <a:gd name="connsiteY7" fmla="*/ 1422726 h 3100540"/>
              <a:gd name="connsiteX8" fmla="*/ 1422727 w 3100541"/>
              <a:gd name="connsiteY8" fmla="*/ 52831 h 3100540"/>
              <a:gd name="connsiteX9" fmla="*/ 1550272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2" y="1493166"/>
                  <a:pt x="3118152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7" y="52831"/>
                </a:lnTo>
                <a:cubicBezTo>
                  <a:pt x="1457948" y="17610"/>
                  <a:pt x="1504110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61E1271-8E26-4A56-89E0-8D56BC4E579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04079" y="204021"/>
            <a:ext cx="3100540" cy="3100540"/>
          </a:xfrm>
          <a:custGeom>
            <a:avLst/>
            <a:gdLst>
              <a:gd name="connsiteX0" fmla="*/ 1550272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4 h 3100540"/>
              <a:gd name="connsiteX4" fmla="*/ 1677815 w 3100540"/>
              <a:gd name="connsiteY4" fmla="*/ 3047709 h 3100540"/>
              <a:gd name="connsiteX5" fmla="*/ 1422725 w 3100540"/>
              <a:gd name="connsiteY5" fmla="*/ 3047709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2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4"/>
                </a:cubicBezTo>
                <a:lnTo>
                  <a:pt x="1677815" y="3047709"/>
                </a:lnTo>
                <a:cubicBezTo>
                  <a:pt x="1607374" y="3118151"/>
                  <a:pt x="1493166" y="3118151"/>
                  <a:pt x="1422725" y="3047709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4FD296-6253-4D1F-B77E-613D6A9042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6385" y="0"/>
            <a:ext cx="7865615" cy="6858000"/>
          </a:xfrm>
          <a:custGeom>
            <a:avLst/>
            <a:gdLst>
              <a:gd name="connsiteX0" fmla="*/ 3354914 w 7865615"/>
              <a:gd name="connsiteY0" fmla="*/ 0 h 6858000"/>
              <a:gd name="connsiteX1" fmla="*/ 4457065 w 7865615"/>
              <a:gd name="connsiteY1" fmla="*/ 0 h 6858000"/>
              <a:gd name="connsiteX2" fmla="*/ 5619038 w 7865615"/>
              <a:gd name="connsiteY2" fmla="*/ 0 h 6858000"/>
              <a:gd name="connsiteX3" fmla="*/ 7865615 w 7865615"/>
              <a:gd name="connsiteY3" fmla="*/ 0 h 6858000"/>
              <a:gd name="connsiteX4" fmla="*/ 7865615 w 7865615"/>
              <a:gd name="connsiteY4" fmla="*/ 6858000 h 6858000"/>
              <a:gd name="connsiteX5" fmla="*/ 7212263 w 7865615"/>
              <a:gd name="connsiteY5" fmla="*/ 6858000 h 6858000"/>
              <a:gd name="connsiteX6" fmla="*/ 4480673 w 7865615"/>
              <a:gd name="connsiteY6" fmla="*/ 6858000 h 6858000"/>
              <a:gd name="connsiteX7" fmla="*/ 3331306 w 7865615"/>
              <a:gd name="connsiteY7" fmla="*/ 6858000 h 6858000"/>
              <a:gd name="connsiteX8" fmla="*/ 60732 w 7865615"/>
              <a:gd name="connsiteY8" fmla="*/ 3587426 h 6858000"/>
              <a:gd name="connsiteX9" fmla="*/ 60732 w 7865615"/>
              <a:gd name="connsiteY9" fmla="*/ 3294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3354914" y="0"/>
                </a:moveTo>
                <a:lnTo>
                  <a:pt x="4457065" y="0"/>
                </a:lnTo>
                <a:lnTo>
                  <a:pt x="5619038" y="0"/>
                </a:lnTo>
                <a:lnTo>
                  <a:pt x="7865615" y="0"/>
                </a:lnTo>
                <a:lnTo>
                  <a:pt x="7865615" y="6858000"/>
                </a:lnTo>
                <a:lnTo>
                  <a:pt x="7212263" y="6858000"/>
                </a:lnTo>
                <a:lnTo>
                  <a:pt x="4480673" y="6858000"/>
                </a:lnTo>
                <a:lnTo>
                  <a:pt x="3331306" y="6858000"/>
                </a:lnTo>
                <a:lnTo>
                  <a:pt x="60732" y="3587426"/>
                </a:lnTo>
                <a:cubicBezTo>
                  <a:pt x="-20244" y="3506449"/>
                  <a:pt x="-20244" y="3375159"/>
                  <a:pt x="60732" y="3294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69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CFB63C-8719-4A56-9AE9-2AE7BBFD27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19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19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1 w 7219949"/>
              <a:gd name="connsiteY427" fmla="*/ 2753886 h 6791323"/>
              <a:gd name="connsiteX428" fmla="*/ 5888550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0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5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3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09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6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2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1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7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0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7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89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5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7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4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3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4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3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7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3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3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1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3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099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7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0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4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2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0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0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4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5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0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1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1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79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899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2 w 7219949"/>
              <a:gd name="connsiteY847" fmla="*/ 3495306 h 6791323"/>
              <a:gd name="connsiteX848" fmla="*/ 5767938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59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39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3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39 w 7219949"/>
              <a:gd name="connsiteY912" fmla="*/ 4077587 h 6791323"/>
              <a:gd name="connsiteX913" fmla="*/ 5798288 w 7219949"/>
              <a:gd name="connsiteY913" fmla="*/ 3896929 h 6791323"/>
              <a:gd name="connsiteX914" fmla="*/ 5786158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8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5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5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1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3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4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7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1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3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4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89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7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0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60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7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1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3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4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0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1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0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8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3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4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0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0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6 w 7219949"/>
              <a:gd name="connsiteY1280" fmla="*/ 6322732 h 6791323"/>
              <a:gd name="connsiteX1281" fmla="*/ 3911562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2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8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1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6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4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7 w 7219949"/>
              <a:gd name="connsiteY1359" fmla="*/ 6429900 h 6791323"/>
              <a:gd name="connsiteX1360" fmla="*/ 3445894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50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4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4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4 w 7219949"/>
              <a:gd name="connsiteY1409" fmla="*/ 6363558 h 6791323"/>
              <a:gd name="connsiteX1410" fmla="*/ 3428553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1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8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50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7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3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5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39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09 w 7219949"/>
              <a:gd name="connsiteY1472" fmla="*/ 6279893 h 6791323"/>
              <a:gd name="connsiteX1473" fmla="*/ 3245704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4 w 7219949"/>
              <a:gd name="connsiteY1496" fmla="*/ 6593704 h 6791323"/>
              <a:gd name="connsiteX1497" fmla="*/ 3148561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19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19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0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7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3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6" y="2810066"/>
                  <a:pt x="5963026" y="2805700"/>
                </a:cubicBezTo>
                <a:cubicBezTo>
                  <a:pt x="5957468" y="2801334"/>
                  <a:pt x="5949210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8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6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1" y="2753886"/>
                </a:cubicBezTo>
                <a:cubicBezTo>
                  <a:pt x="5897292" y="2751557"/>
                  <a:pt x="5894433" y="2749520"/>
                  <a:pt x="5888550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2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0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6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7" y="2666885"/>
                  <a:pt x="5772677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4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0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5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2" y="2699497"/>
                  <a:pt x="5795182" y="2691056"/>
                  <a:pt x="5789137" y="2687566"/>
                </a:cubicBezTo>
                <a:cubicBezTo>
                  <a:pt x="5780394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3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79" y="2482121"/>
                  <a:pt x="5491983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0" y="2419272"/>
                  <a:pt x="5395809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1" y="2351182"/>
                  <a:pt x="5301417" y="2343903"/>
                  <a:pt x="5292836" y="2337793"/>
                </a:cubicBezTo>
                <a:cubicBezTo>
                  <a:pt x="5290138" y="2335464"/>
                  <a:pt x="5284255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4" y="2343028"/>
                  <a:pt x="5310485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2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1" y="2266485"/>
                </a:cubicBezTo>
                <a:cubicBezTo>
                  <a:pt x="5200711" y="2266485"/>
                  <a:pt x="5200711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7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0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7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3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60" y="2043011"/>
                  <a:pt x="4886177" y="2049413"/>
                  <a:pt x="4894760" y="2055525"/>
                </a:cubicBezTo>
                <a:cubicBezTo>
                  <a:pt x="4900481" y="2059599"/>
                  <a:pt x="4906201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89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499" y="2173962"/>
                  <a:pt x="5066220" y="2178038"/>
                  <a:pt x="5071616" y="2182696"/>
                </a:cubicBezTo>
                <a:cubicBezTo>
                  <a:pt x="5094500" y="2198992"/>
                  <a:pt x="5120242" y="2217323"/>
                  <a:pt x="5143126" y="2233620"/>
                </a:cubicBezTo>
                <a:cubicBezTo>
                  <a:pt x="5143287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1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7" y="2431214"/>
                  <a:pt x="5422470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5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7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4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3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3" y="2712220"/>
                  <a:pt x="5792513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4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3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1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7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5" y="3437442"/>
                  <a:pt x="6060735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5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3" y="3399311"/>
                </a:cubicBezTo>
                <a:cubicBezTo>
                  <a:pt x="5998060" y="3401424"/>
                  <a:pt x="6000876" y="3403536"/>
                  <a:pt x="6006508" y="3407760"/>
                </a:cubicBezTo>
                <a:cubicBezTo>
                  <a:pt x="6014956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7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2" y="3058034"/>
                  <a:pt x="5541289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8" y="3228111"/>
                  <a:pt x="5802547" y="3243846"/>
                </a:cubicBezTo>
                <a:cubicBezTo>
                  <a:pt x="5808179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2" y="3353050"/>
                  <a:pt x="5955773" y="3362880"/>
                </a:cubicBezTo>
                <a:cubicBezTo>
                  <a:pt x="5961405" y="3367106"/>
                  <a:pt x="5967038" y="3371331"/>
                  <a:pt x="5969853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1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3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2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0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1" y="2992976"/>
                  <a:pt x="5464099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4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7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0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4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4" y="3196651"/>
                </a:cubicBezTo>
                <a:cubicBezTo>
                  <a:pt x="5563464" y="3195486"/>
                  <a:pt x="5557832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3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2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6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1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69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8" y="3237904"/>
                  <a:pt x="5674136" y="3234843"/>
                  <a:pt x="5671320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0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19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4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5" y="3046184"/>
                  <a:pt x="5407200" y="3040063"/>
                  <a:pt x="5399307" y="3032777"/>
                </a:cubicBezTo>
                <a:cubicBezTo>
                  <a:pt x="5390858" y="3026438"/>
                  <a:pt x="5383520" y="3018204"/>
                  <a:pt x="5378995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8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0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1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0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8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1" y="2920086"/>
                </a:cubicBezTo>
                <a:cubicBezTo>
                  <a:pt x="5165411" y="2920086"/>
                  <a:pt x="5164857" y="2921035"/>
                  <a:pt x="5164857" y="2921035"/>
                </a:cubicBezTo>
                <a:cubicBezTo>
                  <a:pt x="5185125" y="2934874"/>
                  <a:pt x="5196434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8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0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79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4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899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099" y="3199985"/>
                  <a:pt x="5352810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09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2" y="3495306"/>
                </a:cubicBezTo>
                <a:cubicBezTo>
                  <a:pt x="5747625" y="3504188"/>
                  <a:pt x="5756074" y="3510526"/>
                  <a:pt x="5767938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59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2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1" y="3533567"/>
                  <a:pt x="5733600" y="3539904"/>
                </a:cubicBezTo>
                <a:cubicBezTo>
                  <a:pt x="5738677" y="3545078"/>
                  <a:pt x="5748235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5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39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5" y="3738703"/>
                  <a:pt x="5915940" y="3740815"/>
                </a:cubicBezTo>
                <a:cubicBezTo>
                  <a:pt x="5926650" y="3750213"/>
                  <a:pt x="5933990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8" y="3778067"/>
                  <a:pt x="5934123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4" y="3788413"/>
                  <a:pt x="5947650" y="3790525"/>
                  <a:pt x="5953283" y="3794750"/>
                </a:cubicBezTo>
                <a:cubicBezTo>
                  <a:pt x="5966254" y="3807210"/>
                  <a:pt x="5982553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59" y="3854118"/>
                  <a:pt x="6040029" y="3861187"/>
                  <a:pt x="6051294" y="3869637"/>
                </a:cubicBezTo>
                <a:cubicBezTo>
                  <a:pt x="6080563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8" y="4085991"/>
                  <a:pt x="6020839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8" y="3884415"/>
                </a:lnTo>
                <a:lnTo>
                  <a:pt x="5776155" y="3893232"/>
                </a:lnTo>
                <a:cubicBezTo>
                  <a:pt x="5765636" y="3898782"/>
                  <a:pt x="5755478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0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8" y="3898424"/>
                </a:cubicBezTo>
                <a:lnTo>
                  <a:pt x="5666613" y="3907431"/>
                </a:lnTo>
                <a:cubicBezTo>
                  <a:pt x="5687013" y="3931590"/>
                  <a:pt x="5705559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4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5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6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79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8" y="4551893"/>
                  <a:pt x="6005102" y="4582192"/>
                </a:cubicBezTo>
                <a:cubicBezTo>
                  <a:pt x="6012523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1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8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2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7" y="5040217"/>
                  <a:pt x="5796720" y="5044362"/>
                  <a:pt x="5802054" y="5049059"/>
                </a:cubicBezTo>
                <a:cubicBezTo>
                  <a:pt x="5812103" y="5059353"/>
                  <a:pt x="5819485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3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39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5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6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4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6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6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1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5" y="5155870"/>
                </a:cubicBezTo>
                <a:cubicBezTo>
                  <a:pt x="5752320" y="5146474"/>
                  <a:pt x="5741654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1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3" y="5118428"/>
                </a:cubicBezTo>
                <a:cubicBezTo>
                  <a:pt x="5702676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2" y="5152833"/>
                  <a:pt x="5703682" y="5142540"/>
                  <a:pt x="5695682" y="5135494"/>
                </a:cubicBezTo>
                <a:cubicBezTo>
                  <a:pt x="5690349" y="5130796"/>
                  <a:pt x="5687067" y="5129346"/>
                  <a:pt x="5685834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5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7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1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6" y="5329843"/>
                  <a:pt x="5366272" y="5354779"/>
                </a:cubicBezTo>
                <a:cubicBezTo>
                  <a:pt x="5352903" y="5363187"/>
                  <a:pt x="5340497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89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0" y="5240690"/>
                  <a:pt x="5043431" y="5239603"/>
                </a:cubicBezTo>
                <a:cubicBezTo>
                  <a:pt x="5090253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3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1" y="5615739"/>
                  <a:pt x="5075144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89" y="5576961"/>
                  <a:pt x="4983606" y="5571014"/>
                </a:cubicBezTo>
                <a:cubicBezTo>
                  <a:pt x="4929804" y="5522088"/>
                  <a:pt x="4855991" y="5518393"/>
                  <a:pt x="4802189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7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5" y="5212758"/>
                  <a:pt x="4411620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1" y="5173781"/>
                  <a:pt x="4364278" y="5167461"/>
                </a:cubicBezTo>
                <a:cubicBezTo>
                  <a:pt x="4355816" y="5161142"/>
                  <a:pt x="4345754" y="5150614"/>
                  <a:pt x="4335460" y="5147443"/>
                </a:cubicBezTo>
                <a:cubicBezTo>
                  <a:pt x="4328596" y="5145331"/>
                  <a:pt x="4327607" y="5140075"/>
                  <a:pt x="4321967" y="5135861"/>
                </a:cubicBezTo>
                <a:cubicBezTo>
                  <a:pt x="4288117" y="5110580"/>
                  <a:pt x="4251447" y="5083194"/>
                  <a:pt x="4214777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5" y="5066300"/>
                  <a:pt x="4207446" y="5068406"/>
                </a:cubicBezTo>
                <a:cubicBezTo>
                  <a:pt x="4224371" y="5081047"/>
                  <a:pt x="4241295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1" y="5116854"/>
                </a:cubicBezTo>
                <a:cubicBezTo>
                  <a:pt x="4268281" y="5116854"/>
                  <a:pt x="4268281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7" y="5045206"/>
                  <a:pt x="4157427" y="5043100"/>
                  <a:pt x="4157427" y="5043100"/>
                </a:cubicBezTo>
                <a:cubicBezTo>
                  <a:pt x="4142335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3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2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4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8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6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0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79" y="5233533"/>
                  <a:pt x="4280710" y="5234590"/>
                  <a:pt x="4283531" y="5236698"/>
                </a:cubicBezTo>
                <a:cubicBezTo>
                  <a:pt x="4291993" y="5243017"/>
                  <a:pt x="4296413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19" y="5311461"/>
                  <a:pt x="4378592" y="5316731"/>
                  <a:pt x="4384234" y="5320945"/>
                </a:cubicBezTo>
                <a:cubicBezTo>
                  <a:pt x="4387055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0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0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1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0" y="5757062"/>
                </a:lnTo>
                <a:lnTo>
                  <a:pt x="4937260" y="5780871"/>
                </a:lnTo>
                <a:cubicBezTo>
                  <a:pt x="4927476" y="5788189"/>
                  <a:pt x="4925813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2" y="6154695"/>
                  <a:pt x="4446584" y="6173472"/>
                  <a:pt x="4397068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6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2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3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7" y="6162383"/>
                  <a:pt x="4233263" y="6164269"/>
                  <a:pt x="4241644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2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6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3" y="6438925"/>
                  <a:pt x="4313571" y="6422687"/>
                </a:cubicBezTo>
                <a:cubicBezTo>
                  <a:pt x="4305191" y="6403478"/>
                  <a:pt x="4288684" y="6382384"/>
                  <a:pt x="4311838" y="6366653"/>
                </a:cubicBezTo>
                <a:cubicBezTo>
                  <a:pt x="4331411" y="6352012"/>
                  <a:pt x="4349577" y="6363899"/>
                  <a:pt x="4362500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0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4" y="6544975"/>
                  <a:pt x="4160845" y="6556065"/>
                  <a:pt x="4167307" y="6567157"/>
                </a:cubicBezTo>
                <a:cubicBezTo>
                  <a:pt x="4172809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0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4" y="6344261"/>
                  <a:pt x="3975519" y="6373039"/>
                  <a:pt x="3948711" y="6324618"/>
                </a:cubicBezTo>
                <a:cubicBezTo>
                  <a:pt x="3947751" y="6320559"/>
                  <a:pt x="3944167" y="6321646"/>
                  <a:pt x="3940586" y="6322732"/>
                </a:cubicBezTo>
                <a:cubicBezTo>
                  <a:pt x="3883277" y="6340131"/>
                  <a:pt x="3874710" y="6368836"/>
                  <a:pt x="3911562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2" y="6603188"/>
                </a:cubicBezTo>
                <a:cubicBezTo>
                  <a:pt x="3935707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8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2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8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0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2" y="6448229"/>
                  <a:pt x="3611928" y="6438507"/>
                  <a:pt x="3602138" y="6427960"/>
                </a:cubicBezTo>
                <a:cubicBezTo>
                  <a:pt x="3599691" y="6425323"/>
                  <a:pt x="3599691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1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1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6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8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4" y="6660874"/>
                  <a:pt x="3742695" y="6654731"/>
                  <a:pt x="3733131" y="6646757"/>
                </a:cubicBezTo>
                <a:lnTo>
                  <a:pt x="3643074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7" y="6429900"/>
                </a:lnTo>
                <a:lnTo>
                  <a:pt x="3445894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0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39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1" y="6315787"/>
                  <a:pt x="3343145" y="6320072"/>
                  <a:pt x="3338250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8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4" y="6166978"/>
                  <a:pt x="3194901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3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4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4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8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2" y="6376743"/>
                  <a:pt x="3449146" y="6371469"/>
                  <a:pt x="3441804" y="6363558"/>
                </a:cubicBezTo>
                <a:cubicBezTo>
                  <a:pt x="3436908" y="6358285"/>
                  <a:pt x="3432385" y="6358121"/>
                  <a:pt x="3428553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19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1" y="6275721"/>
                </a:cubicBezTo>
                <a:cubicBezTo>
                  <a:pt x="3350228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7" y="6207827"/>
                  <a:pt x="3289355" y="6200905"/>
                </a:cubicBezTo>
                <a:cubicBezTo>
                  <a:pt x="3277436" y="6181787"/>
                  <a:pt x="3274989" y="6179149"/>
                  <a:pt x="3261738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5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70" y="6011386"/>
                  <a:pt x="3112750" y="6005949"/>
                </a:cubicBezTo>
                <a:cubicBezTo>
                  <a:pt x="3104022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50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7" y="5976953"/>
                </a:cubicBezTo>
                <a:cubicBezTo>
                  <a:pt x="3066720" y="5983051"/>
                  <a:pt x="3067091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5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3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5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5" y="6067279"/>
                  <a:pt x="3093905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1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39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3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1" y="6214626"/>
                  <a:pt x="3202607" y="6248741"/>
                  <a:pt x="3218409" y="6279893"/>
                </a:cubicBezTo>
                <a:cubicBezTo>
                  <a:pt x="3226124" y="6292913"/>
                  <a:pt x="3235914" y="6303460"/>
                  <a:pt x="3245704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4" y="6593704"/>
                </a:cubicBezTo>
                <a:cubicBezTo>
                  <a:pt x="3253021" y="6661989"/>
                  <a:pt x="3199222" y="6613060"/>
                  <a:pt x="3148561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90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44855" y="1393370"/>
            <a:ext cx="390229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0265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401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721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3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48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2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9" r:id="rId3"/>
    <p:sldLayoutId id="2147483668" r:id="rId4"/>
    <p:sldLayoutId id="2147483670" r:id="rId5"/>
    <p:sldLayoutId id="2147483673" r:id="rId6"/>
    <p:sldLayoutId id="2147483674" r:id="rId7"/>
    <p:sldLayoutId id="2147483675" r:id="rId8"/>
    <p:sldLayoutId id="2147483671" r:id="rId9"/>
    <p:sldLayoutId id="2147483672" r:id="rId10"/>
    <p:sldLayoutId id="2147483676" r:id="rId11"/>
    <p:sldLayoutId id="2147483665" r:id="rId12"/>
    <p:sldLayoutId id="2147483678" r:id="rId13"/>
    <p:sldLayoutId id="2147483679" r:id="rId14"/>
    <p:sldLayoutId id="2147483680" r:id="rId15"/>
    <p:sldLayoutId id="2147483681" r:id="rId16"/>
    <p:sldLayoutId id="2147483677" r:id="rId17"/>
    <p:sldLayoutId id="2147483660" r:id="rId18"/>
    <p:sldLayoutId id="2147483659" r:id="rId19"/>
    <p:sldLayoutId id="2147483682" r:id="rId20"/>
    <p:sldLayoutId id="214748368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JIY9DM-t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sourcebank.ca/authoring/3509-peer-assessment-videos-resources-from-john-spence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sourcebank.ca/hubs/Assessmen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G0hrhtFlA&amp;feature=youtu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>
            <a:extLst>
              <a:ext uri="{FF2B5EF4-FFF2-40B4-BE49-F238E27FC236}">
                <a16:creationId xmlns:a16="http://schemas.microsoft.com/office/drawing/2014/main" id="{BE647175-CCDB-4E22-AD82-A3D8D4A572BC}"/>
              </a:ext>
            </a:extLst>
          </p:cNvPr>
          <p:cNvSpPr/>
          <p:nvPr/>
        </p:nvSpPr>
        <p:spPr>
          <a:xfrm>
            <a:off x="-284" y="4599610"/>
            <a:ext cx="12192000" cy="161998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4891078-3790-49FA-A89F-DCB85C2F6207}"/>
              </a:ext>
            </a:extLst>
          </p:cNvPr>
          <p:cNvSpPr/>
          <p:nvPr/>
        </p:nvSpPr>
        <p:spPr>
          <a:xfrm>
            <a:off x="27135" y="4719971"/>
            <a:ext cx="12192000" cy="82184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TextBox 16">
            <a:hlinkClick r:id="rId3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7022387" y="662252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B76E31-A13F-4FA1-BB78-99AA06F8AE34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223B111F-273B-44AB-A6BD-7A8729C971C6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20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FDBC744C-3D89-4C9F-9E69-16620940E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-114711" y="4633821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+mj-lt"/>
              </a:rPr>
              <a:t>Assessment Feedback Webinar #2</a:t>
            </a:r>
          </a:p>
          <a:p>
            <a:pPr algn="ctr"/>
            <a:endParaRPr lang="en-US" altLang="ko-KR" sz="140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altLang="ko-KR" sz="2800">
                <a:solidFill>
                  <a:schemeClr val="bg1"/>
                </a:solidFill>
                <a:latin typeface="+mj-lt"/>
                <a:cs typeface="Arial" pitchFamily="34" charset="0"/>
              </a:rPr>
              <a:t>Sun West - Kelli Boklaschuk, Melissa Lander &amp; Vanessa Lewis</a:t>
            </a:r>
            <a:endParaRPr lang="ko-KR" altLang="en-US" sz="280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EA12F-D272-48E8-A54C-CD47F34A7CBC}"/>
              </a:ext>
            </a:extLst>
          </p:cNvPr>
          <p:cNvGrpSpPr/>
          <p:nvPr/>
        </p:nvGrpSpPr>
        <p:grpSpPr>
          <a:xfrm>
            <a:off x="10492856" y="6287347"/>
            <a:ext cx="1684599" cy="413563"/>
            <a:chOff x="864753" y="5755727"/>
            <a:chExt cx="1544830" cy="413563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0DFD680-AEA0-492B-81D7-5C7D74BBD510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AD1180-39B8-45DC-A548-7771FE8503D7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467B761-1704-45CD-A86D-DFFD7365A224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A35381-C711-4CB1-880C-8E2FFB267AC3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A47CF86-69FE-4632-A757-250EE6C5F87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EEDE8F-ED41-4B12-9645-1792BCB28126}"/>
                </a:ext>
              </a:extLst>
            </p:cNvPr>
            <p:cNvSpPr/>
            <p:nvPr/>
          </p:nvSpPr>
          <p:spPr>
            <a:xfrm>
              <a:off x="2040717" y="6029473"/>
              <a:ext cx="164499" cy="50365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" y="0"/>
            <a:ext cx="2672463" cy="24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253" y="0"/>
            <a:ext cx="6336705" cy="67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69" y="0"/>
            <a:ext cx="7446515" cy="68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21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95"/>
            <a:ext cx="12192000" cy="69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7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E38AF-F49A-4289-8DBC-7BA4F229F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Sun West Teacher Tips</a:t>
            </a:r>
            <a:endParaRPr lang="en-US"/>
          </a:p>
        </p:txBody>
      </p:sp>
      <p:pic>
        <p:nvPicPr>
          <p:cNvPr id="3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3C6CA406-81FF-4729-B807-D1961003B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8" y="2699846"/>
            <a:ext cx="2811438" cy="1855094"/>
          </a:xfrm>
          <a:prstGeom prst="rect">
            <a:avLst/>
          </a:prstGeom>
        </p:spPr>
      </p:pic>
      <p:pic>
        <p:nvPicPr>
          <p:cNvPr id="5" name="Picture 5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3E9CF2FC-C452-44DD-9A72-1F6C2CEAA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344" y="2589736"/>
            <a:ext cx="2438400" cy="2438400"/>
          </a:xfrm>
          <a:prstGeom prst="rect">
            <a:avLst/>
          </a:prstGeom>
        </p:spPr>
      </p:pic>
      <p:pic>
        <p:nvPicPr>
          <p:cNvPr id="6" name="Picture 6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76EE41FD-5885-4D61-B4DD-817E363DA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27" y="2504011"/>
            <a:ext cx="19050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6700"/>
            <a:ext cx="12357717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4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045" y="1165861"/>
            <a:ext cx="11573197" cy="724247"/>
          </a:xfrm>
        </p:spPr>
        <p:txBody>
          <a:bodyPr/>
          <a:lstStyle/>
          <a:p>
            <a:r>
              <a:rPr lang="en-US" sz="4000">
                <a:cs typeface="Arial"/>
              </a:rPr>
              <a:t>I've used peer feedback to support assessment...</a:t>
            </a:r>
            <a:endParaRPr lang="en-US" sz="4000"/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8A7B06C4-EE3B-454D-82A9-EB0C6E5913C4}"/>
              </a:ext>
            </a:extLst>
          </p:cNvPr>
          <p:cNvGraphicFramePr/>
          <p:nvPr/>
        </p:nvGraphicFramePr>
        <p:xfrm>
          <a:off x="3810000" y="2498678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341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62" y="0"/>
            <a:ext cx="7352330" cy="67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74" y="87212"/>
            <a:ext cx="6524942" cy="66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60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95"/>
            <a:ext cx="12192000" cy="69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rawing&#10;&#10;Description generated with very high confidence">
            <a:hlinkClick r:id="rId3"/>
            <a:extLst>
              <a:ext uri="{FF2B5EF4-FFF2-40B4-BE49-F238E27FC236}">
                <a16:creationId xmlns:a16="http://schemas.microsoft.com/office/drawing/2014/main" id="{7C0EB117-8E0D-4235-A3C0-7E932968C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460" y="767201"/>
            <a:ext cx="9794542" cy="51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Assessment Feedback Series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56C47E-647B-446A-BC8F-A8E1445DC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62102"/>
              </p:ext>
            </p:extLst>
          </p:nvPr>
        </p:nvGraphicFramePr>
        <p:xfrm>
          <a:off x="963053" y="1824480"/>
          <a:ext cx="2144560" cy="4768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Feedback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 in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4 Rule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Student Reflection &amp; Assessment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216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#1 </a:t>
                      </a: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3A0243-A520-4387-8216-CA53858F5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80733"/>
              </p:ext>
            </p:extLst>
          </p:nvPr>
        </p:nvGraphicFramePr>
        <p:xfrm>
          <a:off x="3670164" y="1824480"/>
          <a:ext cx="2144560" cy="471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Feedback</a:t>
                      </a:r>
                      <a:r>
                        <a:rPr lang="en-US" altLang="ko-KR" sz="18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continued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Use Tech Tools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Strategically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Peer Feedback &amp; Assessment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 #2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F030B5-7801-4A77-92DE-7496E4759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97951"/>
              </p:ext>
            </p:extLst>
          </p:nvPr>
        </p:nvGraphicFramePr>
        <p:xfrm>
          <a:off x="6377275" y="1824480"/>
          <a:ext cx="2144560" cy="471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Feedback continued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Recognize Busy Work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“Show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Me Your Best Work”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#3</a:t>
                      </a: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6549F0-084C-40A6-A733-AA9FAA472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30306"/>
              </p:ext>
            </p:extLst>
          </p:nvPr>
        </p:nvGraphicFramePr>
        <p:xfrm>
          <a:off x="9084387" y="1824480"/>
          <a:ext cx="2144560" cy="4711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Distance</a:t>
                      </a:r>
                      <a:r>
                        <a:rPr lang="en-US" altLang="ko-KR" sz="18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Learning</a:t>
                      </a:r>
                      <a:endParaRPr lang="ko-KR" altLang="en-US" sz="18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Formative</a:t>
                      </a:r>
                      <a:r>
                        <a:rPr lang="en-US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&amp; Summative Assessment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Webinar #4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781256" y="4388445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4477522" y="429447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7244689" y="4064490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9923237" y="4095243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977608" y="1824480"/>
            <a:ext cx="2098964" cy="47401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497D8F4-817F-4C82-ACA0-2A6EEB489D58}"/>
              </a:ext>
            </a:extLst>
          </p:cNvPr>
          <p:cNvSpPr/>
          <p:nvPr/>
        </p:nvSpPr>
        <p:spPr>
          <a:xfrm>
            <a:off x="4523027" y="1063227"/>
            <a:ext cx="341194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4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645ADF-EC61-4648-BB30-59A067396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20 Minute Peer Feedback System</a:t>
            </a:r>
            <a:endParaRPr lang="en-US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AF71E4C-AB2E-4AEC-9835-F28F7B3EF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9" y="1306484"/>
            <a:ext cx="10636015" cy="5223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2A0DB-C5D4-462D-B37D-4C411808DC7B}"/>
              </a:ext>
            </a:extLst>
          </p:cNvPr>
          <p:cNvSpPr txBox="1"/>
          <p:nvPr/>
        </p:nvSpPr>
        <p:spPr>
          <a:xfrm>
            <a:off x="6646460" y="1437564"/>
            <a:ext cx="39942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highlight>
                  <a:srgbClr val="FFFF00"/>
                </a:highlight>
                <a:hlinkClick r:id="rId4"/>
              </a:rPr>
              <a:t>https://tinyurl.com/feedback-peer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546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cs typeface="Arial"/>
              </a:rPr>
              <a:t>Other Peer Feedback Options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EC3C0-CF8C-4B0A-A841-05D834118452}"/>
              </a:ext>
            </a:extLst>
          </p:cNvPr>
          <p:cNvGrpSpPr/>
          <p:nvPr/>
        </p:nvGrpSpPr>
        <p:grpSpPr>
          <a:xfrm>
            <a:off x="4385719" y="2202460"/>
            <a:ext cx="3419425" cy="3456384"/>
            <a:chOff x="2051720" y="2132856"/>
            <a:chExt cx="3419425" cy="3456384"/>
          </a:xfrm>
          <a:noFill/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9F2E8446-054C-4ADD-96AA-C28B178C4A3E}"/>
                </a:ext>
              </a:extLst>
            </p:cNvPr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6DD3576E-6707-4B6F-9F91-3EF44788C7C1}"/>
                </a:ext>
              </a:extLst>
            </p:cNvPr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715119B2-E780-4750-9BE9-B936FDE762C3}"/>
                </a:ext>
              </a:extLst>
            </p:cNvPr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4DA27C8D-6227-45BD-9B21-0200D39ADD49}"/>
                </a:ext>
              </a:extLst>
            </p:cNvPr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BE39B31A-35FB-4DD8-956C-2FCEC7CCBEC8}"/>
                </a:ext>
              </a:extLst>
            </p:cNvPr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C3E1C4FA-8976-44D1-B9C8-9C4CF2752B0C}"/>
              </a:ext>
            </a:extLst>
          </p:cNvPr>
          <p:cNvGrpSpPr/>
          <p:nvPr/>
        </p:nvGrpSpPr>
        <p:grpSpPr>
          <a:xfrm>
            <a:off x="6857924" y="2205021"/>
            <a:ext cx="3240000" cy="944910"/>
            <a:chOff x="6857924" y="2123332"/>
            <a:chExt cx="3240000" cy="944910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6752D6-BE07-4D3A-9304-60EC0BE0E68E}"/>
                </a:ext>
              </a:extLst>
            </p:cNvPr>
            <p:cNvSpPr txBox="1"/>
            <p:nvPr/>
          </p:nvSpPr>
          <p:spPr>
            <a:xfrm>
              <a:off x="6857924" y="2123332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Strengths, Weaknesses &amp; Question</a:t>
              </a:r>
              <a:endParaRPr lang="ko-KR" altLang="en-US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7772A1-B193-474D-9FE7-61BE3894B9F6}"/>
                </a:ext>
              </a:extLst>
            </p:cNvPr>
            <p:cNvSpPr txBox="1"/>
            <p:nvPr/>
          </p:nvSpPr>
          <p:spPr>
            <a:xfrm>
              <a:off x="6857924" y="2421911"/>
              <a:ext cx="324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Provide 3 Strengths</a:t>
              </a:r>
            </a:p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2 Weakness</a:t>
              </a:r>
            </a:p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1 Question</a:t>
              </a:r>
            </a:p>
          </p:txBody>
        </p:sp>
      </p:grpSp>
      <p:grpSp>
        <p:nvGrpSpPr>
          <p:cNvPr id="12" name="그룹 23">
            <a:extLst>
              <a:ext uri="{FF2B5EF4-FFF2-40B4-BE49-F238E27FC236}">
                <a16:creationId xmlns:a16="http://schemas.microsoft.com/office/drawing/2014/main" id="{82CA020D-E905-476C-A008-B009B2917A8C}"/>
              </a:ext>
            </a:extLst>
          </p:cNvPr>
          <p:cNvGrpSpPr/>
          <p:nvPr/>
        </p:nvGrpSpPr>
        <p:grpSpPr>
          <a:xfrm>
            <a:off x="3363750" y="4714680"/>
            <a:ext cx="3240000" cy="944910"/>
            <a:chOff x="2625196" y="4635551"/>
            <a:chExt cx="3240000" cy="944910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54BC83-6B13-420C-9034-09AA8E97E028}"/>
                </a:ext>
              </a:extLst>
            </p:cNvPr>
            <p:cNvSpPr txBox="1"/>
            <p:nvPr/>
          </p:nvSpPr>
          <p:spPr>
            <a:xfrm>
              <a:off x="2625196" y="4635551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Anonymous Feedback</a:t>
              </a:r>
              <a:endParaRPr lang="ko-KR" altLang="en-US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85F54B-F8F2-4053-BF27-320C47455A55}"/>
                </a:ext>
              </a:extLst>
            </p:cNvPr>
            <p:cNvSpPr txBox="1"/>
            <p:nvPr/>
          </p:nvSpPr>
          <p:spPr>
            <a:xfrm>
              <a:off x="2625196" y="4934130"/>
              <a:ext cx="324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Students have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stickies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and move around in carousel style providing anonymous feedback to work.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id="{5B0BF1A2-2613-4352-8C5B-C59E374919BB}"/>
              </a:ext>
            </a:extLst>
          </p:cNvPr>
          <p:cNvGrpSpPr/>
          <p:nvPr/>
        </p:nvGrpSpPr>
        <p:grpSpPr>
          <a:xfrm>
            <a:off x="8040215" y="3459851"/>
            <a:ext cx="3240316" cy="1314242"/>
            <a:chOff x="8040215" y="3360272"/>
            <a:chExt cx="3240316" cy="1314242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102724-469F-4252-83B4-791037DDE4FD}"/>
                </a:ext>
              </a:extLst>
            </p:cNvPr>
            <p:cNvSpPr txBox="1"/>
            <p:nvPr/>
          </p:nvSpPr>
          <p:spPr>
            <a:xfrm>
              <a:off x="8040215" y="3360272"/>
              <a:ext cx="324031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Get Lots of Feedback, Fast!</a:t>
              </a:r>
              <a:endParaRPr lang="ko-KR" altLang="en-US" sz="14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4935C2-0214-438D-84D1-97E0C3DE1605}"/>
                </a:ext>
              </a:extLst>
            </p:cNvPr>
            <p:cNvSpPr txBox="1"/>
            <p:nvPr/>
          </p:nvSpPr>
          <p:spPr>
            <a:xfrm>
              <a:off x="8040215" y="3658851"/>
              <a:ext cx="3240315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Students line up facing another.  Each pair talks for half of a set time.  They pitch their ideas, then get feedback &amp; switch roles.  After a set time everyone moves one partner to the left/right.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1">
            <a:extLst>
              <a:ext uri="{FF2B5EF4-FFF2-40B4-BE49-F238E27FC236}">
                <a16:creationId xmlns:a16="http://schemas.microsoft.com/office/drawing/2014/main" id="{BC59F297-252F-4E44-9654-692FAAE6792F}"/>
              </a:ext>
            </a:extLst>
          </p:cNvPr>
          <p:cNvGrpSpPr/>
          <p:nvPr/>
        </p:nvGrpSpPr>
        <p:grpSpPr>
          <a:xfrm>
            <a:off x="916688" y="2205021"/>
            <a:ext cx="3240000" cy="944910"/>
            <a:chOff x="916688" y="2125892"/>
            <a:chExt cx="3240000" cy="944910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5A718D-475B-4F04-B82C-F1BFC68BB346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Provide Structure</a:t>
              </a:r>
              <a:endParaRPr lang="ko-KR" altLang="en-US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AFCDD5-CCCE-4622-9143-2657FD29FBA7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Good for EAL and younger students.</a:t>
              </a:r>
            </a:p>
            <a:p>
              <a:pPr algn="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E.g., I really like it when you____________</a:t>
              </a:r>
            </a:p>
            <a:p>
              <a:pPr algn="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Have you thought about ___________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2">
            <a:extLst>
              <a:ext uri="{FF2B5EF4-FFF2-40B4-BE49-F238E27FC236}">
                <a16:creationId xmlns:a16="http://schemas.microsoft.com/office/drawing/2014/main" id="{FEB314E4-34F5-442D-93F8-5D247EC977C6}"/>
              </a:ext>
            </a:extLst>
          </p:cNvPr>
          <p:cNvGrpSpPr/>
          <p:nvPr/>
        </p:nvGrpSpPr>
        <p:grpSpPr>
          <a:xfrm>
            <a:off x="2115878" y="3459851"/>
            <a:ext cx="3240000" cy="1129576"/>
            <a:chOff x="1473068" y="3360271"/>
            <a:chExt cx="3240000" cy="1129576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B8588F-13D6-40C0-9E95-AF1443AC331F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Keep it Loose</a:t>
              </a:r>
              <a:endParaRPr lang="ko-KR" altLang="en-US" sz="1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774229-7AF3-4B71-B24B-A49AA68552C5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This is less structured.  They meet when they need to, discuss the process and provide feedback.  This is more like a teacher-student conference, but between peers.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8D222E7-324F-4211-9E51-655282B00709}"/>
              </a:ext>
            </a:extLst>
          </p:cNvPr>
          <p:cNvSpPr txBox="1"/>
          <p:nvPr/>
        </p:nvSpPr>
        <p:spPr>
          <a:xfrm>
            <a:off x="4337841" y="2328133"/>
            <a:ext cx="954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Sentence Starters or Frames</a:t>
            </a:r>
            <a:endParaRPr lang="ko-KR" altLang="en-US" sz="1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8A3C19-98AC-4E1B-823D-CDAC7AC851AB}"/>
              </a:ext>
            </a:extLst>
          </p:cNvPr>
          <p:cNvSpPr txBox="1"/>
          <p:nvPr/>
        </p:nvSpPr>
        <p:spPr>
          <a:xfrm>
            <a:off x="5654904" y="2485983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3-2-1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323BF2-9D62-4744-BAF5-5571A206AB08}"/>
              </a:ext>
            </a:extLst>
          </p:cNvPr>
          <p:cNvSpPr txBox="1"/>
          <p:nvPr/>
        </p:nvSpPr>
        <p:spPr>
          <a:xfrm>
            <a:off x="6975225" y="4985465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Carousel</a:t>
            </a:r>
            <a:endParaRPr lang="ko-KR" altLang="en-US" sz="1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859C95-6763-44A1-92D3-E80C1C9D918C}"/>
              </a:ext>
            </a:extLst>
          </p:cNvPr>
          <p:cNvSpPr txBox="1"/>
          <p:nvPr/>
        </p:nvSpPr>
        <p:spPr>
          <a:xfrm>
            <a:off x="5590949" y="3644474"/>
            <a:ext cx="95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Peer </a:t>
            </a:r>
          </a:p>
          <a:p>
            <a:pPr algn="ctr"/>
            <a:r>
              <a:rPr lang="en-US" altLang="ko-KR" sz="14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Coaching</a:t>
            </a:r>
            <a:endParaRPr lang="ko-KR" altLang="en-US" sz="14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82E61-25ED-47D1-9B91-29A89DB01C57}"/>
              </a:ext>
            </a:extLst>
          </p:cNvPr>
          <p:cNvSpPr txBox="1"/>
          <p:nvPr/>
        </p:nvSpPr>
        <p:spPr>
          <a:xfrm>
            <a:off x="6833780" y="3654063"/>
            <a:ext cx="95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Speed Date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58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" y="662940"/>
            <a:ext cx="11069199" cy="43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95"/>
            <a:ext cx="12192000" cy="69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4FF5903-AAD1-488A-A957-70339EBC8FD1}"/>
              </a:ext>
            </a:extLst>
          </p:cNvPr>
          <p:cNvSpPr/>
          <p:nvPr/>
        </p:nvSpPr>
        <p:spPr>
          <a:xfrm>
            <a:off x="-1" y="2787409"/>
            <a:ext cx="9572018" cy="168406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E13F28-A81B-4891-AAD5-04B5F27F836B}"/>
              </a:ext>
            </a:extLst>
          </p:cNvPr>
          <p:cNvSpPr/>
          <p:nvPr/>
        </p:nvSpPr>
        <p:spPr>
          <a:xfrm>
            <a:off x="-1" y="2939809"/>
            <a:ext cx="9572018" cy="137926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-1919408" y="3306277"/>
            <a:ext cx="78693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>
                <a:solidFill>
                  <a:schemeClr val="bg1"/>
                </a:solidFill>
                <a:latin typeface="+mj-lt"/>
                <a:cs typeface="Arial" pitchFamily="34" charset="0"/>
              </a:rPr>
              <a:t>The Assessment Hub </a:t>
            </a:r>
            <a:endParaRPr lang="ko-KR" altLang="en-US" sz="36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77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872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290" y="0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https://resourcebank.ca/hubs/Assessment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4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00 Most Ridiculous Job Interview Questions 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81" y="1"/>
            <a:ext cx="12472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09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ank You Black Yellow Vector Images (5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-527295"/>
            <a:ext cx="12027408" cy="81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9D077667-4975-44E1-9F92-074E8D8998F4}"/>
              </a:ext>
            </a:extLst>
          </p:cNvPr>
          <p:cNvSpPr/>
          <p:nvPr/>
        </p:nvSpPr>
        <p:spPr>
          <a:xfrm>
            <a:off x="1091661" y="4301251"/>
            <a:ext cx="978089" cy="489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0B6B5-4C7A-4FE4-9061-377BDD68CDDF}"/>
              </a:ext>
            </a:extLst>
          </p:cNvPr>
          <p:cNvSpPr txBox="1"/>
          <p:nvPr/>
        </p:nvSpPr>
        <p:spPr>
          <a:xfrm>
            <a:off x="2461146" y="3154908"/>
            <a:ext cx="779287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cs typeface="Arial"/>
              </a:rPr>
              <a:t>Past &amp; Future Episodes...</a:t>
            </a:r>
            <a:endParaRPr lang="en-US" sz="3600" b="1" dirty="0">
              <a:solidFill>
                <a:schemeClr val="accent1"/>
              </a:solidFill>
            </a:endParaRPr>
          </a:p>
          <a:p>
            <a:endParaRPr lang="en-US" sz="3600" b="1" dirty="0">
              <a:solidFill>
                <a:schemeClr val="accent1"/>
              </a:solidFill>
            </a:endParaRPr>
          </a:p>
          <a:p>
            <a:r>
              <a:rPr lang="en-US" sz="3600" b="1" dirty="0">
                <a:solidFill>
                  <a:schemeClr val="accent1"/>
                </a:solidFill>
              </a:rPr>
              <a:t>https://tinyurl.com/assessmentSW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1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A69FF9-A8E5-402B-979C-D0A5F0A6087D}"/>
              </a:ext>
            </a:extLst>
          </p:cNvPr>
          <p:cNvGrpSpPr/>
          <p:nvPr/>
        </p:nvGrpSpPr>
        <p:grpSpPr>
          <a:xfrm>
            <a:off x="6857999" y="434781"/>
            <a:ext cx="5438351" cy="1862048"/>
            <a:chOff x="4651035" y="1734907"/>
            <a:chExt cx="5438351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629EC5-3732-45A5-8563-F1FA561B68DD}"/>
                </a:ext>
              </a:extLst>
            </p:cNvPr>
            <p:cNvSpPr txBox="1"/>
            <p:nvPr/>
          </p:nvSpPr>
          <p:spPr>
            <a:xfrm>
              <a:off x="5666751" y="205769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b="1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OAL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152B0D-0076-4421-BA01-47B6E6A6DA8D}"/>
                </a:ext>
              </a:extLst>
            </p:cNvPr>
            <p:cNvSpPr txBox="1"/>
            <p:nvPr/>
          </p:nvSpPr>
          <p:spPr>
            <a:xfrm>
              <a:off x="6313297" y="2790133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>
                  <a:solidFill>
                    <a:schemeClr val="bg1"/>
                  </a:solidFill>
                  <a:cs typeface="Arial" pitchFamily="34" charset="0"/>
                </a:rPr>
                <a:t>OF LEARNING </a:t>
              </a:r>
              <a:endParaRPr lang="ko-KR" altLang="en-US" sz="360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944A08-C656-4764-B90E-269FC6A3EE7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>
                  <a:solidFill>
                    <a:schemeClr val="accent2"/>
                  </a:solidFill>
                  <a:cs typeface="Arial" pitchFamily="34" charset="0"/>
                </a:rPr>
                <a:t>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72297A-0A6A-4945-96A8-E371E4830B71}"/>
              </a:ext>
            </a:extLst>
          </p:cNvPr>
          <p:cNvSpPr txBox="1"/>
          <p:nvPr/>
        </p:nvSpPr>
        <p:spPr>
          <a:xfrm>
            <a:off x="7873715" y="2666161"/>
            <a:ext cx="331642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>
                <a:solidFill>
                  <a:schemeClr val="accent1"/>
                </a:solidFill>
                <a:cs typeface="Arial" pitchFamily="34" charset="0"/>
              </a:rPr>
              <a:t>...take students from what they currently know to what they need to know.  </a:t>
            </a:r>
          </a:p>
          <a:p>
            <a:endParaRPr lang="en-GB" altLang="ko-KR" sz="240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GB" altLang="ko-KR" sz="2400">
                <a:solidFill>
                  <a:schemeClr val="accent1"/>
                </a:solidFill>
                <a:cs typeface="Arial" pitchFamily="34" charset="0"/>
              </a:rPr>
              <a:t>A</a:t>
            </a:r>
            <a:r>
              <a:rPr lang="en-US" altLang="ko-KR" sz="2400" err="1">
                <a:solidFill>
                  <a:schemeClr val="accent1"/>
                </a:solidFill>
                <a:cs typeface="Arial" pitchFamily="34" charset="0"/>
              </a:rPr>
              <a:t>ssessment</a:t>
            </a:r>
            <a:r>
              <a:rPr lang="en-US" altLang="ko-KR" sz="2400">
                <a:solidFill>
                  <a:schemeClr val="accent1"/>
                </a:solidFill>
                <a:cs typeface="Arial" pitchFamily="34" charset="0"/>
              </a:rPr>
              <a:t> has a role to play in this journey by structuring the pathway. </a:t>
            </a:r>
            <a:endParaRPr lang="ko-KR" altLang="en-US" sz="240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4672" y="338328"/>
            <a:ext cx="3877056" cy="2249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0.73 effect size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https://covers.vitalbook.com/vbid/9781506390628/width/200">
            <a:extLst>
              <a:ext uri="{FF2B5EF4-FFF2-40B4-BE49-F238E27FC236}">
                <a16:creationId xmlns:a16="http://schemas.microsoft.com/office/drawing/2014/main" id="{29D55DAC-EB06-4933-91DE-7FD9E0D2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1469" y="329822"/>
            <a:ext cx="2114425" cy="26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853" y="3155743"/>
            <a:ext cx="5093040" cy="31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0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Assessment Process 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7D2E957B-1FCC-44EF-9692-63A8A35F35FB}"/>
              </a:ext>
            </a:extLst>
          </p:cNvPr>
          <p:cNvGrpSpPr/>
          <p:nvPr/>
        </p:nvGrpSpPr>
        <p:grpSpPr>
          <a:xfrm>
            <a:off x="1219216" y="3337097"/>
            <a:ext cx="8107865" cy="1296621"/>
            <a:chOff x="2099073" y="3345967"/>
            <a:chExt cx="6157167" cy="1049416"/>
          </a:xfrm>
          <a:noFill/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2E9A6C-C13B-403F-9132-4F4462C07B9F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5A3844-ACF9-493E-85E3-862EE26DBD2C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E1A17C-735F-49F7-BF85-930CC1B191E4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F9E2F1-7DDF-4C41-B201-85BBFE9D7077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4BC4E121-2C29-4C19-AE0F-E5896C09EF44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CE5626AB-7F12-4022-9F31-4AB90D421D05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854902FF-F9E9-4A07-92E9-01E447D9D67E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4D28E3AB-1305-4211-8170-5200F8135751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FB4F8142-A183-485B-9335-3B87278A6ADA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id="{8F7F5BDE-DC5E-42B2-B24D-0CBAB75922B3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C4B73A-6366-4BCA-8EE2-485A919F43AF}"/>
              </a:ext>
            </a:extLst>
          </p:cNvPr>
          <p:cNvSpPr/>
          <p:nvPr/>
        </p:nvSpPr>
        <p:spPr>
          <a:xfrm>
            <a:off x="9656193" y="3209544"/>
            <a:ext cx="1533683" cy="153368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747BDF-1EE9-41A6-A9F8-C30DAF9F0EF4}"/>
              </a:ext>
            </a:extLst>
          </p:cNvPr>
          <p:cNvSpPr/>
          <p:nvPr/>
        </p:nvSpPr>
        <p:spPr>
          <a:xfrm>
            <a:off x="1355140" y="2428675"/>
            <a:ext cx="689041" cy="689041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CBF137-F825-4FE9-A5FE-6E30B1C0FA29}"/>
              </a:ext>
            </a:extLst>
          </p:cNvPr>
          <p:cNvSpPr/>
          <p:nvPr/>
        </p:nvSpPr>
        <p:spPr>
          <a:xfrm flipV="1">
            <a:off x="2945114" y="4833033"/>
            <a:ext cx="689041" cy="68904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EFD79B-EB05-4D46-9F7E-255C38E53C41}"/>
              </a:ext>
            </a:extLst>
          </p:cNvPr>
          <p:cNvSpPr/>
          <p:nvPr/>
        </p:nvSpPr>
        <p:spPr>
          <a:xfrm>
            <a:off x="4535088" y="2428675"/>
            <a:ext cx="689041" cy="68904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20FA13-5686-400B-938C-220AAD3CF5C3}"/>
              </a:ext>
            </a:extLst>
          </p:cNvPr>
          <p:cNvSpPr/>
          <p:nvPr/>
        </p:nvSpPr>
        <p:spPr>
          <a:xfrm flipV="1">
            <a:off x="6125062" y="4833033"/>
            <a:ext cx="689041" cy="689041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AA7E45-375B-47B5-BEF4-A3E7DB414860}"/>
              </a:ext>
            </a:extLst>
          </p:cNvPr>
          <p:cNvSpPr/>
          <p:nvPr/>
        </p:nvSpPr>
        <p:spPr>
          <a:xfrm>
            <a:off x="7723899" y="2428675"/>
            <a:ext cx="689041" cy="689041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F3BC6-6806-4B96-8629-36878E61B7E4}"/>
              </a:ext>
            </a:extLst>
          </p:cNvPr>
          <p:cNvGrpSpPr/>
          <p:nvPr/>
        </p:nvGrpSpPr>
        <p:grpSpPr>
          <a:xfrm>
            <a:off x="7626108" y="4466835"/>
            <a:ext cx="1624773" cy="2130492"/>
            <a:chOff x="4945814" y="4621200"/>
            <a:chExt cx="1786425" cy="1791259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A7BFE0-B201-45EA-AC65-520EB2B5DB0D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587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4"/>
                  </a:solidFill>
                  <a:cs typeface="Arial" pitchFamily="34" charset="0"/>
                </a:rPr>
                <a:t>The End?</a:t>
              </a:r>
              <a:endParaRPr lang="ko-KR" altLang="en-US" sz="1400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1A07CF-A409-4EF8-ADBB-DD83B46FF496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4749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Based on the level of understanding students either enrich/extend learning, move to the next learning outcome, or return to the learning or formative loop. 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590B4B-D233-4D94-881B-DD76C9B180A6}"/>
              </a:ext>
            </a:extLst>
          </p:cNvPr>
          <p:cNvGrpSpPr/>
          <p:nvPr/>
        </p:nvGrpSpPr>
        <p:grpSpPr>
          <a:xfrm>
            <a:off x="4060964" y="4466835"/>
            <a:ext cx="2102817" cy="2130492"/>
            <a:chOff x="2612859" y="4623869"/>
            <a:chExt cx="1786425" cy="1791259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BFC631-FDE8-4DC5-89A4-0D7A30E898A0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4399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E</a:t>
              </a:r>
              <a:r>
                <a:rPr lang="en-US" altLang="ko-KR" sz="1400" b="1">
                  <a:solidFill>
                    <a:schemeClr val="accent2"/>
                  </a:solidFill>
                  <a:cs typeface="Arial" pitchFamily="34" charset="0"/>
                </a:rPr>
                <a:t>xisting Knowledge &amp; Skills</a:t>
              </a:r>
              <a:endParaRPr lang="ko-KR" altLang="en-US" sz="1400" b="1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692CBC-5521-4CD6-984D-3B15F338E0FE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4749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Examine Learner Profiles.</a:t>
              </a:r>
            </a:p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Students and teachers reflect on what is already known, what skills they already have and what tools they have to learn this outcome. </a:t>
              </a:r>
            </a:p>
            <a:p>
              <a:r>
                <a:rPr lang="en-US" altLang="ko-KR" sz="1200">
                  <a:solidFill>
                    <a:schemeClr val="accent1"/>
                  </a:solidFill>
                  <a:cs typeface="Arial" pitchFamily="34" charset="0"/>
                </a:rPr>
                <a:t>Clarify – What do you need to do your learning?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214480-D253-4C30-A6CA-C380B3FE8B57}"/>
              </a:ext>
            </a:extLst>
          </p:cNvPr>
          <p:cNvGrpSpPr/>
          <p:nvPr/>
        </p:nvGrpSpPr>
        <p:grpSpPr>
          <a:xfrm>
            <a:off x="5784810" y="1444587"/>
            <a:ext cx="1939089" cy="2070596"/>
            <a:chOff x="4945814" y="4621200"/>
            <a:chExt cx="1786425" cy="2070596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45B81E-16C5-458C-B05D-0637F781EEAB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3"/>
                  </a:solidFill>
                  <a:cs typeface="Arial" pitchFamily="34" charset="0"/>
                </a:rPr>
                <a:t>The Learning Loop</a:t>
              </a:r>
              <a:endParaRPr lang="ko-KR" altLang="en-US" sz="1400" b="1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873408-5F0C-4B34-81BE-CB9B498519B1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Students receive instruction as needed.  They reflect on their learning, and the plan is adjusted accordingly.  Learning is monitored by teacher and student.  Knowledge and skills are developed and refined.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AEC2A6-881D-467E-B0E1-890715384AE4}"/>
              </a:ext>
            </a:extLst>
          </p:cNvPr>
          <p:cNvGrpSpPr/>
          <p:nvPr/>
        </p:nvGrpSpPr>
        <p:grpSpPr>
          <a:xfrm>
            <a:off x="2221563" y="1233209"/>
            <a:ext cx="2672618" cy="2142444"/>
            <a:chOff x="2207980" y="4637539"/>
            <a:chExt cx="2790552" cy="208060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296F26-A829-423F-A760-1F63B95F8E05}"/>
                </a:ext>
              </a:extLst>
            </p:cNvPr>
            <p:cNvSpPr txBox="1"/>
            <p:nvPr/>
          </p:nvSpPr>
          <p:spPr>
            <a:xfrm>
              <a:off x="2207980" y="4637539"/>
              <a:ext cx="279055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1"/>
                  </a:solidFill>
                  <a:cs typeface="Arial" pitchFamily="34" charset="0"/>
                </a:rPr>
                <a:t>Set the Stage for Success</a:t>
              </a:r>
              <a:endParaRPr lang="ko-KR" altLang="en-US" sz="1400" b="1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99182-6612-4820-91A4-D00294F0CBC2}"/>
                </a:ext>
              </a:extLst>
            </p:cNvPr>
            <p:cNvSpPr txBox="1"/>
            <p:nvPr/>
          </p:nvSpPr>
          <p:spPr>
            <a:xfrm>
              <a:off x="2426261" y="4963814"/>
              <a:ext cx="2132608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Set Success Criteria together as a class.  Build a rubric together if appropriate.</a:t>
              </a:r>
            </a:p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Set learning goals.  Share examples and non-examples. </a:t>
              </a:r>
              <a:r>
                <a:rPr lang="en-US" altLang="ko-KR" sz="1200">
                  <a:solidFill>
                    <a:schemeClr val="accent1"/>
                  </a:solidFill>
                  <a:cs typeface="Arial" pitchFamily="34" charset="0"/>
                </a:rPr>
                <a:t>Clarify – How do you know you met the outcome? </a:t>
              </a:r>
              <a:endParaRPr lang="ko-KR" altLang="en-US" sz="120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300496-BA1F-46F8-87FF-274F0CE3C469}"/>
              </a:ext>
            </a:extLst>
          </p:cNvPr>
          <p:cNvGrpSpPr/>
          <p:nvPr/>
        </p:nvGrpSpPr>
        <p:grpSpPr>
          <a:xfrm>
            <a:off x="1219216" y="4466833"/>
            <a:ext cx="1621755" cy="1576495"/>
            <a:chOff x="2612859" y="4623869"/>
            <a:chExt cx="1786425" cy="1325474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6089FA-2861-4F7B-B8BB-01433832C4D7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587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4"/>
                  </a:solidFill>
                  <a:cs typeface="Arial" pitchFamily="34" charset="0"/>
                </a:rPr>
                <a:t>Share &amp; Discuss</a:t>
              </a:r>
              <a:endParaRPr lang="ko-KR" altLang="en-US" sz="1400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064D8D-97FD-4F2C-B21F-A4EE3EC5E991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Share the outcome with students in language they can understand.  Discuss it and ensure it is fully understood. 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0BF82BC9-A594-49D3-A3EC-7DBD3437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167" y="3741702"/>
            <a:ext cx="1816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Learning Outcome</a:t>
            </a:r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CF9316-FC8B-4AC8-8079-47C924D040DD}"/>
              </a:ext>
            </a:extLst>
          </p:cNvPr>
          <p:cNvSpPr txBox="1"/>
          <p:nvPr/>
        </p:nvSpPr>
        <p:spPr>
          <a:xfrm>
            <a:off x="3136268" y="3719661"/>
            <a:ext cx="110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Success Criteria</a:t>
            </a:r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BDF1BA-54E8-4C68-ADE3-50CF64316E9B}"/>
              </a:ext>
            </a:extLst>
          </p:cNvPr>
          <p:cNvSpPr txBox="1"/>
          <p:nvPr/>
        </p:nvSpPr>
        <p:spPr>
          <a:xfrm>
            <a:off x="4571817" y="3660747"/>
            <a:ext cx="156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Readiness Assessments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018A55-ADD4-4851-A103-114951657D6F}"/>
              </a:ext>
            </a:extLst>
          </p:cNvPr>
          <p:cNvSpPr txBox="1"/>
          <p:nvPr/>
        </p:nvSpPr>
        <p:spPr>
          <a:xfrm>
            <a:off x="6300726" y="3704605"/>
            <a:ext cx="116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charset="0"/>
              </a:rPr>
              <a:t>Formative Loop</a:t>
            </a:r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8FB4E8-B241-4B71-ACA1-ABC4AEE36ECF}"/>
              </a:ext>
            </a:extLst>
          </p:cNvPr>
          <p:cNvSpPr txBox="1"/>
          <p:nvPr/>
        </p:nvSpPr>
        <p:spPr>
          <a:xfrm>
            <a:off x="7792950" y="3817630"/>
            <a:ext cx="136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</a:rPr>
              <a:t>Summative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sp>
        <p:nvSpPr>
          <p:cNvPr id="46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0076865" y="3572354"/>
            <a:ext cx="648073" cy="775865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1624220" y="2553664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030866" y="4936934"/>
            <a:ext cx="494675" cy="40191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791523" y="250876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215505" y="492347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4753411" y="2503846"/>
            <a:ext cx="203702" cy="56613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1640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Feedback Video from </a:t>
            </a:r>
            <a:r>
              <a:rPr lang="en-US" err="1"/>
              <a:t>Edutopia</a:t>
            </a:r>
            <a:endParaRPr lang="en-US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911" y="1175204"/>
            <a:ext cx="55435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022" y="-280559"/>
            <a:ext cx="12263022" cy="78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045" y="1165861"/>
            <a:ext cx="11573197" cy="724247"/>
          </a:xfrm>
        </p:spPr>
        <p:txBody>
          <a:bodyPr/>
          <a:lstStyle/>
          <a:p>
            <a:r>
              <a:rPr lang="en-US" sz="4000">
                <a:cs typeface="Arial"/>
              </a:rPr>
              <a:t>I've used tech tools to assess student learning...</a:t>
            </a:r>
            <a:endParaRPr lang="en-US" sz="4000"/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8A7B06C4-EE3B-454D-82A9-EB0C6E5913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407027"/>
              </p:ext>
            </p:extLst>
          </p:nvPr>
        </p:nvGraphicFramePr>
        <p:xfrm>
          <a:off x="3810000" y="2498678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495940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03522DE59C64F9B5A16E98E591BC8" ma:contentTypeVersion="13" ma:contentTypeDescription="Create a new document." ma:contentTypeScope="" ma:versionID="7a8fa93e8fa7c53d19dfe33d606778ff">
  <xsd:schema xmlns:xsd="http://www.w3.org/2001/XMLSchema" xmlns:xs="http://www.w3.org/2001/XMLSchema" xmlns:p="http://schemas.microsoft.com/office/2006/metadata/properties" xmlns:ns3="87acf0c4-e026-4094-b533-d749bc57a85f" xmlns:ns4="5d085e98-0079-4c30-88b8-a0e13ac96f38" targetNamespace="http://schemas.microsoft.com/office/2006/metadata/properties" ma:root="true" ma:fieldsID="3285dc87aa6d99a60bf2b1d8fa14d63e" ns3:_="" ns4:_="">
    <xsd:import namespace="87acf0c4-e026-4094-b533-d749bc57a85f"/>
    <xsd:import namespace="5d085e98-0079-4c30-88b8-a0e13ac96f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cf0c4-e026-4094-b533-d749bc57a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85e98-0079-4c30-88b8-a0e13ac96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17D386-454A-4E82-B924-C4D288D04533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d085e98-0079-4c30-88b8-a0e13ac96f38"/>
    <ds:schemaRef ds:uri="87acf0c4-e026-4094-b533-d749bc57a85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55C99E-AA45-413C-A85F-6AC2450213E2}">
  <ds:schemaRefs>
    <ds:schemaRef ds:uri="5d085e98-0079-4c30-88b8-a0e13ac96f38"/>
    <ds:schemaRef ds:uri="87acf0c4-e026-4094-b533-d749bc57a8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B37D0A-6B93-47E2-A8F1-42435BB339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697</Words>
  <Application>Microsoft Office PowerPoint</Application>
  <PresentationFormat>Widescreen</PresentationFormat>
  <Paragraphs>153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Arial Unicode MS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Melissa Lander</cp:lastModifiedBy>
  <cp:revision>177</cp:revision>
  <dcterms:created xsi:type="dcterms:W3CDTF">2019-01-14T06:35:35Z</dcterms:created>
  <dcterms:modified xsi:type="dcterms:W3CDTF">2020-05-21T15:38:15Z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0x0101003D103522DE59C64F9B5A16E98E591BC8</vt:lpwstr>
  </property>
</Properties>
</file>