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65" r:id="rId3"/>
    <p:sldId id="266" r:id="rId4"/>
    <p:sldId id="290" r:id="rId5"/>
    <p:sldId id="261" r:id="rId6"/>
    <p:sldId id="283" r:id="rId7"/>
    <p:sldId id="286" r:id="rId8"/>
    <p:sldId id="296" r:id="rId9"/>
    <p:sldId id="284" r:id="rId10"/>
    <p:sldId id="305" r:id="rId11"/>
    <p:sldId id="306" r:id="rId12"/>
    <p:sldId id="307" r:id="rId13"/>
    <p:sldId id="308" r:id="rId14"/>
    <p:sldId id="287" r:id="rId15"/>
    <p:sldId id="279" r:id="rId16"/>
    <p:sldId id="291" r:id="rId17"/>
    <p:sldId id="272" r:id="rId18"/>
    <p:sldId id="293" r:id="rId19"/>
    <p:sldId id="297" r:id="rId20"/>
    <p:sldId id="300" r:id="rId21"/>
    <p:sldId id="298" r:id="rId22"/>
    <p:sldId id="299" r:id="rId23"/>
    <p:sldId id="302" r:id="rId24"/>
    <p:sldId id="301" r:id="rId25"/>
    <p:sldId id="273" r:id="rId26"/>
    <p:sldId id="304" r:id="rId27"/>
    <p:sldId id="267" r:id="rId28"/>
    <p:sldId id="259" r:id="rId29"/>
    <p:sldId id="275" r:id="rId30"/>
    <p:sldId id="274" r:id="rId31"/>
    <p:sldId id="289" r:id="rId32"/>
    <p:sldId id="276" r:id="rId33"/>
    <p:sldId id="288" r:id="rId34"/>
    <p:sldId id="277" r:id="rId35"/>
    <p:sldId id="262" r:id="rId36"/>
    <p:sldId id="257" r:id="rId37"/>
    <p:sldId id="29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8705536-9284-43AE-84BD-0E71B034F6A7}">
          <p14:sldIdLst>
            <p14:sldId id="256"/>
            <p14:sldId id="265"/>
            <p14:sldId id="266"/>
            <p14:sldId id="290"/>
            <p14:sldId id="261"/>
            <p14:sldId id="283"/>
            <p14:sldId id="286"/>
            <p14:sldId id="296"/>
            <p14:sldId id="284"/>
            <p14:sldId id="305"/>
            <p14:sldId id="306"/>
            <p14:sldId id="307"/>
            <p14:sldId id="308"/>
            <p14:sldId id="287"/>
            <p14:sldId id="279"/>
            <p14:sldId id="291"/>
            <p14:sldId id="272"/>
            <p14:sldId id="293"/>
            <p14:sldId id="297"/>
            <p14:sldId id="300"/>
            <p14:sldId id="298"/>
            <p14:sldId id="299"/>
            <p14:sldId id="302"/>
            <p14:sldId id="301"/>
            <p14:sldId id="273"/>
            <p14:sldId id="304"/>
            <p14:sldId id="267"/>
            <p14:sldId id="259"/>
            <p14:sldId id="275"/>
            <p14:sldId id="274"/>
            <p14:sldId id="289"/>
            <p14:sldId id="276"/>
            <p14:sldId id="288"/>
            <p14:sldId id="277"/>
            <p14:sldId id="262"/>
            <p14:sldId id="257"/>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6477"/>
    <a:srgbClr val="B9CD32"/>
    <a:srgbClr val="44C4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B07A32-EF41-47E6-B182-134B94141AF8}" v="249" dt="2018-03-22T16:34:24.5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8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essa Lewis" userId="1003000087176A15@LIVE.COM" providerId="AD" clId="Web-{90CB0CE9-D672-400D-8754-3415A7EDFE00}"/>
    <pc:docChg chg="modSld">
      <pc:chgData name="Vanessa Lewis" userId="1003000087176A15@LIVE.COM" providerId="AD" clId="Web-{90CB0CE9-D672-400D-8754-3415A7EDFE00}" dt="2018-03-20T20:20:22.345" v="118"/>
      <pc:docMkLst>
        <pc:docMk/>
      </pc:docMkLst>
      <pc:sldChg chg="addSp delSp modNotes">
        <pc:chgData name="Vanessa Lewis" userId="1003000087176A15@LIVE.COM" providerId="AD" clId="Web-{90CB0CE9-D672-400D-8754-3415A7EDFE00}" dt="2018-03-20T20:00:26.876" v="43"/>
        <pc:sldMkLst>
          <pc:docMk/>
          <pc:sldMk cId="2626654944" sldId="274"/>
        </pc:sldMkLst>
        <pc:spChg chg="add del">
          <ac:chgData name="Vanessa Lewis" userId="1003000087176A15@LIVE.COM" providerId="AD" clId="Web-{90CB0CE9-D672-400D-8754-3415A7EDFE00}" dt="2018-03-20T20:00:26.876" v="43"/>
          <ac:spMkLst>
            <pc:docMk/>
            <pc:sldMk cId="2626654944" sldId="274"/>
            <ac:spMk id="6" creationId="{366CD064-3C4B-4CD7-9A94-2EE44442FF94}"/>
          </ac:spMkLst>
        </pc:spChg>
      </pc:sldChg>
      <pc:sldChg chg="modSp">
        <pc:chgData name="Vanessa Lewis" userId="1003000087176A15@LIVE.COM" providerId="AD" clId="Web-{90CB0CE9-D672-400D-8754-3415A7EDFE00}" dt="2018-03-20T20:00:29.267" v="44"/>
        <pc:sldMkLst>
          <pc:docMk/>
          <pc:sldMk cId="1964048457" sldId="275"/>
        </pc:sldMkLst>
        <pc:picChg chg="mod">
          <ac:chgData name="Vanessa Lewis" userId="1003000087176A15@LIVE.COM" providerId="AD" clId="Web-{90CB0CE9-D672-400D-8754-3415A7EDFE00}" dt="2018-03-20T20:00:29.267" v="44"/>
          <ac:picMkLst>
            <pc:docMk/>
            <pc:sldMk cId="1964048457" sldId="275"/>
            <ac:picMk id="4" creationId="{3BC81947-1A3A-46DB-8E14-3803043B3E98}"/>
          </ac:picMkLst>
        </pc:picChg>
      </pc:sldChg>
      <pc:sldChg chg="modNotes">
        <pc:chgData name="Vanessa Lewis" userId="1003000087176A15@LIVE.COM" providerId="AD" clId="Web-{90CB0CE9-D672-400D-8754-3415A7EDFE00}" dt="2018-03-20T20:08:36.992" v="107"/>
        <pc:sldMkLst>
          <pc:docMk/>
          <pc:sldMk cId="3972228960" sldId="276"/>
        </pc:sldMkLst>
      </pc:sldChg>
      <pc:sldChg chg="modSp">
        <pc:chgData name="Vanessa Lewis" userId="1003000087176A15@LIVE.COM" providerId="AD" clId="Web-{90CB0CE9-D672-400D-8754-3415A7EDFE00}" dt="2018-03-20T20:09:13.399" v="110"/>
        <pc:sldMkLst>
          <pc:docMk/>
          <pc:sldMk cId="268940704" sldId="288"/>
        </pc:sldMkLst>
        <pc:picChg chg="mod">
          <ac:chgData name="Vanessa Lewis" userId="1003000087176A15@LIVE.COM" providerId="AD" clId="Web-{90CB0CE9-D672-400D-8754-3415A7EDFE00}" dt="2018-03-20T20:09:09.102" v="108"/>
          <ac:picMkLst>
            <pc:docMk/>
            <pc:sldMk cId="268940704" sldId="288"/>
            <ac:picMk id="5" creationId="{E3A4DAC2-2FFC-4C37-8019-7AC11F195BFE}"/>
          </ac:picMkLst>
        </pc:picChg>
        <pc:picChg chg="mod">
          <ac:chgData name="Vanessa Lewis" userId="1003000087176A15@LIVE.COM" providerId="AD" clId="Web-{90CB0CE9-D672-400D-8754-3415A7EDFE00}" dt="2018-03-20T20:09:13.399" v="110"/>
          <ac:picMkLst>
            <pc:docMk/>
            <pc:sldMk cId="268940704" sldId="288"/>
            <ac:picMk id="7" creationId="{B7321289-F5A9-43F4-8B73-189FDFCEFB6C}"/>
          </ac:picMkLst>
        </pc:picChg>
      </pc:sldChg>
      <pc:sldChg chg="modSp">
        <pc:chgData name="Vanessa Lewis" userId="1003000087176A15@LIVE.COM" providerId="AD" clId="Web-{90CB0CE9-D672-400D-8754-3415A7EDFE00}" dt="2018-03-20T20:01:22.736" v="81"/>
        <pc:sldMkLst>
          <pc:docMk/>
          <pc:sldMk cId="2941846200" sldId="289"/>
        </pc:sldMkLst>
        <pc:spChg chg="mod">
          <ac:chgData name="Vanessa Lewis" userId="1003000087176A15@LIVE.COM" providerId="AD" clId="Web-{90CB0CE9-D672-400D-8754-3415A7EDFE00}" dt="2018-03-20T20:01:22.736" v="81"/>
          <ac:spMkLst>
            <pc:docMk/>
            <pc:sldMk cId="2941846200" sldId="289"/>
            <ac:spMk id="3" creationId="{00000000-0000-0000-0000-000000000000}"/>
          </ac:spMkLst>
        </pc:spChg>
      </pc:sldChg>
      <pc:sldChg chg="addSp modSp modNotes">
        <pc:chgData name="Vanessa Lewis" userId="1003000087176A15@LIVE.COM" providerId="AD" clId="Web-{90CB0CE9-D672-400D-8754-3415A7EDFE00}" dt="2018-03-20T20:20:22.345" v="118"/>
        <pc:sldMkLst>
          <pc:docMk/>
          <pc:sldMk cId="3059582176" sldId="293"/>
        </pc:sldMkLst>
        <pc:picChg chg="mod">
          <ac:chgData name="Vanessa Lewis" userId="1003000087176A15@LIVE.COM" providerId="AD" clId="Web-{90CB0CE9-D672-400D-8754-3415A7EDFE00}" dt="2018-03-20T20:20:03.813" v="114"/>
          <ac:picMkLst>
            <pc:docMk/>
            <pc:sldMk cId="3059582176" sldId="293"/>
            <ac:picMk id="3" creationId="{3EB3662D-8D4F-4B4B-94F4-4CC2C94D99ED}"/>
          </ac:picMkLst>
        </pc:picChg>
        <pc:picChg chg="add mod">
          <ac:chgData name="Vanessa Lewis" userId="1003000087176A15@LIVE.COM" providerId="AD" clId="Web-{90CB0CE9-D672-400D-8754-3415A7EDFE00}" dt="2018-03-20T20:20:17.251" v="117"/>
          <ac:picMkLst>
            <pc:docMk/>
            <pc:sldMk cId="3059582176" sldId="293"/>
            <ac:picMk id="4" creationId="{CD6A8B6C-26C6-414B-9726-BA617CA47DBA}"/>
          </ac:picMkLst>
        </pc:picChg>
        <pc:picChg chg="mod">
          <ac:chgData name="Vanessa Lewis" userId="1003000087176A15@LIVE.COM" providerId="AD" clId="Web-{90CB0CE9-D672-400D-8754-3415A7EDFE00}" dt="2018-03-20T20:20:11.610" v="116"/>
          <ac:picMkLst>
            <pc:docMk/>
            <pc:sldMk cId="3059582176" sldId="293"/>
            <ac:picMk id="12" creationId="{834DFD4F-AF8F-4347-800C-BF419328947D}"/>
          </ac:picMkLst>
        </pc:picChg>
      </pc:sldChg>
    </pc:docChg>
  </pc:docChgLst>
  <pc:docChgLst>
    <pc:chgData name="Vanessa Lewis" userId="1003000087176A15@LIVE.COM" providerId="AD" clId="Web-{AF66E1FB-AE7C-46B1-A559-D2EE017BFCC9}"/>
    <pc:docChg chg="addSld delSld modSld sldOrd modSection">
      <pc:chgData name="Vanessa Lewis" userId="1003000087176A15@LIVE.COM" providerId="AD" clId="Web-{AF66E1FB-AE7C-46B1-A559-D2EE017BFCC9}" dt="2018-03-16T22:08:44.252" v="1829"/>
      <pc:docMkLst>
        <pc:docMk/>
      </pc:docMkLst>
      <pc:sldChg chg="modSp">
        <pc:chgData name="Vanessa Lewis" userId="1003000087176A15@LIVE.COM" providerId="AD" clId="Web-{AF66E1FB-AE7C-46B1-A559-D2EE017BFCC9}" dt="2018-03-16T18:31:32.966" v="4"/>
        <pc:sldMkLst>
          <pc:docMk/>
          <pc:sldMk cId="1907315525" sldId="256"/>
        </pc:sldMkLst>
        <pc:spChg chg="mod">
          <ac:chgData name="Vanessa Lewis" userId="1003000087176A15@LIVE.COM" providerId="AD" clId="Web-{AF66E1FB-AE7C-46B1-A559-D2EE017BFCC9}" dt="2018-03-16T18:31:32.966" v="4"/>
          <ac:spMkLst>
            <pc:docMk/>
            <pc:sldMk cId="1907315525" sldId="256"/>
            <ac:spMk id="3" creationId="{00000000-0000-0000-0000-000000000000}"/>
          </ac:spMkLst>
        </pc:spChg>
      </pc:sldChg>
      <pc:sldChg chg="ord">
        <pc:chgData name="Vanessa Lewis" userId="1003000087176A15@LIVE.COM" providerId="AD" clId="Web-{AF66E1FB-AE7C-46B1-A559-D2EE017BFCC9}" dt="2018-03-16T21:14:39.746" v="1423"/>
        <pc:sldMkLst>
          <pc:docMk/>
          <pc:sldMk cId="2233099224" sldId="257"/>
        </pc:sldMkLst>
      </pc:sldChg>
      <pc:sldChg chg="addSp delSp modSp mod ord setBg modNotes">
        <pc:chgData name="Vanessa Lewis" userId="1003000087176A15@LIVE.COM" providerId="AD" clId="Web-{AF66E1FB-AE7C-46B1-A559-D2EE017BFCC9}" dt="2018-03-16T21:44:23.285" v="1806"/>
        <pc:sldMkLst>
          <pc:docMk/>
          <pc:sldMk cId="2499572763" sldId="259"/>
        </pc:sldMkLst>
        <pc:spChg chg="mod">
          <ac:chgData name="Vanessa Lewis" userId="1003000087176A15@LIVE.COM" providerId="AD" clId="Web-{AF66E1FB-AE7C-46B1-A559-D2EE017BFCC9}" dt="2018-03-16T19:40:34.722" v="1117"/>
          <ac:spMkLst>
            <pc:docMk/>
            <pc:sldMk cId="2499572763" sldId="259"/>
            <ac:spMk id="2" creationId="{00000000-0000-0000-0000-000000000000}"/>
          </ac:spMkLst>
        </pc:spChg>
        <pc:spChg chg="mod">
          <ac:chgData name="Vanessa Lewis" userId="1003000087176A15@LIVE.COM" providerId="AD" clId="Web-{AF66E1FB-AE7C-46B1-A559-D2EE017BFCC9}" dt="2018-03-16T19:40:42.426" v="1122"/>
          <ac:spMkLst>
            <pc:docMk/>
            <pc:sldMk cId="2499572763" sldId="259"/>
            <ac:spMk id="3" creationId="{00000000-0000-0000-0000-000000000000}"/>
          </ac:spMkLst>
        </pc:spChg>
        <pc:spChg chg="add del">
          <ac:chgData name="Vanessa Lewis" userId="1003000087176A15@LIVE.COM" providerId="AD" clId="Web-{AF66E1FB-AE7C-46B1-A559-D2EE017BFCC9}" dt="2018-03-16T19:40:00.034" v="1113"/>
          <ac:spMkLst>
            <pc:docMk/>
            <pc:sldMk cId="2499572763" sldId="259"/>
            <ac:spMk id="9" creationId="{39B74A45-BDDD-4892-B8C0-B290C0944FCB}"/>
          </ac:spMkLst>
        </pc:spChg>
        <pc:spChg chg="add del">
          <ac:chgData name="Vanessa Lewis" userId="1003000087176A15@LIVE.COM" providerId="AD" clId="Web-{AF66E1FB-AE7C-46B1-A559-D2EE017BFCC9}" dt="2018-03-16T19:40:00.034" v="1113"/>
          <ac:spMkLst>
            <pc:docMk/>
            <pc:sldMk cId="2499572763" sldId="259"/>
            <ac:spMk id="11" creationId="{C516C73E-9465-4C9E-9B86-9E58FB326B6B}"/>
          </ac:spMkLst>
        </pc:spChg>
        <pc:picChg chg="add del mod ord">
          <ac:chgData name="Vanessa Lewis" userId="1003000087176A15@LIVE.COM" providerId="AD" clId="Web-{AF66E1FB-AE7C-46B1-A559-D2EE017BFCC9}" dt="2018-03-16T19:40:05.987" v="1114"/>
          <ac:picMkLst>
            <pc:docMk/>
            <pc:sldMk cId="2499572763" sldId="259"/>
            <ac:picMk id="4" creationId="{795DFE86-120C-472E-8A69-81D31AB8F283}"/>
          </ac:picMkLst>
        </pc:picChg>
        <pc:picChg chg="add mod ord">
          <ac:chgData name="Vanessa Lewis" userId="1003000087176A15@LIVE.COM" providerId="AD" clId="Web-{AF66E1FB-AE7C-46B1-A559-D2EE017BFCC9}" dt="2018-03-16T19:40:42.473" v="1124"/>
          <ac:picMkLst>
            <pc:docMk/>
            <pc:sldMk cId="2499572763" sldId="259"/>
            <ac:picMk id="6" creationId="{43B5A84F-EE51-4865-BEFD-D1BF4F68B88E}"/>
          </ac:picMkLst>
        </pc:picChg>
      </pc:sldChg>
      <pc:sldChg chg="modSp">
        <pc:chgData name="Vanessa Lewis" userId="1003000087176A15@LIVE.COM" providerId="AD" clId="Web-{AF66E1FB-AE7C-46B1-A559-D2EE017BFCC9}" dt="2018-03-16T18:31:53.294" v="7"/>
        <pc:sldMkLst>
          <pc:docMk/>
          <pc:sldMk cId="1865208733" sldId="261"/>
        </pc:sldMkLst>
        <pc:picChg chg="mod">
          <ac:chgData name="Vanessa Lewis" userId="1003000087176A15@LIVE.COM" providerId="AD" clId="Web-{AF66E1FB-AE7C-46B1-A559-D2EE017BFCC9}" dt="2018-03-16T18:31:51.158" v="6"/>
          <ac:picMkLst>
            <pc:docMk/>
            <pc:sldMk cId="1865208733" sldId="261"/>
            <ac:picMk id="5" creationId="{E3A4DAC2-2FFC-4C37-8019-7AC11F195BFE}"/>
          </ac:picMkLst>
        </pc:picChg>
        <pc:picChg chg="mod">
          <ac:chgData name="Vanessa Lewis" userId="1003000087176A15@LIVE.COM" providerId="AD" clId="Web-{AF66E1FB-AE7C-46B1-A559-D2EE017BFCC9}" dt="2018-03-16T18:31:53.294" v="7"/>
          <ac:picMkLst>
            <pc:docMk/>
            <pc:sldMk cId="1865208733" sldId="261"/>
            <ac:picMk id="7" creationId="{B7321289-F5A9-43F4-8B73-189FDFCEFB6C}"/>
          </ac:picMkLst>
        </pc:picChg>
      </pc:sldChg>
      <pc:sldChg chg="modNotes">
        <pc:chgData name="Vanessa Lewis" userId="1003000087176A15@LIVE.COM" providerId="AD" clId="Web-{AF66E1FB-AE7C-46B1-A559-D2EE017BFCC9}" dt="2018-03-16T21:34:23.391" v="1450"/>
        <pc:sldMkLst>
          <pc:docMk/>
          <pc:sldMk cId="953829131" sldId="265"/>
        </pc:sldMkLst>
      </pc:sldChg>
      <pc:sldChg chg="modSp ord modNotes">
        <pc:chgData name="Vanessa Lewis" userId="1003000087176A15@LIVE.COM" providerId="AD" clId="Web-{AF66E1FB-AE7C-46B1-A559-D2EE017BFCC9}" dt="2018-03-16T21:34:32.751" v="1468"/>
        <pc:sldMkLst>
          <pc:docMk/>
          <pc:sldMk cId="4247898003" sldId="266"/>
        </pc:sldMkLst>
        <pc:spChg chg="mod">
          <ac:chgData name="Vanessa Lewis" userId="1003000087176A15@LIVE.COM" providerId="AD" clId="Web-{AF66E1FB-AE7C-46B1-A559-D2EE017BFCC9}" dt="2018-03-16T18:41:24.870" v="34"/>
          <ac:spMkLst>
            <pc:docMk/>
            <pc:sldMk cId="4247898003" sldId="266"/>
            <ac:spMk id="2" creationId="{00000000-0000-0000-0000-000000000000}"/>
          </ac:spMkLst>
        </pc:spChg>
      </pc:sldChg>
      <pc:sldChg chg="addSp delSp modSp modNotes">
        <pc:chgData name="Vanessa Lewis" userId="1003000087176A15@LIVE.COM" providerId="AD" clId="Web-{AF66E1FB-AE7C-46B1-A559-D2EE017BFCC9}" dt="2018-03-16T20:38:47.216" v="1378"/>
        <pc:sldMkLst>
          <pc:docMk/>
          <pc:sldMk cId="770664148" sldId="272"/>
        </pc:sldMkLst>
        <pc:spChg chg="del mod">
          <ac:chgData name="Vanessa Lewis" userId="1003000087176A15@LIVE.COM" providerId="AD" clId="Web-{AF66E1FB-AE7C-46B1-A559-D2EE017BFCC9}" dt="2018-03-16T19:25:00.994" v="1008"/>
          <ac:spMkLst>
            <pc:docMk/>
            <pc:sldMk cId="770664148" sldId="272"/>
            <ac:spMk id="3" creationId="{00000000-0000-0000-0000-000000000000}"/>
          </ac:spMkLst>
        </pc:spChg>
        <pc:spChg chg="mod">
          <ac:chgData name="Vanessa Lewis" userId="1003000087176A15@LIVE.COM" providerId="AD" clId="Web-{AF66E1FB-AE7C-46B1-A559-D2EE017BFCC9}" dt="2018-03-16T20:34:07.624" v="1358"/>
          <ac:spMkLst>
            <pc:docMk/>
            <pc:sldMk cId="770664148" sldId="272"/>
            <ac:spMk id="4" creationId="{00000000-0000-0000-0000-000000000000}"/>
          </ac:spMkLst>
        </pc:spChg>
        <pc:spChg chg="del mod">
          <ac:chgData name="Vanessa Lewis" userId="1003000087176A15@LIVE.COM" providerId="AD" clId="Web-{AF66E1FB-AE7C-46B1-A559-D2EE017BFCC9}" dt="2018-03-16T19:17:45.510" v="755"/>
          <ac:spMkLst>
            <pc:docMk/>
            <pc:sldMk cId="770664148" sldId="272"/>
            <ac:spMk id="5" creationId="{00000000-0000-0000-0000-000000000000}"/>
          </ac:spMkLst>
        </pc:spChg>
        <pc:spChg chg="add mod">
          <ac:chgData name="Vanessa Lewis" userId="1003000087176A15@LIVE.COM" providerId="AD" clId="Web-{AF66E1FB-AE7C-46B1-A559-D2EE017BFCC9}" dt="2018-03-16T19:20:39.205" v="987"/>
          <ac:spMkLst>
            <pc:docMk/>
            <pc:sldMk cId="770664148" sldId="272"/>
            <ac:spMk id="6" creationId="{452BA6E0-F195-4725-AFDC-81E47B4729DE}"/>
          </ac:spMkLst>
        </pc:spChg>
        <pc:spChg chg="add mod">
          <ac:chgData name="Vanessa Lewis" userId="1003000087176A15@LIVE.COM" providerId="AD" clId="Web-{AF66E1FB-AE7C-46B1-A559-D2EE017BFCC9}" dt="2018-03-16T20:36:08.962" v="1367"/>
          <ac:spMkLst>
            <pc:docMk/>
            <pc:sldMk cId="770664148" sldId="272"/>
            <ac:spMk id="8" creationId="{C9B5BCBF-E265-47D2-AFA5-C8B89642CB56}"/>
          </ac:spMkLst>
        </pc:spChg>
        <pc:picChg chg="add mod">
          <ac:chgData name="Vanessa Lewis" userId="1003000087176A15@LIVE.COM" providerId="AD" clId="Web-{AF66E1FB-AE7C-46B1-A559-D2EE017BFCC9}" dt="2018-03-16T20:36:11.650" v="1368"/>
          <ac:picMkLst>
            <pc:docMk/>
            <pc:sldMk cId="770664148" sldId="272"/>
            <ac:picMk id="3" creationId="{067854A7-E35C-4A8F-8627-729B1CA2B812}"/>
          </ac:picMkLst>
        </pc:picChg>
        <pc:picChg chg="mod">
          <ac:chgData name="Vanessa Lewis" userId="1003000087176A15@LIVE.COM" providerId="AD" clId="Web-{AF66E1FB-AE7C-46B1-A559-D2EE017BFCC9}" dt="2018-03-16T20:38:47.216" v="1378"/>
          <ac:picMkLst>
            <pc:docMk/>
            <pc:sldMk cId="770664148" sldId="272"/>
            <ac:picMk id="7" creationId="{601DA9E1-4FD2-4750-9217-F9F1DC7BEF22}"/>
          </ac:picMkLst>
        </pc:picChg>
        <pc:picChg chg="add mod">
          <ac:chgData name="Vanessa Lewis" userId="1003000087176A15@LIVE.COM" providerId="AD" clId="Web-{AF66E1FB-AE7C-46B1-A559-D2EE017BFCC9}" dt="2018-03-16T20:37:00.151" v="1370"/>
          <ac:picMkLst>
            <pc:docMk/>
            <pc:sldMk cId="770664148" sldId="272"/>
            <ac:picMk id="9" creationId="{EEA74394-9319-449F-ADE5-51B711B008C8}"/>
          </ac:picMkLst>
        </pc:picChg>
        <pc:picChg chg="add mod">
          <ac:chgData name="Vanessa Lewis" userId="1003000087176A15@LIVE.COM" providerId="AD" clId="Web-{AF66E1FB-AE7C-46B1-A559-D2EE017BFCC9}" dt="2018-03-16T20:38:45.404" v="1377"/>
          <ac:picMkLst>
            <pc:docMk/>
            <pc:sldMk cId="770664148" sldId="272"/>
            <ac:picMk id="11" creationId="{CF821BE6-9456-4B1A-8188-FDF8A85EFED1}"/>
          </ac:picMkLst>
        </pc:picChg>
      </pc:sldChg>
      <pc:sldChg chg="ord modNotes">
        <pc:chgData name="Vanessa Lewis" userId="1003000087176A15@LIVE.COM" providerId="AD" clId="Web-{AF66E1FB-AE7C-46B1-A559-D2EE017BFCC9}" dt="2018-03-16T21:36:42.172" v="1545"/>
        <pc:sldMkLst>
          <pc:docMk/>
          <pc:sldMk cId="3754853381" sldId="273"/>
        </pc:sldMkLst>
      </pc:sldChg>
      <pc:sldChg chg="addSp modSp modNotes">
        <pc:chgData name="Vanessa Lewis" userId="1003000087176A15@LIVE.COM" providerId="AD" clId="Web-{AF66E1FB-AE7C-46B1-A559-D2EE017BFCC9}" dt="2018-03-16T21:42:10.542" v="1759"/>
        <pc:sldMkLst>
          <pc:docMk/>
          <pc:sldMk cId="2626654944" sldId="274"/>
        </pc:sldMkLst>
        <pc:spChg chg="add mod">
          <ac:chgData name="Vanessa Lewis" userId="1003000087176A15@LIVE.COM" providerId="AD" clId="Web-{AF66E1FB-AE7C-46B1-A559-D2EE017BFCC9}" dt="2018-03-16T21:42:10.542" v="1759"/>
          <ac:spMkLst>
            <pc:docMk/>
            <pc:sldMk cId="2626654944" sldId="274"/>
            <ac:spMk id="6" creationId="{366CD064-3C4B-4CD7-9A94-2EE44442FF94}"/>
          </ac:spMkLst>
        </pc:spChg>
      </pc:sldChg>
      <pc:sldChg chg="addSp modSp ord">
        <pc:chgData name="Vanessa Lewis" userId="1003000087176A15@LIVE.COM" providerId="AD" clId="Web-{AF66E1FB-AE7C-46B1-A559-D2EE017BFCC9}" dt="2018-03-16T20:53:18.432" v="1422"/>
        <pc:sldMkLst>
          <pc:docMk/>
          <pc:sldMk cId="1964048457" sldId="275"/>
        </pc:sldMkLst>
        <pc:picChg chg="add mod">
          <ac:chgData name="Vanessa Lewis" userId="1003000087176A15@LIVE.COM" providerId="AD" clId="Web-{AF66E1FB-AE7C-46B1-A559-D2EE017BFCC9}" dt="2018-03-16T20:53:18.432" v="1422"/>
          <ac:picMkLst>
            <pc:docMk/>
            <pc:sldMk cId="1964048457" sldId="275"/>
            <ac:picMk id="4" creationId="{3BC81947-1A3A-46DB-8E14-3803043B3E98}"/>
          </ac:picMkLst>
        </pc:picChg>
      </pc:sldChg>
      <pc:sldChg chg="modNotes">
        <pc:chgData name="Vanessa Lewis" userId="1003000087176A15@LIVE.COM" providerId="AD" clId="Web-{AF66E1FB-AE7C-46B1-A559-D2EE017BFCC9}" dt="2018-03-16T21:40:48.489" v="1722"/>
        <pc:sldMkLst>
          <pc:docMk/>
          <pc:sldMk cId="3972228960" sldId="276"/>
        </pc:sldMkLst>
      </pc:sldChg>
      <pc:sldChg chg="addSp delSp modSp modNotes">
        <pc:chgData name="Vanessa Lewis" userId="1003000087176A15@LIVE.COM" providerId="AD" clId="Web-{AF66E1FB-AE7C-46B1-A559-D2EE017BFCC9}" dt="2018-03-16T21:41:10.568" v="1726"/>
        <pc:sldMkLst>
          <pc:docMk/>
          <pc:sldMk cId="619885580" sldId="277"/>
        </pc:sldMkLst>
        <pc:spChg chg="mod">
          <ac:chgData name="Vanessa Lewis" userId="1003000087176A15@LIVE.COM" providerId="AD" clId="Web-{AF66E1FB-AE7C-46B1-A559-D2EE017BFCC9}" dt="2018-03-16T20:49:43.905" v="1413"/>
          <ac:spMkLst>
            <pc:docMk/>
            <pc:sldMk cId="619885580" sldId="277"/>
            <ac:spMk id="2" creationId="{00000000-0000-0000-0000-000000000000}"/>
          </ac:spMkLst>
        </pc:spChg>
        <pc:spChg chg="del">
          <ac:chgData name="Vanessa Lewis" userId="1003000087176A15@LIVE.COM" providerId="AD" clId="Web-{AF66E1FB-AE7C-46B1-A559-D2EE017BFCC9}" dt="2018-03-16T20:48:23.462" v="1379"/>
          <ac:spMkLst>
            <pc:docMk/>
            <pc:sldMk cId="619885580" sldId="277"/>
            <ac:spMk id="3" creationId="{00000000-0000-0000-0000-000000000000}"/>
          </ac:spMkLst>
        </pc:spChg>
        <pc:spChg chg="add mod">
          <ac:chgData name="Vanessa Lewis" userId="1003000087176A15@LIVE.COM" providerId="AD" clId="Web-{AF66E1FB-AE7C-46B1-A559-D2EE017BFCC9}" dt="2018-03-16T20:48:38.947" v="1387"/>
          <ac:spMkLst>
            <pc:docMk/>
            <pc:sldMk cId="619885580" sldId="277"/>
            <ac:spMk id="4" creationId="{1FC698F5-F8EA-486E-BB55-6690FCBF4D7F}"/>
          </ac:spMkLst>
        </pc:spChg>
        <pc:picChg chg="add mod">
          <ac:chgData name="Vanessa Lewis" userId="1003000087176A15@LIVE.COM" providerId="AD" clId="Web-{AF66E1FB-AE7C-46B1-A559-D2EE017BFCC9}" dt="2018-03-16T20:49:16.980" v="1388"/>
          <ac:picMkLst>
            <pc:docMk/>
            <pc:sldMk cId="619885580" sldId="277"/>
            <ac:picMk id="5" creationId="{342A3006-A4CA-46F0-A7A0-3560DE3F87E2}"/>
          </ac:picMkLst>
        </pc:picChg>
      </pc:sldChg>
      <pc:sldChg chg="addSp delSp modSp mod setBg modNotes">
        <pc:chgData name="Vanessa Lewis" userId="1003000087176A15@LIVE.COM" providerId="AD" clId="Web-{AF66E1FB-AE7C-46B1-A559-D2EE017BFCC9}" dt="2018-03-16T21:35:51.604" v="1520"/>
        <pc:sldMkLst>
          <pc:docMk/>
          <pc:sldMk cId="1844883650" sldId="279"/>
        </pc:sldMkLst>
        <pc:spChg chg="mod">
          <ac:chgData name="Vanessa Lewis" userId="1003000087176A15@LIVE.COM" providerId="AD" clId="Web-{AF66E1FB-AE7C-46B1-A559-D2EE017BFCC9}" dt="2018-03-16T18:46:29.679" v="387"/>
          <ac:spMkLst>
            <pc:docMk/>
            <pc:sldMk cId="1844883650" sldId="279"/>
            <ac:spMk id="2" creationId="{00000000-0000-0000-0000-000000000000}"/>
          </ac:spMkLst>
        </pc:spChg>
        <pc:spChg chg="mod">
          <ac:chgData name="Vanessa Lewis" userId="1003000087176A15@LIVE.COM" providerId="AD" clId="Web-{AF66E1FB-AE7C-46B1-A559-D2EE017BFCC9}" dt="2018-03-16T18:46:16.866" v="360"/>
          <ac:spMkLst>
            <pc:docMk/>
            <pc:sldMk cId="1844883650" sldId="279"/>
            <ac:spMk id="3" creationId="{00000000-0000-0000-0000-000000000000}"/>
          </ac:spMkLst>
        </pc:spChg>
        <pc:picChg chg="add del mod ord">
          <ac:chgData name="Vanessa Lewis" userId="1003000087176A15@LIVE.COM" providerId="AD" clId="Web-{AF66E1FB-AE7C-46B1-A559-D2EE017BFCC9}" dt="2018-03-16T18:46:02.381" v="358"/>
          <ac:picMkLst>
            <pc:docMk/>
            <pc:sldMk cId="1844883650" sldId="279"/>
            <ac:picMk id="4" creationId="{A78332E2-4B66-49E2-B161-C116CEB4450C}"/>
          </ac:picMkLst>
        </pc:picChg>
        <pc:picChg chg="add mod ord">
          <ac:chgData name="Vanessa Lewis" userId="1003000087176A15@LIVE.COM" providerId="AD" clId="Web-{AF66E1FB-AE7C-46B1-A559-D2EE017BFCC9}" dt="2018-03-16T20:15:34.252" v="1333"/>
          <ac:picMkLst>
            <pc:docMk/>
            <pc:sldMk cId="1844883650" sldId="279"/>
            <ac:picMk id="6" creationId="{4C3E3DC4-ADC2-4DD7-A315-D66E19088FD7}"/>
          </ac:picMkLst>
        </pc:picChg>
      </pc:sldChg>
      <pc:sldChg chg="addSp modSp add ord replId modNotes">
        <pc:chgData name="Vanessa Lewis" userId="1003000087176A15@LIVE.COM" providerId="AD" clId="Web-{AF66E1FB-AE7C-46B1-A559-D2EE017BFCC9}" dt="2018-03-16T21:39:16.890" v="1677"/>
        <pc:sldMkLst>
          <pc:docMk/>
          <pc:sldMk cId="2683520034" sldId="283"/>
        </pc:sldMkLst>
        <pc:spChg chg="mod">
          <ac:chgData name="Vanessa Lewis" userId="1003000087176A15@LIVE.COM" providerId="AD" clId="Web-{AF66E1FB-AE7C-46B1-A559-D2EE017BFCC9}" dt="2018-03-16T18:42:52.421" v="70"/>
          <ac:spMkLst>
            <pc:docMk/>
            <pc:sldMk cId="2683520034" sldId="283"/>
            <ac:spMk id="2" creationId="{00000000-0000-0000-0000-000000000000}"/>
          </ac:spMkLst>
        </pc:spChg>
        <pc:spChg chg="mod">
          <ac:chgData name="Vanessa Lewis" userId="1003000087176A15@LIVE.COM" providerId="AD" clId="Web-{AF66E1FB-AE7C-46B1-A559-D2EE017BFCC9}" dt="2018-03-16T18:42:58.733" v="75"/>
          <ac:spMkLst>
            <pc:docMk/>
            <pc:sldMk cId="2683520034" sldId="283"/>
            <ac:spMk id="3" creationId="{00000000-0000-0000-0000-000000000000}"/>
          </ac:spMkLst>
        </pc:spChg>
        <pc:picChg chg="add mod">
          <ac:chgData name="Vanessa Lewis" userId="1003000087176A15@LIVE.COM" providerId="AD" clId="Web-{AF66E1FB-AE7C-46B1-A559-D2EE017BFCC9}" dt="2018-03-16T19:08:17.338" v="445"/>
          <ac:picMkLst>
            <pc:docMk/>
            <pc:sldMk cId="2683520034" sldId="283"/>
            <ac:picMk id="6" creationId="{483FDA4B-03AE-4D06-A4EA-0E1DFC703CEE}"/>
          </ac:picMkLst>
        </pc:picChg>
      </pc:sldChg>
      <pc:sldChg chg="addSp delSp modSp add replId modNotes">
        <pc:chgData name="Vanessa Lewis" userId="1003000087176A15@LIVE.COM" providerId="AD" clId="Web-{AF66E1FB-AE7C-46B1-A559-D2EE017BFCC9}" dt="2018-03-16T21:39:39.828" v="1683"/>
        <pc:sldMkLst>
          <pc:docMk/>
          <pc:sldMk cId="2461076557" sldId="284"/>
        </pc:sldMkLst>
        <pc:spChg chg="mod">
          <ac:chgData name="Vanessa Lewis" userId="1003000087176A15@LIVE.COM" providerId="AD" clId="Web-{AF66E1FB-AE7C-46B1-A559-D2EE017BFCC9}" dt="2018-03-16T18:44:28.206" v="351"/>
          <ac:spMkLst>
            <pc:docMk/>
            <pc:sldMk cId="2461076557" sldId="284"/>
            <ac:spMk id="3" creationId="{00000000-0000-0000-0000-000000000000}"/>
          </ac:spMkLst>
        </pc:spChg>
        <pc:spChg chg="del mod">
          <ac:chgData name="Vanessa Lewis" userId="1003000087176A15@LIVE.COM" providerId="AD" clId="Web-{AF66E1FB-AE7C-46B1-A559-D2EE017BFCC9}" dt="2018-03-16T21:17:28.522" v="1426"/>
          <ac:spMkLst>
            <pc:docMk/>
            <pc:sldMk cId="2461076557" sldId="284"/>
            <ac:spMk id="8" creationId="{419E9BBB-D49D-4551-8E7C-B92B5AE574F9}"/>
          </ac:spMkLst>
        </pc:spChg>
        <pc:picChg chg="mod">
          <ac:chgData name="Vanessa Lewis" userId="1003000087176A15@LIVE.COM" providerId="AD" clId="Web-{AF66E1FB-AE7C-46B1-A559-D2EE017BFCC9}" dt="2018-03-16T21:17:42.163" v="1429"/>
          <ac:picMkLst>
            <pc:docMk/>
            <pc:sldMk cId="2461076557" sldId="284"/>
            <ac:picMk id="4" creationId="{A3AFF03B-D7E4-45F1-86BD-B8639B43AED4}"/>
          </ac:picMkLst>
        </pc:picChg>
        <pc:picChg chg="mod">
          <ac:chgData name="Vanessa Lewis" userId="1003000087176A15@LIVE.COM" providerId="AD" clId="Web-{AF66E1FB-AE7C-46B1-A559-D2EE017BFCC9}" dt="2018-03-16T20:15:26.486" v="1332"/>
          <ac:picMkLst>
            <pc:docMk/>
            <pc:sldMk cId="2461076557" sldId="284"/>
            <ac:picMk id="5" creationId="{70EBFE96-7A5C-4634-84DC-939CA5EADD2C}"/>
          </ac:picMkLst>
        </pc:picChg>
        <pc:picChg chg="add mod">
          <ac:chgData name="Vanessa Lewis" userId="1003000087176A15@LIVE.COM" providerId="AD" clId="Web-{AF66E1FB-AE7C-46B1-A559-D2EE017BFCC9}" dt="2018-03-16T21:17:48.992" v="1432"/>
          <ac:picMkLst>
            <pc:docMk/>
            <pc:sldMk cId="2461076557" sldId="284"/>
            <ac:picMk id="6" creationId="{2E7D6BAC-434A-4DAA-B895-477F4DF32F75}"/>
          </ac:picMkLst>
        </pc:picChg>
      </pc:sldChg>
      <pc:sldChg chg="addSp delSp modSp add replId modNotes">
        <pc:chgData name="Vanessa Lewis" userId="1003000087176A15@LIVE.COM" providerId="AD" clId="Web-{AF66E1FB-AE7C-46B1-A559-D2EE017BFCC9}" dt="2018-03-16T21:39:24.515" v="1681"/>
        <pc:sldMkLst>
          <pc:docMk/>
          <pc:sldMk cId="2870598036" sldId="286"/>
        </pc:sldMkLst>
        <pc:spChg chg="del">
          <ac:chgData name="Vanessa Lewis" userId="1003000087176A15@LIVE.COM" providerId="AD" clId="Web-{AF66E1FB-AE7C-46B1-A559-D2EE017BFCC9}" dt="2018-03-16T19:07:00.835" v="440"/>
          <ac:spMkLst>
            <pc:docMk/>
            <pc:sldMk cId="2870598036" sldId="286"/>
            <ac:spMk id="4" creationId="{00000000-0000-0000-0000-000000000000}"/>
          </ac:spMkLst>
        </pc:spChg>
        <pc:picChg chg="add mod ord">
          <ac:chgData name="Vanessa Lewis" userId="1003000087176A15@LIVE.COM" providerId="AD" clId="Web-{AF66E1FB-AE7C-46B1-A559-D2EE017BFCC9}" dt="2018-03-16T19:08:26.354" v="448"/>
          <ac:picMkLst>
            <pc:docMk/>
            <pc:sldMk cId="2870598036" sldId="286"/>
            <ac:picMk id="5" creationId="{34E347A1-1C74-497B-BC32-974F5784691C}"/>
          </ac:picMkLst>
        </pc:picChg>
      </pc:sldChg>
      <pc:sldChg chg="addSp delSp modSp add replId modNotes">
        <pc:chgData name="Vanessa Lewis" userId="1003000087176A15@LIVE.COM" providerId="AD" clId="Web-{AF66E1FB-AE7C-46B1-A559-D2EE017BFCC9}" dt="2018-03-16T21:38:49.544" v="1676"/>
        <pc:sldMkLst>
          <pc:docMk/>
          <pc:sldMk cId="373421536" sldId="287"/>
        </pc:sldMkLst>
        <pc:spChg chg="mod">
          <ac:chgData name="Vanessa Lewis" userId="1003000087176A15@LIVE.COM" providerId="AD" clId="Web-{AF66E1FB-AE7C-46B1-A559-D2EE017BFCC9}" dt="2018-03-16T19:12:26.974" v="504"/>
          <ac:spMkLst>
            <pc:docMk/>
            <pc:sldMk cId="373421536" sldId="287"/>
            <ac:spMk id="2" creationId="{00000000-0000-0000-0000-000000000000}"/>
          </ac:spMkLst>
        </pc:spChg>
        <pc:spChg chg="mod">
          <ac:chgData name="Vanessa Lewis" userId="1003000087176A15@LIVE.COM" providerId="AD" clId="Web-{AF66E1FB-AE7C-46B1-A559-D2EE017BFCC9}" dt="2018-03-16T21:38:46.403" v="1669"/>
          <ac:spMkLst>
            <pc:docMk/>
            <pc:sldMk cId="373421536" sldId="287"/>
            <ac:spMk id="3" creationId="{00000000-0000-0000-0000-000000000000}"/>
          </ac:spMkLst>
        </pc:spChg>
        <pc:spChg chg="add mod">
          <ac:chgData name="Vanessa Lewis" userId="1003000087176A15@LIVE.COM" providerId="AD" clId="Web-{AF66E1FB-AE7C-46B1-A559-D2EE017BFCC9}" dt="2018-03-16T19:11:14.439" v="486"/>
          <ac:spMkLst>
            <pc:docMk/>
            <pc:sldMk cId="373421536" sldId="287"/>
            <ac:spMk id="6" creationId="{2B227C71-9A7E-4D2E-97B7-850089F5680C}"/>
          </ac:spMkLst>
        </pc:spChg>
        <pc:picChg chg="del">
          <ac:chgData name="Vanessa Lewis" userId="1003000087176A15@LIVE.COM" providerId="AD" clId="Web-{AF66E1FB-AE7C-46B1-A559-D2EE017BFCC9}" dt="2018-03-16T19:11:14.439" v="486"/>
          <ac:picMkLst>
            <pc:docMk/>
            <pc:sldMk cId="373421536" sldId="287"/>
            <ac:picMk id="5" creationId="{70EBFE96-7A5C-4634-84DC-939CA5EADD2C}"/>
          </ac:picMkLst>
        </pc:picChg>
      </pc:sldChg>
      <pc:sldChg chg="add ord replId">
        <pc:chgData name="Vanessa Lewis" userId="1003000087176A15@LIVE.COM" providerId="AD" clId="Web-{AF66E1FB-AE7C-46B1-A559-D2EE017BFCC9}" dt="2018-03-16T19:29:32.160" v="1108"/>
        <pc:sldMkLst>
          <pc:docMk/>
          <pc:sldMk cId="268940704" sldId="288"/>
        </pc:sldMkLst>
      </pc:sldChg>
      <pc:sldChg chg="addSp modSp modNotes">
        <pc:chgData name="Vanessa Lewis" userId="1003000087176A15@LIVE.COM" providerId="AD" clId="Web-{AF66E1FB-AE7C-46B1-A559-D2EE017BFCC9}" dt="2018-03-16T21:40:32.957" v="1707"/>
        <pc:sldMkLst>
          <pc:docMk/>
          <pc:sldMk cId="2941846200" sldId="289"/>
        </pc:sldMkLst>
        <pc:picChg chg="add mod">
          <ac:chgData name="Vanessa Lewis" userId="1003000087176A15@LIVE.COM" providerId="AD" clId="Web-{AF66E1FB-AE7C-46B1-A559-D2EE017BFCC9}" dt="2018-03-16T20:04:02.704" v="1273"/>
          <ac:picMkLst>
            <pc:docMk/>
            <pc:sldMk cId="2941846200" sldId="289"/>
            <ac:picMk id="4" creationId="{9E0D6B95-9B19-43E4-AEFC-7DBA08D0C011}"/>
          </ac:picMkLst>
        </pc:picChg>
      </pc:sldChg>
      <pc:sldChg chg="addSp delSp modSp add mod ord replId setBg modNotes">
        <pc:chgData name="Vanessa Lewis" userId="1003000087176A15@LIVE.COM" providerId="AD" clId="Web-{AF66E1FB-AE7C-46B1-A559-D2EE017BFCC9}" dt="2018-03-16T21:36:04.417" v="1532"/>
        <pc:sldMkLst>
          <pc:docMk/>
          <pc:sldMk cId="1747829907" sldId="291"/>
        </pc:sldMkLst>
        <pc:spChg chg="mod ord">
          <ac:chgData name="Vanessa Lewis" userId="1003000087176A15@LIVE.COM" providerId="AD" clId="Web-{AF66E1FB-AE7C-46B1-A559-D2EE017BFCC9}" dt="2018-03-16T20:13:41.727" v="1327"/>
          <ac:spMkLst>
            <pc:docMk/>
            <pc:sldMk cId="1747829907" sldId="291"/>
            <ac:spMk id="2" creationId="{00000000-0000-0000-0000-000000000000}"/>
          </ac:spMkLst>
        </pc:spChg>
        <pc:spChg chg="del">
          <ac:chgData name="Vanessa Lewis" userId="1003000087176A15@LIVE.COM" providerId="AD" clId="Web-{AF66E1FB-AE7C-46B1-A559-D2EE017BFCC9}" dt="2018-03-16T20:12:19.300" v="1276"/>
          <ac:spMkLst>
            <pc:docMk/>
            <pc:sldMk cId="1747829907" sldId="291"/>
            <ac:spMk id="3" creationId="{00000000-0000-0000-0000-000000000000}"/>
          </ac:spMkLst>
        </pc:spChg>
        <pc:spChg chg="add">
          <ac:chgData name="Vanessa Lewis" userId="1003000087176A15@LIVE.COM" providerId="AD" clId="Web-{AF66E1FB-AE7C-46B1-A559-D2EE017BFCC9}" dt="2018-03-16T20:13:21.023" v="1280"/>
          <ac:spMkLst>
            <pc:docMk/>
            <pc:sldMk cId="1747829907" sldId="291"/>
            <ac:spMk id="9" creationId="{A4AC5506-6312-4701-8D3C-40187889A947}"/>
          </ac:spMkLst>
        </pc:spChg>
        <pc:picChg chg="add mod">
          <ac:chgData name="Vanessa Lewis" userId="1003000087176A15@LIVE.COM" providerId="AD" clId="Web-{AF66E1FB-AE7C-46B1-A559-D2EE017BFCC9}" dt="2018-03-16T20:13:47.243" v="1330"/>
          <ac:picMkLst>
            <pc:docMk/>
            <pc:sldMk cId="1747829907" sldId="291"/>
            <ac:picMk id="4" creationId="{AC02B816-D4D8-48EE-AF6E-B2C9AC802BFD}"/>
          </ac:picMkLst>
        </pc:picChg>
      </pc:sldChg>
      <pc:sldChg chg="addSp delSp modSp add replId">
        <pc:chgData name="Vanessa Lewis" userId="1003000087176A15@LIVE.COM" providerId="AD" clId="Web-{AF66E1FB-AE7C-46B1-A559-D2EE017BFCC9}" dt="2018-03-16T22:08:44.252" v="1829"/>
        <pc:sldMkLst>
          <pc:docMk/>
          <pc:sldMk cId="3059582176" sldId="293"/>
        </pc:sldMkLst>
        <pc:spChg chg="del">
          <ac:chgData name="Vanessa Lewis" userId="1003000087176A15@LIVE.COM" providerId="AD" clId="Web-{AF66E1FB-AE7C-46B1-A559-D2EE017BFCC9}" dt="2018-03-16T21:48:02.816" v="1810"/>
          <ac:spMkLst>
            <pc:docMk/>
            <pc:sldMk cId="3059582176" sldId="293"/>
            <ac:spMk id="4" creationId="{00000000-0000-0000-0000-000000000000}"/>
          </ac:spMkLst>
        </pc:spChg>
        <pc:spChg chg="del">
          <ac:chgData name="Vanessa Lewis" userId="1003000087176A15@LIVE.COM" providerId="AD" clId="Web-{AF66E1FB-AE7C-46B1-A559-D2EE017BFCC9}" dt="2018-03-16T21:48:00.129" v="1809"/>
          <ac:spMkLst>
            <pc:docMk/>
            <pc:sldMk cId="3059582176" sldId="293"/>
            <ac:spMk id="6" creationId="{452BA6E0-F195-4725-AFDC-81E47B4729DE}"/>
          </ac:spMkLst>
        </pc:spChg>
        <pc:spChg chg="del">
          <ac:chgData name="Vanessa Lewis" userId="1003000087176A15@LIVE.COM" providerId="AD" clId="Web-{AF66E1FB-AE7C-46B1-A559-D2EE017BFCC9}" dt="2018-03-16T21:48:16.692" v="1815"/>
          <ac:spMkLst>
            <pc:docMk/>
            <pc:sldMk cId="3059582176" sldId="293"/>
            <ac:spMk id="8" creationId="{C9B5BCBF-E265-47D2-AFA5-C8B89642CB56}"/>
          </ac:spMkLst>
        </pc:spChg>
        <pc:spChg chg="add del mod">
          <ac:chgData name="Vanessa Lewis" userId="1003000087176A15@LIVE.COM" providerId="AD" clId="Web-{AF66E1FB-AE7C-46B1-A559-D2EE017BFCC9}" dt="2018-03-16T21:48:07.238" v="1811"/>
          <ac:spMkLst>
            <pc:docMk/>
            <pc:sldMk cId="3059582176" sldId="293"/>
            <ac:spMk id="10" creationId="{3411D104-7383-4AC3-B895-D4E62AC9F988}"/>
          </ac:spMkLst>
        </pc:spChg>
        <pc:picChg chg="add mod">
          <ac:chgData name="Vanessa Lewis" userId="1003000087176A15@LIVE.COM" providerId="AD" clId="Web-{AF66E1FB-AE7C-46B1-A559-D2EE017BFCC9}" dt="2018-03-16T22:08:44.252" v="1829"/>
          <ac:picMkLst>
            <pc:docMk/>
            <pc:sldMk cId="3059582176" sldId="293"/>
            <ac:picMk id="3" creationId="{3EB3662D-8D4F-4B4B-94F4-4CC2C94D99ED}"/>
          </ac:picMkLst>
        </pc:picChg>
        <pc:picChg chg="del">
          <ac:chgData name="Vanessa Lewis" userId="1003000087176A15@LIVE.COM" providerId="AD" clId="Web-{AF66E1FB-AE7C-46B1-A559-D2EE017BFCC9}" dt="2018-03-16T21:48:09.082" v="1812"/>
          <ac:picMkLst>
            <pc:docMk/>
            <pc:sldMk cId="3059582176" sldId="293"/>
            <ac:picMk id="3" creationId="{067854A7-E35C-4A8F-8627-729B1CA2B812}"/>
          </ac:picMkLst>
        </pc:picChg>
        <pc:picChg chg="mod">
          <ac:chgData name="Vanessa Lewis" userId="1003000087176A15@LIVE.COM" providerId="AD" clId="Web-{AF66E1FB-AE7C-46B1-A559-D2EE017BFCC9}" dt="2018-03-16T22:08:42.080" v="1828"/>
          <ac:picMkLst>
            <pc:docMk/>
            <pc:sldMk cId="3059582176" sldId="293"/>
            <ac:picMk id="5" creationId="{85CE393C-FA2D-4119-AE16-4B15F3BAAE14}"/>
          </ac:picMkLst>
        </pc:picChg>
        <pc:picChg chg="del">
          <ac:chgData name="Vanessa Lewis" userId="1003000087176A15@LIVE.COM" providerId="AD" clId="Web-{AF66E1FB-AE7C-46B1-A559-D2EE017BFCC9}" dt="2018-03-16T21:47:55.222" v="1808"/>
          <ac:picMkLst>
            <pc:docMk/>
            <pc:sldMk cId="3059582176" sldId="293"/>
            <ac:picMk id="7" creationId="{601DA9E1-4FD2-4750-9217-F9F1DC7BEF22}"/>
          </ac:picMkLst>
        </pc:picChg>
        <pc:picChg chg="del">
          <ac:chgData name="Vanessa Lewis" userId="1003000087176A15@LIVE.COM" providerId="AD" clId="Web-{AF66E1FB-AE7C-46B1-A559-D2EE017BFCC9}" dt="2018-03-16T21:48:10.520" v="1813"/>
          <ac:picMkLst>
            <pc:docMk/>
            <pc:sldMk cId="3059582176" sldId="293"/>
            <ac:picMk id="9" creationId="{EEA74394-9319-449F-ADE5-51B711B008C8}"/>
          </ac:picMkLst>
        </pc:picChg>
        <pc:picChg chg="del">
          <ac:chgData name="Vanessa Lewis" userId="1003000087176A15@LIVE.COM" providerId="AD" clId="Web-{AF66E1FB-AE7C-46B1-A559-D2EE017BFCC9}" dt="2018-03-16T21:48:12.426" v="1814"/>
          <ac:picMkLst>
            <pc:docMk/>
            <pc:sldMk cId="3059582176" sldId="293"/>
            <ac:picMk id="11" creationId="{CF821BE6-9456-4B1A-8188-FDF8A85EFED1}"/>
          </ac:picMkLst>
        </pc:picChg>
        <pc:picChg chg="add mod">
          <ac:chgData name="Vanessa Lewis" userId="1003000087176A15@LIVE.COM" providerId="AD" clId="Web-{AF66E1FB-AE7C-46B1-A559-D2EE017BFCC9}" dt="2018-03-16T22:08:35.986" v="1825"/>
          <ac:picMkLst>
            <pc:docMk/>
            <pc:sldMk cId="3059582176" sldId="293"/>
            <ac:picMk id="12" creationId="{834DFD4F-AF8F-4347-800C-BF419328947D}"/>
          </ac:picMkLst>
        </pc:picChg>
      </pc:sldChg>
    </pc:docChg>
  </pc:docChgLst>
  <pc:docChgLst>
    <pc:chgData name="Shirley Barclay" userId="10033FFF8718A503@LIVE.COM" providerId="AD" clId="Web-{E48151B5-2AA7-42F1-80F2-7BF3FF7528F9}"/>
    <pc:docChg chg="modSld">
      <pc:chgData name="Shirley Barclay" userId="10033FFF8718A503@LIVE.COM" providerId="AD" clId="Web-{E48151B5-2AA7-42F1-80F2-7BF3FF7528F9}" dt="2018-03-16T22:11:42.451" v="403"/>
      <pc:docMkLst>
        <pc:docMk/>
      </pc:docMkLst>
      <pc:sldChg chg="modSp">
        <pc:chgData name="Shirley Barclay" userId="10033FFF8718A503@LIVE.COM" providerId="AD" clId="Web-{E48151B5-2AA7-42F1-80F2-7BF3FF7528F9}" dt="2018-03-16T21:34:42.279" v="349"/>
        <pc:sldMkLst>
          <pc:docMk/>
          <pc:sldMk cId="1865208733" sldId="261"/>
        </pc:sldMkLst>
        <pc:spChg chg="mod">
          <ac:chgData name="Shirley Barclay" userId="10033FFF8718A503@LIVE.COM" providerId="AD" clId="Web-{E48151B5-2AA7-42F1-80F2-7BF3FF7528F9}" dt="2018-03-16T21:34:42.279" v="349"/>
          <ac:spMkLst>
            <pc:docMk/>
            <pc:sldMk cId="1865208733" sldId="261"/>
            <ac:spMk id="3" creationId="{00000000-0000-0000-0000-000000000000}"/>
          </ac:spMkLst>
        </pc:spChg>
      </pc:sldChg>
      <pc:sldChg chg="modNotes">
        <pc:chgData name="Shirley Barclay" userId="10033FFF8718A503@LIVE.COM" providerId="AD" clId="Web-{E48151B5-2AA7-42F1-80F2-7BF3FF7528F9}" dt="2018-03-16T21:39:44.826" v="371"/>
        <pc:sldMkLst>
          <pc:docMk/>
          <pc:sldMk cId="770664148" sldId="272"/>
        </pc:sldMkLst>
      </pc:sldChg>
      <pc:sldChg chg="modSp addAnim modAnim modNotes">
        <pc:chgData name="Shirley Barclay" userId="10033FFF8718A503@LIVE.COM" providerId="AD" clId="Web-{E48151B5-2AA7-42F1-80F2-7BF3FF7528F9}" dt="2018-03-16T21:43:36.002" v="388"/>
        <pc:sldMkLst>
          <pc:docMk/>
          <pc:sldMk cId="1964048457" sldId="275"/>
        </pc:sldMkLst>
        <pc:spChg chg="mod">
          <ac:chgData name="Shirley Barclay" userId="10033FFF8718A503@LIVE.COM" providerId="AD" clId="Web-{E48151B5-2AA7-42F1-80F2-7BF3FF7528F9}" dt="2018-03-16T21:42:58.939" v="383"/>
          <ac:spMkLst>
            <pc:docMk/>
            <pc:sldMk cId="1964048457" sldId="275"/>
            <ac:spMk id="3" creationId="{00000000-0000-0000-0000-000000000000}"/>
          </ac:spMkLst>
        </pc:spChg>
        <pc:picChg chg="mod">
          <ac:chgData name="Shirley Barclay" userId="10033FFF8718A503@LIVE.COM" providerId="AD" clId="Web-{E48151B5-2AA7-42F1-80F2-7BF3FF7528F9}" dt="2018-03-16T21:43:08.314" v="386"/>
          <ac:picMkLst>
            <pc:docMk/>
            <pc:sldMk cId="1964048457" sldId="275"/>
            <ac:picMk id="4" creationId="{3BC81947-1A3A-46DB-8E14-3803043B3E98}"/>
          </ac:picMkLst>
        </pc:picChg>
      </pc:sldChg>
      <pc:sldChg chg="addSp delSp modSp">
        <pc:chgData name="Shirley Barclay" userId="10033FFF8718A503@LIVE.COM" providerId="AD" clId="Web-{E48151B5-2AA7-42F1-80F2-7BF3FF7528F9}" dt="2018-03-16T21:02:40.826" v="67"/>
        <pc:sldMkLst>
          <pc:docMk/>
          <pc:sldMk cId="619885580" sldId="277"/>
        </pc:sldMkLst>
        <pc:spChg chg="mod">
          <ac:chgData name="Shirley Barclay" userId="10033FFF8718A503@LIVE.COM" providerId="AD" clId="Web-{E48151B5-2AA7-42F1-80F2-7BF3FF7528F9}" dt="2018-03-16T20:56:24.926" v="32"/>
          <ac:spMkLst>
            <pc:docMk/>
            <pc:sldMk cId="619885580" sldId="277"/>
            <ac:spMk id="2" creationId="{00000000-0000-0000-0000-000000000000}"/>
          </ac:spMkLst>
        </pc:spChg>
        <pc:spChg chg="add mod">
          <ac:chgData name="Shirley Barclay" userId="10033FFF8718A503@LIVE.COM" providerId="AD" clId="Web-{E48151B5-2AA7-42F1-80F2-7BF3FF7528F9}" dt="2018-03-16T20:56:40.817" v="60"/>
          <ac:spMkLst>
            <pc:docMk/>
            <pc:sldMk cId="619885580" sldId="277"/>
            <ac:spMk id="9" creationId="{C93FAAF0-716A-4548-A8EF-114FDDC1EF6E}"/>
          </ac:spMkLst>
        </pc:spChg>
        <pc:picChg chg="add mod">
          <ac:chgData name="Shirley Barclay" userId="10033FFF8718A503@LIVE.COM" providerId="AD" clId="Web-{E48151B5-2AA7-42F1-80F2-7BF3FF7528F9}" dt="2018-03-16T21:02:40.826" v="67"/>
          <ac:picMkLst>
            <pc:docMk/>
            <pc:sldMk cId="619885580" sldId="277"/>
            <ac:picMk id="3" creationId="{7F6FFD5C-868C-465C-92C9-DD2A8A58E652}"/>
          </ac:picMkLst>
        </pc:picChg>
        <pc:picChg chg="add del mod">
          <ac:chgData name="Shirley Barclay" userId="10033FFF8718A503@LIVE.COM" providerId="AD" clId="Web-{E48151B5-2AA7-42F1-80F2-7BF3FF7528F9}" dt="2018-03-16T20:54:59.439" v="6"/>
          <ac:picMkLst>
            <pc:docMk/>
            <pc:sldMk cId="619885580" sldId="277"/>
            <ac:picMk id="7" creationId="{6C2E2123-5ECB-4F48-8295-576297F43E52}"/>
          </ac:picMkLst>
        </pc:picChg>
      </pc:sldChg>
      <pc:sldChg chg="addSp delSp modSp">
        <pc:chgData name="Shirley Barclay" userId="10033FFF8718A503@LIVE.COM" providerId="AD" clId="Web-{E48151B5-2AA7-42F1-80F2-7BF3FF7528F9}" dt="2018-03-16T21:11:14.154" v="124"/>
        <pc:sldMkLst>
          <pc:docMk/>
          <pc:sldMk cId="2461076557" sldId="284"/>
        </pc:sldMkLst>
        <pc:spChg chg="mod">
          <ac:chgData name="Shirley Barclay" userId="10033FFF8718A503@LIVE.COM" providerId="AD" clId="Web-{E48151B5-2AA7-42F1-80F2-7BF3FF7528F9}" dt="2018-03-16T21:10:47.044" v="118"/>
          <ac:spMkLst>
            <pc:docMk/>
            <pc:sldMk cId="2461076557" sldId="284"/>
            <ac:spMk id="3" creationId="{00000000-0000-0000-0000-000000000000}"/>
          </ac:spMkLst>
        </pc:spChg>
        <pc:spChg chg="add mod">
          <ac:chgData name="Shirley Barclay" userId="10033FFF8718A503@LIVE.COM" providerId="AD" clId="Web-{E48151B5-2AA7-42F1-80F2-7BF3FF7528F9}" dt="2018-03-16T21:11:01.499" v="121"/>
          <ac:spMkLst>
            <pc:docMk/>
            <pc:sldMk cId="2461076557" sldId="284"/>
            <ac:spMk id="8" creationId="{419E9BBB-D49D-4551-8E7C-B92B5AE574F9}"/>
          </ac:spMkLst>
        </pc:spChg>
        <pc:picChg chg="add mod">
          <ac:chgData name="Shirley Barclay" userId="10033FFF8718A503@LIVE.COM" providerId="AD" clId="Web-{E48151B5-2AA7-42F1-80F2-7BF3FF7528F9}" dt="2018-03-16T21:11:14.154" v="124"/>
          <ac:picMkLst>
            <pc:docMk/>
            <pc:sldMk cId="2461076557" sldId="284"/>
            <ac:picMk id="4" creationId="{A3AFF03B-D7E4-45F1-86BD-B8639B43AED4}"/>
          </ac:picMkLst>
        </pc:picChg>
        <pc:picChg chg="del">
          <ac:chgData name="Shirley Barclay" userId="10033FFF8718A503@LIVE.COM" providerId="AD" clId="Web-{E48151B5-2AA7-42F1-80F2-7BF3FF7528F9}" dt="2018-03-16T21:11:01.499" v="121"/>
          <ac:picMkLst>
            <pc:docMk/>
            <pc:sldMk cId="2461076557" sldId="284"/>
            <ac:picMk id="5" creationId="{70EBFE96-7A5C-4634-84DC-939CA5EADD2C}"/>
          </ac:picMkLst>
        </pc:picChg>
      </pc:sldChg>
      <pc:sldChg chg="modSp">
        <pc:chgData name="Shirley Barclay" userId="10033FFF8718A503@LIVE.COM" providerId="AD" clId="Web-{E48151B5-2AA7-42F1-80F2-7BF3FF7528F9}" dt="2018-03-16T21:36:59.970" v="352"/>
        <pc:sldMkLst>
          <pc:docMk/>
          <pc:sldMk cId="373421536" sldId="287"/>
        </pc:sldMkLst>
        <pc:spChg chg="mod">
          <ac:chgData name="Shirley Barclay" userId="10033FFF8718A503@LIVE.COM" providerId="AD" clId="Web-{E48151B5-2AA7-42F1-80F2-7BF3FF7528F9}" dt="2018-03-16T21:36:59.970" v="352"/>
          <ac:spMkLst>
            <pc:docMk/>
            <pc:sldMk cId="373421536" sldId="287"/>
            <ac:spMk id="3" creationId="{00000000-0000-0000-0000-000000000000}"/>
          </ac:spMkLst>
        </pc:spChg>
      </pc:sldChg>
      <pc:sldChg chg="modSp">
        <pc:chgData name="Shirley Barclay" userId="10033FFF8718A503@LIVE.COM" providerId="AD" clId="Web-{E48151B5-2AA7-42F1-80F2-7BF3FF7528F9}" dt="2018-03-16T21:41:54.082" v="379"/>
        <pc:sldMkLst>
          <pc:docMk/>
          <pc:sldMk cId="2941846200" sldId="289"/>
        </pc:sldMkLst>
        <pc:spChg chg="mod">
          <ac:chgData name="Shirley Barclay" userId="10033FFF8718A503@LIVE.COM" providerId="AD" clId="Web-{E48151B5-2AA7-42F1-80F2-7BF3FF7528F9}" dt="2018-03-16T21:41:51.129" v="377"/>
          <ac:spMkLst>
            <pc:docMk/>
            <pc:sldMk cId="2941846200" sldId="289"/>
            <ac:spMk id="3" creationId="{00000000-0000-0000-0000-000000000000}"/>
          </ac:spMkLst>
        </pc:spChg>
        <pc:picChg chg="mod">
          <ac:chgData name="Shirley Barclay" userId="10033FFF8718A503@LIVE.COM" providerId="AD" clId="Web-{E48151B5-2AA7-42F1-80F2-7BF3FF7528F9}" dt="2018-03-16T21:41:54.082" v="379"/>
          <ac:picMkLst>
            <pc:docMk/>
            <pc:sldMk cId="2941846200" sldId="289"/>
            <ac:picMk id="4" creationId="{9E0D6B95-9B19-43E4-AEFC-7DBA08D0C011}"/>
          </ac:picMkLst>
        </pc:picChg>
      </pc:sldChg>
      <pc:sldChg chg="addSp modSp modNotes">
        <pc:chgData name="Shirley Barclay" userId="10033FFF8718A503@LIVE.COM" providerId="AD" clId="Web-{E48151B5-2AA7-42F1-80F2-7BF3FF7528F9}" dt="2018-03-16T22:08:57.005" v="395"/>
        <pc:sldMkLst>
          <pc:docMk/>
          <pc:sldMk cId="1541884839" sldId="290"/>
        </pc:sldMkLst>
        <pc:picChg chg="add mod">
          <ac:chgData name="Shirley Barclay" userId="10033FFF8718A503@LIVE.COM" providerId="AD" clId="Web-{E48151B5-2AA7-42F1-80F2-7BF3FF7528F9}" dt="2018-03-16T22:08:57.005" v="395"/>
          <ac:picMkLst>
            <pc:docMk/>
            <pc:sldMk cId="1541884839" sldId="290"/>
            <ac:picMk id="3" creationId="{7F6B83A0-2DFD-4618-B200-0E68D0B9ECFF}"/>
          </ac:picMkLst>
        </pc:picChg>
      </pc:sldChg>
      <pc:sldChg chg="addSp modSp modNotes">
        <pc:chgData name="Shirley Barclay" userId="10033FFF8718A503@LIVE.COM" providerId="AD" clId="Web-{E48151B5-2AA7-42F1-80F2-7BF3FF7528F9}" dt="2018-03-16T22:11:42.451" v="403"/>
        <pc:sldMkLst>
          <pc:docMk/>
          <pc:sldMk cId="3059582176" sldId="293"/>
        </pc:sldMkLst>
        <pc:picChg chg="add mod">
          <ac:chgData name="Shirley Barclay" userId="10033FFF8718A503@LIVE.COM" providerId="AD" clId="Web-{E48151B5-2AA7-42F1-80F2-7BF3FF7528F9}" dt="2018-03-16T21:49:45.600" v="392"/>
          <ac:picMkLst>
            <pc:docMk/>
            <pc:sldMk cId="3059582176" sldId="293"/>
            <ac:picMk id="5" creationId="{85CE393C-FA2D-4119-AE16-4B15F3BAAE14}"/>
          </ac:picMkLst>
        </pc:picChg>
      </pc:sldChg>
    </pc:docChg>
  </pc:docChgLst>
  <pc:docChgLst>
    <pc:chgData name="Shari Martin" userId="S::shari.martin@sunwestsd.ca::d59bca9a-3849-4062-a3e0-29cfc5b85a46" providerId="AD" clId="Web-{8E685BE8-E599-4899-9CE2-27DC15E8FCD7}"/>
    <pc:docChg chg="sldOrd">
      <pc:chgData name="Shari Martin" userId="S::shari.martin@sunwestsd.ca::d59bca9a-3849-4062-a3e0-29cfc5b85a46" providerId="AD" clId="Web-{8E685BE8-E599-4899-9CE2-27DC15E8FCD7}" dt="2018-04-10T14:45:36.063" v="0"/>
      <pc:docMkLst>
        <pc:docMk/>
      </pc:docMkLst>
      <pc:sldChg chg="ord">
        <pc:chgData name="Shari Martin" userId="S::shari.martin@sunwestsd.ca::d59bca9a-3849-4062-a3e0-29cfc5b85a46" providerId="AD" clId="Web-{8E685BE8-E599-4899-9CE2-27DC15E8FCD7}" dt="2018-04-10T14:45:36.063" v="0"/>
        <pc:sldMkLst>
          <pc:docMk/>
          <pc:sldMk cId="4152638218" sldId="301"/>
        </pc:sldMkLst>
      </pc:sldChg>
    </pc:docChg>
  </pc:docChgLst>
  <pc:docChgLst>
    <pc:chgData name="Shari Martin" userId="S::shari.martin@sunwestsd.ca::d59bca9a-3849-4062-a3e0-29cfc5b85a46" providerId="AD" clId="Web-{A3CA769D-FE21-4203-BB99-C9F394265A42}"/>
    <pc:docChg chg="addSld modSld sldOrd modSection">
      <pc:chgData name="Shari Martin" userId="S::shari.martin@sunwestsd.ca::d59bca9a-3849-4062-a3e0-29cfc5b85a46" providerId="AD" clId="Web-{A3CA769D-FE21-4203-BB99-C9F394265A42}" dt="2018-03-22T16:26:56.388" v="895"/>
      <pc:docMkLst>
        <pc:docMk/>
      </pc:docMkLst>
      <pc:sldChg chg="ord">
        <pc:chgData name="Shari Martin" userId="S::shari.martin@sunwestsd.ca::d59bca9a-3849-4062-a3e0-29cfc5b85a46" providerId="AD" clId="Web-{A3CA769D-FE21-4203-BB99-C9F394265A42}" dt="2018-03-22T16:22:34.225" v="794"/>
        <pc:sldMkLst>
          <pc:docMk/>
          <pc:sldMk cId="561709001" sldId="298"/>
        </pc:sldMkLst>
      </pc:sldChg>
      <pc:sldChg chg="addSp delSp modSp ord modNotes">
        <pc:chgData name="Shari Martin" userId="S::shari.martin@sunwestsd.ca::d59bca9a-3849-4062-a3e0-29cfc5b85a46" providerId="AD" clId="Web-{A3CA769D-FE21-4203-BB99-C9F394265A42}" dt="2018-03-22T16:22:40.225" v="795"/>
        <pc:sldMkLst>
          <pc:docMk/>
          <pc:sldMk cId="4152638218" sldId="301"/>
        </pc:sldMkLst>
        <pc:spChg chg="del">
          <ac:chgData name="Shari Martin" userId="S::shari.martin@sunwestsd.ca::d59bca9a-3849-4062-a3e0-29cfc5b85a46" providerId="AD" clId="Web-{A3CA769D-FE21-4203-BB99-C9F394265A42}" dt="2018-03-22T16:13:09.241" v="0"/>
          <ac:spMkLst>
            <pc:docMk/>
            <pc:sldMk cId="4152638218" sldId="301"/>
            <ac:spMk id="4" creationId="{A23B4159-93D1-4EE4-9EC6-EF45E3B51407}"/>
          </ac:spMkLst>
        </pc:spChg>
        <pc:picChg chg="add mod ord">
          <ac:chgData name="Shari Martin" userId="S::shari.martin@sunwestsd.ca::d59bca9a-3849-4062-a3e0-29cfc5b85a46" providerId="AD" clId="Web-{A3CA769D-FE21-4203-BB99-C9F394265A42}" dt="2018-03-22T16:13:12.616" v="1"/>
          <ac:picMkLst>
            <pc:docMk/>
            <pc:sldMk cId="4152638218" sldId="301"/>
            <ac:picMk id="3" creationId="{A6D72ACB-C298-4FFF-A9DD-A21E8D406C01}"/>
          </ac:picMkLst>
        </pc:picChg>
        <pc:picChg chg="add mod">
          <ac:chgData name="Shari Martin" userId="S::shari.martin@sunwestsd.ca::d59bca9a-3849-4062-a3e0-29cfc5b85a46" providerId="AD" clId="Web-{A3CA769D-FE21-4203-BB99-C9F394265A42}" dt="2018-03-22T16:14:26.462" v="4"/>
          <ac:picMkLst>
            <pc:docMk/>
            <pc:sldMk cId="4152638218" sldId="301"/>
            <ac:picMk id="6" creationId="{78AD6BD5-BB7F-4833-A8F6-6FBACBEA9D19}"/>
          </ac:picMkLst>
        </pc:picChg>
      </pc:sldChg>
      <pc:sldChg chg="addSp delSp modSp add mod replId setBg modNotes">
        <pc:chgData name="Shari Martin" userId="S::shari.martin@sunwestsd.ca::d59bca9a-3849-4062-a3e0-29cfc5b85a46" providerId="AD" clId="Web-{A3CA769D-FE21-4203-BB99-C9F394265A42}" dt="2018-03-22T16:26:56.388" v="895"/>
        <pc:sldMkLst>
          <pc:docMk/>
          <pc:sldMk cId="1696546595" sldId="302"/>
        </pc:sldMkLst>
        <pc:spChg chg="mod">
          <ac:chgData name="Shari Martin" userId="S::shari.martin@sunwestsd.ca::d59bca9a-3849-4062-a3e0-29cfc5b85a46" providerId="AD" clId="Web-{A3CA769D-FE21-4203-BB99-C9F394265A42}" dt="2018-03-22T16:25:09.666" v="810"/>
          <ac:spMkLst>
            <pc:docMk/>
            <pc:sldMk cId="1696546595" sldId="302"/>
            <ac:spMk id="2" creationId="{00000000-0000-0000-0000-000000000000}"/>
          </ac:spMkLst>
        </pc:spChg>
        <pc:spChg chg="add del mod">
          <ac:chgData name="Shari Martin" userId="S::shari.martin@sunwestsd.ca::d59bca9a-3849-4062-a3e0-29cfc5b85a46" providerId="AD" clId="Web-{A3CA769D-FE21-4203-BB99-C9F394265A42}" dt="2018-03-22T16:24:30.196" v="800"/>
          <ac:spMkLst>
            <pc:docMk/>
            <pc:sldMk cId="1696546595" sldId="302"/>
            <ac:spMk id="5" creationId="{EDDF86EF-1E3E-4E0B-8407-544460D6E4B1}"/>
          </ac:spMkLst>
        </pc:spChg>
        <pc:spChg chg="add del">
          <ac:chgData name="Shari Martin" userId="S::shari.martin@sunwestsd.ca::d59bca9a-3849-4062-a3e0-29cfc5b85a46" providerId="AD" clId="Web-{A3CA769D-FE21-4203-BB99-C9F394265A42}" dt="2018-03-22T16:25:09.666" v="810"/>
          <ac:spMkLst>
            <pc:docMk/>
            <pc:sldMk cId="1696546595" sldId="302"/>
            <ac:spMk id="12" creationId="{B858292A-B037-4430-B39E-CD8A058C6921}"/>
          </ac:spMkLst>
        </pc:spChg>
        <pc:picChg chg="del">
          <ac:chgData name="Shari Martin" userId="S::shari.martin@sunwestsd.ca::d59bca9a-3849-4062-a3e0-29cfc5b85a46" providerId="AD" clId="Web-{A3CA769D-FE21-4203-BB99-C9F394265A42}" dt="2018-03-22T16:22:53.053" v="798"/>
          <ac:picMkLst>
            <pc:docMk/>
            <pc:sldMk cId="1696546595" sldId="302"/>
            <ac:picMk id="3" creationId="{A6D72ACB-C298-4FFF-A9DD-A21E8D406C01}"/>
          </ac:picMkLst>
        </pc:picChg>
        <pc:picChg chg="del">
          <ac:chgData name="Shari Martin" userId="S::shari.martin@sunwestsd.ca::d59bca9a-3849-4062-a3e0-29cfc5b85a46" providerId="AD" clId="Web-{A3CA769D-FE21-4203-BB99-C9F394265A42}" dt="2018-03-22T16:22:51.834" v="797"/>
          <ac:picMkLst>
            <pc:docMk/>
            <pc:sldMk cId="1696546595" sldId="302"/>
            <ac:picMk id="6" creationId="{78AD6BD5-BB7F-4833-A8F6-6FBACBEA9D19}"/>
          </ac:picMkLst>
        </pc:picChg>
        <pc:picChg chg="add del mod ord">
          <ac:chgData name="Shari Martin" userId="S::shari.martin@sunwestsd.ca::d59bca9a-3849-4062-a3e0-29cfc5b85a46" providerId="AD" clId="Web-{A3CA769D-FE21-4203-BB99-C9F394265A42}" dt="2018-03-22T16:25:29.698" v="814"/>
          <ac:picMkLst>
            <pc:docMk/>
            <pc:sldMk cId="1696546595" sldId="302"/>
            <ac:picMk id="7" creationId="{8DD28D57-75E8-42FE-8E5A-CC3018D353AB}"/>
          </ac:picMkLst>
        </pc:picChg>
        <pc:picChg chg="add del mod">
          <ac:chgData name="Shari Martin" userId="S::shari.martin@sunwestsd.ca::d59bca9a-3849-4062-a3e0-29cfc5b85a46" providerId="AD" clId="Web-{A3CA769D-FE21-4203-BB99-C9F394265A42}" dt="2018-03-22T16:25:09.666" v="810"/>
          <ac:picMkLst>
            <pc:docMk/>
            <pc:sldMk cId="1696546595" sldId="302"/>
            <ac:picMk id="10" creationId="{8DD28D57-75E8-42FE-8E5A-CC3018D353AB}"/>
          </ac:picMkLst>
        </pc:picChg>
      </pc:sldChg>
    </pc:docChg>
  </pc:docChgLst>
  <pc:docChgLst>
    <pc:chgData name="Vanessa Lewis" userId="S::vanessa.lewis@sunwestsd.ca::ff8e74ba-4c0f-474e-9f9f-82475ea22a19" providerId="AD" clId="Web-{E7939DEE-E57D-4B10-B067-53073C49BA14}"/>
    <pc:docChg chg="modSld">
      <pc:chgData name="Vanessa Lewis" userId="S::vanessa.lewis@sunwestsd.ca::ff8e74ba-4c0f-474e-9f9f-82475ea22a19" providerId="AD" clId="Web-{E7939DEE-E57D-4B10-B067-53073C49BA14}" dt="2018-03-22T17:22:05.069" v="50"/>
      <pc:docMkLst>
        <pc:docMk/>
      </pc:docMkLst>
      <pc:sldChg chg="modSp modNotes">
        <pc:chgData name="Vanessa Lewis" userId="S::vanessa.lewis@sunwestsd.ca::ff8e74ba-4c0f-474e-9f9f-82475ea22a19" providerId="AD" clId="Web-{E7939DEE-E57D-4B10-B067-53073C49BA14}" dt="2018-03-22T17:22:05.069" v="50"/>
        <pc:sldMkLst>
          <pc:docMk/>
          <pc:sldMk cId="2626654944" sldId="274"/>
        </pc:sldMkLst>
        <pc:spChg chg="mod">
          <ac:chgData name="Vanessa Lewis" userId="S::vanessa.lewis@sunwestsd.ca::ff8e74ba-4c0f-474e-9f9f-82475ea22a19" providerId="AD" clId="Web-{E7939DEE-E57D-4B10-B067-53073C49BA14}" dt="2018-03-22T17:21:03.535" v="1"/>
          <ac:spMkLst>
            <pc:docMk/>
            <pc:sldMk cId="2626654944" sldId="274"/>
            <ac:spMk id="6" creationId="{366CD064-3C4B-4CD7-9A94-2EE44442FF94}"/>
          </ac:spMkLst>
        </pc:spChg>
      </pc:sldChg>
    </pc:docChg>
  </pc:docChgLst>
  <pc:docChgLst>
    <pc:chgData name="Vanessa Lewis" userId="S::vanessa.lewis@sunwestsd.ca::ff8e74ba-4c0f-474e-9f9f-82475ea22a19" providerId="AD" clId="Web-{9360CEFD-2AFA-4118-8C61-A5595C12ACE5}"/>
    <pc:docChg chg="delSld modSld sldOrd modSection">
      <pc:chgData name="Vanessa Lewis" userId="S::vanessa.lewis@sunwestsd.ca::ff8e74ba-4c0f-474e-9f9f-82475ea22a19" providerId="AD" clId="Web-{9360CEFD-2AFA-4118-8C61-A5595C12ACE5}" dt="2018-03-22T16:15:23.962" v="21"/>
      <pc:docMkLst>
        <pc:docMk/>
      </pc:docMkLst>
      <pc:sldChg chg="del">
        <pc:chgData name="Vanessa Lewis" userId="S::vanessa.lewis@sunwestsd.ca::ff8e74ba-4c0f-474e-9f9f-82475ea22a19" providerId="AD" clId="Web-{9360CEFD-2AFA-4118-8C61-A5595C12ACE5}" dt="2018-03-22T16:15:18.525" v="14"/>
        <pc:sldMkLst>
          <pc:docMk/>
          <pc:sldMk cId="3934274249" sldId="258"/>
        </pc:sldMkLst>
      </pc:sldChg>
      <pc:sldChg chg="del">
        <pc:chgData name="Vanessa Lewis" userId="S::vanessa.lewis@sunwestsd.ca::ff8e74ba-4c0f-474e-9f9f-82475ea22a19" providerId="AD" clId="Web-{9360CEFD-2AFA-4118-8C61-A5595C12ACE5}" dt="2018-03-22T16:15:19.915" v="16"/>
        <pc:sldMkLst>
          <pc:docMk/>
          <pc:sldMk cId="2465381990" sldId="260"/>
        </pc:sldMkLst>
      </pc:sldChg>
      <pc:sldChg chg="addSp delSp modSp mod ord setBg">
        <pc:chgData name="Vanessa Lewis" userId="S::vanessa.lewis@sunwestsd.ca::ff8e74ba-4c0f-474e-9f9f-82475ea22a19" providerId="AD" clId="Web-{9360CEFD-2AFA-4118-8C61-A5595C12ACE5}" dt="2018-03-22T16:13:42.302" v="11"/>
        <pc:sldMkLst>
          <pc:docMk/>
          <pc:sldMk cId="3691168679" sldId="262"/>
        </pc:sldMkLst>
        <pc:spChg chg="mod ord">
          <ac:chgData name="Vanessa Lewis" userId="S::vanessa.lewis@sunwestsd.ca::ff8e74ba-4c0f-474e-9f9f-82475ea22a19" providerId="AD" clId="Web-{9360CEFD-2AFA-4118-8C61-A5595C12ACE5}" dt="2018-03-22T16:13:42.302" v="11"/>
          <ac:spMkLst>
            <pc:docMk/>
            <pc:sldMk cId="3691168679" sldId="262"/>
            <ac:spMk id="2" creationId="{00000000-0000-0000-0000-000000000000}"/>
          </ac:spMkLst>
        </pc:spChg>
        <pc:spChg chg="del">
          <ac:chgData name="Vanessa Lewis" userId="S::vanessa.lewis@sunwestsd.ca::ff8e74ba-4c0f-474e-9f9f-82475ea22a19" providerId="AD" clId="Web-{9360CEFD-2AFA-4118-8C61-A5595C12ACE5}" dt="2018-03-22T16:12:22.377" v="10"/>
          <ac:spMkLst>
            <pc:docMk/>
            <pc:sldMk cId="3691168679" sldId="262"/>
            <ac:spMk id="3" creationId="{00000000-0000-0000-0000-000000000000}"/>
          </ac:spMkLst>
        </pc:spChg>
        <pc:spChg chg="del mod">
          <ac:chgData name="Vanessa Lewis" userId="S::vanessa.lewis@sunwestsd.ca::ff8e74ba-4c0f-474e-9f9f-82475ea22a19" providerId="AD" clId="Web-{9360CEFD-2AFA-4118-8C61-A5595C12ACE5}" dt="2018-03-22T16:13:42.302" v="11"/>
          <ac:spMkLst>
            <pc:docMk/>
            <pc:sldMk cId="3691168679" sldId="262"/>
            <ac:spMk id="7" creationId="{00000000-0000-0000-0000-000000000000}"/>
          </ac:spMkLst>
        </pc:spChg>
        <pc:spChg chg="add">
          <ac:chgData name="Vanessa Lewis" userId="S::vanessa.lewis@sunwestsd.ca::ff8e74ba-4c0f-474e-9f9f-82475ea22a19" providerId="AD" clId="Web-{9360CEFD-2AFA-4118-8C61-A5595C12ACE5}" dt="2018-03-22T16:13:42.302" v="11"/>
          <ac:spMkLst>
            <pc:docMk/>
            <pc:sldMk cId="3691168679" sldId="262"/>
            <ac:spMk id="11" creationId="{823AC064-BC96-4F32-8AE1-B2FD38754823}"/>
          </ac:spMkLst>
        </pc:spChg>
        <pc:picChg chg="add del mod ord">
          <ac:chgData name="Vanessa Lewis" userId="S::vanessa.lewis@sunwestsd.ca::ff8e74ba-4c0f-474e-9f9f-82475ea22a19" providerId="AD" clId="Web-{9360CEFD-2AFA-4118-8C61-A5595C12ACE5}" dt="2018-03-22T16:13:42.302" v="11"/>
          <ac:picMkLst>
            <pc:docMk/>
            <pc:sldMk cId="3691168679" sldId="262"/>
            <ac:picMk id="5" creationId="{D29314FB-A4BC-49A6-A273-21A8224CF6CB}"/>
          </ac:picMkLst>
        </pc:picChg>
        <pc:picChg chg="add">
          <ac:chgData name="Vanessa Lewis" userId="S::vanessa.lewis@sunwestsd.ca::ff8e74ba-4c0f-474e-9f9f-82475ea22a19" providerId="AD" clId="Web-{9360CEFD-2AFA-4118-8C61-A5595C12ACE5}" dt="2018-03-22T16:13:42.302" v="11"/>
          <ac:picMkLst>
            <pc:docMk/>
            <pc:sldMk cId="3691168679" sldId="262"/>
            <ac:picMk id="8" creationId="{D29314FB-A4BC-49A6-A273-21A8224CF6CB}"/>
          </ac:picMkLst>
        </pc:picChg>
        <pc:cxnChg chg="add">
          <ac:chgData name="Vanessa Lewis" userId="S::vanessa.lewis@sunwestsd.ca::ff8e74ba-4c0f-474e-9f9f-82475ea22a19" providerId="AD" clId="Web-{9360CEFD-2AFA-4118-8C61-A5595C12ACE5}" dt="2018-03-22T16:13:42.302" v="11"/>
          <ac:cxnSpMkLst>
            <pc:docMk/>
            <pc:sldMk cId="3691168679" sldId="262"/>
            <ac:cxnSpMk id="13" creationId="{7E7C77BC-7138-40B1-A15B-20F57A494629}"/>
          </ac:cxnSpMkLst>
        </pc:cxnChg>
      </pc:sldChg>
      <pc:sldChg chg="del">
        <pc:chgData name="Vanessa Lewis" userId="S::vanessa.lewis@sunwestsd.ca::ff8e74ba-4c0f-474e-9f9f-82475ea22a19" providerId="AD" clId="Web-{9360CEFD-2AFA-4118-8C61-A5595C12ACE5}" dt="2018-03-22T16:15:19.040" v="15"/>
        <pc:sldMkLst>
          <pc:docMk/>
          <pc:sldMk cId="3284692967" sldId="263"/>
        </pc:sldMkLst>
      </pc:sldChg>
      <pc:sldChg chg="del">
        <pc:chgData name="Vanessa Lewis" userId="S::vanessa.lewis@sunwestsd.ca::ff8e74ba-4c0f-474e-9f9f-82475ea22a19" providerId="AD" clId="Web-{9360CEFD-2AFA-4118-8C61-A5595C12ACE5}" dt="2018-03-22T16:15:20.525" v="17"/>
        <pc:sldMkLst>
          <pc:docMk/>
          <pc:sldMk cId="3567094987" sldId="264"/>
        </pc:sldMkLst>
      </pc:sldChg>
      <pc:sldChg chg="del">
        <pc:chgData name="Vanessa Lewis" userId="S::vanessa.lewis@sunwestsd.ca::ff8e74ba-4c0f-474e-9f9f-82475ea22a19" providerId="AD" clId="Web-{9360CEFD-2AFA-4118-8C61-A5595C12ACE5}" dt="2018-03-22T16:15:23.103" v="20"/>
        <pc:sldMkLst>
          <pc:docMk/>
          <pc:sldMk cId="1613127484" sldId="268"/>
        </pc:sldMkLst>
      </pc:sldChg>
      <pc:sldChg chg="del">
        <pc:chgData name="Vanessa Lewis" userId="S::vanessa.lewis@sunwestsd.ca::ff8e74ba-4c0f-474e-9f9f-82475ea22a19" providerId="AD" clId="Web-{9360CEFD-2AFA-4118-8C61-A5595C12ACE5}" dt="2018-03-22T16:15:23.962" v="21"/>
        <pc:sldMkLst>
          <pc:docMk/>
          <pc:sldMk cId="1529706375" sldId="269"/>
        </pc:sldMkLst>
      </pc:sldChg>
      <pc:sldChg chg="del">
        <pc:chgData name="Vanessa Lewis" userId="S::vanessa.lewis@sunwestsd.ca::ff8e74ba-4c0f-474e-9f9f-82475ea22a19" providerId="AD" clId="Web-{9360CEFD-2AFA-4118-8C61-A5595C12ACE5}" dt="2018-03-22T16:15:17.634" v="13"/>
        <pc:sldMkLst>
          <pc:docMk/>
          <pc:sldMk cId="2520064295" sldId="270"/>
        </pc:sldMkLst>
      </pc:sldChg>
      <pc:sldChg chg="del">
        <pc:chgData name="Vanessa Lewis" userId="S::vanessa.lewis@sunwestsd.ca::ff8e74ba-4c0f-474e-9f9f-82475ea22a19" providerId="AD" clId="Web-{9360CEFD-2AFA-4118-8C61-A5595C12ACE5}" dt="2018-03-22T16:15:21.384" v="18"/>
        <pc:sldMkLst>
          <pc:docMk/>
          <pc:sldMk cId="405458350" sldId="278"/>
        </pc:sldMkLst>
      </pc:sldChg>
      <pc:sldChg chg="del">
        <pc:chgData name="Vanessa Lewis" userId="S::vanessa.lewis@sunwestsd.ca::ff8e74ba-4c0f-474e-9f9f-82475ea22a19" providerId="AD" clId="Web-{9360CEFD-2AFA-4118-8C61-A5595C12ACE5}" dt="2018-03-22T16:15:22.118" v="19"/>
        <pc:sldMkLst>
          <pc:docMk/>
          <pc:sldMk cId="772923750" sldId="282"/>
        </pc:sldMkLst>
      </pc:sldChg>
      <pc:sldChg chg="del">
        <pc:chgData name="Vanessa Lewis" userId="S::vanessa.lewis@sunwestsd.ca::ff8e74ba-4c0f-474e-9f9f-82475ea22a19" providerId="AD" clId="Web-{9360CEFD-2AFA-4118-8C61-A5595C12ACE5}" dt="2018-03-22T16:15:15.431" v="12"/>
        <pc:sldMkLst>
          <pc:docMk/>
          <pc:sldMk cId="1101188598" sldId="295"/>
        </pc:sldMkLst>
      </pc:sldChg>
    </pc:docChg>
  </pc:docChgLst>
  <pc:docChgLst>
    <pc:chgData name="Vanessa Lewis" userId="S::vanessa.lewis@sunwestsd.ca::ff8e74ba-4c0f-474e-9f9f-82475ea22a19" providerId="AD" clId="Web-{5A7A56F2-6DCC-4B3B-91AE-413920CD4CE8}"/>
    <pc:docChg chg="addSld modSld sldOrd modSection">
      <pc:chgData name="Vanessa Lewis" userId="S::vanessa.lewis@sunwestsd.ca::ff8e74ba-4c0f-474e-9f9f-82475ea22a19" providerId="AD" clId="Web-{5A7A56F2-6DCC-4B3B-91AE-413920CD4CE8}" dt="2018-03-22T18:09:16.165" v="756"/>
      <pc:docMkLst>
        <pc:docMk/>
      </pc:docMkLst>
      <pc:sldChg chg="addSp delSp modSp add replId">
        <pc:chgData name="Vanessa Lewis" userId="S::vanessa.lewis@sunwestsd.ca::ff8e74ba-4c0f-474e-9f9f-82475ea22a19" providerId="AD" clId="Web-{5A7A56F2-6DCC-4B3B-91AE-413920CD4CE8}" dt="2018-03-22T18:09:16.165" v="756"/>
        <pc:sldMkLst>
          <pc:docMk/>
          <pc:sldMk cId="333243171" sldId="305"/>
        </pc:sldMkLst>
        <pc:spChg chg="del">
          <ac:chgData name="Vanessa Lewis" userId="S::vanessa.lewis@sunwestsd.ca::ff8e74ba-4c0f-474e-9f9f-82475ea22a19" providerId="AD" clId="Web-{5A7A56F2-6DCC-4B3B-91AE-413920CD4CE8}" dt="2018-03-22T17:37:10.225" v="1"/>
          <ac:spMkLst>
            <pc:docMk/>
            <pc:sldMk cId="333243171" sldId="305"/>
            <ac:spMk id="3" creationId="{00000000-0000-0000-0000-000000000000}"/>
          </ac:spMkLst>
        </pc:spChg>
        <pc:spChg chg="add del mod">
          <ac:chgData name="Vanessa Lewis" userId="S::vanessa.lewis@sunwestsd.ca::ff8e74ba-4c0f-474e-9f9f-82475ea22a19" providerId="AD" clId="Web-{5A7A56F2-6DCC-4B3B-91AE-413920CD4CE8}" dt="2018-03-22T17:38:34.586" v="6"/>
          <ac:spMkLst>
            <pc:docMk/>
            <pc:sldMk cId="333243171" sldId="305"/>
            <ac:spMk id="7" creationId="{C0EA66BC-FFE7-4417-A559-40A906C8BC79}"/>
          </ac:spMkLst>
        </pc:spChg>
        <pc:spChg chg="add mod">
          <ac:chgData name="Vanessa Lewis" userId="S::vanessa.lewis@sunwestsd.ca::ff8e74ba-4c0f-474e-9f9f-82475ea22a19" providerId="AD" clId="Web-{5A7A56F2-6DCC-4B3B-91AE-413920CD4CE8}" dt="2018-03-22T17:42:45.796" v="18"/>
          <ac:spMkLst>
            <pc:docMk/>
            <pc:sldMk cId="333243171" sldId="305"/>
            <ac:spMk id="12" creationId="{6D3EDF82-9E65-4899-AB66-090F5A974A63}"/>
          </ac:spMkLst>
        </pc:spChg>
        <pc:picChg chg="mod">
          <ac:chgData name="Vanessa Lewis" userId="S::vanessa.lewis@sunwestsd.ca::ff8e74ba-4c0f-474e-9f9f-82475ea22a19" providerId="AD" clId="Web-{5A7A56F2-6DCC-4B3B-91AE-413920CD4CE8}" dt="2018-03-22T17:37:20.053" v="5"/>
          <ac:picMkLst>
            <pc:docMk/>
            <pc:sldMk cId="333243171" sldId="305"/>
            <ac:picMk id="4" creationId="{A3AFF03B-D7E4-45F1-86BD-B8639B43AED4}"/>
          </ac:picMkLst>
        </pc:picChg>
        <pc:picChg chg="del">
          <ac:chgData name="Vanessa Lewis" userId="S::vanessa.lewis@sunwestsd.ca::ff8e74ba-4c0f-474e-9f9f-82475ea22a19" providerId="AD" clId="Web-{5A7A56F2-6DCC-4B3B-91AE-413920CD4CE8}" dt="2018-03-22T17:37:11.662" v="2"/>
          <ac:picMkLst>
            <pc:docMk/>
            <pc:sldMk cId="333243171" sldId="305"/>
            <ac:picMk id="6" creationId="{2E7D6BAC-434A-4DAA-B895-477F4DF32F75}"/>
          </ac:picMkLst>
        </pc:picChg>
        <pc:picChg chg="add mod ord">
          <ac:chgData name="Vanessa Lewis" userId="S::vanessa.lewis@sunwestsd.ca::ff8e74ba-4c0f-474e-9f9f-82475ea22a19" providerId="AD" clId="Web-{5A7A56F2-6DCC-4B3B-91AE-413920CD4CE8}" dt="2018-03-22T17:38:39.180" v="8"/>
          <ac:picMkLst>
            <pc:docMk/>
            <pc:sldMk cId="333243171" sldId="305"/>
            <ac:picMk id="8" creationId="{6B7AA1AA-89EB-4382-B30B-1F9326D38D60}"/>
          </ac:picMkLst>
        </pc:picChg>
        <pc:picChg chg="add mod modCrop">
          <ac:chgData name="Vanessa Lewis" userId="S::vanessa.lewis@sunwestsd.ca::ff8e74ba-4c0f-474e-9f9f-82475ea22a19" providerId="AD" clId="Web-{5A7A56F2-6DCC-4B3B-91AE-413920CD4CE8}" dt="2018-03-22T18:09:16.165" v="756"/>
          <ac:picMkLst>
            <pc:docMk/>
            <pc:sldMk cId="333243171" sldId="305"/>
            <ac:picMk id="10" creationId="{25D1FB90-B11D-4B80-8205-DB14C556A026}"/>
          </ac:picMkLst>
        </pc:picChg>
      </pc:sldChg>
      <pc:sldChg chg="addSp delSp modSp add replId addAnim modAnim">
        <pc:chgData name="Vanessa Lewis" userId="S::vanessa.lewis@sunwestsd.ca::ff8e74ba-4c0f-474e-9f9f-82475ea22a19" providerId="AD" clId="Web-{5A7A56F2-6DCC-4B3B-91AE-413920CD4CE8}" dt="2018-03-22T17:55:48.847" v="557"/>
        <pc:sldMkLst>
          <pc:docMk/>
          <pc:sldMk cId="134432959" sldId="306"/>
        </pc:sldMkLst>
        <pc:spChg chg="add mod">
          <ac:chgData name="Vanessa Lewis" userId="S::vanessa.lewis@sunwestsd.ca::ff8e74ba-4c0f-474e-9f9f-82475ea22a19" providerId="AD" clId="Web-{5A7A56F2-6DCC-4B3B-91AE-413920CD4CE8}" dt="2018-03-22T17:51:32.106" v="491"/>
          <ac:spMkLst>
            <pc:docMk/>
            <pc:sldMk cId="134432959" sldId="306"/>
            <ac:spMk id="5" creationId="{68D812A1-2E5E-4DAB-8A3B-D0ED4AD860A0}"/>
          </ac:spMkLst>
        </pc:spChg>
        <pc:spChg chg="mod">
          <ac:chgData name="Vanessa Lewis" userId="S::vanessa.lewis@sunwestsd.ca::ff8e74ba-4c0f-474e-9f9f-82475ea22a19" providerId="AD" clId="Web-{5A7A56F2-6DCC-4B3B-91AE-413920CD4CE8}" dt="2018-03-22T17:46:01.722" v="104"/>
          <ac:spMkLst>
            <pc:docMk/>
            <pc:sldMk cId="134432959" sldId="306"/>
            <ac:spMk id="12" creationId="{6D3EDF82-9E65-4899-AB66-090F5A974A63}"/>
          </ac:spMkLst>
        </pc:spChg>
        <pc:spChg chg="add mod">
          <ac:chgData name="Vanessa Lewis" userId="S::vanessa.lewis@sunwestsd.ca::ff8e74ba-4c0f-474e-9f9f-82475ea22a19" providerId="AD" clId="Web-{5A7A56F2-6DCC-4B3B-91AE-413920CD4CE8}" dt="2018-03-22T17:52:46.045" v="535"/>
          <ac:spMkLst>
            <pc:docMk/>
            <pc:sldMk cId="134432959" sldId="306"/>
            <ac:spMk id="13" creationId="{29141E4D-FF16-44D4-B28E-439C7F2ED3BB}"/>
          </ac:spMkLst>
        </pc:spChg>
        <pc:spChg chg="add mod">
          <ac:chgData name="Vanessa Lewis" userId="S::vanessa.lewis@sunwestsd.ca::ff8e74ba-4c0f-474e-9f9f-82475ea22a19" providerId="AD" clId="Web-{5A7A56F2-6DCC-4B3B-91AE-413920CD4CE8}" dt="2018-03-22T17:53:09.765" v="540"/>
          <ac:spMkLst>
            <pc:docMk/>
            <pc:sldMk cId="134432959" sldId="306"/>
            <ac:spMk id="16" creationId="{AB90D03F-2B62-4F17-AB86-BBBFE3911097}"/>
          </ac:spMkLst>
        </pc:spChg>
        <pc:graphicFrameChg chg="add del mod">
          <ac:chgData name="Vanessa Lewis" userId="S::vanessa.lewis@sunwestsd.ca::ff8e74ba-4c0f-474e-9f9f-82475ea22a19" providerId="AD" clId="Web-{5A7A56F2-6DCC-4B3B-91AE-413920CD4CE8}" dt="2018-03-22T17:48:49.164" v="265"/>
          <ac:graphicFrameMkLst>
            <pc:docMk/>
            <pc:sldMk cId="134432959" sldId="306"/>
            <ac:graphicFrameMk id="6" creationId="{FF5DC613-D1EB-4F16-884E-C34F1F1FD8C1}"/>
          </ac:graphicFrameMkLst>
        </pc:graphicFrameChg>
        <pc:graphicFrameChg chg="add mod modGraphic">
          <ac:chgData name="Vanessa Lewis" userId="S::vanessa.lewis@sunwestsd.ca::ff8e74ba-4c0f-474e-9f9f-82475ea22a19" providerId="AD" clId="Web-{5A7A56F2-6DCC-4B3B-91AE-413920CD4CE8}" dt="2018-03-22T17:52:01.560" v="528"/>
          <ac:graphicFrameMkLst>
            <pc:docMk/>
            <pc:sldMk cId="134432959" sldId="306"/>
            <ac:graphicFrameMk id="9" creationId="{E2658D99-139F-47BD-A148-B224804A5C1D}"/>
          </ac:graphicFrameMkLst>
        </pc:graphicFrameChg>
        <pc:graphicFrameChg chg="add del mod">
          <ac:chgData name="Vanessa Lewis" userId="S::vanessa.lewis@sunwestsd.ca::ff8e74ba-4c0f-474e-9f9f-82475ea22a19" providerId="AD" clId="Web-{5A7A56F2-6DCC-4B3B-91AE-413920CD4CE8}" dt="2018-03-22T17:52:59.405" v="537"/>
          <ac:graphicFrameMkLst>
            <pc:docMk/>
            <pc:sldMk cId="134432959" sldId="306"/>
            <ac:graphicFrameMk id="15" creationId="{4CAC97B3-EBEF-4172-BA99-FCF3260C1B7F}"/>
          </ac:graphicFrameMkLst>
        </pc:graphicFrameChg>
        <pc:picChg chg="del">
          <ac:chgData name="Vanessa Lewis" userId="S::vanessa.lewis@sunwestsd.ca::ff8e74ba-4c0f-474e-9f9f-82475ea22a19" providerId="AD" clId="Web-{5A7A56F2-6DCC-4B3B-91AE-413920CD4CE8}" dt="2018-03-22T17:42:57.030" v="20"/>
          <ac:picMkLst>
            <pc:docMk/>
            <pc:sldMk cId="134432959" sldId="306"/>
            <ac:picMk id="8" creationId="{6B7AA1AA-89EB-4382-B30B-1F9326D38D60}"/>
          </ac:picMkLst>
        </pc:picChg>
        <pc:picChg chg="mod modCrop">
          <ac:chgData name="Vanessa Lewis" userId="S::vanessa.lewis@sunwestsd.ca::ff8e74ba-4c0f-474e-9f9f-82475ea22a19" providerId="AD" clId="Web-{5A7A56F2-6DCC-4B3B-91AE-413920CD4CE8}" dt="2018-03-22T17:43:17.140" v="22"/>
          <ac:picMkLst>
            <pc:docMk/>
            <pc:sldMk cId="134432959" sldId="306"/>
            <ac:picMk id="10" creationId="{25D1FB90-B11D-4B80-8205-DB14C556A026}"/>
          </ac:picMkLst>
        </pc:picChg>
        <pc:cxnChg chg="add del mod">
          <ac:chgData name="Vanessa Lewis" userId="S::vanessa.lewis@sunwestsd.ca::ff8e74ba-4c0f-474e-9f9f-82475ea22a19" providerId="AD" clId="Web-{5A7A56F2-6DCC-4B3B-91AE-413920CD4CE8}" dt="2018-03-22T17:53:24.046" v="543"/>
          <ac:cxnSpMkLst>
            <pc:docMk/>
            <pc:sldMk cId="134432959" sldId="306"/>
            <ac:cxnSpMk id="17" creationId="{6008C5D6-1A1A-4C82-903D-4535B16FC495}"/>
          </ac:cxnSpMkLst>
        </pc:cxnChg>
        <pc:cxnChg chg="add mod">
          <ac:chgData name="Vanessa Lewis" userId="S::vanessa.lewis@sunwestsd.ca::ff8e74ba-4c0f-474e-9f9f-82475ea22a19" providerId="AD" clId="Web-{5A7A56F2-6DCC-4B3B-91AE-413920CD4CE8}" dt="2018-03-22T17:54:38.501" v="551"/>
          <ac:cxnSpMkLst>
            <pc:docMk/>
            <pc:sldMk cId="134432959" sldId="306"/>
            <ac:cxnSpMk id="18" creationId="{D63FAC86-F2FE-490E-A772-ADB00FB4B959}"/>
          </ac:cxnSpMkLst>
        </pc:cxnChg>
        <pc:cxnChg chg="add del mod">
          <ac:chgData name="Vanessa Lewis" userId="S::vanessa.lewis@sunwestsd.ca::ff8e74ba-4c0f-474e-9f9f-82475ea22a19" providerId="AD" clId="Web-{5A7A56F2-6DCC-4B3B-91AE-413920CD4CE8}" dt="2018-03-22T17:54:52.549" v="553"/>
          <ac:cxnSpMkLst>
            <pc:docMk/>
            <pc:sldMk cId="134432959" sldId="306"/>
            <ac:cxnSpMk id="19" creationId="{A5F5247D-EC63-45B8-A8AD-A66B4FDE0478}"/>
          </ac:cxnSpMkLst>
        </pc:cxnChg>
      </pc:sldChg>
      <pc:sldChg chg="addSp delSp modSp add ord replId">
        <pc:chgData name="Vanessa Lewis" userId="S::vanessa.lewis@sunwestsd.ca::ff8e74ba-4c0f-474e-9f9f-82475ea22a19" providerId="AD" clId="Web-{5A7A56F2-6DCC-4B3B-91AE-413920CD4CE8}" dt="2018-03-22T18:01:41.575" v="743"/>
        <pc:sldMkLst>
          <pc:docMk/>
          <pc:sldMk cId="845611302" sldId="307"/>
        </pc:sldMkLst>
        <pc:spChg chg="add mod">
          <ac:chgData name="Vanessa Lewis" userId="S::vanessa.lewis@sunwestsd.ca::ff8e74ba-4c0f-474e-9f9f-82475ea22a19" providerId="AD" clId="Web-{5A7A56F2-6DCC-4B3B-91AE-413920CD4CE8}" dt="2018-03-22T18:01:09.339" v="736"/>
          <ac:spMkLst>
            <pc:docMk/>
            <pc:sldMk cId="845611302" sldId="307"/>
            <ac:spMk id="5" creationId="{4E3B34EC-AEFE-4C96-86A7-1834BD43D655}"/>
          </ac:spMkLst>
        </pc:spChg>
        <pc:spChg chg="add del">
          <ac:chgData name="Vanessa Lewis" userId="S::vanessa.lewis@sunwestsd.ca::ff8e74ba-4c0f-474e-9f9f-82475ea22a19" providerId="AD" clId="Web-{5A7A56F2-6DCC-4B3B-91AE-413920CD4CE8}" dt="2018-03-22T18:00:39.120" v="729"/>
          <ac:spMkLst>
            <pc:docMk/>
            <pc:sldMk cId="845611302" sldId="307"/>
            <ac:spMk id="6" creationId="{29F418E5-AB66-4A23-90AE-CEA9CE3C44A8}"/>
          </ac:spMkLst>
        </pc:spChg>
        <pc:spChg chg="mod">
          <ac:chgData name="Vanessa Lewis" userId="S::vanessa.lewis@sunwestsd.ca::ff8e74ba-4c0f-474e-9f9f-82475ea22a19" providerId="AD" clId="Web-{5A7A56F2-6DCC-4B3B-91AE-413920CD4CE8}" dt="2018-03-22T18:00:11.291" v="721"/>
          <ac:spMkLst>
            <pc:docMk/>
            <pc:sldMk cId="845611302" sldId="307"/>
            <ac:spMk id="12" creationId="{6D3EDF82-9E65-4899-AB66-090F5A974A63}"/>
          </ac:spMkLst>
        </pc:spChg>
        <pc:picChg chg="del">
          <ac:chgData name="Vanessa Lewis" userId="S::vanessa.lewis@sunwestsd.ca::ff8e74ba-4c0f-474e-9f9f-82475ea22a19" providerId="AD" clId="Web-{5A7A56F2-6DCC-4B3B-91AE-413920CD4CE8}" dt="2018-03-22T17:56:23.879" v="560"/>
          <ac:picMkLst>
            <pc:docMk/>
            <pc:sldMk cId="845611302" sldId="307"/>
            <ac:picMk id="8" creationId="{6B7AA1AA-89EB-4382-B30B-1F9326D38D60}"/>
          </ac:picMkLst>
        </pc:picChg>
        <pc:picChg chg="mod modCrop">
          <ac:chgData name="Vanessa Lewis" userId="S::vanessa.lewis@sunwestsd.ca::ff8e74ba-4c0f-474e-9f9f-82475ea22a19" providerId="AD" clId="Web-{5A7A56F2-6DCC-4B3B-91AE-413920CD4CE8}" dt="2018-03-22T18:01:41.575" v="743"/>
          <ac:picMkLst>
            <pc:docMk/>
            <pc:sldMk cId="845611302" sldId="307"/>
            <ac:picMk id="10" creationId="{25D1FB90-B11D-4B80-8205-DB14C556A026}"/>
          </ac:picMkLst>
        </pc:picChg>
      </pc:sldChg>
      <pc:sldChg chg="addSp delSp modSp add replId">
        <pc:chgData name="Vanessa Lewis" userId="S::vanessa.lewis@sunwestsd.ca::ff8e74ba-4c0f-474e-9f9f-82475ea22a19" providerId="AD" clId="Web-{5A7A56F2-6DCC-4B3B-91AE-413920CD4CE8}" dt="2018-03-22T18:06:50.645" v="754"/>
        <pc:sldMkLst>
          <pc:docMk/>
          <pc:sldMk cId="2162931747" sldId="308"/>
        </pc:sldMkLst>
        <pc:spChg chg="del">
          <ac:chgData name="Vanessa Lewis" userId="S::vanessa.lewis@sunwestsd.ca::ff8e74ba-4c0f-474e-9f9f-82475ea22a19" providerId="AD" clId="Web-{5A7A56F2-6DCC-4B3B-91AE-413920CD4CE8}" dt="2018-03-22T18:01:47.231" v="744"/>
          <ac:spMkLst>
            <pc:docMk/>
            <pc:sldMk cId="2162931747" sldId="308"/>
            <ac:spMk id="5" creationId="{4E3B34EC-AEFE-4C96-86A7-1834BD43D655}"/>
          </ac:spMkLst>
        </pc:spChg>
        <pc:spChg chg="add del mod">
          <ac:chgData name="Vanessa Lewis" userId="S::vanessa.lewis@sunwestsd.ca::ff8e74ba-4c0f-474e-9f9f-82475ea22a19" providerId="AD" clId="Web-{5A7A56F2-6DCC-4B3B-91AE-413920CD4CE8}" dt="2018-03-22T18:04:30.032" v="745"/>
          <ac:spMkLst>
            <pc:docMk/>
            <pc:sldMk cId="2162931747" sldId="308"/>
            <ac:spMk id="6" creationId="{CE8CA34C-EB3A-4691-8639-2AD3B4A5A3FF}"/>
          </ac:spMkLst>
        </pc:spChg>
        <pc:spChg chg="mod">
          <ac:chgData name="Vanessa Lewis" userId="S::vanessa.lewis@sunwestsd.ca::ff8e74ba-4c0f-474e-9f9f-82475ea22a19" providerId="AD" clId="Web-{5A7A56F2-6DCC-4B3B-91AE-413920CD4CE8}" dt="2018-03-22T18:01:15.371" v="739"/>
          <ac:spMkLst>
            <pc:docMk/>
            <pc:sldMk cId="2162931747" sldId="308"/>
            <ac:spMk id="12" creationId="{6D3EDF82-9E65-4899-AB66-090F5A974A63}"/>
          </ac:spMkLst>
        </pc:spChg>
        <pc:picChg chg="mod">
          <ac:chgData name="Vanessa Lewis" userId="S::vanessa.lewis@sunwestsd.ca::ff8e74ba-4c0f-474e-9f9f-82475ea22a19" providerId="AD" clId="Web-{5A7A56F2-6DCC-4B3B-91AE-413920CD4CE8}" dt="2018-03-22T18:06:50.645" v="754"/>
          <ac:picMkLst>
            <pc:docMk/>
            <pc:sldMk cId="2162931747" sldId="308"/>
            <ac:picMk id="4" creationId="{A3AFF03B-D7E4-45F1-86BD-B8639B43AED4}"/>
          </ac:picMkLst>
        </pc:picChg>
        <pc:picChg chg="add mod ord">
          <ac:chgData name="Vanessa Lewis" userId="S::vanessa.lewis@sunwestsd.ca::ff8e74ba-4c0f-474e-9f9f-82475ea22a19" providerId="AD" clId="Web-{5A7A56F2-6DCC-4B3B-91AE-413920CD4CE8}" dt="2018-03-22T18:04:49.814" v="748"/>
          <ac:picMkLst>
            <pc:docMk/>
            <pc:sldMk cId="2162931747" sldId="308"/>
            <ac:picMk id="7" creationId="{844827FC-9F83-432F-A99B-F9DB2F74D3B6}"/>
          </ac:picMkLst>
        </pc:picChg>
        <pc:picChg chg="mod modCrop">
          <ac:chgData name="Vanessa Lewis" userId="S::vanessa.lewis@sunwestsd.ca::ff8e74ba-4c0f-474e-9f9f-82475ea22a19" providerId="AD" clId="Web-{5A7A56F2-6DCC-4B3B-91AE-413920CD4CE8}" dt="2018-03-22T18:01:30.715" v="741"/>
          <ac:picMkLst>
            <pc:docMk/>
            <pc:sldMk cId="2162931747" sldId="308"/>
            <ac:picMk id="10" creationId="{25D1FB90-B11D-4B80-8205-DB14C556A026}"/>
          </ac:picMkLst>
        </pc:picChg>
      </pc:sldChg>
    </pc:docChg>
  </pc:docChgLst>
  <pc:docChgLst>
    <pc:chgData name="Arlene Low" userId="10033FFF8718A627@LIVE.COM" providerId="AD" clId="Web-{9C379D34-C8C0-4209-9A19-472C1FF28A50}"/>
    <pc:docChg chg="modSld">
      <pc:chgData name="Arlene Low" userId="10033FFF8718A627@LIVE.COM" providerId="AD" clId="Web-{9C379D34-C8C0-4209-9A19-472C1FF28A50}" dt="2018-03-20T22:22:19.580" v="13"/>
      <pc:docMkLst>
        <pc:docMk/>
      </pc:docMkLst>
      <pc:sldChg chg="addSp modSp modNotes">
        <pc:chgData name="Arlene Low" userId="10033FFF8718A627@LIVE.COM" providerId="AD" clId="Web-{9C379D34-C8C0-4209-9A19-472C1FF28A50}" dt="2018-03-20T22:22:19.580" v="13"/>
        <pc:sldMkLst>
          <pc:docMk/>
          <pc:sldMk cId="3972228960" sldId="276"/>
        </pc:sldMkLst>
        <pc:spChg chg="mod">
          <ac:chgData name="Arlene Low" userId="10033FFF8718A627@LIVE.COM" providerId="AD" clId="Web-{9C379D34-C8C0-4209-9A19-472C1FF28A50}" dt="2018-03-20T22:21:46.298" v="6"/>
          <ac:spMkLst>
            <pc:docMk/>
            <pc:sldMk cId="3972228960" sldId="276"/>
            <ac:spMk id="3" creationId="{00000000-0000-0000-0000-000000000000}"/>
          </ac:spMkLst>
        </pc:spChg>
        <pc:picChg chg="add mod">
          <ac:chgData name="Arlene Low" userId="10033FFF8718A627@LIVE.COM" providerId="AD" clId="Web-{9C379D34-C8C0-4209-9A19-472C1FF28A50}" dt="2018-03-20T22:22:19.580" v="13"/>
          <ac:picMkLst>
            <pc:docMk/>
            <pc:sldMk cId="3972228960" sldId="276"/>
            <ac:picMk id="4" creationId="{72539B6F-FC87-48DC-90B9-27987510F201}"/>
          </ac:picMkLst>
        </pc:picChg>
      </pc:sldChg>
    </pc:docChg>
  </pc:docChgLst>
  <pc:docChgLst>
    <pc:chgData name="Vanessa Lewis" userId="1003000087176A15@LIVE.COM" providerId="AD" clId="Web-{31F16711-1B2C-448E-A68B-92187DA6AA02}"/>
    <pc:docChg chg="modSld">
      <pc:chgData name="Vanessa Lewis" userId="1003000087176A15@LIVE.COM" providerId="AD" clId="Web-{31F16711-1B2C-448E-A68B-92187DA6AA02}" dt="2018-03-05T20:57:53.932" v="47"/>
      <pc:docMkLst>
        <pc:docMk/>
      </pc:docMkLst>
      <pc:sldChg chg="modSp">
        <pc:chgData name="Vanessa Lewis" userId="1003000087176A15@LIVE.COM" providerId="AD" clId="Web-{31F16711-1B2C-448E-A68B-92187DA6AA02}" dt="2018-03-05T20:57:37.417" v="45"/>
        <pc:sldMkLst>
          <pc:docMk/>
          <pc:sldMk cId="770664148" sldId="272"/>
        </pc:sldMkLst>
        <pc:spChg chg="mod">
          <ac:chgData name="Vanessa Lewis" userId="1003000087176A15@LIVE.COM" providerId="AD" clId="Web-{31F16711-1B2C-448E-A68B-92187DA6AA02}" dt="2018-03-05T20:57:37.417" v="45"/>
          <ac:spMkLst>
            <pc:docMk/>
            <pc:sldMk cId="770664148" sldId="272"/>
            <ac:spMk id="4" creationId="{00000000-0000-0000-0000-000000000000}"/>
          </ac:spMkLst>
        </pc:spChg>
        <pc:spChg chg="mod">
          <ac:chgData name="Vanessa Lewis" userId="1003000087176A15@LIVE.COM" providerId="AD" clId="Web-{31F16711-1B2C-448E-A68B-92187DA6AA02}" dt="2018-03-05T20:57:22.683" v="42"/>
          <ac:spMkLst>
            <pc:docMk/>
            <pc:sldMk cId="770664148" sldId="272"/>
            <ac:spMk id="5" creationId="{00000000-0000-0000-0000-000000000000}"/>
          </ac:spMkLst>
        </pc:spChg>
      </pc:sldChg>
    </pc:docChg>
  </pc:docChgLst>
  <pc:docChgLst>
    <pc:chgData name="Vanessa Lewis" userId="S::vanessa.lewis@sunwestsd.ca::ff8e74ba-4c0f-474e-9f9f-82475ea22a19" providerId="AD" clId="Web-{A39F74D3-0B40-4FD6-AD85-80358C66C34E}"/>
    <pc:docChg chg="modSld">
      <pc:chgData name="Vanessa Lewis" userId="S::vanessa.lewis@sunwestsd.ca::ff8e74ba-4c0f-474e-9f9f-82475ea22a19" providerId="AD" clId="Web-{A39F74D3-0B40-4FD6-AD85-80358C66C34E}" dt="2018-04-10T02:22:20.013" v="146"/>
      <pc:docMkLst>
        <pc:docMk/>
      </pc:docMkLst>
      <pc:sldChg chg="addSp modSp">
        <pc:chgData name="Vanessa Lewis" userId="S::vanessa.lewis@sunwestsd.ca::ff8e74ba-4c0f-474e-9f9f-82475ea22a19" providerId="AD" clId="Web-{A39F74D3-0B40-4FD6-AD85-80358C66C34E}" dt="2018-04-10T02:22:20.013" v="146"/>
        <pc:sldMkLst>
          <pc:docMk/>
          <pc:sldMk cId="770664148" sldId="272"/>
        </pc:sldMkLst>
        <pc:spChg chg="add mod">
          <ac:chgData name="Vanessa Lewis" userId="S::vanessa.lewis@sunwestsd.ca::ff8e74ba-4c0f-474e-9f9f-82475ea22a19" providerId="AD" clId="Web-{A39F74D3-0B40-4FD6-AD85-80358C66C34E}" dt="2018-04-10T02:22:20.013" v="146"/>
          <ac:spMkLst>
            <pc:docMk/>
            <pc:sldMk cId="770664148" sldId="272"/>
            <ac:spMk id="5" creationId="{8CA5FC5E-0DC0-4ACD-A4D1-A169B23B4FDE}"/>
          </ac:spMkLst>
        </pc:spChg>
        <pc:picChg chg="mod">
          <ac:chgData name="Vanessa Lewis" userId="S::vanessa.lewis@sunwestsd.ca::ff8e74ba-4c0f-474e-9f9f-82475ea22a19" providerId="AD" clId="Web-{A39F74D3-0B40-4FD6-AD85-80358C66C34E}" dt="2018-04-10T02:19:54.649" v="34"/>
          <ac:picMkLst>
            <pc:docMk/>
            <pc:sldMk cId="770664148" sldId="272"/>
            <ac:picMk id="3" creationId="{067854A7-E35C-4A8F-8627-729B1CA2B812}"/>
          </ac:picMkLst>
        </pc:picChg>
        <pc:picChg chg="mod">
          <ac:chgData name="Vanessa Lewis" userId="S::vanessa.lewis@sunwestsd.ca::ff8e74ba-4c0f-474e-9f9f-82475ea22a19" providerId="AD" clId="Web-{A39F74D3-0B40-4FD6-AD85-80358C66C34E}" dt="2018-04-10T02:19:16.352" v="3"/>
          <ac:picMkLst>
            <pc:docMk/>
            <pc:sldMk cId="770664148" sldId="272"/>
            <ac:picMk id="9" creationId="{EEA74394-9319-449F-ADE5-51B711B008C8}"/>
          </ac:picMkLst>
        </pc:picChg>
        <pc:picChg chg="mod">
          <ac:chgData name="Vanessa Lewis" userId="S::vanessa.lewis@sunwestsd.ca::ff8e74ba-4c0f-474e-9f9f-82475ea22a19" providerId="AD" clId="Web-{A39F74D3-0B40-4FD6-AD85-80358C66C34E}" dt="2018-04-10T02:20:03.806" v="36"/>
          <ac:picMkLst>
            <pc:docMk/>
            <pc:sldMk cId="770664148" sldId="272"/>
            <ac:picMk id="11" creationId="{CF821BE6-9456-4B1A-8188-FDF8A85EFED1}"/>
          </ac:picMkLst>
        </pc:picChg>
      </pc:sldChg>
      <pc:sldChg chg="addSp modSp">
        <pc:chgData name="Vanessa Lewis" userId="S::vanessa.lewis@sunwestsd.ca::ff8e74ba-4c0f-474e-9f9f-82475ea22a19" providerId="AD" clId="Web-{A39F74D3-0B40-4FD6-AD85-80358C66C34E}" dt="2018-04-10T02:14:33.703" v="1"/>
        <pc:sldMkLst>
          <pc:docMk/>
          <pc:sldMk cId="333243171" sldId="305"/>
        </pc:sldMkLst>
        <pc:picChg chg="add mod">
          <ac:chgData name="Vanessa Lewis" userId="S::vanessa.lewis@sunwestsd.ca::ff8e74ba-4c0f-474e-9f9f-82475ea22a19" providerId="AD" clId="Web-{A39F74D3-0B40-4FD6-AD85-80358C66C34E}" dt="2018-04-10T02:14:33.703" v="1"/>
          <ac:picMkLst>
            <pc:docMk/>
            <pc:sldMk cId="333243171" sldId="305"/>
            <ac:picMk id="3" creationId="{FA4CC2D3-AB6C-4938-BDA3-37042B828D87}"/>
          </ac:picMkLst>
        </pc:picChg>
      </pc:sldChg>
    </pc:docChg>
  </pc:docChgLst>
  <pc:docChgLst>
    <pc:chgData name="Shirley Barclay" userId="10033FFF8718A503@LIVE.COM" providerId="AD" clId="Web-{813C7DD4-A14B-4AE6-AFA3-BD5ADA01F837}"/>
    <pc:docChg chg="addSld delSld modSld sldOrd modSection">
      <pc:chgData name="Shirley Barclay" userId="10033FFF8718A503@LIVE.COM" providerId="AD" clId="Web-{813C7DD4-A14B-4AE6-AFA3-BD5ADA01F837}" dt="2018-03-16T20:37:31.684" v="566"/>
      <pc:docMkLst>
        <pc:docMk/>
      </pc:docMkLst>
      <pc:sldChg chg="modNotes">
        <pc:chgData name="Shirley Barclay" userId="10033FFF8718A503@LIVE.COM" providerId="AD" clId="Web-{813C7DD4-A14B-4AE6-AFA3-BD5ADA01F837}" dt="2018-03-16T19:46:57.974" v="204"/>
        <pc:sldMkLst>
          <pc:docMk/>
          <pc:sldMk cId="2499572763" sldId="259"/>
        </pc:sldMkLst>
      </pc:sldChg>
      <pc:sldChg chg="addSp modSp modNotes">
        <pc:chgData name="Shirley Barclay" userId="10033FFF8718A503@LIVE.COM" providerId="AD" clId="Web-{813C7DD4-A14B-4AE6-AFA3-BD5ADA01F837}" dt="2018-03-16T20:37:31.684" v="566"/>
        <pc:sldMkLst>
          <pc:docMk/>
          <pc:sldMk cId="770664148" sldId="272"/>
        </pc:sldMkLst>
        <pc:picChg chg="add mod">
          <ac:chgData name="Shirley Barclay" userId="10033FFF8718A503@LIVE.COM" providerId="AD" clId="Web-{813C7DD4-A14B-4AE6-AFA3-BD5ADA01F837}" dt="2018-03-16T20:26:23.314" v="563"/>
          <ac:picMkLst>
            <pc:docMk/>
            <pc:sldMk cId="770664148" sldId="272"/>
            <ac:picMk id="7" creationId="{601DA9E1-4FD2-4750-9217-F9F1DC7BEF22}"/>
          </ac:picMkLst>
        </pc:picChg>
      </pc:sldChg>
      <pc:sldChg chg="addSp modSp">
        <pc:chgData name="Shirley Barclay" userId="10033FFF8718A503@LIVE.COM" providerId="AD" clId="Web-{813C7DD4-A14B-4AE6-AFA3-BD5ADA01F837}" dt="2018-03-16T19:49:02.620" v="212"/>
        <pc:sldMkLst>
          <pc:docMk/>
          <pc:sldMk cId="2626654944" sldId="274"/>
        </pc:sldMkLst>
        <pc:spChg chg="mod">
          <ac:chgData name="Shirley Barclay" userId="10033FFF8718A503@LIVE.COM" providerId="AD" clId="Web-{813C7DD4-A14B-4AE6-AFA3-BD5ADA01F837}" dt="2018-03-16T19:42:29.942" v="80"/>
          <ac:spMkLst>
            <pc:docMk/>
            <pc:sldMk cId="2626654944" sldId="274"/>
            <ac:spMk id="2" creationId="{00000000-0000-0000-0000-000000000000}"/>
          </ac:spMkLst>
        </pc:spChg>
        <pc:spChg chg="mod">
          <ac:chgData name="Shirley Barclay" userId="10033FFF8718A503@LIVE.COM" providerId="AD" clId="Web-{813C7DD4-A14B-4AE6-AFA3-BD5ADA01F837}" dt="2018-03-16T19:42:35.599" v="94"/>
          <ac:spMkLst>
            <pc:docMk/>
            <pc:sldMk cId="2626654944" sldId="274"/>
            <ac:spMk id="3" creationId="{00000000-0000-0000-0000-000000000000}"/>
          </ac:spMkLst>
        </pc:spChg>
        <pc:spChg chg="mod">
          <ac:chgData name="Shirley Barclay" userId="10033FFF8718A503@LIVE.COM" providerId="AD" clId="Web-{813C7DD4-A14B-4AE6-AFA3-BD5ADA01F837}" dt="2018-03-16T19:42:56.787" v="110"/>
          <ac:spMkLst>
            <pc:docMk/>
            <pc:sldMk cId="2626654944" sldId="274"/>
            <ac:spMk id="4" creationId="{00000000-0000-0000-0000-000000000000}"/>
          </ac:spMkLst>
        </pc:spChg>
        <pc:picChg chg="add mod">
          <ac:chgData name="Shirley Barclay" userId="10033FFF8718A503@LIVE.COM" providerId="AD" clId="Web-{813C7DD4-A14B-4AE6-AFA3-BD5ADA01F837}" dt="2018-03-16T19:48:08.243" v="208"/>
          <ac:picMkLst>
            <pc:docMk/>
            <pc:sldMk cId="2626654944" sldId="274"/>
            <ac:picMk id="5" creationId="{2F7F4957-FEF8-4178-B53C-619DD1C178D6}"/>
          </ac:picMkLst>
        </pc:picChg>
        <pc:picChg chg="add mod">
          <ac:chgData name="Shirley Barclay" userId="10033FFF8718A503@LIVE.COM" providerId="AD" clId="Web-{813C7DD4-A14B-4AE6-AFA3-BD5ADA01F837}" dt="2018-03-16T19:49:02.620" v="212"/>
          <ac:picMkLst>
            <pc:docMk/>
            <pc:sldMk cId="2626654944" sldId="274"/>
            <ac:picMk id="7" creationId="{6CF58E0D-5AF5-4FE7-A812-729C9E3408CB}"/>
          </ac:picMkLst>
        </pc:picChg>
      </pc:sldChg>
      <pc:sldChg chg="modSp">
        <pc:chgData name="Shirley Barclay" userId="10033FFF8718A503@LIVE.COM" providerId="AD" clId="Web-{813C7DD4-A14B-4AE6-AFA3-BD5ADA01F837}" dt="2018-03-16T19:46:17.989" v="188"/>
        <pc:sldMkLst>
          <pc:docMk/>
          <pc:sldMk cId="3972228960" sldId="276"/>
        </pc:sldMkLst>
        <pc:spChg chg="mod">
          <ac:chgData name="Shirley Barclay" userId="10033FFF8718A503@LIVE.COM" providerId="AD" clId="Web-{813C7DD4-A14B-4AE6-AFA3-BD5ADA01F837}" dt="2018-03-16T19:46:17.989" v="188"/>
          <ac:spMkLst>
            <pc:docMk/>
            <pc:sldMk cId="3972228960" sldId="276"/>
            <ac:spMk id="3" creationId="{00000000-0000-0000-0000-000000000000}"/>
          </ac:spMkLst>
        </pc:spChg>
      </pc:sldChg>
      <pc:sldChg chg="addSp delSp modSp modNotes">
        <pc:chgData name="Shirley Barclay" userId="10033FFF8718A503@LIVE.COM" providerId="AD" clId="Web-{813C7DD4-A14B-4AE6-AFA3-BD5ADA01F837}" dt="2018-03-16T20:08:34.143" v="362"/>
        <pc:sldMkLst>
          <pc:docMk/>
          <pc:sldMk cId="2461076557" sldId="284"/>
        </pc:sldMkLst>
        <pc:spChg chg="del">
          <ac:chgData name="Shirley Barclay" userId="10033FFF8718A503@LIVE.COM" providerId="AD" clId="Web-{813C7DD4-A14B-4AE6-AFA3-BD5ADA01F837}" dt="2018-03-16T19:06:32.810" v="0"/>
          <ac:spMkLst>
            <pc:docMk/>
            <pc:sldMk cId="2461076557" sldId="284"/>
            <ac:spMk id="4" creationId="{00000000-0000-0000-0000-000000000000}"/>
          </ac:spMkLst>
        </pc:spChg>
        <pc:picChg chg="add mod ord">
          <ac:chgData name="Shirley Barclay" userId="10033FFF8718A503@LIVE.COM" providerId="AD" clId="Web-{813C7DD4-A14B-4AE6-AFA3-BD5ADA01F837}" dt="2018-03-16T19:06:38.606" v="1"/>
          <ac:picMkLst>
            <pc:docMk/>
            <pc:sldMk cId="2461076557" sldId="284"/>
            <ac:picMk id="5" creationId="{70EBFE96-7A5C-4634-84DC-939CA5EADD2C}"/>
          </ac:picMkLst>
        </pc:picChg>
      </pc:sldChg>
      <pc:sldChg chg="addSp delSp modSp">
        <pc:chgData name="Shirley Barclay" userId="10033FFF8718A503@LIVE.COM" providerId="AD" clId="Web-{813C7DD4-A14B-4AE6-AFA3-BD5ADA01F837}" dt="2018-03-16T19:14:13.636" v="2"/>
        <pc:sldMkLst>
          <pc:docMk/>
          <pc:sldMk cId="373421536" sldId="287"/>
        </pc:sldMkLst>
        <pc:spChg chg="del">
          <ac:chgData name="Shirley Barclay" userId="10033FFF8718A503@LIVE.COM" providerId="AD" clId="Web-{813C7DD4-A14B-4AE6-AFA3-BD5ADA01F837}" dt="2018-03-16T19:14:13.636" v="2"/>
          <ac:spMkLst>
            <pc:docMk/>
            <pc:sldMk cId="373421536" sldId="287"/>
            <ac:spMk id="6" creationId="{2B227C71-9A7E-4D2E-97B7-850089F5680C}"/>
          </ac:spMkLst>
        </pc:spChg>
        <pc:picChg chg="add mod ord">
          <ac:chgData name="Shirley Barclay" userId="10033FFF8718A503@LIVE.COM" providerId="AD" clId="Web-{813C7DD4-A14B-4AE6-AFA3-BD5ADA01F837}" dt="2018-03-16T19:14:13.636" v="2"/>
          <ac:picMkLst>
            <pc:docMk/>
            <pc:sldMk cId="373421536" sldId="287"/>
            <ac:picMk id="4" creationId="{FE9519CA-7D6D-47A1-ADD4-0D4499D42441}"/>
          </ac:picMkLst>
        </pc:picChg>
      </pc:sldChg>
      <pc:sldChg chg="modSp add ord replId">
        <pc:chgData name="Shirley Barclay" userId="10033FFF8718A503@LIVE.COM" providerId="AD" clId="Web-{813C7DD4-A14B-4AE6-AFA3-BD5ADA01F837}" dt="2018-03-16T20:04:11.256" v="308"/>
        <pc:sldMkLst>
          <pc:docMk/>
          <pc:sldMk cId="2941846200" sldId="289"/>
        </pc:sldMkLst>
        <pc:spChg chg="mod">
          <ac:chgData name="Shirley Barclay" userId="10033FFF8718A503@LIVE.COM" providerId="AD" clId="Web-{813C7DD4-A14B-4AE6-AFA3-BD5ADA01F837}" dt="2018-03-16T19:44:40.327" v="140"/>
          <ac:spMkLst>
            <pc:docMk/>
            <pc:sldMk cId="2941846200" sldId="289"/>
            <ac:spMk id="2" creationId="{00000000-0000-0000-0000-000000000000}"/>
          </ac:spMkLst>
        </pc:spChg>
        <pc:spChg chg="mod">
          <ac:chgData name="Shirley Barclay" userId="10033FFF8718A503@LIVE.COM" providerId="AD" clId="Web-{813C7DD4-A14B-4AE6-AFA3-BD5ADA01F837}" dt="2018-03-16T20:04:11.256" v="308"/>
          <ac:spMkLst>
            <pc:docMk/>
            <pc:sldMk cId="2941846200" sldId="289"/>
            <ac:spMk id="3" creationId="{00000000-0000-0000-0000-000000000000}"/>
          </ac:spMkLst>
        </pc:spChg>
      </pc:sldChg>
      <pc:sldChg chg="addSp delSp modSp new mod modClrScheme chgLayout">
        <pc:chgData name="Shirley Barclay" userId="10033FFF8718A503@LIVE.COM" providerId="AD" clId="Web-{813C7DD4-A14B-4AE6-AFA3-BD5ADA01F837}" dt="2018-03-16T20:12:03.077" v="407"/>
        <pc:sldMkLst>
          <pc:docMk/>
          <pc:sldMk cId="1541884839" sldId="290"/>
        </pc:sldMkLst>
        <pc:spChg chg="mod ord">
          <ac:chgData name="Shirley Barclay" userId="10033FFF8718A503@LIVE.COM" providerId="AD" clId="Web-{813C7DD4-A14B-4AE6-AFA3-BD5ADA01F837}" dt="2018-03-16T20:09:32.411" v="389"/>
          <ac:spMkLst>
            <pc:docMk/>
            <pc:sldMk cId="1541884839" sldId="290"/>
            <ac:spMk id="2" creationId="{46DD5AF3-F9EC-4A31-8D66-E7A180215F25}"/>
          </ac:spMkLst>
        </pc:spChg>
        <pc:spChg chg="del mod ord">
          <ac:chgData name="Shirley Barclay" userId="10033FFF8718A503@LIVE.COM" providerId="AD" clId="Web-{813C7DD4-A14B-4AE6-AFA3-BD5ADA01F837}" dt="2018-03-16T20:09:39.427" v="391"/>
          <ac:spMkLst>
            <pc:docMk/>
            <pc:sldMk cId="1541884839" sldId="290"/>
            <ac:spMk id="3" creationId="{04D38686-EACF-4C48-8B64-A478649375FB}"/>
          </ac:spMkLst>
        </pc:spChg>
        <pc:spChg chg="add del mod ord">
          <ac:chgData name="Shirley Barclay" userId="10033FFF8718A503@LIVE.COM" providerId="AD" clId="Web-{813C7DD4-A14B-4AE6-AFA3-BD5ADA01F837}" dt="2018-03-16T20:10:25.525" v="397"/>
          <ac:spMkLst>
            <pc:docMk/>
            <pc:sldMk cId="1541884839" sldId="290"/>
            <ac:spMk id="5" creationId="{43D20B00-83AD-42FF-928A-D46A98C0571A}"/>
          </ac:spMkLst>
        </pc:spChg>
        <pc:spChg chg="add mod">
          <ac:chgData name="Shirley Barclay" userId="10033FFF8718A503@LIVE.COM" providerId="AD" clId="Web-{813C7DD4-A14B-4AE6-AFA3-BD5ADA01F837}" dt="2018-03-16T20:11:13.666" v="403"/>
          <ac:spMkLst>
            <pc:docMk/>
            <pc:sldMk cId="1541884839" sldId="290"/>
            <ac:spMk id="8" creationId="{271B11CF-6F0D-45ED-99E6-EB9AD33469AA}"/>
          </ac:spMkLst>
        </pc:spChg>
        <pc:picChg chg="add mod ord">
          <ac:chgData name="Shirley Barclay" userId="10033FFF8718A503@LIVE.COM" providerId="AD" clId="Web-{813C7DD4-A14B-4AE6-AFA3-BD5ADA01F837}" dt="2018-03-16T20:10:34.699" v="400"/>
          <ac:picMkLst>
            <pc:docMk/>
            <pc:sldMk cId="1541884839" sldId="290"/>
            <ac:picMk id="6" creationId="{C115ABFA-64B4-44E7-B302-43C11D7B5625}"/>
          </ac:picMkLst>
        </pc:picChg>
        <pc:picChg chg="add mod">
          <ac:chgData name="Shirley Barclay" userId="10033FFF8718A503@LIVE.COM" providerId="AD" clId="Web-{813C7DD4-A14B-4AE6-AFA3-BD5ADA01F837}" dt="2018-03-16T20:12:03.077" v="407"/>
          <ac:picMkLst>
            <pc:docMk/>
            <pc:sldMk cId="1541884839" sldId="290"/>
            <ac:picMk id="9" creationId="{4B186D5D-3315-40F9-87D8-AE41A2C0EAE9}"/>
          </ac:picMkLst>
        </pc:picChg>
      </pc:sldChg>
    </pc:docChg>
  </pc:docChgLst>
  <pc:docChgLst>
    <pc:chgData name="Shirley Barclay" userId="10033FFF8718A503@LIVE.COM" providerId="AD" clId="Web-{1296D8CE-67C6-446C-B109-253DB137D99B}"/>
    <pc:docChg chg="modSld">
      <pc:chgData name="Shirley Barclay" userId="10033FFF8718A503@LIVE.COM" providerId="AD" clId="Web-{1296D8CE-67C6-446C-B109-253DB137D99B}" dt="2018-03-16T19:20:07.260" v="296"/>
      <pc:docMkLst>
        <pc:docMk/>
      </pc:docMkLst>
      <pc:sldChg chg="modSp">
        <pc:chgData name="Shirley Barclay" userId="10033FFF8718A503@LIVE.COM" providerId="AD" clId="Web-{1296D8CE-67C6-446C-B109-253DB137D99B}" dt="2018-03-16T19:00:45.491" v="76"/>
        <pc:sldMkLst>
          <pc:docMk/>
          <pc:sldMk cId="2683520034" sldId="283"/>
        </pc:sldMkLst>
        <pc:spChg chg="mod">
          <ac:chgData name="Shirley Barclay" userId="10033FFF8718A503@LIVE.COM" providerId="AD" clId="Web-{1296D8CE-67C6-446C-B109-253DB137D99B}" dt="2018-03-16T19:00:29.600" v="70"/>
          <ac:spMkLst>
            <pc:docMk/>
            <pc:sldMk cId="2683520034" sldId="283"/>
            <ac:spMk id="2" creationId="{00000000-0000-0000-0000-000000000000}"/>
          </ac:spMkLst>
        </pc:spChg>
        <pc:spChg chg="mod">
          <ac:chgData name="Shirley Barclay" userId="10033FFF8718A503@LIVE.COM" providerId="AD" clId="Web-{1296D8CE-67C6-446C-B109-253DB137D99B}" dt="2018-03-16T19:00:45.491" v="76"/>
          <ac:spMkLst>
            <pc:docMk/>
            <pc:sldMk cId="2683520034" sldId="283"/>
            <ac:spMk id="3" creationId="{00000000-0000-0000-0000-000000000000}"/>
          </ac:spMkLst>
        </pc:spChg>
      </pc:sldChg>
      <pc:sldChg chg="modSp">
        <pc:chgData name="Shirley Barclay" userId="10033FFF8718A503@LIVE.COM" providerId="AD" clId="Web-{1296D8CE-67C6-446C-B109-253DB137D99B}" dt="2018-03-16T19:20:07.260" v="295"/>
        <pc:sldMkLst>
          <pc:docMk/>
          <pc:sldMk cId="2461076557" sldId="284"/>
        </pc:sldMkLst>
        <pc:spChg chg="mod">
          <ac:chgData name="Shirley Barclay" userId="10033FFF8718A503@LIVE.COM" providerId="AD" clId="Web-{1296D8CE-67C6-446C-B109-253DB137D99B}" dt="2018-03-16T19:04:14.565" v="191"/>
          <ac:spMkLst>
            <pc:docMk/>
            <pc:sldMk cId="2461076557" sldId="284"/>
            <ac:spMk id="2" creationId="{00000000-0000-0000-0000-000000000000}"/>
          </ac:spMkLst>
        </pc:spChg>
        <pc:spChg chg="mod">
          <ac:chgData name="Shirley Barclay" userId="10033FFF8718A503@LIVE.COM" providerId="AD" clId="Web-{1296D8CE-67C6-446C-B109-253DB137D99B}" dt="2018-03-16T19:20:07.260" v="295"/>
          <ac:spMkLst>
            <pc:docMk/>
            <pc:sldMk cId="2461076557" sldId="284"/>
            <ac:spMk id="3" creationId="{00000000-0000-0000-0000-000000000000}"/>
          </ac:spMkLst>
        </pc:spChg>
      </pc:sldChg>
      <pc:sldChg chg="modSp">
        <pc:chgData name="Shirley Barclay" userId="10033FFF8718A503@LIVE.COM" providerId="AD" clId="Web-{1296D8CE-67C6-446C-B109-253DB137D99B}" dt="2018-03-16T19:02:33.154" v="98"/>
        <pc:sldMkLst>
          <pc:docMk/>
          <pc:sldMk cId="2870598036" sldId="286"/>
        </pc:sldMkLst>
        <pc:spChg chg="mod">
          <ac:chgData name="Shirley Barclay" userId="10033FFF8718A503@LIVE.COM" providerId="AD" clId="Web-{1296D8CE-67C6-446C-B109-253DB137D99B}" dt="2018-03-16T19:01:55.604" v="96"/>
          <ac:spMkLst>
            <pc:docMk/>
            <pc:sldMk cId="2870598036" sldId="286"/>
            <ac:spMk id="2" creationId="{00000000-0000-0000-0000-000000000000}"/>
          </ac:spMkLst>
        </pc:spChg>
        <pc:spChg chg="mod">
          <ac:chgData name="Shirley Barclay" userId="10033FFF8718A503@LIVE.COM" providerId="AD" clId="Web-{1296D8CE-67C6-446C-B109-253DB137D99B}" dt="2018-03-16T19:02:33.154" v="98"/>
          <ac:spMkLst>
            <pc:docMk/>
            <pc:sldMk cId="2870598036" sldId="286"/>
            <ac:spMk id="3" creationId="{00000000-0000-0000-0000-000000000000}"/>
          </ac:spMkLst>
        </pc:spChg>
      </pc:sldChg>
    </pc:docChg>
  </pc:docChgLst>
  <pc:docChgLst>
    <pc:chgData name="Vanessa Lewis" userId="1003000087176A15@LIVE.COM" providerId="AD" clId="Web-{95BD5DB5-226C-4753-A6CC-5E592FE7685E}"/>
    <pc:docChg chg="modSld sldOrd">
      <pc:chgData name="Vanessa Lewis" userId="1003000087176A15@LIVE.COM" providerId="AD" clId="Web-{95BD5DB5-226C-4753-A6CC-5E592FE7685E}" dt="2018-03-05T19:31:07.042" v="68"/>
      <pc:docMkLst>
        <pc:docMk/>
      </pc:docMkLst>
      <pc:sldChg chg="modSp">
        <pc:chgData name="Vanessa Lewis" userId="1003000087176A15@LIVE.COM" providerId="AD" clId="Web-{95BD5DB5-226C-4753-A6CC-5E592FE7685E}" dt="2018-03-05T19:31:07.042" v="68"/>
        <pc:sldMkLst>
          <pc:docMk/>
          <pc:sldMk cId="1907315525" sldId="256"/>
        </pc:sldMkLst>
        <pc:spChg chg="mod">
          <ac:chgData name="Vanessa Lewis" userId="1003000087176A15@LIVE.COM" providerId="AD" clId="Web-{95BD5DB5-226C-4753-A6CC-5E592FE7685E}" dt="2018-03-05T19:31:07.042" v="68"/>
          <ac:spMkLst>
            <pc:docMk/>
            <pc:sldMk cId="1907315525" sldId="256"/>
            <ac:spMk id="3" creationId="{00000000-0000-0000-0000-000000000000}"/>
          </ac:spMkLst>
        </pc:spChg>
      </pc:sldChg>
      <pc:sldChg chg="modSp ord">
        <pc:chgData name="Vanessa Lewis" userId="1003000087176A15@LIVE.COM" providerId="AD" clId="Web-{95BD5DB5-226C-4753-A6CC-5E592FE7685E}" dt="2018-03-05T19:30:33.168" v="56"/>
        <pc:sldMkLst>
          <pc:docMk/>
          <pc:sldMk cId="2499572763" sldId="259"/>
        </pc:sldMkLst>
        <pc:spChg chg="mod">
          <ac:chgData name="Vanessa Lewis" userId="1003000087176A15@LIVE.COM" providerId="AD" clId="Web-{95BD5DB5-226C-4753-A6CC-5E592FE7685E}" dt="2018-03-05T19:30:22.168" v="37"/>
          <ac:spMkLst>
            <pc:docMk/>
            <pc:sldMk cId="2499572763" sldId="259"/>
            <ac:spMk id="2" creationId="{00000000-0000-0000-0000-000000000000}"/>
          </ac:spMkLst>
        </pc:spChg>
        <pc:spChg chg="mod">
          <ac:chgData name="Vanessa Lewis" userId="1003000087176A15@LIVE.COM" providerId="AD" clId="Web-{95BD5DB5-226C-4753-A6CC-5E592FE7685E}" dt="2018-03-05T19:30:33.168" v="56"/>
          <ac:spMkLst>
            <pc:docMk/>
            <pc:sldMk cId="2499572763" sldId="259"/>
            <ac:spMk id="3" creationId="{00000000-0000-0000-0000-000000000000}"/>
          </ac:spMkLst>
        </pc:spChg>
      </pc:sldChg>
      <pc:sldChg chg="addSp delSp modSp">
        <pc:chgData name="Vanessa Lewis" userId="1003000087176A15@LIVE.COM" providerId="AD" clId="Web-{95BD5DB5-226C-4753-A6CC-5E592FE7685E}" dt="2018-03-05T19:29:58.138" v="12"/>
        <pc:sldMkLst>
          <pc:docMk/>
          <pc:sldMk cId="1865208733" sldId="261"/>
        </pc:sldMkLst>
        <pc:spChg chg="mod">
          <ac:chgData name="Vanessa Lewis" userId="1003000087176A15@LIVE.COM" providerId="AD" clId="Web-{95BD5DB5-226C-4753-A6CC-5E592FE7685E}" dt="2018-03-05T19:26:25.763" v="10"/>
          <ac:spMkLst>
            <pc:docMk/>
            <pc:sldMk cId="1865208733" sldId="261"/>
            <ac:spMk id="3" creationId="{00000000-0000-0000-0000-000000000000}"/>
          </ac:spMkLst>
        </pc:spChg>
        <pc:spChg chg="del">
          <ac:chgData name="Vanessa Lewis" userId="1003000087176A15@LIVE.COM" providerId="AD" clId="Web-{95BD5DB5-226C-4753-A6CC-5E592FE7685E}" dt="2018-03-05T19:24:36.484" v="0"/>
          <ac:spMkLst>
            <pc:docMk/>
            <pc:sldMk cId="1865208733" sldId="261"/>
            <ac:spMk id="4" creationId="{00000000-0000-0000-0000-000000000000}"/>
          </ac:spMkLst>
        </pc:spChg>
        <pc:picChg chg="add mod ord">
          <ac:chgData name="Vanessa Lewis" userId="1003000087176A15@LIVE.COM" providerId="AD" clId="Web-{95BD5DB5-226C-4753-A6CC-5E592FE7685E}" dt="2018-03-05T19:29:54.403" v="11"/>
          <ac:picMkLst>
            <pc:docMk/>
            <pc:sldMk cId="1865208733" sldId="261"/>
            <ac:picMk id="5" creationId="{E3A4DAC2-2FFC-4C37-8019-7AC11F195BFE}"/>
          </ac:picMkLst>
        </pc:picChg>
        <pc:picChg chg="add mod">
          <ac:chgData name="Vanessa Lewis" userId="1003000087176A15@LIVE.COM" providerId="AD" clId="Web-{95BD5DB5-226C-4753-A6CC-5E592FE7685E}" dt="2018-03-05T19:29:58.138" v="12"/>
          <ac:picMkLst>
            <pc:docMk/>
            <pc:sldMk cId="1865208733" sldId="261"/>
            <ac:picMk id="7" creationId="{B7321289-F5A9-43F4-8B73-189FDFCEFB6C}"/>
          </ac:picMkLst>
        </pc:picChg>
      </pc:sldChg>
    </pc:docChg>
  </pc:docChgLst>
  <pc:docChgLst>
    <pc:chgData name="Vanessa Lewis" userId="1003000087176A15@LIVE.COM" providerId="AD" clId="Web-{14CA3492-CE24-4C89-ACA7-13315F49C0AC}"/>
    <pc:docChg chg="addSld modSld sldOrd modSection">
      <pc:chgData name="Vanessa Lewis" userId="1003000087176A15@LIVE.COM" providerId="AD" clId="Web-{14CA3492-CE24-4C89-ACA7-13315F49C0AC}" dt="2018-03-05T22:11:13.483" v="114"/>
      <pc:docMkLst>
        <pc:docMk/>
      </pc:docMkLst>
      <pc:sldChg chg="modNotes">
        <pc:chgData name="Vanessa Lewis" userId="1003000087176A15@LIVE.COM" providerId="AD" clId="Web-{14CA3492-CE24-4C89-ACA7-13315F49C0AC}" dt="2018-03-05T21:46:29.988" v="79"/>
        <pc:sldMkLst>
          <pc:docMk/>
          <pc:sldMk cId="1865208733" sldId="261"/>
        </pc:sldMkLst>
      </pc:sldChg>
      <pc:sldChg chg="modSp ord">
        <pc:chgData name="Vanessa Lewis" userId="1003000087176A15@LIVE.COM" providerId="AD" clId="Web-{14CA3492-CE24-4C89-ACA7-13315F49C0AC}" dt="2018-03-05T21:51:15.424" v="88"/>
        <pc:sldMkLst>
          <pc:docMk/>
          <pc:sldMk cId="953829131" sldId="265"/>
        </pc:sldMkLst>
        <pc:spChg chg="mod">
          <ac:chgData name="Vanessa Lewis" userId="1003000087176A15@LIVE.COM" providerId="AD" clId="Web-{14CA3492-CE24-4C89-ACA7-13315F49C0AC}" dt="2018-03-05T21:51:15.424" v="88"/>
          <ac:spMkLst>
            <pc:docMk/>
            <pc:sldMk cId="953829131" sldId="265"/>
            <ac:spMk id="2" creationId="{00000000-0000-0000-0000-000000000000}"/>
          </ac:spMkLst>
        </pc:spChg>
      </pc:sldChg>
      <pc:sldChg chg="modNotes">
        <pc:chgData name="Vanessa Lewis" userId="1003000087176A15@LIVE.COM" providerId="AD" clId="Web-{14CA3492-CE24-4C89-ACA7-13315F49C0AC}" dt="2018-03-05T21:45:24.830" v="42"/>
        <pc:sldMkLst>
          <pc:docMk/>
          <pc:sldMk cId="770664148" sldId="272"/>
        </pc:sldMkLst>
      </pc:sldChg>
      <pc:sldChg chg="modSp add replId">
        <pc:chgData name="Vanessa Lewis" userId="1003000087176A15@LIVE.COM" providerId="AD" clId="Web-{14CA3492-CE24-4C89-ACA7-13315F49C0AC}" dt="2018-03-05T22:11:13.483" v="113"/>
        <pc:sldMkLst>
          <pc:docMk/>
          <pc:sldMk cId="1844883650" sldId="279"/>
        </pc:sldMkLst>
        <pc:spChg chg="mod">
          <ac:chgData name="Vanessa Lewis" userId="1003000087176A15@LIVE.COM" providerId="AD" clId="Web-{14CA3492-CE24-4C89-ACA7-13315F49C0AC}" dt="2018-03-05T22:02:29.677" v="93"/>
          <ac:spMkLst>
            <pc:docMk/>
            <pc:sldMk cId="1844883650" sldId="279"/>
            <ac:spMk id="2" creationId="{00000000-0000-0000-0000-000000000000}"/>
          </ac:spMkLst>
        </pc:spChg>
        <pc:spChg chg="mod">
          <ac:chgData name="Vanessa Lewis" userId="1003000087176A15@LIVE.COM" providerId="AD" clId="Web-{14CA3492-CE24-4C89-ACA7-13315F49C0AC}" dt="2018-03-05T22:11:13.483" v="113"/>
          <ac:spMkLst>
            <pc:docMk/>
            <pc:sldMk cId="1844883650" sldId="279"/>
            <ac:spMk id="3" creationId="{00000000-0000-0000-0000-000000000000}"/>
          </ac:spMkLst>
        </pc:spChg>
      </pc:sldChg>
    </pc:docChg>
  </pc:docChgLst>
  <pc:docChgLst>
    <pc:chgData name="Guest User" userId="S::urn:spo:anon#0c62ba7486afde6397532f72cbc334f77850231ec01f79e781d303f0ef320efc::" providerId="AD" clId="Web-{DEC80A5D-AE4E-4339-871A-0C736E88ED14}"/>
    <pc:docChg chg="addSld modSld sldOrd modSection">
      <pc:chgData name="Guest User" userId="S::urn:spo:anon#0c62ba7486afde6397532f72cbc334f77850231ec01f79e781d303f0ef320efc::" providerId="AD" clId="Web-{DEC80A5D-AE4E-4339-871A-0C736E88ED14}" dt="2018-03-22T01:43:26.502" v="399"/>
      <pc:docMkLst>
        <pc:docMk/>
      </pc:docMkLst>
      <pc:sldChg chg="addSp delSp modSp mod ord setBg">
        <pc:chgData name="Guest User" userId="S::urn:spo:anon#0c62ba7486afde6397532f72cbc334f77850231ec01f79e781d303f0ef320efc::" providerId="AD" clId="Web-{DEC80A5D-AE4E-4339-871A-0C736E88ED14}" dt="2018-03-22T01:37:38.754" v="357"/>
        <pc:sldMkLst>
          <pc:docMk/>
          <pc:sldMk cId="3754853381" sldId="273"/>
        </pc:sldMkLst>
        <pc:spChg chg="mod">
          <ac:chgData name="Guest User" userId="S::urn:spo:anon#0c62ba7486afde6397532f72cbc334f77850231ec01f79e781d303f0ef320efc::" providerId="AD" clId="Web-{DEC80A5D-AE4E-4339-871A-0C736E88ED14}" dt="2018-03-22T00:39:49.094" v="28"/>
          <ac:spMkLst>
            <pc:docMk/>
            <pc:sldMk cId="3754853381" sldId="273"/>
            <ac:spMk id="2" creationId="{00000000-0000-0000-0000-000000000000}"/>
          </ac:spMkLst>
        </pc:spChg>
        <pc:spChg chg="mod">
          <ac:chgData name="Guest User" userId="S::urn:spo:anon#0c62ba7486afde6397532f72cbc334f77850231ec01f79e781d303f0ef320efc::" providerId="AD" clId="Web-{DEC80A5D-AE4E-4339-871A-0C736E88ED14}" dt="2018-03-22T00:29:19.962" v="21"/>
          <ac:spMkLst>
            <pc:docMk/>
            <pc:sldMk cId="3754853381" sldId="273"/>
            <ac:spMk id="3" creationId="{00000000-0000-0000-0000-000000000000}"/>
          </ac:spMkLst>
        </pc:spChg>
        <pc:spChg chg="add del">
          <ac:chgData name="Guest User" userId="S::urn:spo:anon#0c62ba7486afde6397532f72cbc334f77850231ec01f79e781d303f0ef320efc::" providerId="AD" clId="Web-{DEC80A5D-AE4E-4339-871A-0C736E88ED14}" dt="2018-03-22T00:28:55.602" v="17"/>
          <ac:spMkLst>
            <pc:docMk/>
            <pc:sldMk cId="3754853381" sldId="273"/>
            <ac:spMk id="6" creationId="{823AC064-BC96-4F32-8AE1-B2FD38754823}"/>
          </ac:spMkLst>
        </pc:spChg>
        <pc:spChg chg="add">
          <ac:chgData name="Guest User" userId="S::urn:spo:anon#0c62ba7486afde6397532f72cbc334f77850231ec01f79e781d303f0ef320efc::" providerId="AD" clId="Web-{DEC80A5D-AE4E-4339-871A-0C736E88ED14}" dt="2018-03-22T00:28:55.711" v="18"/>
          <ac:spMkLst>
            <pc:docMk/>
            <pc:sldMk cId="3754853381" sldId="273"/>
            <ac:spMk id="8" creationId="{9A0576B0-CD8C-4661-95C8-A9F2CE7CDDB0}"/>
          </ac:spMkLst>
        </pc:spChg>
        <pc:spChg chg="add del">
          <ac:chgData name="Guest User" userId="S::urn:spo:anon#0c62ba7486afde6397532f72cbc334f77850231ec01f79e781d303f0ef320efc::" providerId="AD" clId="Web-{DEC80A5D-AE4E-4339-871A-0C736E88ED14}" dt="2018-03-22T00:28:48.117" v="15"/>
          <ac:spMkLst>
            <pc:docMk/>
            <pc:sldMk cId="3754853381" sldId="273"/>
            <ac:spMk id="9" creationId="{76E6212F-EB21-4328-8386-832840CB431A}"/>
          </ac:spMkLst>
        </pc:spChg>
        <pc:spChg chg="add">
          <ac:chgData name="Guest User" userId="S::urn:spo:anon#0c62ba7486afde6397532f72cbc334f77850231ec01f79e781d303f0ef320efc::" providerId="AD" clId="Web-{DEC80A5D-AE4E-4339-871A-0C736E88ED14}" dt="2018-03-22T00:28:55.711" v="18"/>
          <ac:spMkLst>
            <pc:docMk/>
            <pc:sldMk cId="3754853381" sldId="273"/>
            <ac:spMk id="10" creationId="{3FF60E2B-3919-423C-B1FF-56CDE6681165}"/>
          </ac:spMkLst>
        </pc:spChg>
        <pc:spChg chg="add del">
          <ac:chgData name="Guest User" userId="S::urn:spo:anon#0c62ba7486afde6397532f72cbc334f77850231ec01f79e781d303f0ef320efc::" providerId="AD" clId="Web-{DEC80A5D-AE4E-4339-871A-0C736E88ED14}" dt="2018-03-22T00:28:48.117" v="15"/>
          <ac:spMkLst>
            <pc:docMk/>
            <pc:sldMk cId="3754853381" sldId="273"/>
            <ac:spMk id="11" creationId="{9E74304E-CF2D-41E1-92CF-7FC508311BAE}"/>
          </ac:spMkLst>
        </pc:spChg>
        <pc:picChg chg="add mod ord">
          <ac:chgData name="Guest User" userId="S::urn:spo:anon#0c62ba7486afde6397532f72cbc334f77850231ec01f79e781d303f0ef320efc::" providerId="AD" clId="Web-{DEC80A5D-AE4E-4339-871A-0C736E88ED14}" dt="2018-03-22T00:29:00.899" v="19"/>
          <ac:picMkLst>
            <pc:docMk/>
            <pc:sldMk cId="3754853381" sldId="273"/>
            <ac:picMk id="4" creationId="{F5976421-F6C5-4B23-88F7-63091B8B7319}"/>
          </ac:picMkLst>
        </pc:picChg>
        <pc:cxnChg chg="add del">
          <ac:chgData name="Guest User" userId="S::urn:spo:anon#0c62ba7486afde6397532f72cbc334f77850231ec01f79e781d303f0ef320efc::" providerId="AD" clId="Web-{DEC80A5D-AE4E-4339-871A-0C736E88ED14}" dt="2018-03-22T00:28:55.602" v="17"/>
          <ac:cxnSpMkLst>
            <pc:docMk/>
            <pc:sldMk cId="3754853381" sldId="273"/>
            <ac:cxnSpMk id="7" creationId="{7E7C77BC-7138-40B1-A15B-20F57A494629}"/>
          </ac:cxnSpMkLst>
        </pc:cxnChg>
        <pc:cxnChg chg="add del">
          <ac:chgData name="Guest User" userId="S::urn:spo:anon#0c62ba7486afde6397532f72cbc334f77850231ec01f79e781d303f0ef320efc::" providerId="AD" clId="Web-{DEC80A5D-AE4E-4339-871A-0C736E88ED14}" dt="2018-03-22T00:28:48.117" v="15"/>
          <ac:cxnSpMkLst>
            <pc:docMk/>
            <pc:sldMk cId="3754853381" sldId="273"/>
            <ac:cxnSpMk id="13" creationId="{4717401F-8127-4697-8085-3D6C69B5D25D}"/>
          </ac:cxnSpMkLst>
        </pc:cxnChg>
      </pc:sldChg>
      <pc:sldChg chg="addSp delSp modSp add replId modNotes">
        <pc:chgData name="Guest User" userId="S::urn:spo:anon#0c62ba7486afde6397532f72cbc334f77850231ec01f79e781d303f0ef320efc::" providerId="AD" clId="Web-{DEC80A5D-AE4E-4339-871A-0C736E88ED14}" dt="2018-03-22T01:37:51.426" v="364"/>
        <pc:sldMkLst>
          <pc:docMk/>
          <pc:sldMk cId="3375612871" sldId="297"/>
        </pc:sldMkLst>
        <pc:spChg chg="del">
          <ac:chgData name="Guest User" userId="S::urn:spo:anon#0c62ba7486afde6397532f72cbc334f77850231ec01f79e781d303f0ef320efc::" providerId="AD" clId="Web-{DEC80A5D-AE4E-4339-871A-0C736E88ED14}" dt="2018-03-22T00:34:25.427" v="23"/>
          <ac:spMkLst>
            <pc:docMk/>
            <pc:sldMk cId="3375612871" sldId="297"/>
            <ac:spMk id="3" creationId="{00000000-0000-0000-0000-000000000000}"/>
          </ac:spMkLst>
        </pc:spChg>
        <pc:spChg chg="add del mod">
          <ac:chgData name="Guest User" userId="S::urn:spo:anon#0c62ba7486afde6397532f72cbc334f77850231ec01f79e781d303f0ef320efc::" providerId="AD" clId="Web-{DEC80A5D-AE4E-4339-871A-0C736E88ED14}" dt="2018-03-22T01:37:51.426" v="364"/>
          <ac:spMkLst>
            <pc:docMk/>
            <pc:sldMk cId="3375612871" sldId="297"/>
            <ac:spMk id="6" creationId="{10048DA3-5A6E-447E-819B-8ACCF3C9F1CD}"/>
          </ac:spMkLst>
        </pc:spChg>
        <pc:spChg chg="add mod">
          <ac:chgData name="Guest User" userId="S::urn:spo:anon#0c62ba7486afde6397532f72cbc334f77850231ec01f79e781d303f0ef320efc::" providerId="AD" clId="Web-{DEC80A5D-AE4E-4339-871A-0C736E88ED14}" dt="2018-03-22T01:35:56.421" v="334"/>
          <ac:spMkLst>
            <pc:docMk/>
            <pc:sldMk cId="3375612871" sldId="297"/>
            <ac:spMk id="7" creationId="{F7B52439-CA8D-4891-AB24-5F2ABA475024}"/>
          </ac:spMkLst>
        </pc:spChg>
        <pc:picChg chg="add mod ord">
          <ac:chgData name="Guest User" userId="S::urn:spo:anon#0c62ba7486afde6397532f72cbc334f77850231ec01f79e781d303f0ef320efc::" providerId="AD" clId="Web-{DEC80A5D-AE4E-4339-871A-0C736E88ED14}" dt="2018-03-22T00:34:29.474" v="24"/>
          <ac:picMkLst>
            <pc:docMk/>
            <pc:sldMk cId="3375612871" sldId="297"/>
            <ac:picMk id="4" creationId="{73912983-E1DA-42B1-BCBD-9EE875C893BD}"/>
          </ac:picMkLst>
        </pc:picChg>
      </pc:sldChg>
      <pc:sldChg chg="addSp delSp modSp add replId modNotes">
        <pc:chgData name="Guest User" userId="S::urn:spo:anon#0c62ba7486afde6397532f72cbc334f77850231ec01f79e781d303f0ef320efc::" providerId="AD" clId="Web-{DEC80A5D-AE4E-4339-871A-0C736E88ED14}" dt="2018-03-22T01:37:19.924" v="356"/>
        <pc:sldMkLst>
          <pc:docMk/>
          <pc:sldMk cId="561709001" sldId="298"/>
        </pc:sldMkLst>
        <pc:spChg chg="add del mod">
          <ac:chgData name="Guest User" userId="S::urn:spo:anon#0c62ba7486afde6397532f72cbc334f77850231ec01f79e781d303f0ef320efc::" providerId="AD" clId="Web-{DEC80A5D-AE4E-4339-871A-0C736E88ED14}" dt="2018-03-22T00:50:01.957" v="29"/>
          <ac:spMkLst>
            <pc:docMk/>
            <pc:sldMk cId="561709001" sldId="298"/>
            <ac:spMk id="5" creationId="{A3F99033-B1A4-4F22-931A-2C2CC4884015}"/>
          </ac:spMkLst>
        </pc:spChg>
        <pc:spChg chg="add mod">
          <ac:chgData name="Guest User" userId="S::urn:spo:anon#0c62ba7486afde6397532f72cbc334f77850231ec01f79e781d303f0ef320efc::" providerId="AD" clId="Web-{DEC80A5D-AE4E-4339-871A-0C736E88ED14}" dt="2018-03-22T01:37:19.924" v="356"/>
          <ac:spMkLst>
            <pc:docMk/>
            <pc:sldMk cId="561709001" sldId="298"/>
            <ac:spMk id="8" creationId="{230CDF03-8479-45EB-817F-B0C7D0BE3651}"/>
          </ac:spMkLst>
        </pc:spChg>
        <pc:picChg chg="del">
          <ac:chgData name="Guest User" userId="S::urn:spo:anon#0c62ba7486afde6397532f72cbc334f77850231ec01f79e781d303f0ef320efc::" providerId="AD" clId="Web-{DEC80A5D-AE4E-4339-871A-0C736E88ED14}" dt="2018-03-22T00:34:41.881" v="26"/>
          <ac:picMkLst>
            <pc:docMk/>
            <pc:sldMk cId="561709001" sldId="298"/>
            <ac:picMk id="4" creationId="{73912983-E1DA-42B1-BCBD-9EE875C893BD}"/>
          </ac:picMkLst>
        </pc:picChg>
        <pc:picChg chg="add mod ord">
          <ac:chgData name="Guest User" userId="S::urn:spo:anon#0c62ba7486afde6397532f72cbc334f77850231ec01f79e781d303f0ef320efc::" providerId="AD" clId="Web-{DEC80A5D-AE4E-4339-871A-0C736E88ED14}" dt="2018-03-22T00:50:29.817" v="33"/>
          <ac:picMkLst>
            <pc:docMk/>
            <pc:sldMk cId="561709001" sldId="298"/>
            <ac:picMk id="6" creationId="{C846D7D0-5BEC-4998-B013-A3D4C8DA3D9E}"/>
          </ac:picMkLst>
        </pc:picChg>
      </pc:sldChg>
      <pc:sldChg chg="addSp delSp modSp add mod ord replId setBg modNotes">
        <pc:chgData name="Guest User" userId="S::urn:spo:anon#0c62ba7486afde6397532f72cbc334f77850231ec01f79e781d303f0ef320efc::" providerId="AD" clId="Web-{DEC80A5D-AE4E-4339-871A-0C736E88ED14}" dt="2018-03-22T01:43:09.923" v="397"/>
        <pc:sldMkLst>
          <pc:docMk/>
          <pc:sldMk cId="2052272836" sldId="299"/>
        </pc:sldMkLst>
        <pc:spChg chg="mod ord">
          <ac:chgData name="Guest User" userId="S::urn:spo:anon#0c62ba7486afde6397532f72cbc334f77850231ec01f79e781d303f0ef320efc::" providerId="AD" clId="Web-{DEC80A5D-AE4E-4339-871A-0C736E88ED14}" dt="2018-03-22T01:12:18.973" v="239"/>
          <ac:spMkLst>
            <pc:docMk/>
            <pc:sldMk cId="2052272836" sldId="299"/>
            <ac:spMk id="2" creationId="{00000000-0000-0000-0000-000000000000}"/>
          </ac:spMkLst>
        </pc:spChg>
        <pc:spChg chg="add del mod">
          <ac:chgData name="Guest User" userId="S::urn:spo:anon#0c62ba7486afde6397532f72cbc334f77850231ec01f79e781d303f0ef320efc::" providerId="AD" clId="Web-{DEC80A5D-AE4E-4339-871A-0C736E88ED14}" dt="2018-03-22T01:04:19.350" v="184"/>
          <ac:spMkLst>
            <pc:docMk/>
            <pc:sldMk cId="2052272836" sldId="299"/>
            <ac:spMk id="4" creationId="{965ED010-173C-4268-B6F8-FA367511CF54}"/>
          </ac:spMkLst>
        </pc:spChg>
        <pc:spChg chg="add mod">
          <ac:chgData name="Guest User" userId="S::urn:spo:anon#0c62ba7486afde6397532f72cbc334f77850231ec01f79e781d303f0ef320efc::" providerId="AD" clId="Web-{DEC80A5D-AE4E-4339-871A-0C736E88ED14}" dt="2018-03-22T01:36:30.750" v="343"/>
          <ac:spMkLst>
            <pc:docMk/>
            <pc:sldMk cId="2052272836" sldId="299"/>
            <ac:spMk id="10" creationId="{B85359B8-0088-489A-ACF4-650FFD6DA95F}"/>
          </ac:spMkLst>
        </pc:spChg>
        <pc:spChg chg="add">
          <ac:chgData name="Guest User" userId="S::urn:spo:anon#0c62ba7486afde6397532f72cbc334f77850231ec01f79e781d303f0ef320efc::" providerId="AD" clId="Web-{DEC80A5D-AE4E-4339-871A-0C736E88ED14}" dt="2018-03-22T01:12:18.973" v="239"/>
          <ac:spMkLst>
            <pc:docMk/>
            <pc:sldMk cId="2052272836" sldId="299"/>
            <ac:spMk id="13" creationId="{DAE885FA-583E-488C-A3B2-2647B84A8162}"/>
          </ac:spMkLst>
        </pc:spChg>
        <pc:spChg chg="add">
          <ac:chgData name="Guest User" userId="S::urn:spo:anon#0c62ba7486afde6397532f72cbc334f77850231ec01f79e781d303f0ef320efc::" providerId="AD" clId="Web-{DEC80A5D-AE4E-4339-871A-0C736E88ED14}" dt="2018-03-22T01:12:18.973" v="239"/>
          <ac:spMkLst>
            <pc:docMk/>
            <pc:sldMk cId="2052272836" sldId="299"/>
            <ac:spMk id="15" creationId="{87B1CEC7-C2CE-4440-A0F7-0BE6B3AADB72}"/>
          </ac:spMkLst>
        </pc:spChg>
        <pc:spChg chg="add">
          <ac:chgData name="Guest User" userId="S::urn:spo:anon#0c62ba7486afde6397532f72cbc334f77850231ec01f79e781d303f0ef320efc::" providerId="AD" clId="Web-{DEC80A5D-AE4E-4339-871A-0C736E88ED14}" dt="2018-03-22T01:12:18.973" v="239"/>
          <ac:spMkLst>
            <pc:docMk/>
            <pc:sldMk cId="2052272836" sldId="299"/>
            <ac:spMk id="17" creationId="{7B0DBF0B-D7C2-4F15-94AE-315255824591}"/>
          </ac:spMkLst>
        </pc:spChg>
        <pc:picChg chg="add mod ord">
          <ac:chgData name="Guest User" userId="S::urn:spo:anon#0c62ba7486afde6397532f72cbc334f77850231ec01f79e781d303f0ef320efc::" providerId="AD" clId="Web-{DEC80A5D-AE4E-4339-871A-0C736E88ED14}" dt="2018-03-22T01:12:30.039" v="242"/>
          <ac:picMkLst>
            <pc:docMk/>
            <pc:sldMk cId="2052272836" sldId="299"/>
            <ac:picMk id="5" creationId="{8A6CEBBF-EB55-46B0-BE29-4BE2988AEDD9}"/>
          </ac:picMkLst>
        </pc:picChg>
        <pc:picChg chg="del">
          <ac:chgData name="Guest User" userId="S::urn:spo:anon#0c62ba7486afde6397532f72cbc334f77850231ec01f79e781d303f0ef320efc::" providerId="AD" clId="Web-{DEC80A5D-AE4E-4339-871A-0C736E88ED14}" dt="2018-03-22T01:04:05.160" v="183"/>
          <ac:picMkLst>
            <pc:docMk/>
            <pc:sldMk cId="2052272836" sldId="299"/>
            <ac:picMk id="6" creationId="{C846D7D0-5BEC-4998-B013-A3D4C8DA3D9E}"/>
          </ac:picMkLst>
        </pc:picChg>
        <pc:picChg chg="add mod">
          <ac:chgData name="Guest User" userId="S::urn:spo:anon#0c62ba7486afde6397532f72cbc334f77850231ec01f79e781d303f0ef320efc::" providerId="AD" clId="Web-{DEC80A5D-AE4E-4339-871A-0C736E88ED14}" dt="2018-03-22T01:12:28.114" v="241"/>
          <ac:picMkLst>
            <pc:docMk/>
            <pc:sldMk cId="2052272836" sldId="299"/>
            <ac:picMk id="8" creationId="{B5C38E3F-E449-4316-9166-4851F6F26E02}"/>
          </ac:picMkLst>
        </pc:picChg>
      </pc:sldChg>
      <pc:sldChg chg="addSp delSp modSp add replId modNotes">
        <pc:chgData name="Guest User" userId="S::urn:spo:anon#0c62ba7486afde6397532f72cbc334f77850231ec01f79e781d303f0ef320efc::" providerId="AD" clId="Web-{DEC80A5D-AE4E-4339-871A-0C736E88ED14}" dt="2018-03-22T01:42:08.247" v="395"/>
        <pc:sldMkLst>
          <pc:docMk/>
          <pc:sldMk cId="1777056683" sldId="300"/>
        </pc:sldMkLst>
        <pc:spChg chg="add del mod">
          <ac:chgData name="Guest User" userId="S::urn:spo:anon#0c62ba7486afde6397532f72cbc334f77850231ec01f79e781d303f0ef320efc::" providerId="AD" clId="Web-{DEC80A5D-AE4E-4339-871A-0C736E88ED14}" dt="2018-03-22T01:39:17.367" v="366"/>
          <ac:spMkLst>
            <pc:docMk/>
            <pc:sldMk cId="1777056683" sldId="300"/>
            <ac:spMk id="5" creationId="{F0574E5E-EA8B-45EE-9624-C4D10B09FBED}"/>
          </ac:spMkLst>
        </pc:spChg>
        <pc:spChg chg="del">
          <ac:chgData name="Guest User" userId="S::urn:spo:anon#0c62ba7486afde6397532f72cbc334f77850231ec01f79e781d303f0ef320efc::" providerId="AD" clId="Web-{DEC80A5D-AE4E-4339-871A-0C736E88ED14}" dt="2018-03-22T01:37:47.254" v="360"/>
          <ac:spMkLst>
            <pc:docMk/>
            <pc:sldMk cId="1777056683" sldId="300"/>
            <ac:spMk id="6" creationId="{10048DA3-5A6E-447E-819B-8ACCF3C9F1CD}"/>
          </ac:spMkLst>
        </pc:spChg>
        <pc:spChg chg="del">
          <ac:chgData name="Guest User" userId="S::urn:spo:anon#0c62ba7486afde6397532f72cbc334f77850231ec01f79e781d303f0ef320efc::" providerId="AD" clId="Web-{DEC80A5D-AE4E-4339-871A-0C736E88ED14}" dt="2018-03-22T01:37:54.942" v="365"/>
          <ac:spMkLst>
            <pc:docMk/>
            <pc:sldMk cId="1777056683" sldId="300"/>
            <ac:spMk id="7" creationId="{F7B52439-CA8D-4891-AB24-5F2ABA475024}"/>
          </ac:spMkLst>
        </pc:spChg>
        <pc:picChg chg="del">
          <ac:chgData name="Guest User" userId="S::urn:spo:anon#0c62ba7486afde6397532f72cbc334f77850231ec01f79e781d303f0ef320efc::" providerId="AD" clId="Web-{DEC80A5D-AE4E-4339-871A-0C736E88ED14}" dt="2018-03-22T01:37:44.910" v="359"/>
          <ac:picMkLst>
            <pc:docMk/>
            <pc:sldMk cId="1777056683" sldId="300"/>
            <ac:picMk id="4" creationId="{73912983-E1DA-42B1-BCBD-9EE875C893BD}"/>
          </ac:picMkLst>
        </pc:picChg>
        <pc:picChg chg="add mod ord">
          <ac:chgData name="Guest User" userId="S::urn:spo:anon#0c62ba7486afde6397532f72cbc334f77850231ec01f79e781d303f0ef320efc::" providerId="AD" clId="Web-{DEC80A5D-AE4E-4339-871A-0C736E88ED14}" dt="2018-03-22T01:39:39.039" v="370"/>
          <ac:picMkLst>
            <pc:docMk/>
            <pc:sldMk cId="1777056683" sldId="300"/>
            <ac:picMk id="8" creationId="{FA013119-6F88-402E-B180-C5F2B59BC4AD}"/>
          </ac:picMkLst>
        </pc:picChg>
      </pc:sldChg>
      <pc:sldChg chg="addSp delSp modSp add replId modNotes">
        <pc:chgData name="Guest User" userId="S::urn:spo:anon#0c62ba7486afde6397532f72cbc334f77850231ec01f79e781d303f0ef320efc::" providerId="AD" clId="Web-{DEC80A5D-AE4E-4339-871A-0C736E88ED14}" dt="2018-03-22T01:43:26.502" v="399"/>
        <pc:sldMkLst>
          <pc:docMk/>
          <pc:sldMk cId="4152638218" sldId="301"/>
        </pc:sldMkLst>
        <pc:spChg chg="add mod">
          <ac:chgData name="Guest User" userId="S::urn:spo:anon#0c62ba7486afde6397532f72cbc334f77850231ec01f79e781d303f0ef320efc::" providerId="AD" clId="Web-{DEC80A5D-AE4E-4339-871A-0C736E88ED14}" dt="2018-03-22T01:43:19.033" v="398"/>
          <ac:spMkLst>
            <pc:docMk/>
            <pc:sldMk cId="4152638218" sldId="301"/>
            <ac:spMk id="4" creationId="{A23B4159-93D1-4EE4-9EC6-EF45E3B51407}"/>
          </ac:spMkLst>
        </pc:spChg>
        <pc:picChg chg="del">
          <ac:chgData name="Guest User" userId="S::urn:spo:anon#0c62ba7486afde6397532f72cbc334f77850231ec01f79e781d303f0ef320efc::" providerId="AD" clId="Web-{DEC80A5D-AE4E-4339-871A-0C736E88ED14}" dt="2018-03-22T01:43:19.033" v="398"/>
          <ac:picMkLst>
            <pc:docMk/>
            <pc:sldMk cId="4152638218" sldId="301"/>
            <ac:picMk id="8" creationId="{FA013119-6F88-402E-B180-C5F2B59BC4AD}"/>
          </ac:picMkLst>
        </pc:picChg>
      </pc:sldChg>
    </pc:docChg>
  </pc:docChgLst>
  <pc:docChgLst>
    <pc:chgData name="Vanessa Lewis" userId="1003000087176A15@LIVE.COM" providerId="AD" clId="Web-{51419D2D-4AFB-4095-9D02-1D134D7A9FE9}"/>
    <pc:docChg chg="addSld delSld modSld modSection">
      <pc:chgData name="Vanessa Lewis" userId="1003000087176A15@LIVE.COM" providerId="AD" clId="Web-{51419D2D-4AFB-4095-9D02-1D134D7A9FE9}" dt="2018-03-20T21:12:40.053" v="11"/>
      <pc:docMkLst>
        <pc:docMk/>
      </pc:docMkLst>
      <pc:sldChg chg="addSp delSp modSp mod setBg">
        <pc:chgData name="Vanessa Lewis" userId="1003000087176A15@LIVE.COM" providerId="AD" clId="Web-{51419D2D-4AFB-4095-9D02-1D134D7A9FE9}" dt="2018-03-20T21:12:40.053" v="11"/>
        <pc:sldMkLst>
          <pc:docMk/>
          <pc:sldMk cId="953829131" sldId="265"/>
        </pc:sldMkLst>
        <pc:spChg chg="mod ord">
          <ac:chgData name="Vanessa Lewis" userId="1003000087176A15@LIVE.COM" providerId="AD" clId="Web-{51419D2D-4AFB-4095-9D02-1D134D7A9FE9}" dt="2018-03-20T21:12:40.053" v="11"/>
          <ac:spMkLst>
            <pc:docMk/>
            <pc:sldMk cId="953829131" sldId="265"/>
            <ac:spMk id="2" creationId="{00000000-0000-0000-0000-000000000000}"/>
          </ac:spMkLst>
        </pc:spChg>
        <pc:spChg chg="del">
          <ac:chgData name="Vanessa Lewis" userId="1003000087176A15@LIVE.COM" providerId="AD" clId="Web-{51419D2D-4AFB-4095-9D02-1D134D7A9FE9}" dt="2018-03-20T21:12:02.896" v="0"/>
          <ac:spMkLst>
            <pc:docMk/>
            <pc:sldMk cId="953829131" sldId="265"/>
            <ac:spMk id="3" creationId="{00000000-0000-0000-0000-000000000000}"/>
          </ac:spMkLst>
        </pc:spChg>
        <pc:spChg chg="add del mod">
          <ac:chgData name="Vanessa Lewis" userId="1003000087176A15@LIVE.COM" providerId="AD" clId="Web-{51419D2D-4AFB-4095-9D02-1D134D7A9FE9}" dt="2018-03-20T21:12:13.662" v="5"/>
          <ac:spMkLst>
            <pc:docMk/>
            <pc:sldMk cId="953829131" sldId="265"/>
            <ac:spMk id="5" creationId="{CC6CBD3D-5B06-4449-AE08-EA014186798E}"/>
          </ac:spMkLst>
        </pc:spChg>
        <pc:spChg chg="add">
          <ac:chgData name="Vanessa Lewis" userId="1003000087176A15@LIVE.COM" providerId="AD" clId="Web-{51419D2D-4AFB-4095-9D02-1D134D7A9FE9}" dt="2018-03-20T21:12:40.053" v="11"/>
          <ac:spMkLst>
            <pc:docMk/>
            <pc:sldMk cId="953829131" sldId="265"/>
            <ac:spMk id="13" creationId="{823AC064-BC96-4F32-8AE1-B2FD38754823}"/>
          </ac:spMkLst>
        </pc:spChg>
        <pc:picChg chg="add mod">
          <ac:chgData name="Vanessa Lewis" userId="1003000087176A15@LIVE.COM" providerId="AD" clId="Web-{51419D2D-4AFB-4095-9D02-1D134D7A9FE9}" dt="2018-03-20T21:12:40.053" v="11"/>
          <ac:picMkLst>
            <pc:docMk/>
            <pc:sldMk cId="953829131" sldId="265"/>
            <ac:picMk id="6" creationId="{CD552FDC-6E2A-4C2C-9B3E-69CF67B4D423}"/>
          </ac:picMkLst>
        </pc:picChg>
        <pc:picChg chg="add mod">
          <ac:chgData name="Vanessa Lewis" userId="1003000087176A15@LIVE.COM" providerId="AD" clId="Web-{51419D2D-4AFB-4095-9D02-1D134D7A9FE9}" dt="2018-03-20T21:12:40.053" v="11"/>
          <ac:picMkLst>
            <pc:docMk/>
            <pc:sldMk cId="953829131" sldId="265"/>
            <ac:picMk id="8" creationId="{9B54267E-F04F-469C-A654-336BAE2752DA}"/>
          </ac:picMkLst>
        </pc:picChg>
        <pc:cxnChg chg="add">
          <ac:chgData name="Vanessa Lewis" userId="1003000087176A15@LIVE.COM" providerId="AD" clId="Web-{51419D2D-4AFB-4095-9D02-1D134D7A9FE9}" dt="2018-03-20T21:12:40.053" v="11"/>
          <ac:cxnSpMkLst>
            <pc:docMk/>
            <pc:sldMk cId="953829131" sldId="265"/>
            <ac:cxnSpMk id="15" creationId="{7E7C77BC-7138-40B1-A15B-20F57A494629}"/>
          </ac:cxnSpMkLst>
        </pc:cxnChg>
        <pc:cxnChg chg="add">
          <ac:chgData name="Vanessa Lewis" userId="1003000087176A15@LIVE.COM" providerId="AD" clId="Web-{51419D2D-4AFB-4095-9D02-1D134D7A9FE9}" dt="2018-03-20T21:12:40.053" v="11"/>
          <ac:cxnSpMkLst>
            <pc:docMk/>
            <pc:sldMk cId="953829131" sldId="265"/>
            <ac:cxnSpMk id="17" creationId="{DB146403-F3D6-484B-B2ED-97F9565D0370}"/>
          </ac:cxnSpMkLst>
        </pc:cxnChg>
      </pc:sldChg>
    </pc:docChg>
  </pc:docChgLst>
  <pc:docChgLst>
    <pc:chgData name="Vanessa Lewis" userId="1003000087176A15@LIVE.COM" providerId="AD" clId="Web-{0AC996AD-618F-4081-91F7-2A1D78806545}"/>
    <pc:docChg chg="modSld">
      <pc:chgData name="Vanessa Lewis" userId="1003000087176A15@LIVE.COM" providerId="AD" clId="Web-{0AC996AD-618F-4081-91F7-2A1D78806545}" dt="2018-03-20T19:44:46.394" v="163"/>
      <pc:docMkLst>
        <pc:docMk/>
      </pc:docMkLst>
      <pc:sldChg chg="addSp delSp modSp modNotes">
        <pc:chgData name="Vanessa Lewis" userId="1003000087176A15@LIVE.COM" providerId="AD" clId="Web-{0AC996AD-618F-4081-91F7-2A1D78806545}" dt="2018-03-20T19:42:46.768" v="74"/>
        <pc:sldMkLst>
          <pc:docMk/>
          <pc:sldMk cId="1844883650" sldId="279"/>
        </pc:sldMkLst>
        <pc:spChg chg="del">
          <ac:chgData name="Vanessa Lewis" userId="1003000087176A15@LIVE.COM" providerId="AD" clId="Web-{0AC996AD-618F-4081-91F7-2A1D78806545}" dt="2018-03-20T19:41:40.596" v="67"/>
          <ac:spMkLst>
            <pc:docMk/>
            <pc:sldMk cId="1844883650" sldId="279"/>
            <ac:spMk id="3" creationId="{00000000-0000-0000-0000-000000000000}"/>
          </ac:spMkLst>
        </pc:spChg>
        <pc:spChg chg="add del mod">
          <ac:chgData name="Vanessa Lewis" userId="1003000087176A15@LIVE.COM" providerId="AD" clId="Web-{0AC996AD-618F-4081-91F7-2A1D78806545}" dt="2018-03-20T19:41:46.346" v="69"/>
          <ac:spMkLst>
            <pc:docMk/>
            <pc:sldMk cId="1844883650" sldId="279"/>
            <ac:spMk id="5" creationId="{8D2B9192-A82E-4461-9941-67D85DD419B2}"/>
          </ac:spMkLst>
        </pc:spChg>
        <pc:picChg chg="mod">
          <ac:chgData name="Vanessa Lewis" userId="1003000087176A15@LIVE.COM" providerId="AD" clId="Web-{0AC996AD-618F-4081-91F7-2A1D78806545}" dt="2018-03-20T19:41:44.236" v="68"/>
          <ac:picMkLst>
            <pc:docMk/>
            <pc:sldMk cId="1844883650" sldId="279"/>
            <ac:picMk id="6" creationId="{4C3E3DC4-ADC2-4DD7-A315-D66E19088FD7}"/>
          </ac:picMkLst>
        </pc:picChg>
      </pc:sldChg>
      <pc:sldChg chg="modNotes">
        <pc:chgData name="Vanessa Lewis" userId="1003000087176A15@LIVE.COM" providerId="AD" clId="Web-{0AC996AD-618F-4081-91F7-2A1D78806545}" dt="2018-03-20T19:44:46.394" v="163"/>
        <pc:sldMkLst>
          <pc:docMk/>
          <pc:sldMk cId="373421536" sldId="287"/>
        </pc:sldMkLst>
      </pc:sldChg>
      <pc:sldChg chg="modNotes">
        <pc:chgData name="Vanessa Lewis" userId="1003000087176A15@LIVE.COM" providerId="AD" clId="Web-{0AC996AD-618F-4081-91F7-2A1D78806545}" dt="2018-03-20T19:43:44.940" v="81"/>
        <pc:sldMkLst>
          <pc:docMk/>
          <pc:sldMk cId="1747829907" sldId="291"/>
        </pc:sldMkLst>
      </pc:sldChg>
      <pc:sldChg chg="modNotes">
        <pc:chgData name="Vanessa Lewis" userId="1003000087176A15@LIVE.COM" providerId="AD" clId="Web-{0AC996AD-618F-4081-91F7-2A1D78806545}" dt="2018-03-20T19:30:51.967" v="66"/>
        <pc:sldMkLst>
          <pc:docMk/>
          <pc:sldMk cId="813341041" sldId="296"/>
        </pc:sldMkLst>
      </pc:sldChg>
    </pc:docChg>
  </pc:docChgLst>
  <pc:docChgLst>
    <pc:chgData name="Vanessa Lewis" userId="1003000087176A15@LIVE.COM" providerId="AD" clId="Web-{9B44E075-0887-49F7-B46E-3AF737DA3F24}"/>
    <pc:docChg chg="modSld">
      <pc:chgData name="Vanessa Lewis" userId="1003000087176A15@LIVE.COM" providerId="AD" clId="Web-{9B44E075-0887-49F7-B46E-3AF737DA3F24}" dt="2018-03-20T19:16:30.643" v="202"/>
      <pc:docMkLst>
        <pc:docMk/>
      </pc:docMkLst>
      <pc:sldChg chg="modSp">
        <pc:chgData name="Vanessa Lewis" userId="1003000087176A15@LIVE.COM" providerId="AD" clId="Web-{9B44E075-0887-49F7-B46E-3AF737DA3F24}" dt="2018-03-20T19:08:31.352" v="2"/>
        <pc:sldMkLst>
          <pc:docMk/>
          <pc:sldMk cId="1907315525" sldId="256"/>
        </pc:sldMkLst>
        <pc:spChg chg="mod">
          <ac:chgData name="Vanessa Lewis" userId="1003000087176A15@LIVE.COM" providerId="AD" clId="Web-{9B44E075-0887-49F7-B46E-3AF737DA3F24}" dt="2018-03-20T19:08:31.352" v="2"/>
          <ac:spMkLst>
            <pc:docMk/>
            <pc:sldMk cId="1907315525" sldId="256"/>
            <ac:spMk id="3" creationId="{00000000-0000-0000-0000-000000000000}"/>
          </ac:spMkLst>
        </pc:spChg>
      </pc:sldChg>
      <pc:sldChg chg="modSp modNotes">
        <pc:chgData name="Vanessa Lewis" userId="1003000087176A15@LIVE.COM" providerId="AD" clId="Web-{9B44E075-0887-49F7-B46E-3AF737DA3F24}" dt="2018-03-20T19:12:00.090" v="80"/>
        <pc:sldMkLst>
          <pc:docMk/>
          <pc:sldMk cId="1865208733" sldId="261"/>
        </pc:sldMkLst>
        <pc:picChg chg="mod">
          <ac:chgData name="Vanessa Lewis" userId="1003000087176A15@LIVE.COM" providerId="AD" clId="Web-{9B44E075-0887-49F7-B46E-3AF737DA3F24}" dt="2018-03-20T19:10:37.870" v="48"/>
          <ac:picMkLst>
            <pc:docMk/>
            <pc:sldMk cId="1865208733" sldId="261"/>
            <ac:picMk id="5" creationId="{E3A4DAC2-2FFC-4C37-8019-7AC11F195BFE}"/>
          </ac:picMkLst>
        </pc:picChg>
        <pc:picChg chg="mod">
          <ac:chgData name="Vanessa Lewis" userId="1003000087176A15@LIVE.COM" providerId="AD" clId="Web-{9B44E075-0887-49F7-B46E-3AF737DA3F24}" dt="2018-03-20T19:10:41.620" v="50"/>
          <ac:picMkLst>
            <pc:docMk/>
            <pc:sldMk cId="1865208733" sldId="261"/>
            <ac:picMk id="7" creationId="{B7321289-F5A9-43F4-8B73-189FDFCEFB6C}"/>
          </ac:picMkLst>
        </pc:picChg>
      </pc:sldChg>
      <pc:sldChg chg="modSp">
        <pc:chgData name="Vanessa Lewis" userId="1003000087176A15@LIVE.COM" providerId="AD" clId="Web-{9B44E075-0887-49F7-B46E-3AF737DA3F24}" dt="2018-03-20T19:09:21.541" v="46"/>
        <pc:sldMkLst>
          <pc:docMk/>
          <pc:sldMk cId="953829131" sldId="265"/>
        </pc:sldMkLst>
        <pc:spChg chg="mod">
          <ac:chgData name="Vanessa Lewis" userId="1003000087176A15@LIVE.COM" providerId="AD" clId="Web-{9B44E075-0887-49F7-B46E-3AF737DA3F24}" dt="2018-03-20T19:09:21.541" v="46"/>
          <ac:spMkLst>
            <pc:docMk/>
            <pc:sldMk cId="953829131" sldId="265"/>
            <ac:spMk id="3" creationId="{00000000-0000-0000-0000-000000000000}"/>
          </ac:spMkLst>
        </pc:spChg>
      </pc:sldChg>
      <pc:sldChg chg="modNotes">
        <pc:chgData name="Vanessa Lewis" userId="1003000087176A15@LIVE.COM" providerId="AD" clId="Web-{9B44E075-0887-49F7-B46E-3AF737DA3F24}" dt="2018-03-20T19:16:30.643" v="202"/>
        <pc:sldMkLst>
          <pc:docMk/>
          <pc:sldMk cId="2461076557" sldId="284"/>
        </pc:sldMkLst>
      </pc:sldChg>
      <pc:sldChg chg="modNotes">
        <pc:chgData name="Vanessa Lewis" userId="1003000087176A15@LIVE.COM" providerId="AD" clId="Web-{9B44E075-0887-49F7-B46E-3AF737DA3F24}" dt="2018-03-20T19:13:35.045" v="130"/>
        <pc:sldMkLst>
          <pc:docMk/>
          <pc:sldMk cId="2870598036" sldId="286"/>
        </pc:sldMkLst>
      </pc:sldChg>
    </pc:docChg>
  </pc:docChgLst>
  <pc:docChgLst>
    <pc:chgData name="Shari Martin" userId="S::shari.martin@sunwestsd.ca::d59bca9a-3849-4062-a3e0-29cfc5b85a46" providerId="AD" clId="Web-{3BB07A32-EF41-47E6-B182-134B94141AF8}"/>
    <pc:docChg chg="addSld delSld modSld sldOrd modSection">
      <pc:chgData name="Shari Martin" userId="S::shari.martin@sunwestsd.ca::d59bca9a-3849-4062-a3e0-29cfc5b85a46" providerId="AD" clId="Web-{3BB07A32-EF41-47E6-B182-134B94141AF8}" dt="2018-03-22T16:38:00.615" v="912"/>
      <pc:docMkLst>
        <pc:docMk/>
      </pc:docMkLst>
      <pc:sldChg chg="ord modNotes">
        <pc:chgData name="Shari Martin" userId="S::shari.martin@sunwestsd.ca::d59bca9a-3849-4062-a3e0-29cfc5b85a46" providerId="AD" clId="Web-{3BB07A32-EF41-47E6-B182-134B94141AF8}" dt="2018-03-22T16:34:48.796" v="618"/>
        <pc:sldMkLst>
          <pc:docMk/>
          <pc:sldMk cId="3754853381" sldId="273"/>
        </pc:sldMkLst>
      </pc:sldChg>
      <pc:sldChg chg="modNotes">
        <pc:chgData name="Shari Martin" userId="S::shari.martin@sunwestsd.ca::d59bca9a-3849-4062-a3e0-29cfc5b85a46" providerId="AD" clId="Web-{3BB07A32-EF41-47E6-B182-134B94141AF8}" dt="2018-03-22T16:37:42.270" v="906"/>
        <pc:sldMkLst>
          <pc:docMk/>
          <pc:sldMk cId="3375612871" sldId="297"/>
        </pc:sldMkLst>
      </pc:sldChg>
      <pc:sldChg chg="modNotes">
        <pc:chgData name="Shari Martin" userId="S::shari.martin@sunwestsd.ca::d59bca9a-3849-4062-a3e0-29cfc5b85a46" providerId="AD" clId="Web-{3BB07A32-EF41-47E6-B182-134B94141AF8}" dt="2018-03-22T16:35:14.594" v="634"/>
        <pc:sldMkLst>
          <pc:docMk/>
          <pc:sldMk cId="561709001" sldId="298"/>
        </pc:sldMkLst>
      </pc:sldChg>
      <pc:sldChg chg="modNotes">
        <pc:chgData name="Shari Martin" userId="S::shari.martin@sunwestsd.ca::d59bca9a-3849-4062-a3e0-29cfc5b85a46" providerId="AD" clId="Web-{3BB07A32-EF41-47E6-B182-134B94141AF8}" dt="2018-03-22T16:35:06.594" v="627"/>
        <pc:sldMkLst>
          <pc:docMk/>
          <pc:sldMk cId="2052272836" sldId="299"/>
        </pc:sldMkLst>
      </pc:sldChg>
      <pc:sldChg chg="modNotes">
        <pc:chgData name="Shari Martin" userId="S::shari.martin@sunwestsd.ca::d59bca9a-3849-4062-a3e0-29cfc5b85a46" providerId="AD" clId="Web-{3BB07A32-EF41-47E6-B182-134B94141AF8}" dt="2018-03-22T16:36:39.034" v="813"/>
        <pc:sldMkLst>
          <pc:docMk/>
          <pc:sldMk cId="1777056683" sldId="300"/>
        </pc:sldMkLst>
      </pc:sldChg>
      <pc:sldChg chg="ord modNotes">
        <pc:chgData name="Shari Martin" userId="S::shari.martin@sunwestsd.ca::d59bca9a-3849-4062-a3e0-29cfc5b85a46" providerId="AD" clId="Web-{3BB07A32-EF41-47E6-B182-134B94141AF8}" dt="2018-03-22T16:38:00.615" v="912"/>
        <pc:sldMkLst>
          <pc:docMk/>
          <pc:sldMk cId="4152638218" sldId="301"/>
        </pc:sldMkLst>
      </pc:sldChg>
      <pc:sldChg chg="modNotes">
        <pc:chgData name="Shari Martin" userId="S::shari.martin@sunwestsd.ca::d59bca9a-3849-4062-a3e0-29cfc5b85a46" providerId="AD" clId="Web-{3BB07A32-EF41-47E6-B182-134B94141AF8}" dt="2018-03-22T16:37:26.317" v="901"/>
        <pc:sldMkLst>
          <pc:docMk/>
          <pc:sldMk cId="1696546595" sldId="302"/>
        </pc:sldMkLst>
      </pc:sldChg>
      <pc:sldChg chg="add del replId">
        <pc:chgData name="Shari Martin" userId="S::shari.martin@sunwestsd.ca::d59bca9a-3849-4062-a3e0-29cfc5b85a46" providerId="AD" clId="Web-{3BB07A32-EF41-47E6-B182-134B94141AF8}" dt="2018-03-22T16:28:24.034" v="3"/>
        <pc:sldMkLst>
          <pc:docMk/>
          <pc:sldMk cId="3674545966" sldId="303"/>
        </pc:sldMkLst>
      </pc:sldChg>
      <pc:sldChg chg="addSp delSp modSp add replId modNotes">
        <pc:chgData name="Shari Martin" userId="S::shari.martin@sunwestsd.ca::d59bca9a-3849-4062-a3e0-29cfc5b85a46" providerId="AD" clId="Web-{3BB07A32-EF41-47E6-B182-134B94141AF8}" dt="2018-03-22T16:34:37.452" v="613"/>
        <pc:sldMkLst>
          <pc:docMk/>
          <pc:sldMk cId="1213640281" sldId="304"/>
        </pc:sldMkLst>
        <pc:spChg chg="add mod">
          <ac:chgData name="Shari Martin" userId="S::shari.martin@sunwestsd.ca::d59bca9a-3849-4062-a3e0-29cfc5b85a46" providerId="AD" clId="Web-{3BB07A32-EF41-47E6-B182-134B94141AF8}" dt="2018-03-22T16:34:24.577" v="594"/>
          <ac:spMkLst>
            <pc:docMk/>
            <pc:sldMk cId="1213640281" sldId="304"/>
            <ac:spMk id="4" creationId="{656E7DA2-65FE-4274-838D-CBFBCE85A84E}"/>
          </ac:spMkLst>
        </pc:spChg>
        <pc:picChg chg="del">
          <ac:chgData name="Shari Martin" userId="S::shari.martin@sunwestsd.ca::d59bca9a-3849-4062-a3e0-29cfc5b85a46" providerId="AD" clId="Web-{3BB07A32-EF41-47E6-B182-134B94141AF8}" dt="2018-03-22T16:28:26.487" v="4"/>
          <ac:picMkLst>
            <pc:docMk/>
            <pc:sldMk cId="1213640281" sldId="304"/>
            <ac:picMk id="7" creationId="{8DD28D57-75E8-42FE-8E5A-CC3018D353AB}"/>
          </ac:picMkLst>
        </pc:picChg>
      </pc:sldChg>
    </pc:docChg>
  </pc:docChgLst>
  <pc:docChgLst>
    <pc:chgData name="Shirley Barclay" userId="S::shirley.barclay@sunwestsd.ca::79ab64bd-7f14-4dff-af28-524441ec4171" providerId="AD" clId="Web-{C07EABFB-2A84-4ECB-B923-4088FC1CB62C}"/>
    <pc:docChg chg="modSld">
      <pc:chgData name="Shirley Barclay" userId="S::shirley.barclay@sunwestsd.ca::79ab64bd-7f14-4dff-af28-524441ec4171" providerId="AD" clId="Web-{C07EABFB-2A84-4ECB-B923-4088FC1CB62C}" dt="2018-04-09T16:43:30.628" v="5"/>
      <pc:docMkLst>
        <pc:docMk/>
      </pc:docMkLst>
      <pc:sldChg chg="modSp">
        <pc:chgData name="Shirley Barclay" userId="S::shirley.barclay@sunwestsd.ca::79ab64bd-7f14-4dff-af28-524441ec4171" providerId="AD" clId="Web-{C07EABFB-2A84-4ECB-B923-4088FC1CB62C}" dt="2018-04-09T16:43:30.628" v="4"/>
        <pc:sldMkLst>
          <pc:docMk/>
          <pc:sldMk cId="1213640281" sldId="304"/>
        </pc:sldMkLst>
        <pc:spChg chg="mod">
          <ac:chgData name="Shirley Barclay" userId="S::shirley.barclay@sunwestsd.ca::79ab64bd-7f14-4dff-af28-524441ec4171" providerId="AD" clId="Web-{C07EABFB-2A84-4ECB-B923-4088FC1CB62C}" dt="2018-04-09T16:43:30.628" v="4"/>
          <ac:spMkLst>
            <pc:docMk/>
            <pc:sldMk cId="1213640281" sldId="304"/>
            <ac:spMk id="4" creationId="{656E7DA2-65FE-4274-838D-CBFBCE85A84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E94AD9-18B4-4AF1-93DF-BD6A46FC1708}" type="datetimeFigureOut">
              <a:rPr lang="en-US"/>
              <a:t>4/10/2018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3F67FD-161A-490D-A09E-1445724F3B54}" type="slidenum">
              <a:rPr lang="en-US"/>
              <a:t>‹#›</a:t>
            </a:fld>
            <a:endParaRPr lang="en-US"/>
          </a:p>
        </p:txBody>
      </p:sp>
    </p:spTree>
    <p:extLst>
      <p:ext uri="{BB962C8B-B14F-4D97-AF65-F5344CB8AC3E}">
        <p14:creationId xmlns:p14="http://schemas.microsoft.com/office/powerpoint/2010/main" val="90046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360"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IfJkiqLRHF4"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3F67FD-161A-490D-A09E-1445724F3B54}" type="slidenum">
              <a:rPr lang="en-US"/>
              <a:t>1</a:t>
            </a:fld>
            <a:endParaRPr lang="en-US"/>
          </a:p>
        </p:txBody>
      </p:sp>
    </p:spTree>
    <p:extLst>
      <p:ext uri="{BB962C8B-B14F-4D97-AF65-F5344CB8AC3E}">
        <p14:creationId xmlns:p14="http://schemas.microsoft.com/office/powerpoint/2010/main" val="1137010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Carole/Vanessa</a:t>
            </a:r>
            <a:br>
              <a:rPr lang="en-US">
                <a:cs typeface="Calibri"/>
              </a:rPr>
            </a:br>
            <a:r>
              <a:rPr lang="en-US">
                <a:cs typeface="Calibri"/>
              </a:rPr>
              <a:t>(I do phase)</a:t>
            </a:r>
            <a:br>
              <a:rPr lang="en-US">
                <a:cs typeface="Calibri"/>
              </a:rPr>
            </a:br>
            <a:r>
              <a:rPr lang="en-US">
                <a:cs typeface="Calibri"/>
              </a:rPr>
              <a:t>Think Aloud and Practice</a:t>
            </a:r>
            <a:br>
              <a:rPr lang="en-US">
                <a:cs typeface="Calibri"/>
              </a:rPr>
            </a:br>
            <a:r>
              <a:rPr lang="en-US">
                <a:cs typeface="Calibri"/>
              </a:rPr>
              <a:t>Grade 7 Math for I do/We Do</a:t>
            </a:r>
          </a:p>
          <a:p>
            <a:r>
              <a:rPr lang="en-US">
                <a:cs typeface="Calibri"/>
              </a:rPr>
              <a:t>Your turn – teachers choose an outcome and unpack (You Do)</a:t>
            </a:r>
            <a:endParaRPr lang="en-US"/>
          </a:p>
        </p:txBody>
      </p:sp>
      <p:sp>
        <p:nvSpPr>
          <p:cNvPr id="4" name="Slide Number Placeholder 3"/>
          <p:cNvSpPr>
            <a:spLocks noGrp="1"/>
          </p:cNvSpPr>
          <p:nvPr>
            <p:ph type="sldNum" sz="quarter" idx="10"/>
          </p:nvPr>
        </p:nvSpPr>
        <p:spPr/>
        <p:txBody>
          <a:bodyPr/>
          <a:lstStyle/>
          <a:p>
            <a:fld id="{C13F67FD-161A-490D-A09E-1445724F3B54}" type="slidenum">
              <a:rPr lang="en-US"/>
              <a:t>10</a:t>
            </a:fld>
            <a:endParaRPr lang="en-US"/>
          </a:p>
        </p:txBody>
      </p:sp>
    </p:spTree>
    <p:extLst>
      <p:ext uri="{BB962C8B-B14F-4D97-AF65-F5344CB8AC3E}">
        <p14:creationId xmlns:p14="http://schemas.microsoft.com/office/powerpoint/2010/main" val="1350483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Carole/Vanessa</a:t>
            </a:r>
            <a:br>
              <a:rPr lang="en-US">
                <a:cs typeface="Calibri"/>
              </a:rPr>
            </a:br>
            <a:r>
              <a:rPr lang="en-US">
                <a:cs typeface="Calibri"/>
              </a:rPr>
              <a:t>(I do phase)</a:t>
            </a:r>
            <a:br>
              <a:rPr lang="en-US">
                <a:cs typeface="Calibri"/>
              </a:rPr>
            </a:br>
            <a:r>
              <a:rPr lang="en-US">
                <a:cs typeface="Calibri"/>
              </a:rPr>
              <a:t>Think Aloud and Practice</a:t>
            </a:r>
            <a:br>
              <a:rPr lang="en-US">
                <a:cs typeface="Calibri"/>
              </a:rPr>
            </a:br>
            <a:r>
              <a:rPr lang="en-US">
                <a:cs typeface="Calibri"/>
              </a:rPr>
              <a:t>Grade 7 Math for I do/We Do</a:t>
            </a:r>
          </a:p>
          <a:p>
            <a:r>
              <a:rPr lang="en-US">
                <a:cs typeface="Calibri"/>
              </a:rPr>
              <a:t>Your turn – teachers choose an outcome and unpack (You Do)</a:t>
            </a:r>
            <a:endParaRPr lang="en-US"/>
          </a:p>
        </p:txBody>
      </p:sp>
      <p:sp>
        <p:nvSpPr>
          <p:cNvPr id="4" name="Slide Number Placeholder 3"/>
          <p:cNvSpPr>
            <a:spLocks noGrp="1"/>
          </p:cNvSpPr>
          <p:nvPr>
            <p:ph type="sldNum" sz="quarter" idx="10"/>
          </p:nvPr>
        </p:nvSpPr>
        <p:spPr/>
        <p:txBody>
          <a:bodyPr/>
          <a:lstStyle/>
          <a:p>
            <a:fld id="{C13F67FD-161A-490D-A09E-1445724F3B54}" type="slidenum">
              <a:rPr lang="en-US"/>
              <a:t>11</a:t>
            </a:fld>
            <a:endParaRPr lang="en-US"/>
          </a:p>
        </p:txBody>
      </p:sp>
    </p:spTree>
    <p:extLst>
      <p:ext uri="{BB962C8B-B14F-4D97-AF65-F5344CB8AC3E}">
        <p14:creationId xmlns:p14="http://schemas.microsoft.com/office/powerpoint/2010/main" val="616816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Carole/Vanessa</a:t>
            </a:r>
            <a:br>
              <a:rPr lang="en-US">
                <a:cs typeface="Calibri"/>
              </a:rPr>
            </a:br>
            <a:r>
              <a:rPr lang="en-US">
                <a:cs typeface="Calibri"/>
              </a:rPr>
              <a:t>(I do phase)</a:t>
            </a:r>
            <a:br>
              <a:rPr lang="en-US">
                <a:cs typeface="Calibri"/>
              </a:rPr>
            </a:br>
            <a:r>
              <a:rPr lang="en-US">
                <a:cs typeface="Calibri"/>
              </a:rPr>
              <a:t>Think Aloud and Practice</a:t>
            </a:r>
            <a:br>
              <a:rPr lang="en-US">
                <a:cs typeface="Calibri"/>
              </a:rPr>
            </a:br>
            <a:r>
              <a:rPr lang="en-US">
                <a:cs typeface="Calibri"/>
              </a:rPr>
              <a:t>Grade 7 Math for I do/We Do</a:t>
            </a:r>
          </a:p>
          <a:p>
            <a:r>
              <a:rPr lang="en-US">
                <a:cs typeface="Calibri"/>
              </a:rPr>
              <a:t>Your turn – teachers choose an outcome and unpack (You Do)</a:t>
            </a:r>
            <a:endParaRPr lang="en-US"/>
          </a:p>
        </p:txBody>
      </p:sp>
      <p:sp>
        <p:nvSpPr>
          <p:cNvPr id="4" name="Slide Number Placeholder 3"/>
          <p:cNvSpPr>
            <a:spLocks noGrp="1"/>
          </p:cNvSpPr>
          <p:nvPr>
            <p:ph type="sldNum" sz="quarter" idx="10"/>
          </p:nvPr>
        </p:nvSpPr>
        <p:spPr/>
        <p:txBody>
          <a:bodyPr/>
          <a:lstStyle/>
          <a:p>
            <a:fld id="{C13F67FD-161A-490D-A09E-1445724F3B54}" type="slidenum">
              <a:rPr lang="en-US"/>
              <a:t>12</a:t>
            </a:fld>
            <a:endParaRPr lang="en-US"/>
          </a:p>
        </p:txBody>
      </p:sp>
    </p:spTree>
    <p:extLst>
      <p:ext uri="{BB962C8B-B14F-4D97-AF65-F5344CB8AC3E}">
        <p14:creationId xmlns:p14="http://schemas.microsoft.com/office/powerpoint/2010/main" val="785537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Carole/Vanessa</a:t>
            </a:r>
            <a:br>
              <a:rPr lang="en-US">
                <a:cs typeface="Calibri"/>
              </a:rPr>
            </a:br>
            <a:r>
              <a:rPr lang="en-US">
                <a:cs typeface="Calibri"/>
              </a:rPr>
              <a:t>(I do phase)</a:t>
            </a:r>
            <a:br>
              <a:rPr lang="en-US">
                <a:cs typeface="Calibri"/>
              </a:rPr>
            </a:br>
            <a:r>
              <a:rPr lang="en-US">
                <a:cs typeface="Calibri"/>
              </a:rPr>
              <a:t>Think Aloud and Practice</a:t>
            </a:r>
            <a:br>
              <a:rPr lang="en-US">
                <a:cs typeface="Calibri"/>
              </a:rPr>
            </a:br>
            <a:r>
              <a:rPr lang="en-US">
                <a:cs typeface="Calibri"/>
              </a:rPr>
              <a:t>Grade 7 Math for I do/We Do</a:t>
            </a:r>
          </a:p>
          <a:p>
            <a:r>
              <a:rPr lang="en-US">
                <a:cs typeface="Calibri"/>
              </a:rPr>
              <a:t>Your turn – teachers choose an outcome and unpack (You Do)</a:t>
            </a:r>
            <a:endParaRPr lang="en-US"/>
          </a:p>
        </p:txBody>
      </p:sp>
      <p:sp>
        <p:nvSpPr>
          <p:cNvPr id="4" name="Slide Number Placeholder 3"/>
          <p:cNvSpPr>
            <a:spLocks noGrp="1"/>
          </p:cNvSpPr>
          <p:nvPr>
            <p:ph type="sldNum" sz="quarter" idx="10"/>
          </p:nvPr>
        </p:nvSpPr>
        <p:spPr/>
        <p:txBody>
          <a:bodyPr/>
          <a:lstStyle/>
          <a:p>
            <a:fld id="{C13F67FD-161A-490D-A09E-1445724F3B54}" type="slidenum">
              <a:rPr lang="en-US"/>
              <a:t>13</a:t>
            </a:fld>
            <a:endParaRPr lang="en-US"/>
          </a:p>
        </p:txBody>
      </p:sp>
    </p:spTree>
    <p:extLst>
      <p:ext uri="{BB962C8B-B14F-4D97-AF65-F5344CB8AC3E}">
        <p14:creationId xmlns:p14="http://schemas.microsoft.com/office/powerpoint/2010/main" val="2873639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Arlene?</a:t>
            </a:r>
          </a:p>
          <a:p>
            <a:pPr marL="171450" indent="-171450">
              <a:buFont typeface="Arial" panose="020B0604020202020204" pitchFamily="34" charset="0"/>
              <a:buChar char="•"/>
            </a:pPr>
            <a:r>
              <a:rPr lang="en-US">
                <a:cs typeface="Calibri"/>
              </a:rPr>
              <a:t>The cross-curricular planning document has</a:t>
            </a:r>
            <a:r>
              <a:rPr lang="en-US" baseline="0">
                <a:cs typeface="Calibri"/>
              </a:rPr>
              <a:t> two editable versions – 8.5x11 and 11x17</a:t>
            </a:r>
          </a:p>
          <a:p>
            <a:pPr marL="171450" indent="-171450">
              <a:buFont typeface="Arial" panose="020B0604020202020204" pitchFamily="34" charset="0"/>
              <a:buChar char="•"/>
            </a:pPr>
            <a:r>
              <a:rPr lang="en-US" baseline="0">
                <a:cs typeface="Calibri"/>
              </a:rPr>
              <a:t>Unit and lesson templates are editable</a:t>
            </a:r>
            <a:endParaRPr lang="en-US">
              <a:cs typeface="Calibri"/>
            </a:endParaRPr>
          </a:p>
          <a:p>
            <a:pPr marL="171450" indent="-171450">
              <a:buFont typeface="Arial" panose="020B0604020202020204" pitchFamily="34" charset="0"/>
              <a:buChar char="•"/>
            </a:pPr>
            <a:r>
              <a:rPr lang="en-US">
                <a:cs typeface="Calibri"/>
              </a:rPr>
              <a:t>Shari could speak to Ministry plans</a:t>
            </a:r>
            <a:r>
              <a:rPr lang="en-US"/>
              <a:t> from the past (big picture) </a:t>
            </a:r>
          </a:p>
          <a:p>
            <a:pPr marL="171450" indent="-171450">
              <a:buFont typeface="Arial" panose="020B0604020202020204" pitchFamily="34" charset="0"/>
              <a:buChar char="•"/>
            </a:pPr>
            <a:r>
              <a:rPr lang="en-US">
                <a:cs typeface="Calibri"/>
              </a:rPr>
              <a:t>Kelli could speak about curriculum maps. (Sun West version)</a:t>
            </a:r>
          </a:p>
        </p:txBody>
      </p:sp>
      <p:sp>
        <p:nvSpPr>
          <p:cNvPr id="4" name="Slide Number Placeholder 3"/>
          <p:cNvSpPr>
            <a:spLocks noGrp="1"/>
          </p:cNvSpPr>
          <p:nvPr>
            <p:ph type="sldNum" sz="quarter" idx="10"/>
          </p:nvPr>
        </p:nvSpPr>
        <p:spPr/>
        <p:txBody>
          <a:bodyPr/>
          <a:lstStyle/>
          <a:p>
            <a:fld id="{C13F67FD-161A-490D-A09E-1445724F3B54}" type="slidenum">
              <a:rPr lang="en-US"/>
              <a:t>14</a:t>
            </a:fld>
            <a:endParaRPr lang="en-US"/>
          </a:p>
        </p:txBody>
      </p:sp>
    </p:spTree>
    <p:extLst>
      <p:ext uri="{BB962C8B-B14F-4D97-AF65-F5344CB8AC3E}">
        <p14:creationId xmlns:p14="http://schemas.microsoft.com/office/powerpoint/2010/main" val="1781418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Kelli/Shari</a:t>
            </a:r>
          </a:p>
          <a:p>
            <a:endParaRPr lang="en-US">
              <a:cs typeface="Calibri"/>
            </a:endParaRPr>
          </a:p>
        </p:txBody>
      </p:sp>
      <p:sp>
        <p:nvSpPr>
          <p:cNvPr id="4" name="Slide Number Placeholder 3"/>
          <p:cNvSpPr>
            <a:spLocks noGrp="1"/>
          </p:cNvSpPr>
          <p:nvPr>
            <p:ph type="sldNum" sz="quarter" idx="10"/>
          </p:nvPr>
        </p:nvSpPr>
        <p:spPr/>
        <p:txBody>
          <a:bodyPr/>
          <a:lstStyle/>
          <a:p>
            <a:fld id="{C13F67FD-161A-490D-A09E-1445724F3B54}" type="slidenum">
              <a:rPr lang="en-US"/>
              <a:t>15</a:t>
            </a:fld>
            <a:endParaRPr lang="en-US"/>
          </a:p>
        </p:txBody>
      </p:sp>
    </p:spTree>
    <p:extLst>
      <p:ext uri="{BB962C8B-B14F-4D97-AF65-F5344CB8AC3E}">
        <p14:creationId xmlns:p14="http://schemas.microsoft.com/office/powerpoint/2010/main" val="4178824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Kelli</a:t>
            </a:r>
            <a:r>
              <a:rPr lang="en-US"/>
              <a:t>/Shari</a:t>
            </a:r>
          </a:p>
        </p:txBody>
      </p:sp>
      <p:sp>
        <p:nvSpPr>
          <p:cNvPr id="4" name="Slide Number Placeholder 3"/>
          <p:cNvSpPr>
            <a:spLocks noGrp="1"/>
          </p:cNvSpPr>
          <p:nvPr>
            <p:ph type="sldNum" sz="quarter" idx="10"/>
          </p:nvPr>
        </p:nvSpPr>
        <p:spPr/>
        <p:txBody>
          <a:bodyPr/>
          <a:lstStyle/>
          <a:p>
            <a:fld id="{C13F67FD-161A-490D-A09E-1445724F3B54}" type="slidenum">
              <a:rPr lang="en-US"/>
              <a:t>16</a:t>
            </a:fld>
            <a:endParaRPr lang="en-US"/>
          </a:p>
        </p:txBody>
      </p:sp>
    </p:spTree>
    <p:extLst>
      <p:ext uri="{BB962C8B-B14F-4D97-AF65-F5344CB8AC3E}">
        <p14:creationId xmlns:p14="http://schemas.microsoft.com/office/powerpoint/2010/main" val="1675293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Vanessa and Shirley</a:t>
            </a:r>
          </a:p>
          <a:p>
            <a:pPr marL="171450" indent="-171450">
              <a:buFont typeface="Arial"/>
              <a:buChar char="•"/>
            </a:pPr>
            <a:r>
              <a:rPr lang="en-US"/>
              <a:t>Talk about the considerations they have to keep in mind as they are planning learning experiences. </a:t>
            </a:r>
            <a:endParaRPr lang="en-US">
              <a:cs typeface="Calibri"/>
            </a:endParaRPr>
          </a:p>
          <a:p>
            <a:pPr marL="171450" indent="-171450">
              <a:buFont typeface="Arial"/>
              <a:buChar char="•"/>
            </a:pPr>
            <a:r>
              <a:rPr lang="en-US">
                <a:cs typeface="Calibri"/>
              </a:rPr>
              <a:t>Share via </a:t>
            </a:r>
            <a:r>
              <a:rPr lang="en-US" err="1">
                <a:cs typeface="Calibri"/>
              </a:rPr>
              <a:t>Padlet</a:t>
            </a:r>
            <a:r>
              <a:rPr lang="en-US">
                <a:cs typeface="Calibri"/>
              </a:rPr>
              <a:t> </a:t>
            </a:r>
            <a:endParaRPr lang="en-US"/>
          </a:p>
          <a:p>
            <a:pPr marL="171450" indent="-171450">
              <a:buFont typeface="Arial"/>
              <a:buChar char="•"/>
            </a:pPr>
            <a:r>
              <a:rPr lang="en-US">
                <a:cs typeface="Calibri"/>
              </a:rPr>
              <a:t>After the </a:t>
            </a:r>
            <a:r>
              <a:rPr lang="en-US" err="1">
                <a:cs typeface="Calibri"/>
              </a:rPr>
              <a:t>Padlet</a:t>
            </a:r>
            <a:r>
              <a:rPr lang="en-US">
                <a:cs typeface="Calibri"/>
              </a:rPr>
              <a:t> has been done, we give the areas from the handout and have participants talk about each one.  After we have identified ours, talk about others they have come up with </a:t>
            </a:r>
            <a:endParaRPr lang="en-US"/>
          </a:p>
          <a:p>
            <a:pPr marL="171450" indent="-171450">
              <a:buFont typeface="Arial"/>
              <a:buChar char="•"/>
            </a:pPr>
            <a:r>
              <a:rPr lang="en-US"/>
              <a:t>Take the points out of the Planning and </a:t>
            </a:r>
            <a:r>
              <a:rPr lang="en-US" err="1"/>
              <a:t>Asssessment</a:t>
            </a:r>
            <a:r>
              <a:rPr lang="en-US"/>
              <a:t> Best Practices document and leave as blank in initial handout and have table talk about points that we will discuss and review after – </a:t>
            </a:r>
            <a:r>
              <a:rPr lang="en-US">
                <a:cs typeface="Calibri"/>
              </a:rPr>
              <a:t>we could be recording what they say (one of us should record as there may be ideas to add to the final planning and assessment best practices document)</a:t>
            </a:r>
          </a:p>
          <a:p>
            <a:endParaRPr lang="en-US">
              <a:cs typeface="Calibri"/>
            </a:endParaRPr>
          </a:p>
          <a:p>
            <a:r>
              <a:rPr lang="en-US">
                <a:cs typeface="Calibri"/>
              </a:rPr>
              <a:t>Arlene to add in the 9 Events of Instruction</a:t>
            </a:r>
            <a:br>
              <a:rPr lang="en-US">
                <a:cs typeface="Calibri"/>
              </a:rPr>
            </a:br>
            <a:r>
              <a:rPr lang="en-US">
                <a:cs typeface="Calibri"/>
              </a:rPr>
              <a:t>Summative Assessment (5 point rubric, holistic vs. Analytical/Assessment, Fixes.</a:t>
            </a:r>
            <a:endParaRPr lang="en-US"/>
          </a:p>
        </p:txBody>
      </p:sp>
      <p:sp>
        <p:nvSpPr>
          <p:cNvPr id="4" name="Slide Number Placeholder 3"/>
          <p:cNvSpPr>
            <a:spLocks noGrp="1"/>
          </p:cNvSpPr>
          <p:nvPr>
            <p:ph type="sldNum" sz="quarter" idx="10"/>
          </p:nvPr>
        </p:nvSpPr>
        <p:spPr/>
        <p:txBody>
          <a:bodyPr/>
          <a:lstStyle/>
          <a:p>
            <a:fld id="{C13F67FD-161A-490D-A09E-1445724F3B54}" type="slidenum">
              <a:rPr lang="en-US"/>
              <a:t>17</a:t>
            </a:fld>
            <a:endParaRPr lang="en-US"/>
          </a:p>
        </p:txBody>
      </p:sp>
    </p:spTree>
    <p:extLst>
      <p:ext uri="{BB962C8B-B14F-4D97-AF65-F5344CB8AC3E}">
        <p14:creationId xmlns:p14="http://schemas.microsoft.com/office/powerpoint/2010/main" val="1610890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Vanessa and Shirley</a:t>
            </a:r>
          </a:p>
          <a:p>
            <a:pPr marL="171450" indent="-171450">
              <a:buFont typeface="Arial"/>
              <a:buChar char="•"/>
            </a:pPr>
            <a:endParaRPr lang="en-US">
              <a:cs typeface="Calibri"/>
            </a:endParaRPr>
          </a:p>
        </p:txBody>
      </p:sp>
      <p:sp>
        <p:nvSpPr>
          <p:cNvPr id="4" name="Slide Number Placeholder 3"/>
          <p:cNvSpPr>
            <a:spLocks noGrp="1"/>
          </p:cNvSpPr>
          <p:nvPr>
            <p:ph type="sldNum" sz="quarter" idx="10"/>
          </p:nvPr>
        </p:nvSpPr>
        <p:spPr/>
        <p:txBody>
          <a:bodyPr/>
          <a:lstStyle/>
          <a:p>
            <a:fld id="{C13F67FD-161A-490D-A09E-1445724F3B54}" type="slidenum">
              <a:rPr lang="en-US"/>
              <a:t>18</a:t>
            </a:fld>
            <a:endParaRPr lang="en-US"/>
          </a:p>
        </p:txBody>
      </p:sp>
    </p:spTree>
    <p:extLst>
      <p:ext uri="{BB962C8B-B14F-4D97-AF65-F5344CB8AC3E}">
        <p14:creationId xmlns:p14="http://schemas.microsoft.com/office/powerpoint/2010/main" val="4008485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Shari</a:t>
            </a:r>
            <a:endParaRPr lang="en-US" err="1">
              <a:cs typeface="Calibri"/>
            </a:endParaRPr>
          </a:p>
          <a:p>
            <a:r>
              <a:rPr lang="en-US">
                <a:cs typeface="Calibri"/>
              </a:rPr>
              <a:t>We have had a subscription to Pearson </a:t>
            </a:r>
            <a:r>
              <a:rPr lang="en-US" err="1">
                <a:cs typeface="Calibri"/>
              </a:rPr>
              <a:t>etexts</a:t>
            </a:r>
            <a:r>
              <a:rPr lang="en-US">
                <a:cs typeface="Calibri"/>
              </a:rPr>
              <a:t> for 5 years</a:t>
            </a:r>
          </a:p>
          <a:p>
            <a:r>
              <a:rPr lang="en-US">
                <a:cs typeface="Calibri"/>
              </a:rPr>
              <a:t>Teacher log in is their Sun West email and password is Educator2</a:t>
            </a:r>
          </a:p>
          <a:p>
            <a:endParaRPr lang="en-US">
              <a:cs typeface="Calibri"/>
            </a:endParaRPr>
          </a:p>
          <a:p>
            <a:r>
              <a:rPr lang="en-US">
                <a:cs typeface="Calibri"/>
              </a:rPr>
              <a:t>All schools (principal and Secretary) were sent the student passwords and log in info in August </a:t>
            </a:r>
          </a:p>
          <a:p>
            <a:endParaRPr lang="en-US">
              <a:cs typeface="Calibri"/>
            </a:endParaRPr>
          </a:p>
        </p:txBody>
      </p:sp>
      <p:sp>
        <p:nvSpPr>
          <p:cNvPr id="4" name="Slide Number Placeholder 3"/>
          <p:cNvSpPr>
            <a:spLocks noGrp="1"/>
          </p:cNvSpPr>
          <p:nvPr>
            <p:ph type="sldNum" sz="quarter" idx="10"/>
          </p:nvPr>
        </p:nvSpPr>
        <p:spPr/>
        <p:txBody>
          <a:bodyPr/>
          <a:lstStyle/>
          <a:p>
            <a:fld id="{C13F67FD-161A-490D-A09E-1445724F3B54}" type="slidenum">
              <a:rPr lang="en-US"/>
              <a:t>19</a:t>
            </a:fld>
            <a:endParaRPr lang="en-US"/>
          </a:p>
        </p:txBody>
      </p:sp>
    </p:spTree>
    <p:extLst>
      <p:ext uri="{BB962C8B-B14F-4D97-AF65-F5344CB8AC3E}">
        <p14:creationId xmlns:p14="http://schemas.microsoft.com/office/powerpoint/2010/main" val="2393386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Shari and Kelli</a:t>
            </a:r>
          </a:p>
        </p:txBody>
      </p:sp>
      <p:sp>
        <p:nvSpPr>
          <p:cNvPr id="4" name="Slide Number Placeholder 3"/>
          <p:cNvSpPr>
            <a:spLocks noGrp="1"/>
          </p:cNvSpPr>
          <p:nvPr>
            <p:ph type="sldNum" sz="quarter" idx="10"/>
          </p:nvPr>
        </p:nvSpPr>
        <p:spPr/>
        <p:txBody>
          <a:bodyPr/>
          <a:lstStyle/>
          <a:p>
            <a:fld id="{C13F67FD-161A-490D-A09E-1445724F3B54}" type="slidenum">
              <a:rPr lang="en-US"/>
              <a:t>2</a:t>
            </a:fld>
            <a:endParaRPr lang="en-US"/>
          </a:p>
        </p:txBody>
      </p:sp>
    </p:spTree>
    <p:extLst>
      <p:ext uri="{BB962C8B-B14F-4D97-AF65-F5344CB8AC3E}">
        <p14:creationId xmlns:p14="http://schemas.microsoft.com/office/powerpoint/2010/main" val="4258217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Shari</a:t>
            </a:r>
            <a:endParaRPr lang="en-US" err="1">
              <a:cs typeface="Calibri"/>
            </a:endParaRPr>
          </a:p>
          <a:p>
            <a:r>
              <a:rPr lang="en-US">
                <a:cs typeface="Calibri"/>
              </a:rPr>
              <a:t>We have had a subscription to Mathletics for 4 years as a division.  Some schools have had this longer</a:t>
            </a:r>
          </a:p>
          <a:p>
            <a:r>
              <a:rPr lang="en-US">
                <a:cs typeface="Calibri"/>
              </a:rPr>
              <a:t>All schools (principal and Secretary)rollover and set up the student passwords directly with Mathletics </a:t>
            </a:r>
          </a:p>
          <a:p>
            <a:r>
              <a:rPr lang="en-US">
                <a:cs typeface="Calibri"/>
              </a:rPr>
              <a:t>The site has had an overhaul and has many more assessments and booklet and activities to support personalized learning added. </a:t>
            </a:r>
          </a:p>
          <a:p>
            <a:r>
              <a:rPr lang="en-US">
                <a:cs typeface="Calibri"/>
              </a:rPr>
              <a:t> Has the option to make personalized assignments for all students</a:t>
            </a:r>
          </a:p>
          <a:p>
            <a:r>
              <a:rPr lang="en-US">
                <a:cs typeface="Calibri"/>
              </a:rPr>
              <a:t>Webinars and presentations can be set up</a:t>
            </a:r>
          </a:p>
          <a:p>
            <a:endParaRPr lang="en-US">
              <a:cs typeface="Calibri"/>
            </a:endParaRPr>
          </a:p>
        </p:txBody>
      </p:sp>
      <p:sp>
        <p:nvSpPr>
          <p:cNvPr id="4" name="Slide Number Placeholder 3"/>
          <p:cNvSpPr>
            <a:spLocks noGrp="1"/>
          </p:cNvSpPr>
          <p:nvPr>
            <p:ph type="sldNum" sz="quarter" idx="10"/>
          </p:nvPr>
        </p:nvSpPr>
        <p:spPr/>
        <p:txBody>
          <a:bodyPr/>
          <a:lstStyle/>
          <a:p>
            <a:fld id="{C13F67FD-161A-490D-A09E-1445724F3B54}" type="slidenum">
              <a:rPr lang="en-US"/>
              <a:t>20</a:t>
            </a:fld>
            <a:endParaRPr lang="en-US"/>
          </a:p>
        </p:txBody>
      </p:sp>
    </p:spTree>
    <p:extLst>
      <p:ext uri="{BB962C8B-B14F-4D97-AF65-F5344CB8AC3E}">
        <p14:creationId xmlns:p14="http://schemas.microsoft.com/office/powerpoint/2010/main" val="3482328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Shari</a:t>
            </a:r>
            <a:endParaRPr lang="en-US"/>
          </a:p>
          <a:p>
            <a:endParaRPr lang="en-US">
              <a:cs typeface="Calibri"/>
            </a:endParaRPr>
          </a:p>
          <a:p>
            <a:r>
              <a:rPr lang="en-US">
                <a:cs typeface="Calibri"/>
              </a:rPr>
              <a:t>Criterion on demand </a:t>
            </a:r>
            <a:endParaRPr lang="en-US"/>
          </a:p>
          <a:p>
            <a:r>
              <a:rPr lang="en-US">
                <a:cs typeface="Calibri"/>
              </a:rPr>
              <a:t>All sun West IP addresses are submitted already so you click on the link and log in button and access to movies that we have paid to show for use in educational purposes</a:t>
            </a:r>
          </a:p>
          <a:p>
            <a:endParaRPr lang="en-US">
              <a:cs typeface="Calibri"/>
            </a:endParaRPr>
          </a:p>
          <a:p>
            <a:r>
              <a:rPr lang="en-US">
                <a:cs typeface="Calibri"/>
              </a:rPr>
              <a:t>Our </a:t>
            </a:r>
            <a:r>
              <a:rPr lang="en-US" err="1">
                <a:cs typeface="Calibri"/>
              </a:rPr>
              <a:t>licence</a:t>
            </a:r>
            <a:r>
              <a:rPr lang="en-US">
                <a:cs typeface="Calibri"/>
              </a:rPr>
              <a:t> provides the following rights:</a:t>
            </a:r>
          </a:p>
          <a:p>
            <a:pPr marL="171450" indent="-171450">
              <a:buFont typeface="Arial"/>
              <a:buChar char="•"/>
            </a:pPr>
            <a:r>
              <a:rPr lang="en-US">
                <a:cs typeface="Calibri"/>
              </a:rPr>
              <a:t>Full institutional copyright protection for our Schools/division</a:t>
            </a:r>
          </a:p>
          <a:p>
            <a:pPr marL="171450" indent="-171450">
              <a:buFont typeface="Arial"/>
              <a:buChar char="•"/>
            </a:pPr>
            <a:r>
              <a:rPr lang="en-US">
                <a:cs typeface="Calibri"/>
              </a:rPr>
              <a:t>Ability to charge admission fees and keep 100% of fees</a:t>
            </a:r>
          </a:p>
          <a:p>
            <a:pPr marL="171450" indent="-171450">
              <a:buFont typeface="Arial"/>
              <a:buChar char="•"/>
            </a:pPr>
            <a:r>
              <a:rPr lang="en-US">
                <a:cs typeface="Calibri"/>
              </a:rPr>
              <a:t>Access to prerelease titles at 50% discount</a:t>
            </a:r>
          </a:p>
          <a:p>
            <a:endParaRPr lang="en-US">
              <a:cs typeface="Calibri"/>
            </a:endParaRPr>
          </a:p>
          <a:p>
            <a:r>
              <a:rPr lang="en-US">
                <a:cs typeface="Calibri"/>
              </a:rPr>
              <a:t>If not o site, access can be obtained through COD user name 93015 and password </a:t>
            </a:r>
            <a:r>
              <a:rPr lang="en-US" err="1">
                <a:cs typeface="Calibri"/>
              </a:rPr>
              <a:t>SunWest</a:t>
            </a:r>
          </a:p>
        </p:txBody>
      </p:sp>
      <p:sp>
        <p:nvSpPr>
          <p:cNvPr id="4" name="Slide Number Placeholder 3"/>
          <p:cNvSpPr>
            <a:spLocks noGrp="1"/>
          </p:cNvSpPr>
          <p:nvPr>
            <p:ph type="sldNum" sz="quarter" idx="10"/>
          </p:nvPr>
        </p:nvSpPr>
        <p:spPr/>
        <p:txBody>
          <a:bodyPr/>
          <a:lstStyle/>
          <a:p>
            <a:fld id="{C13F67FD-161A-490D-A09E-1445724F3B54}" type="slidenum">
              <a:rPr lang="en-US"/>
              <a:t>21</a:t>
            </a:fld>
            <a:endParaRPr lang="en-US"/>
          </a:p>
        </p:txBody>
      </p:sp>
    </p:spTree>
    <p:extLst>
      <p:ext uri="{BB962C8B-B14F-4D97-AF65-F5344CB8AC3E}">
        <p14:creationId xmlns:p14="http://schemas.microsoft.com/office/powerpoint/2010/main" val="1032151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Shari</a:t>
            </a:r>
          </a:p>
          <a:p>
            <a:r>
              <a:rPr lang="en-US">
                <a:cs typeface="Calibri"/>
              </a:rPr>
              <a:t>Learn 360 </a:t>
            </a:r>
          </a:p>
          <a:p>
            <a:endParaRPr lang="en-US">
              <a:cs typeface="Calibri"/>
            </a:endParaRPr>
          </a:p>
          <a:p>
            <a:r>
              <a:rPr lang="en-US">
                <a:cs typeface="Calibri"/>
              </a:rPr>
              <a:t>New </a:t>
            </a:r>
            <a:r>
              <a:rPr lang="en-US" err="1">
                <a:cs typeface="Calibri"/>
              </a:rPr>
              <a:t>licence</a:t>
            </a:r>
            <a:r>
              <a:rPr lang="en-US">
                <a:cs typeface="Calibri"/>
              </a:rPr>
              <a:t> for 2018</a:t>
            </a:r>
          </a:p>
          <a:p>
            <a:endParaRPr lang="en-US">
              <a:cs typeface="Calibri"/>
            </a:endParaRPr>
          </a:p>
          <a:p>
            <a:r>
              <a:rPr lang="en-US">
                <a:cs typeface="Calibri"/>
              </a:rPr>
              <a:t>Passwords sent out to school librarians/admin/</a:t>
            </a:r>
            <a:r>
              <a:rPr lang="en-US" err="1">
                <a:cs typeface="Calibri"/>
              </a:rPr>
              <a:t>PeBL</a:t>
            </a:r>
            <a:r>
              <a:rPr lang="en-US">
                <a:cs typeface="Calibri"/>
              </a:rPr>
              <a:t> mentors this week</a:t>
            </a:r>
          </a:p>
          <a:p>
            <a:r>
              <a:rPr lang="en-US"/>
              <a:t>Learn360 has a great Support Centre that can be reached by choosing “Help” at the top of any page. The Support Centre features Archived Webinars, Training tutorials, tips, articles and more. Here is a link to the newest “Head Back to School with Learn360” webinar you may share with your users:</a:t>
            </a:r>
          </a:p>
          <a:p>
            <a:r>
              <a:rPr lang="en-US"/>
              <a:t> </a:t>
            </a:r>
          </a:p>
          <a:p>
            <a:r>
              <a:rPr lang="en-US">
                <a:hlinkClick r:id="rId3"/>
              </a:rPr>
              <a:t>http://support.infobaselearning.com/index.php?/videolearn360/Knowledgebase/Article/View/2426/691/head-back-to-school-with-learn360</a:t>
            </a:r>
            <a:endParaRPr lang="en-US"/>
          </a:p>
          <a:p>
            <a:endParaRPr lang="en-US">
              <a:cs typeface="Calibri"/>
            </a:endParaRPr>
          </a:p>
        </p:txBody>
      </p:sp>
      <p:sp>
        <p:nvSpPr>
          <p:cNvPr id="4" name="Slide Number Placeholder 3"/>
          <p:cNvSpPr>
            <a:spLocks noGrp="1"/>
          </p:cNvSpPr>
          <p:nvPr>
            <p:ph type="sldNum" sz="quarter" idx="10"/>
          </p:nvPr>
        </p:nvSpPr>
        <p:spPr/>
        <p:txBody>
          <a:bodyPr/>
          <a:lstStyle/>
          <a:p>
            <a:fld id="{C13F67FD-161A-490D-A09E-1445724F3B54}" type="slidenum">
              <a:rPr lang="en-US"/>
              <a:t>22</a:t>
            </a:fld>
            <a:endParaRPr lang="en-US"/>
          </a:p>
        </p:txBody>
      </p:sp>
    </p:spTree>
    <p:extLst>
      <p:ext uri="{BB962C8B-B14F-4D97-AF65-F5344CB8AC3E}">
        <p14:creationId xmlns:p14="http://schemas.microsoft.com/office/powerpoint/2010/main" val="2702371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Shari</a:t>
            </a:r>
          </a:p>
          <a:p>
            <a:r>
              <a:rPr lang="en-US">
                <a:cs typeface="Calibri"/>
              </a:rPr>
              <a:t>The curriculum website has many resources that teachers are often unaware of but are vetted and are connected to learning outcomes.</a:t>
            </a:r>
            <a:endParaRPr lang="en-US"/>
          </a:p>
          <a:p>
            <a:r>
              <a:rPr lang="en-US">
                <a:cs typeface="Calibri"/>
              </a:rPr>
              <a:t>Virtual sessions presenting the information and how it can be used can be set up with the Ministry leading or with me providing an overview</a:t>
            </a:r>
          </a:p>
          <a:p>
            <a:endParaRPr lang="en-US">
              <a:cs typeface="Calibri"/>
            </a:endParaRPr>
          </a:p>
          <a:p>
            <a:r>
              <a:rPr lang="en-US">
                <a:cs typeface="Calibri"/>
              </a:rPr>
              <a:t>ROVER</a:t>
            </a:r>
          </a:p>
          <a:p>
            <a:endParaRPr lang="en-US">
              <a:cs typeface="Calibri"/>
            </a:endParaRPr>
          </a:p>
          <a:p>
            <a:r>
              <a:rPr lang="en-US">
                <a:cs typeface="Calibri"/>
              </a:rPr>
              <a:t>Online Journals and newspapers</a:t>
            </a:r>
          </a:p>
          <a:p>
            <a:endParaRPr lang="en-US">
              <a:cs typeface="Calibri"/>
            </a:endParaRPr>
          </a:p>
          <a:p>
            <a:r>
              <a:rPr lang="en-US" err="1">
                <a:cs typeface="Calibri"/>
              </a:rPr>
              <a:t>EDOnline</a:t>
            </a: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C13F67FD-161A-490D-A09E-1445724F3B54}" type="slidenum">
              <a:rPr lang="en-US"/>
              <a:t>23</a:t>
            </a:fld>
            <a:endParaRPr lang="en-US"/>
          </a:p>
        </p:txBody>
      </p:sp>
    </p:spTree>
    <p:extLst>
      <p:ext uri="{BB962C8B-B14F-4D97-AF65-F5344CB8AC3E}">
        <p14:creationId xmlns:p14="http://schemas.microsoft.com/office/powerpoint/2010/main" val="1166738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Shari</a:t>
            </a:r>
            <a:endParaRPr lang="en-US"/>
          </a:p>
          <a:p>
            <a:r>
              <a:rPr lang="en-US">
                <a:cs typeface="Calibri"/>
              </a:rPr>
              <a:t>We are considering as a division joining a Saskatchewan library consortium hosted through overdrive that allows us to share and access </a:t>
            </a:r>
            <a:r>
              <a:rPr lang="en-US" err="1">
                <a:cs typeface="Calibri"/>
              </a:rPr>
              <a:t>ebooks</a:t>
            </a:r>
            <a:r>
              <a:rPr lang="en-US">
                <a:cs typeface="Calibri"/>
              </a:rPr>
              <a:t> and audiobooks from districts and schools across Saskatchewan</a:t>
            </a:r>
            <a:endParaRPr lang="en-US"/>
          </a:p>
          <a:p>
            <a:r>
              <a:rPr lang="en-US">
                <a:cs typeface="Calibri"/>
              </a:rPr>
              <a:t>The project is approximately a $1 per student for us to join as a division and depending on the divisions who join, the library grows with each division and with each year schools invest as new titles are added based on the value of the collection and partners who pay the fee to join.  This is a yearly </a:t>
            </a:r>
            <a:r>
              <a:rPr lang="en-US" err="1">
                <a:cs typeface="Calibri"/>
              </a:rPr>
              <a:t>licence</a:t>
            </a:r>
            <a:r>
              <a:rPr lang="en-US">
                <a:cs typeface="Calibri"/>
              </a:rPr>
              <a:t> and can be set up so students can log in at home, school or anywhere directly using the same log ins as their Sun West email</a:t>
            </a:r>
          </a:p>
          <a:p>
            <a:r>
              <a:rPr lang="en-US">
                <a:cs typeface="Calibri"/>
              </a:rPr>
              <a:t>We have a guest access for the month of April and school librarians, </a:t>
            </a:r>
            <a:r>
              <a:rPr lang="en-US" err="1">
                <a:cs typeface="Calibri"/>
              </a:rPr>
              <a:t>PeBL</a:t>
            </a:r>
            <a:r>
              <a:rPr lang="en-US">
                <a:cs typeface="Calibri"/>
              </a:rPr>
              <a:t> mentors and interested teachers are welcome to use the guest access to view the demo and what the system can do.  If people like the product, Sun West will purchase for all our schools starting in Fall 2018 and  librarians and </a:t>
            </a:r>
            <a:r>
              <a:rPr lang="en-US" err="1">
                <a:cs typeface="Calibri"/>
              </a:rPr>
              <a:t>PeBL</a:t>
            </a:r>
            <a:r>
              <a:rPr lang="en-US">
                <a:cs typeface="Calibri"/>
              </a:rPr>
              <a:t> mentors can take the lead in showing staff and students how to use this tool.  </a:t>
            </a:r>
          </a:p>
        </p:txBody>
      </p:sp>
      <p:sp>
        <p:nvSpPr>
          <p:cNvPr id="4" name="Slide Number Placeholder 3"/>
          <p:cNvSpPr>
            <a:spLocks noGrp="1"/>
          </p:cNvSpPr>
          <p:nvPr>
            <p:ph type="sldNum" sz="quarter" idx="10"/>
          </p:nvPr>
        </p:nvSpPr>
        <p:spPr/>
        <p:txBody>
          <a:bodyPr/>
          <a:lstStyle/>
          <a:p>
            <a:fld id="{C13F67FD-161A-490D-A09E-1445724F3B54}" type="slidenum">
              <a:rPr lang="en-US"/>
              <a:t>25</a:t>
            </a:fld>
            <a:endParaRPr lang="en-US"/>
          </a:p>
        </p:txBody>
      </p:sp>
    </p:spTree>
    <p:extLst>
      <p:ext uri="{BB962C8B-B14F-4D97-AF65-F5344CB8AC3E}">
        <p14:creationId xmlns:p14="http://schemas.microsoft.com/office/powerpoint/2010/main" val="3146224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Carole and Shari</a:t>
            </a:r>
          </a:p>
        </p:txBody>
      </p:sp>
      <p:sp>
        <p:nvSpPr>
          <p:cNvPr id="4" name="Slide Number Placeholder 3"/>
          <p:cNvSpPr>
            <a:spLocks noGrp="1"/>
          </p:cNvSpPr>
          <p:nvPr>
            <p:ph type="sldNum" sz="quarter" idx="10"/>
          </p:nvPr>
        </p:nvSpPr>
        <p:spPr/>
        <p:txBody>
          <a:bodyPr/>
          <a:lstStyle/>
          <a:p>
            <a:fld id="{C13F67FD-161A-490D-A09E-1445724F3B54}" type="slidenum">
              <a:rPr lang="en-US"/>
              <a:t>24</a:t>
            </a:fld>
            <a:endParaRPr lang="en-US"/>
          </a:p>
        </p:txBody>
      </p:sp>
    </p:spTree>
    <p:extLst>
      <p:ext uri="{BB962C8B-B14F-4D97-AF65-F5344CB8AC3E}">
        <p14:creationId xmlns:p14="http://schemas.microsoft.com/office/powerpoint/2010/main" val="3631732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Shari</a:t>
            </a:r>
          </a:p>
        </p:txBody>
      </p:sp>
      <p:sp>
        <p:nvSpPr>
          <p:cNvPr id="4" name="Slide Number Placeholder 3"/>
          <p:cNvSpPr>
            <a:spLocks noGrp="1"/>
          </p:cNvSpPr>
          <p:nvPr>
            <p:ph type="sldNum" sz="quarter" idx="10"/>
          </p:nvPr>
        </p:nvSpPr>
        <p:spPr/>
        <p:txBody>
          <a:bodyPr/>
          <a:lstStyle/>
          <a:p>
            <a:fld id="{C13F67FD-161A-490D-A09E-1445724F3B54}" type="slidenum">
              <a:rPr lang="en-US"/>
              <a:t>26</a:t>
            </a:fld>
            <a:endParaRPr lang="en-US"/>
          </a:p>
        </p:txBody>
      </p:sp>
    </p:spTree>
    <p:extLst>
      <p:ext uri="{BB962C8B-B14F-4D97-AF65-F5344CB8AC3E}">
        <p14:creationId xmlns:p14="http://schemas.microsoft.com/office/powerpoint/2010/main" val="2537918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3F67FD-161A-490D-A09E-1445724F3B54}" type="slidenum">
              <a:rPr lang="en-US"/>
              <a:t>27</a:t>
            </a:fld>
            <a:endParaRPr lang="en-US"/>
          </a:p>
        </p:txBody>
      </p:sp>
    </p:spTree>
    <p:extLst>
      <p:ext uri="{BB962C8B-B14F-4D97-AF65-F5344CB8AC3E}">
        <p14:creationId xmlns:p14="http://schemas.microsoft.com/office/powerpoint/2010/main" val="1498180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Carole</a:t>
            </a:r>
            <a:endParaRPr lang="en-US"/>
          </a:p>
          <a:p>
            <a:r>
              <a:rPr lang="en-US"/>
              <a:t>Get the Gist</a:t>
            </a:r>
            <a:endParaRPr lang="en-US">
              <a:cs typeface="Calibri"/>
            </a:endParaRPr>
          </a:p>
          <a:p>
            <a:r>
              <a:rPr lang="en-US">
                <a:cs typeface="Calibri"/>
              </a:rPr>
              <a:t>Inside-Outside Circle Activity (plan for a few conversations – rotating the circle)</a:t>
            </a:r>
            <a:br>
              <a:rPr lang="en-US">
                <a:cs typeface="Calibri"/>
              </a:rPr>
            </a:br>
            <a:br>
              <a:rPr lang="en-US">
                <a:cs typeface="Calibri"/>
              </a:rPr>
            </a:br>
            <a:br>
              <a:rPr lang="en-US">
                <a:cs typeface="Calibri"/>
              </a:rPr>
            </a:br>
            <a:endParaRPr lang="en-US">
              <a:cs typeface="Calibri"/>
            </a:endParaRPr>
          </a:p>
        </p:txBody>
      </p:sp>
      <p:sp>
        <p:nvSpPr>
          <p:cNvPr id="4" name="Slide Number Placeholder 3"/>
          <p:cNvSpPr>
            <a:spLocks noGrp="1"/>
          </p:cNvSpPr>
          <p:nvPr>
            <p:ph type="sldNum" sz="quarter" idx="10"/>
          </p:nvPr>
        </p:nvSpPr>
        <p:spPr/>
        <p:txBody>
          <a:bodyPr/>
          <a:lstStyle/>
          <a:p>
            <a:fld id="{C13F67FD-161A-490D-A09E-1445724F3B54}" type="slidenum">
              <a:rPr lang="en-US"/>
              <a:t>28</a:t>
            </a:fld>
            <a:endParaRPr lang="en-US"/>
          </a:p>
        </p:txBody>
      </p:sp>
    </p:spTree>
    <p:extLst>
      <p:ext uri="{BB962C8B-B14F-4D97-AF65-F5344CB8AC3E}">
        <p14:creationId xmlns:p14="http://schemas.microsoft.com/office/powerpoint/2010/main" val="4262524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Shirley and Vanessa</a:t>
            </a:r>
          </a:p>
          <a:p>
            <a:r>
              <a:rPr lang="en-US">
                <a:cs typeface="Calibri"/>
              </a:rPr>
              <a:t>Shirley show examples of writing criteria from D'Arcy </a:t>
            </a:r>
            <a:endParaRPr lang="en-US"/>
          </a:p>
        </p:txBody>
      </p:sp>
      <p:sp>
        <p:nvSpPr>
          <p:cNvPr id="4" name="Slide Number Placeholder 3"/>
          <p:cNvSpPr>
            <a:spLocks noGrp="1"/>
          </p:cNvSpPr>
          <p:nvPr>
            <p:ph type="sldNum" sz="quarter" idx="10"/>
          </p:nvPr>
        </p:nvSpPr>
        <p:spPr/>
        <p:txBody>
          <a:bodyPr/>
          <a:lstStyle/>
          <a:p>
            <a:fld id="{C13F67FD-161A-490D-A09E-1445724F3B54}" type="slidenum">
              <a:rPr lang="en-US"/>
              <a:t>29</a:t>
            </a:fld>
            <a:endParaRPr lang="en-US"/>
          </a:p>
        </p:txBody>
      </p:sp>
    </p:spTree>
    <p:extLst>
      <p:ext uri="{BB962C8B-B14F-4D97-AF65-F5344CB8AC3E}">
        <p14:creationId xmlns:p14="http://schemas.microsoft.com/office/powerpoint/2010/main" val="1974512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Finalize once we have reviewed as a team.</a:t>
            </a:r>
          </a:p>
        </p:txBody>
      </p:sp>
      <p:sp>
        <p:nvSpPr>
          <p:cNvPr id="4" name="Slide Number Placeholder 3"/>
          <p:cNvSpPr>
            <a:spLocks noGrp="1"/>
          </p:cNvSpPr>
          <p:nvPr>
            <p:ph type="sldNum" sz="quarter" idx="10"/>
          </p:nvPr>
        </p:nvSpPr>
        <p:spPr/>
        <p:txBody>
          <a:bodyPr/>
          <a:lstStyle/>
          <a:p>
            <a:fld id="{C13F67FD-161A-490D-A09E-1445724F3B54}" type="slidenum">
              <a:rPr lang="en-US"/>
              <a:t>3</a:t>
            </a:fld>
            <a:endParaRPr lang="en-US"/>
          </a:p>
        </p:txBody>
      </p:sp>
    </p:spTree>
    <p:extLst>
      <p:ext uri="{BB962C8B-B14F-4D97-AF65-F5344CB8AC3E}">
        <p14:creationId xmlns:p14="http://schemas.microsoft.com/office/powerpoint/2010/main" val="14816327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Carole</a:t>
            </a:r>
          </a:p>
          <a:p>
            <a:endParaRPr lang="en-US" dirty="0">
              <a:cs typeface="Calibri"/>
            </a:endParaRPr>
          </a:p>
          <a:p>
            <a:endParaRPr lang="en-US" dirty="0">
              <a:cs typeface="Calibri"/>
            </a:endParaRPr>
          </a:p>
          <a:p>
            <a:r>
              <a:rPr lang="en-US" dirty="0">
                <a:hlinkClick r:id="rId3"/>
              </a:rPr>
              <a:t>https://www.youtube.com/watch?v=IfJkiqLRHF4</a:t>
            </a:r>
            <a:r>
              <a:rPr lang="en-US" dirty="0"/>
              <a:t>    a possible – cute – formative/summative video – using </a:t>
            </a:r>
            <a:r>
              <a:rPr lang="en-US" dirty="0" err="1"/>
              <a:t>Ratatoouie</a:t>
            </a:r>
            <a:r>
              <a:rPr lang="en-US" dirty="0"/>
              <a:t> movie – tasting the soup (another option?  We can decide....)</a:t>
            </a:r>
            <a:r>
              <a:rPr lang="en-US" dirty="0">
                <a:cs typeface="Calibri"/>
              </a:rPr>
              <a:t>  As of today, March 22nd, I am leaning towards the practice/game day as I think all could relate to this. Plus, one of those assessment articles talks about assessing performance in a 'game' - all is linking together nicely!!  Vanessa</a:t>
            </a:r>
            <a:endParaRPr lang="en-US" dirty="0"/>
          </a:p>
        </p:txBody>
      </p:sp>
      <p:sp>
        <p:nvSpPr>
          <p:cNvPr id="4" name="Slide Number Placeholder 3"/>
          <p:cNvSpPr>
            <a:spLocks noGrp="1"/>
          </p:cNvSpPr>
          <p:nvPr>
            <p:ph type="sldNum" sz="quarter" idx="10"/>
          </p:nvPr>
        </p:nvSpPr>
        <p:spPr/>
        <p:txBody>
          <a:bodyPr/>
          <a:lstStyle/>
          <a:p>
            <a:fld id="{C13F67FD-161A-490D-A09E-1445724F3B54}" type="slidenum">
              <a:rPr lang="en-US"/>
              <a:t>30</a:t>
            </a:fld>
            <a:endParaRPr lang="en-US"/>
          </a:p>
        </p:txBody>
      </p:sp>
    </p:spTree>
    <p:extLst>
      <p:ext uri="{BB962C8B-B14F-4D97-AF65-F5344CB8AC3E}">
        <p14:creationId xmlns:p14="http://schemas.microsoft.com/office/powerpoint/2010/main" val="1324423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Shirley and Vanessa – use handout</a:t>
            </a:r>
          </a:p>
          <a:p>
            <a:r>
              <a:rPr lang="en-US">
                <a:cs typeface="Calibri"/>
              </a:rPr>
              <a:t>Share ideas if time permits</a:t>
            </a:r>
          </a:p>
        </p:txBody>
      </p:sp>
      <p:sp>
        <p:nvSpPr>
          <p:cNvPr id="4" name="Slide Number Placeholder 3"/>
          <p:cNvSpPr>
            <a:spLocks noGrp="1"/>
          </p:cNvSpPr>
          <p:nvPr>
            <p:ph type="sldNum" sz="quarter" idx="10"/>
          </p:nvPr>
        </p:nvSpPr>
        <p:spPr/>
        <p:txBody>
          <a:bodyPr/>
          <a:lstStyle/>
          <a:p>
            <a:fld id="{C13F67FD-161A-490D-A09E-1445724F3B54}" type="slidenum">
              <a:rPr lang="en-US"/>
              <a:t>31</a:t>
            </a:fld>
            <a:endParaRPr lang="en-US"/>
          </a:p>
        </p:txBody>
      </p:sp>
    </p:spTree>
    <p:extLst>
      <p:ext uri="{BB962C8B-B14F-4D97-AF65-F5344CB8AC3E}">
        <p14:creationId xmlns:p14="http://schemas.microsoft.com/office/powerpoint/2010/main" val="216918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Arlene/Carole </a:t>
            </a:r>
            <a:r>
              <a:rPr lang="en-US" err="1">
                <a:cs typeface="Calibri"/>
              </a:rPr>
              <a:t>Kahoot</a:t>
            </a:r>
            <a:r>
              <a:rPr lang="en-US">
                <a:cs typeface="Calibri"/>
              </a:rPr>
              <a:t>??</a:t>
            </a:r>
          </a:p>
          <a:p>
            <a:pPr marL="228600" indent="-228600">
              <a:lnSpc>
                <a:spcPct val="90000"/>
              </a:lnSpc>
              <a:spcBef>
                <a:spcPts val="1000"/>
              </a:spcBef>
              <a:buChar char="•"/>
            </a:pPr>
            <a:r>
              <a:rPr lang="en-US"/>
              <a:t>5 point rubric</a:t>
            </a:r>
            <a:endParaRPr lang="en-US">
              <a:cs typeface="Calibri"/>
            </a:endParaRPr>
          </a:p>
          <a:p>
            <a:pPr marL="685800" lvl="1" indent="-228600">
              <a:lnSpc>
                <a:spcPct val="90000"/>
              </a:lnSpc>
              <a:spcBef>
                <a:spcPts val="500"/>
              </a:spcBef>
              <a:buChar char="•"/>
            </a:pPr>
            <a:r>
              <a:rPr lang="en-US"/>
              <a:t>Some discussion about providing for level 5 opportunities.</a:t>
            </a:r>
            <a:endParaRPr lang="en-US">
              <a:cs typeface="Calibri"/>
            </a:endParaRPr>
          </a:p>
          <a:p>
            <a:pPr marL="228600" indent="-228600">
              <a:lnSpc>
                <a:spcPct val="90000"/>
              </a:lnSpc>
              <a:spcBef>
                <a:spcPts val="1000"/>
              </a:spcBef>
              <a:buChar char="•"/>
            </a:pPr>
            <a:r>
              <a:rPr lang="en-US"/>
              <a:t>Holistic vs. Analytical</a:t>
            </a:r>
            <a:endParaRPr lang="en-US">
              <a:cs typeface="Calibri"/>
            </a:endParaRPr>
          </a:p>
          <a:p>
            <a:pPr marL="228600" indent="-228600">
              <a:lnSpc>
                <a:spcPct val="90000"/>
              </a:lnSpc>
              <a:spcBef>
                <a:spcPts val="1000"/>
              </a:spcBef>
              <a:buChar char="•"/>
            </a:pPr>
            <a:r>
              <a:rPr lang="en-US"/>
              <a:t>Mastery vs. Competency </a:t>
            </a:r>
            <a:endParaRPr lang="en-US">
              <a:cs typeface="Calibri"/>
            </a:endParaRPr>
          </a:p>
          <a:p>
            <a:pPr marL="228600" indent="-228600">
              <a:lnSpc>
                <a:spcPct val="90000"/>
              </a:lnSpc>
              <a:spcBef>
                <a:spcPts val="1000"/>
              </a:spcBef>
              <a:buChar char="•"/>
            </a:pPr>
            <a:r>
              <a:rPr lang="en-US"/>
              <a:t>4 Fixes?</a:t>
            </a:r>
            <a:endParaRPr lang="en-US">
              <a:cs typeface="Calibri"/>
            </a:endParaRPr>
          </a:p>
          <a:p>
            <a:pPr marL="685800" lvl="1" indent="-228600">
              <a:lnSpc>
                <a:spcPct val="90000"/>
              </a:lnSpc>
              <a:spcBef>
                <a:spcPts val="500"/>
              </a:spcBef>
              <a:buChar char="•"/>
            </a:pPr>
            <a:r>
              <a:rPr lang="en-US"/>
              <a:t>Don’t use students behavior</a:t>
            </a:r>
            <a:endParaRPr lang="en-US">
              <a:cs typeface="Calibri"/>
            </a:endParaRPr>
          </a:p>
          <a:p>
            <a:pPr marL="685800" lvl="1" indent="-228600">
              <a:lnSpc>
                <a:spcPct val="90000"/>
              </a:lnSpc>
              <a:spcBef>
                <a:spcPts val="500"/>
              </a:spcBef>
              <a:buChar char="•"/>
            </a:pPr>
            <a:r>
              <a:rPr lang="en-US"/>
              <a:t>Don’t assign grades using unclear standards…</a:t>
            </a:r>
            <a:endParaRPr lang="en-US">
              <a:cs typeface="Calibri"/>
            </a:endParaRPr>
          </a:p>
          <a:p>
            <a:pPr marL="685800" lvl="1" indent="-228600">
              <a:lnSpc>
                <a:spcPct val="90000"/>
              </a:lnSpc>
              <a:spcBef>
                <a:spcPts val="500"/>
              </a:spcBef>
              <a:buChar char="•"/>
            </a:pPr>
            <a:r>
              <a:rPr lang="en-US">
                <a:solidFill>
                  <a:srgbClr val="FFFFFF"/>
                </a:solidFill>
              </a:rPr>
              <a:t>Don’t use info from formative and practice to determine grades.</a:t>
            </a:r>
          </a:p>
          <a:p>
            <a:pPr marL="685800" lvl="1" indent="-228600">
              <a:lnSpc>
                <a:spcPct val="90000"/>
              </a:lnSpc>
              <a:spcBef>
                <a:spcPts val="500"/>
              </a:spcBef>
              <a:buChar char="•"/>
            </a:pPr>
            <a:r>
              <a:rPr lang="en-US">
                <a:solidFill>
                  <a:srgbClr val="FFFFFF"/>
                </a:solidFill>
              </a:rPr>
              <a:t>Don’t leave students out of grading process</a:t>
            </a:r>
            <a:endParaRPr lang="en-US"/>
          </a:p>
          <a:p>
            <a:r>
              <a:rPr lang="en-US">
                <a:cs typeface="Calibri"/>
              </a:rPr>
              <a:t>Share ideas or </a:t>
            </a:r>
            <a:r>
              <a:rPr lang="en-US" err="1">
                <a:cs typeface="Calibri"/>
              </a:rPr>
              <a:t>followup</a:t>
            </a:r>
            <a:r>
              <a:rPr lang="en-US">
                <a:cs typeface="Calibri"/>
              </a:rPr>
              <a:t> if time permits.</a:t>
            </a:r>
          </a:p>
        </p:txBody>
      </p:sp>
      <p:sp>
        <p:nvSpPr>
          <p:cNvPr id="4" name="Slide Number Placeholder 3"/>
          <p:cNvSpPr>
            <a:spLocks noGrp="1"/>
          </p:cNvSpPr>
          <p:nvPr>
            <p:ph type="sldNum" sz="quarter" idx="10"/>
          </p:nvPr>
        </p:nvSpPr>
        <p:spPr/>
        <p:txBody>
          <a:bodyPr/>
          <a:lstStyle/>
          <a:p>
            <a:fld id="{C13F67FD-161A-490D-A09E-1445724F3B54}" type="slidenum">
              <a:rPr lang="en-US"/>
              <a:t>32</a:t>
            </a:fld>
            <a:endParaRPr lang="en-US"/>
          </a:p>
        </p:txBody>
      </p:sp>
    </p:spTree>
    <p:extLst>
      <p:ext uri="{BB962C8B-B14F-4D97-AF65-F5344CB8AC3E}">
        <p14:creationId xmlns:p14="http://schemas.microsoft.com/office/powerpoint/2010/main" val="14968414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Kelli</a:t>
            </a:r>
          </a:p>
        </p:txBody>
      </p:sp>
      <p:sp>
        <p:nvSpPr>
          <p:cNvPr id="4" name="Slide Number Placeholder 3"/>
          <p:cNvSpPr>
            <a:spLocks noGrp="1"/>
          </p:cNvSpPr>
          <p:nvPr>
            <p:ph type="sldNum" sz="quarter" idx="10"/>
          </p:nvPr>
        </p:nvSpPr>
        <p:spPr/>
        <p:txBody>
          <a:bodyPr/>
          <a:lstStyle/>
          <a:p>
            <a:fld id="{C13F67FD-161A-490D-A09E-1445724F3B54}" type="slidenum">
              <a:rPr lang="en-US"/>
              <a:t>33</a:t>
            </a:fld>
            <a:endParaRPr lang="en-US"/>
          </a:p>
        </p:txBody>
      </p:sp>
    </p:spTree>
    <p:extLst>
      <p:ext uri="{BB962C8B-B14F-4D97-AF65-F5344CB8AC3E}">
        <p14:creationId xmlns:p14="http://schemas.microsoft.com/office/powerpoint/2010/main" val="314952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C13F67FD-161A-490D-A09E-1445724F3B54}" type="slidenum">
              <a:rPr lang="en-US"/>
              <a:t>34</a:t>
            </a:fld>
            <a:endParaRPr lang="en-US"/>
          </a:p>
        </p:txBody>
      </p:sp>
    </p:spTree>
    <p:extLst>
      <p:ext uri="{BB962C8B-B14F-4D97-AF65-F5344CB8AC3E}">
        <p14:creationId xmlns:p14="http://schemas.microsoft.com/office/powerpoint/2010/main" val="10836009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3F67FD-161A-490D-A09E-1445724F3B54}" type="slidenum">
              <a:rPr lang="en-US"/>
              <a:t>35</a:t>
            </a:fld>
            <a:endParaRPr lang="en-US"/>
          </a:p>
        </p:txBody>
      </p:sp>
    </p:spTree>
    <p:extLst>
      <p:ext uri="{BB962C8B-B14F-4D97-AF65-F5344CB8AC3E}">
        <p14:creationId xmlns:p14="http://schemas.microsoft.com/office/powerpoint/2010/main" val="365189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3F67FD-161A-490D-A09E-1445724F3B54}" type="slidenum">
              <a:rPr lang="en-US"/>
              <a:t>36</a:t>
            </a:fld>
            <a:endParaRPr lang="en-US"/>
          </a:p>
        </p:txBody>
      </p:sp>
    </p:spTree>
    <p:extLst>
      <p:ext uri="{BB962C8B-B14F-4D97-AF65-F5344CB8AC3E}">
        <p14:creationId xmlns:p14="http://schemas.microsoft.com/office/powerpoint/2010/main" val="1195143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3F67FD-161A-490D-A09E-1445724F3B54}" type="slidenum">
              <a:rPr lang="en-US"/>
              <a:t>37</a:t>
            </a:fld>
            <a:endParaRPr lang="en-US"/>
          </a:p>
        </p:txBody>
      </p:sp>
    </p:spTree>
    <p:extLst>
      <p:ext uri="{BB962C8B-B14F-4D97-AF65-F5344CB8AC3E}">
        <p14:creationId xmlns:p14="http://schemas.microsoft.com/office/powerpoint/2010/main" val="1215959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Shirley </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Make eye contact with someone across the room </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Discuss the topic corresponding to the number rolled</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On the signal, make eye contact with a new partner to discuss a new topic</a:t>
            </a:r>
            <a:endParaRPr lang="en-US" sz="1200" b="0" i="0" kern="1200">
              <a:solidFill>
                <a:schemeClr val="tx1"/>
              </a:solidFill>
              <a:effectLst/>
              <a:latin typeface="+mn-lt"/>
              <a:ea typeface="+mn-ea"/>
              <a:cs typeface="+mn-cs"/>
            </a:endParaRPr>
          </a:p>
          <a:p>
            <a:endParaRPr lang="en-US">
              <a:cs typeface="Calibri"/>
            </a:endParaRPr>
          </a:p>
        </p:txBody>
      </p:sp>
      <p:sp>
        <p:nvSpPr>
          <p:cNvPr id="4" name="Slide Number Placeholder 3"/>
          <p:cNvSpPr>
            <a:spLocks noGrp="1"/>
          </p:cNvSpPr>
          <p:nvPr>
            <p:ph type="sldNum" sz="quarter" idx="10"/>
          </p:nvPr>
        </p:nvSpPr>
        <p:spPr/>
        <p:txBody>
          <a:bodyPr/>
          <a:lstStyle/>
          <a:p>
            <a:fld id="{C13F67FD-161A-490D-A09E-1445724F3B54}" type="slidenum">
              <a:rPr lang="en-US"/>
              <a:t>4</a:t>
            </a:fld>
            <a:endParaRPr lang="en-US"/>
          </a:p>
        </p:txBody>
      </p:sp>
    </p:spTree>
    <p:extLst>
      <p:ext uri="{BB962C8B-B14F-4D97-AF65-F5344CB8AC3E}">
        <p14:creationId xmlns:p14="http://schemas.microsoft.com/office/powerpoint/2010/main" val="2358314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Kelli  </a:t>
            </a:r>
            <a:br>
              <a:rPr lang="en-US">
                <a:cs typeface="Calibri"/>
              </a:rPr>
            </a:br>
            <a:r>
              <a:rPr lang="en-US">
                <a:cs typeface="Calibri"/>
              </a:rPr>
              <a:t>(copies have been made for each participant)</a:t>
            </a:r>
            <a:br>
              <a:rPr lang="en-US">
                <a:cs typeface="Calibri"/>
              </a:rPr>
            </a:br>
            <a:endParaRPr lang="en-US">
              <a:cs typeface="Calibri"/>
            </a:endParaRPr>
          </a:p>
        </p:txBody>
      </p:sp>
      <p:sp>
        <p:nvSpPr>
          <p:cNvPr id="4" name="Slide Number Placeholder 3"/>
          <p:cNvSpPr>
            <a:spLocks noGrp="1"/>
          </p:cNvSpPr>
          <p:nvPr>
            <p:ph type="sldNum" sz="quarter" idx="10"/>
          </p:nvPr>
        </p:nvSpPr>
        <p:spPr/>
        <p:txBody>
          <a:bodyPr/>
          <a:lstStyle/>
          <a:p>
            <a:fld id="{C13F67FD-161A-490D-A09E-1445724F3B54}" type="slidenum">
              <a:rPr lang="en-US"/>
              <a:t>5</a:t>
            </a:fld>
            <a:endParaRPr lang="en-US"/>
          </a:p>
        </p:txBody>
      </p:sp>
    </p:spTree>
    <p:extLst>
      <p:ext uri="{BB962C8B-B14F-4D97-AF65-F5344CB8AC3E}">
        <p14:creationId xmlns:p14="http://schemas.microsoft.com/office/powerpoint/2010/main" val="406227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Carole</a:t>
            </a:r>
          </a:p>
        </p:txBody>
      </p:sp>
      <p:sp>
        <p:nvSpPr>
          <p:cNvPr id="4" name="Slide Number Placeholder 3"/>
          <p:cNvSpPr>
            <a:spLocks noGrp="1"/>
          </p:cNvSpPr>
          <p:nvPr>
            <p:ph type="sldNum" sz="quarter" idx="10"/>
          </p:nvPr>
        </p:nvSpPr>
        <p:spPr/>
        <p:txBody>
          <a:bodyPr/>
          <a:lstStyle/>
          <a:p>
            <a:fld id="{C13F67FD-161A-490D-A09E-1445724F3B54}" type="slidenum">
              <a:rPr lang="en-US"/>
              <a:t>6</a:t>
            </a:fld>
            <a:endParaRPr lang="en-US"/>
          </a:p>
        </p:txBody>
      </p:sp>
    </p:spTree>
    <p:extLst>
      <p:ext uri="{BB962C8B-B14F-4D97-AF65-F5344CB8AC3E}">
        <p14:creationId xmlns:p14="http://schemas.microsoft.com/office/powerpoint/2010/main" val="2800017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Carole</a:t>
            </a:r>
            <a:br>
              <a:rPr lang="en-US">
                <a:cs typeface="Calibri"/>
              </a:rPr>
            </a:br>
            <a:r>
              <a:rPr lang="en-US">
                <a:cs typeface="Calibri"/>
              </a:rPr>
              <a:t>Carole might add a document that she previously used around (KUD) with Assessment added.</a:t>
            </a:r>
          </a:p>
        </p:txBody>
      </p:sp>
      <p:sp>
        <p:nvSpPr>
          <p:cNvPr id="4" name="Slide Number Placeholder 3"/>
          <p:cNvSpPr>
            <a:spLocks noGrp="1"/>
          </p:cNvSpPr>
          <p:nvPr>
            <p:ph type="sldNum" sz="quarter" idx="10"/>
          </p:nvPr>
        </p:nvSpPr>
        <p:spPr/>
        <p:txBody>
          <a:bodyPr/>
          <a:lstStyle/>
          <a:p>
            <a:fld id="{C13F67FD-161A-490D-A09E-1445724F3B54}" type="slidenum">
              <a:rPr lang="en-US"/>
              <a:t>7</a:t>
            </a:fld>
            <a:endParaRPr lang="en-US"/>
          </a:p>
        </p:txBody>
      </p:sp>
    </p:spTree>
    <p:extLst>
      <p:ext uri="{BB962C8B-B14F-4D97-AF65-F5344CB8AC3E}">
        <p14:creationId xmlns:p14="http://schemas.microsoft.com/office/powerpoint/2010/main" val="3826355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Carole</a:t>
            </a:r>
            <a:br>
              <a:rPr lang="en-US"/>
            </a:br>
            <a:r>
              <a:rPr lang="en-US"/>
              <a:t>Planning with the End in Mind (at top).</a:t>
            </a:r>
          </a:p>
          <a:p>
            <a:r>
              <a:rPr lang="en-US"/>
              <a:t>Keep the Backwards Planning and Differentiated Instruction connection in notes.</a:t>
            </a:r>
          </a:p>
        </p:txBody>
      </p:sp>
      <p:sp>
        <p:nvSpPr>
          <p:cNvPr id="4" name="Slide Number Placeholder 3"/>
          <p:cNvSpPr>
            <a:spLocks noGrp="1"/>
          </p:cNvSpPr>
          <p:nvPr>
            <p:ph type="sldNum" sz="quarter" idx="10"/>
          </p:nvPr>
        </p:nvSpPr>
        <p:spPr/>
        <p:txBody>
          <a:bodyPr/>
          <a:lstStyle/>
          <a:p>
            <a:fld id="{C13F67FD-161A-490D-A09E-1445724F3B54}" type="slidenum">
              <a:rPr lang="en-US" smtClean="0"/>
              <a:t>8</a:t>
            </a:fld>
            <a:endParaRPr lang="en-US"/>
          </a:p>
        </p:txBody>
      </p:sp>
    </p:spTree>
    <p:extLst>
      <p:ext uri="{BB962C8B-B14F-4D97-AF65-F5344CB8AC3E}">
        <p14:creationId xmlns:p14="http://schemas.microsoft.com/office/powerpoint/2010/main" val="1510127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Carole/Vanessa</a:t>
            </a:r>
            <a:br>
              <a:rPr lang="en-US">
                <a:cs typeface="Calibri"/>
              </a:rPr>
            </a:br>
            <a:r>
              <a:rPr lang="en-US">
                <a:cs typeface="Calibri"/>
              </a:rPr>
              <a:t>(I do phase)</a:t>
            </a:r>
            <a:br>
              <a:rPr lang="en-US">
                <a:cs typeface="Calibri"/>
              </a:rPr>
            </a:br>
            <a:r>
              <a:rPr lang="en-US">
                <a:cs typeface="Calibri"/>
              </a:rPr>
              <a:t>Think Aloud and Practice</a:t>
            </a:r>
            <a:br>
              <a:rPr lang="en-US">
                <a:cs typeface="Calibri"/>
              </a:rPr>
            </a:br>
            <a:r>
              <a:rPr lang="en-US">
                <a:cs typeface="Calibri"/>
              </a:rPr>
              <a:t>Grade 7 Math for I do/We Do</a:t>
            </a:r>
          </a:p>
          <a:p>
            <a:r>
              <a:rPr lang="en-US">
                <a:cs typeface="Calibri"/>
              </a:rPr>
              <a:t>Your turn – teachers choose an outcome and unpack (You Do)</a:t>
            </a:r>
            <a:endParaRPr lang="en-US"/>
          </a:p>
        </p:txBody>
      </p:sp>
      <p:sp>
        <p:nvSpPr>
          <p:cNvPr id="4" name="Slide Number Placeholder 3"/>
          <p:cNvSpPr>
            <a:spLocks noGrp="1"/>
          </p:cNvSpPr>
          <p:nvPr>
            <p:ph type="sldNum" sz="quarter" idx="10"/>
          </p:nvPr>
        </p:nvSpPr>
        <p:spPr/>
        <p:txBody>
          <a:bodyPr/>
          <a:lstStyle/>
          <a:p>
            <a:fld id="{C13F67FD-161A-490D-A09E-1445724F3B54}" type="slidenum">
              <a:rPr lang="en-US"/>
              <a:t>9</a:t>
            </a:fld>
            <a:endParaRPr lang="en-US"/>
          </a:p>
        </p:txBody>
      </p:sp>
    </p:spTree>
    <p:extLst>
      <p:ext uri="{BB962C8B-B14F-4D97-AF65-F5344CB8AC3E}">
        <p14:creationId xmlns:p14="http://schemas.microsoft.com/office/powerpoint/2010/main" val="21001632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0780" b="9626"/>
          <a:stretch/>
        </p:blipFill>
        <p:spPr>
          <a:xfrm>
            <a:off x="0" y="-28575"/>
            <a:ext cx="12270260" cy="6404583"/>
          </a:xfrm>
          <a:prstGeom prst="rect">
            <a:avLst/>
          </a:prstGeom>
        </p:spPr>
      </p:pic>
      <p:sp>
        <p:nvSpPr>
          <p:cNvPr id="2" name="Title 1"/>
          <p:cNvSpPr>
            <a:spLocks noGrp="1"/>
          </p:cNvSpPr>
          <p:nvPr>
            <p:ph type="ctrTitle"/>
          </p:nvPr>
        </p:nvSpPr>
        <p:spPr>
          <a:xfrm>
            <a:off x="838200" y="1707214"/>
            <a:ext cx="9144000" cy="2387600"/>
          </a:xfrm>
        </p:spPr>
        <p:txBody>
          <a:bodyPr anchor="b">
            <a:normAutofit/>
          </a:bodyPr>
          <a:lstStyle>
            <a:lvl1pPr algn="l">
              <a:defRPr sz="4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5" name="Rectangle 14"/>
          <p:cNvSpPr/>
          <p:nvPr userDrawn="1"/>
        </p:nvSpPr>
        <p:spPr>
          <a:xfrm>
            <a:off x="-74141" y="5564013"/>
            <a:ext cx="12472087" cy="1293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827496"/>
            <a:ext cx="5018902" cy="979175"/>
          </a:xfrm>
          <a:prstGeom prst="rect">
            <a:avLst/>
          </a:prstGeom>
        </p:spPr>
      </p:pic>
      <p:sp>
        <p:nvSpPr>
          <p:cNvPr id="3" name="Subtitle 2"/>
          <p:cNvSpPr>
            <a:spLocks noGrp="1"/>
          </p:cNvSpPr>
          <p:nvPr>
            <p:ph type="subTitle" idx="1"/>
          </p:nvPr>
        </p:nvSpPr>
        <p:spPr>
          <a:xfrm>
            <a:off x="838200" y="4340307"/>
            <a:ext cx="9144000" cy="1223706"/>
          </a:xfrm>
        </p:spPr>
        <p:txBody>
          <a:bodyPr/>
          <a:lstStyle>
            <a:lvl1pPr marL="0" indent="0" algn="l">
              <a:buNone/>
              <a:defRPr sz="2400">
                <a:solidFill>
                  <a:schemeClr val="tx1">
                    <a:lumMod val="85000"/>
                    <a:lumOff val="15000"/>
                  </a:schemeClr>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15500" y="6137459"/>
            <a:ext cx="2085975" cy="400898"/>
          </a:xfrm>
          <a:prstGeom prst="rect">
            <a:avLst/>
          </a:prstGeom>
        </p:spPr>
      </p:pic>
    </p:spTree>
    <p:extLst>
      <p:ext uri="{BB962C8B-B14F-4D97-AF65-F5344CB8AC3E}">
        <p14:creationId xmlns:p14="http://schemas.microsoft.com/office/powerpoint/2010/main" val="68241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39930" b="40218"/>
          <a:stretch/>
        </p:blipFill>
        <p:spPr>
          <a:xfrm>
            <a:off x="0" y="0"/>
            <a:ext cx="12192000" cy="1762897"/>
          </a:xfrm>
          <a:prstGeom prst="rect">
            <a:avLst/>
          </a:prstGeom>
        </p:spPr>
      </p:pic>
      <p:sp>
        <p:nvSpPr>
          <p:cNvPr id="2" name="Title 1"/>
          <p:cNvSpPr>
            <a:spLocks noGrp="1"/>
          </p:cNvSpPr>
          <p:nvPr>
            <p:ph type="title"/>
          </p:nvPr>
        </p:nvSpPr>
        <p:spPr>
          <a:xfrm>
            <a:off x="838200" y="696098"/>
            <a:ext cx="10515600" cy="961167"/>
          </a:xfrm>
        </p:spPr>
        <p:txBody>
          <a:bodyPr>
            <a:normAutofit/>
          </a:bodyPr>
          <a:lstStyle>
            <a:lvl1pPr>
              <a:defRPr sz="3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2026121"/>
            <a:ext cx="5181600" cy="3905122"/>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3"/>
          </p:nvPr>
        </p:nvSpPr>
        <p:spPr>
          <a:xfrm>
            <a:off x="6172200" y="2009645"/>
            <a:ext cx="5181600" cy="3905122"/>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36931" b="2792"/>
          <a:stretch/>
        </p:blipFill>
        <p:spPr>
          <a:xfrm>
            <a:off x="777569" y="6348412"/>
            <a:ext cx="1270306" cy="381986"/>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50781" b="309"/>
          <a:stretch/>
        </p:blipFill>
        <p:spPr>
          <a:xfrm>
            <a:off x="10020300" y="6272344"/>
            <a:ext cx="1372104" cy="534122"/>
          </a:xfrm>
          <a:prstGeom prst="rect">
            <a:avLst/>
          </a:prstGeom>
        </p:spPr>
      </p:pic>
    </p:spTree>
    <p:extLst>
      <p:ext uri="{BB962C8B-B14F-4D97-AF65-F5344CB8AC3E}">
        <p14:creationId xmlns:p14="http://schemas.microsoft.com/office/powerpoint/2010/main" val="250754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8288" b="52469"/>
          <a:stretch/>
        </p:blipFill>
        <p:spPr>
          <a:xfrm>
            <a:off x="5419" y="0"/>
            <a:ext cx="12186581" cy="1775255"/>
          </a:xfrm>
          <a:prstGeom prst="rect">
            <a:avLst/>
          </a:prstGeom>
        </p:spPr>
      </p:pic>
      <p:sp>
        <p:nvSpPr>
          <p:cNvPr id="2" name="Title 1"/>
          <p:cNvSpPr>
            <a:spLocks noGrp="1"/>
          </p:cNvSpPr>
          <p:nvPr>
            <p:ph type="title"/>
          </p:nvPr>
        </p:nvSpPr>
        <p:spPr>
          <a:xfrm>
            <a:off x="838200" y="696098"/>
            <a:ext cx="10515600" cy="961167"/>
          </a:xfrm>
        </p:spPr>
        <p:txBody>
          <a:bodyPr>
            <a:normAutofit/>
          </a:bodyPr>
          <a:lstStyle>
            <a:lvl1pPr>
              <a:defRPr sz="3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2026121"/>
            <a:ext cx="5181600" cy="3905122"/>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3"/>
          </p:nvPr>
        </p:nvSpPr>
        <p:spPr>
          <a:xfrm>
            <a:off x="6172200" y="2009645"/>
            <a:ext cx="5181600" cy="3905122"/>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r="36931" b="2792"/>
          <a:stretch/>
        </p:blipFill>
        <p:spPr>
          <a:xfrm>
            <a:off x="777569" y="6348412"/>
            <a:ext cx="1270306" cy="381986"/>
          </a:xfrm>
          <a:prstGeom prst="rect">
            <a:avLst/>
          </a:prstGeom>
        </p:spPr>
      </p:pic>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val="0"/>
              </a:ext>
            </a:extLst>
          </a:blip>
          <a:srcRect r="50781" b="309"/>
          <a:stretch/>
        </p:blipFill>
        <p:spPr>
          <a:xfrm>
            <a:off x="10020300" y="6272344"/>
            <a:ext cx="1372104" cy="534122"/>
          </a:xfrm>
          <a:prstGeom prst="rect">
            <a:avLst/>
          </a:prstGeom>
        </p:spPr>
      </p:pic>
    </p:spTree>
    <p:extLst>
      <p:ext uri="{BB962C8B-B14F-4D97-AF65-F5344CB8AC3E}">
        <p14:creationId xmlns:p14="http://schemas.microsoft.com/office/powerpoint/2010/main" val="371287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35315" r="1351" b="45666"/>
          <a:stretch/>
        </p:blipFill>
        <p:spPr>
          <a:xfrm>
            <a:off x="0" y="0"/>
            <a:ext cx="12192000" cy="1762897"/>
          </a:xfrm>
          <a:prstGeom prst="rect">
            <a:avLst/>
          </a:prstGeom>
        </p:spPr>
      </p:pic>
      <p:sp>
        <p:nvSpPr>
          <p:cNvPr id="2" name="Title 1"/>
          <p:cNvSpPr>
            <a:spLocks noGrp="1"/>
          </p:cNvSpPr>
          <p:nvPr>
            <p:ph type="title"/>
          </p:nvPr>
        </p:nvSpPr>
        <p:spPr>
          <a:xfrm>
            <a:off x="838200" y="696098"/>
            <a:ext cx="10515600" cy="961167"/>
          </a:xfrm>
        </p:spPr>
        <p:txBody>
          <a:bodyPr>
            <a:normAutofit/>
          </a:bodyPr>
          <a:lstStyle>
            <a:lvl1pPr>
              <a:defRPr sz="3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2026121"/>
            <a:ext cx="5181600" cy="3905122"/>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3"/>
          </p:nvPr>
        </p:nvSpPr>
        <p:spPr>
          <a:xfrm>
            <a:off x="6172200" y="2009645"/>
            <a:ext cx="5181600" cy="3905122"/>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r="36931" b="2792"/>
          <a:stretch/>
        </p:blipFill>
        <p:spPr>
          <a:xfrm>
            <a:off x="777569" y="6348412"/>
            <a:ext cx="1270306" cy="381986"/>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50781" b="309"/>
          <a:stretch/>
        </p:blipFill>
        <p:spPr>
          <a:xfrm>
            <a:off x="10020300" y="6272344"/>
            <a:ext cx="1372104" cy="534122"/>
          </a:xfrm>
          <a:prstGeom prst="rect">
            <a:avLst/>
          </a:prstGeom>
        </p:spPr>
      </p:pic>
    </p:spTree>
    <p:extLst>
      <p:ext uri="{BB962C8B-B14F-4D97-AF65-F5344CB8AC3E}">
        <p14:creationId xmlns:p14="http://schemas.microsoft.com/office/powerpoint/2010/main" val="361924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31592" b="48871"/>
          <a:stretch/>
        </p:blipFill>
        <p:spPr>
          <a:xfrm>
            <a:off x="5419" y="-12357"/>
            <a:ext cx="12178343" cy="1784438"/>
          </a:xfrm>
          <a:prstGeom prst="rect">
            <a:avLst/>
          </a:prstGeom>
        </p:spPr>
      </p:pic>
      <p:sp>
        <p:nvSpPr>
          <p:cNvPr id="2" name="Title 1"/>
          <p:cNvSpPr>
            <a:spLocks noGrp="1"/>
          </p:cNvSpPr>
          <p:nvPr>
            <p:ph type="title"/>
          </p:nvPr>
        </p:nvSpPr>
        <p:spPr>
          <a:xfrm>
            <a:off x="838200" y="696098"/>
            <a:ext cx="10515600" cy="961167"/>
          </a:xfrm>
        </p:spPr>
        <p:txBody>
          <a:bodyPr>
            <a:normAutofit/>
          </a:bodyPr>
          <a:lstStyle>
            <a:lvl1pPr>
              <a:defRPr sz="3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2026121"/>
            <a:ext cx="10515600" cy="3905122"/>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36931" b="2792"/>
          <a:stretch/>
        </p:blipFill>
        <p:spPr>
          <a:xfrm>
            <a:off x="777569" y="6348412"/>
            <a:ext cx="1270306" cy="381986"/>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50781" b="309"/>
          <a:stretch/>
        </p:blipFill>
        <p:spPr>
          <a:xfrm>
            <a:off x="10020300" y="6272344"/>
            <a:ext cx="1372104" cy="534122"/>
          </a:xfrm>
          <a:prstGeom prst="rect">
            <a:avLst/>
          </a:prstGeom>
        </p:spPr>
      </p:pic>
    </p:spTree>
    <p:extLst>
      <p:ext uri="{BB962C8B-B14F-4D97-AF65-F5344CB8AC3E}">
        <p14:creationId xmlns:p14="http://schemas.microsoft.com/office/powerpoint/2010/main" val="145107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39930" b="40218"/>
          <a:stretch/>
        </p:blipFill>
        <p:spPr>
          <a:xfrm>
            <a:off x="0" y="0"/>
            <a:ext cx="12192000" cy="1762897"/>
          </a:xfrm>
          <a:prstGeom prst="rect">
            <a:avLst/>
          </a:prstGeom>
        </p:spPr>
      </p:pic>
      <p:sp>
        <p:nvSpPr>
          <p:cNvPr id="2" name="Title 1"/>
          <p:cNvSpPr>
            <a:spLocks noGrp="1"/>
          </p:cNvSpPr>
          <p:nvPr>
            <p:ph type="title"/>
          </p:nvPr>
        </p:nvSpPr>
        <p:spPr>
          <a:xfrm>
            <a:off x="838200" y="696098"/>
            <a:ext cx="10515600" cy="961167"/>
          </a:xfrm>
        </p:spPr>
        <p:txBody>
          <a:bodyPr>
            <a:normAutofit/>
          </a:bodyPr>
          <a:lstStyle>
            <a:lvl1pPr>
              <a:defRPr sz="3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2026121"/>
            <a:ext cx="10515600" cy="3905122"/>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6931" b="2792"/>
          <a:stretch/>
        </p:blipFill>
        <p:spPr>
          <a:xfrm>
            <a:off x="777569" y="6348412"/>
            <a:ext cx="1270306" cy="381986"/>
          </a:xfrm>
          <a:prstGeom prst="rect">
            <a:avLst/>
          </a:prstGeom>
        </p:spPr>
      </p:pic>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r="50781" b="309"/>
          <a:stretch/>
        </p:blipFill>
        <p:spPr>
          <a:xfrm>
            <a:off x="10020300" y="6272344"/>
            <a:ext cx="1372104" cy="534122"/>
          </a:xfrm>
          <a:prstGeom prst="rect">
            <a:avLst/>
          </a:prstGeom>
        </p:spPr>
      </p:pic>
    </p:spTree>
    <p:extLst>
      <p:ext uri="{BB962C8B-B14F-4D97-AF65-F5344CB8AC3E}">
        <p14:creationId xmlns:p14="http://schemas.microsoft.com/office/powerpoint/2010/main" val="24060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8288" b="52469"/>
          <a:stretch/>
        </p:blipFill>
        <p:spPr>
          <a:xfrm>
            <a:off x="5419" y="0"/>
            <a:ext cx="12186581" cy="1775255"/>
          </a:xfrm>
          <a:prstGeom prst="rect">
            <a:avLst/>
          </a:prstGeom>
        </p:spPr>
      </p:pic>
      <p:sp>
        <p:nvSpPr>
          <p:cNvPr id="2" name="Title 1"/>
          <p:cNvSpPr>
            <a:spLocks noGrp="1"/>
          </p:cNvSpPr>
          <p:nvPr>
            <p:ph type="title"/>
          </p:nvPr>
        </p:nvSpPr>
        <p:spPr>
          <a:xfrm>
            <a:off x="838200" y="696098"/>
            <a:ext cx="10515600" cy="961167"/>
          </a:xfrm>
        </p:spPr>
        <p:txBody>
          <a:bodyPr>
            <a:normAutofit/>
          </a:bodyPr>
          <a:lstStyle>
            <a:lvl1pPr>
              <a:defRPr sz="3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2026121"/>
            <a:ext cx="10515600" cy="3905122"/>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r="36931" b="2792"/>
          <a:stretch/>
        </p:blipFill>
        <p:spPr>
          <a:xfrm>
            <a:off x="777569" y="6348412"/>
            <a:ext cx="1270306" cy="381986"/>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50781" b="309"/>
          <a:stretch/>
        </p:blipFill>
        <p:spPr>
          <a:xfrm>
            <a:off x="10020300" y="6272344"/>
            <a:ext cx="1372104" cy="534122"/>
          </a:xfrm>
          <a:prstGeom prst="rect">
            <a:avLst/>
          </a:prstGeom>
        </p:spPr>
      </p:pic>
    </p:spTree>
    <p:extLst>
      <p:ext uri="{BB962C8B-B14F-4D97-AF65-F5344CB8AC3E}">
        <p14:creationId xmlns:p14="http://schemas.microsoft.com/office/powerpoint/2010/main" val="383247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35315" r="1351" b="45666"/>
          <a:stretch/>
        </p:blipFill>
        <p:spPr>
          <a:xfrm>
            <a:off x="0" y="0"/>
            <a:ext cx="12192000" cy="1762897"/>
          </a:xfrm>
          <a:prstGeom prst="rect">
            <a:avLst/>
          </a:prstGeom>
        </p:spPr>
      </p:pic>
      <p:sp>
        <p:nvSpPr>
          <p:cNvPr id="2" name="Title 1"/>
          <p:cNvSpPr>
            <a:spLocks noGrp="1"/>
          </p:cNvSpPr>
          <p:nvPr>
            <p:ph type="title"/>
          </p:nvPr>
        </p:nvSpPr>
        <p:spPr>
          <a:xfrm>
            <a:off x="838200" y="696098"/>
            <a:ext cx="10515600" cy="961167"/>
          </a:xfrm>
        </p:spPr>
        <p:txBody>
          <a:bodyPr>
            <a:normAutofit/>
          </a:bodyPr>
          <a:lstStyle>
            <a:lvl1pPr>
              <a:defRPr sz="3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2026121"/>
            <a:ext cx="10515600" cy="3905122"/>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6931" b="2792"/>
          <a:stretch/>
        </p:blipFill>
        <p:spPr>
          <a:xfrm>
            <a:off x="777569" y="6348412"/>
            <a:ext cx="1270306" cy="381986"/>
          </a:xfrm>
          <a:prstGeom prst="rect">
            <a:avLst/>
          </a:prstGeom>
        </p:spPr>
      </p:pic>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r="50781" b="309"/>
          <a:stretch/>
        </p:blipFill>
        <p:spPr>
          <a:xfrm>
            <a:off x="10020300" y="6272344"/>
            <a:ext cx="1372104" cy="534122"/>
          </a:xfrm>
          <a:prstGeom prst="rect">
            <a:avLst/>
          </a:prstGeom>
        </p:spPr>
      </p:pic>
    </p:spTree>
    <p:extLst>
      <p:ext uri="{BB962C8B-B14F-4D97-AF65-F5344CB8AC3E}">
        <p14:creationId xmlns:p14="http://schemas.microsoft.com/office/powerpoint/2010/main" val="280008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7602537" y="336548"/>
            <a:ext cx="4141787" cy="6212681"/>
          </a:xfrm>
        </p:spPr>
        <p:txBody>
          <a:bodyPr/>
          <a:lstStyle/>
          <a:p>
            <a:endParaRPr lang="en-US"/>
          </a:p>
        </p:txBody>
      </p:sp>
      <p:sp>
        <p:nvSpPr>
          <p:cNvPr id="9" name="Text Placeholder 8"/>
          <p:cNvSpPr>
            <a:spLocks noGrp="1"/>
          </p:cNvSpPr>
          <p:nvPr>
            <p:ph type="body" sz="quarter" idx="11"/>
          </p:nvPr>
        </p:nvSpPr>
        <p:spPr>
          <a:xfrm>
            <a:off x="4441825" y="336548"/>
            <a:ext cx="2940050" cy="1244558"/>
          </a:xfrm>
        </p:spPr>
        <p:txBody>
          <a:bodyPr>
            <a:normAutofit/>
          </a:bodyPr>
          <a:lstStyle>
            <a:lvl1pPr marL="0" indent="0" algn="r">
              <a:buNone/>
              <a:defRPr sz="1600">
                <a:latin typeface="Roboto Condensed" panose="02000000000000000000" pitchFamily="2" charset="0"/>
                <a:ea typeface="Roboto Condensed" panose="02000000000000000000" pitchFamily="2" charset="0"/>
              </a:defRPr>
            </a:lvl1pPr>
            <a:lvl2pPr>
              <a:defRPr>
                <a:latin typeface="Roboto Condensed" panose="02000000000000000000" pitchFamily="2" charset="0"/>
                <a:ea typeface="Roboto Condensed" panose="02000000000000000000" pitchFamily="2" charset="0"/>
              </a:defRPr>
            </a:lvl2pPr>
            <a:lvl3pPr>
              <a:defRPr>
                <a:latin typeface="Roboto Condensed" panose="02000000000000000000" pitchFamily="2" charset="0"/>
                <a:ea typeface="Roboto Condensed" panose="02000000000000000000" pitchFamily="2" charset="0"/>
              </a:defRPr>
            </a:lvl3pPr>
            <a:lvl4pPr>
              <a:defRPr>
                <a:latin typeface="Roboto Condensed" panose="02000000000000000000" pitchFamily="2" charset="0"/>
                <a:ea typeface="Roboto Condensed" panose="02000000000000000000" pitchFamily="2" charset="0"/>
              </a:defRPr>
            </a:lvl4pPr>
            <a:lvl5pPr>
              <a:defRPr>
                <a:latin typeface="Roboto Condensed" panose="02000000000000000000" pitchFamily="2" charset="0"/>
                <a:ea typeface="Roboto Condensed" panose="02000000000000000000" pitchFamily="2" charset="0"/>
              </a:defRPr>
            </a:lvl5pPr>
          </a:lstStyle>
          <a:p>
            <a:pPr lvl="0"/>
            <a:r>
              <a:rPr lang="en-US"/>
              <a:t>Edit Master text styles</a:t>
            </a: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6931" b="2792"/>
          <a:stretch/>
        </p:blipFill>
        <p:spPr>
          <a:xfrm>
            <a:off x="777569" y="6348412"/>
            <a:ext cx="1270306" cy="381986"/>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50781" b="309"/>
          <a:stretch/>
        </p:blipFill>
        <p:spPr>
          <a:xfrm>
            <a:off x="2466975" y="6272344"/>
            <a:ext cx="1372104" cy="534122"/>
          </a:xfrm>
          <a:prstGeom prst="rect">
            <a:avLst/>
          </a:prstGeom>
        </p:spPr>
      </p:pic>
    </p:spTree>
    <p:extLst>
      <p:ext uri="{BB962C8B-B14F-4D97-AF65-F5344CB8AC3E}">
        <p14:creationId xmlns:p14="http://schemas.microsoft.com/office/powerpoint/2010/main" val="351619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5345111" y="349086"/>
            <a:ext cx="6456363" cy="6031678"/>
          </a:xfrm>
        </p:spPr>
        <p:txBody>
          <a:bodyPr/>
          <a:lstStyle/>
          <a:p>
            <a:endParaRPr lang="en-US"/>
          </a:p>
        </p:txBody>
      </p:sp>
      <p:sp>
        <p:nvSpPr>
          <p:cNvPr id="9" name="Text Placeholder 8"/>
          <p:cNvSpPr>
            <a:spLocks noGrp="1"/>
          </p:cNvSpPr>
          <p:nvPr>
            <p:ph type="body" sz="quarter" idx="11"/>
          </p:nvPr>
        </p:nvSpPr>
        <p:spPr>
          <a:xfrm>
            <a:off x="2174875" y="329948"/>
            <a:ext cx="2940050" cy="1244558"/>
          </a:xfrm>
        </p:spPr>
        <p:txBody>
          <a:bodyPr>
            <a:normAutofit/>
          </a:bodyPr>
          <a:lstStyle>
            <a:lvl1pPr marL="0" indent="0" algn="r">
              <a:buNone/>
              <a:defRPr sz="1600">
                <a:latin typeface="Roboto Condensed" panose="02000000000000000000" pitchFamily="2" charset="0"/>
                <a:ea typeface="Roboto Condensed" panose="02000000000000000000" pitchFamily="2" charset="0"/>
              </a:defRPr>
            </a:lvl1pPr>
            <a:lvl2pPr>
              <a:defRPr>
                <a:latin typeface="Roboto Condensed" panose="02000000000000000000" pitchFamily="2" charset="0"/>
                <a:ea typeface="Roboto Condensed" panose="02000000000000000000" pitchFamily="2" charset="0"/>
              </a:defRPr>
            </a:lvl2pPr>
            <a:lvl3pPr>
              <a:defRPr>
                <a:latin typeface="Roboto Condensed" panose="02000000000000000000" pitchFamily="2" charset="0"/>
                <a:ea typeface="Roboto Condensed" panose="02000000000000000000" pitchFamily="2" charset="0"/>
              </a:defRPr>
            </a:lvl3pPr>
            <a:lvl4pPr>
              <a:defRPr>
                <a:latin typeface="Roboto Condensed" panose="02000000000000000000" pitchFamily="2" charset="0"/>
                <a:ea typeface="Roboto Condensed" panose="02000000000000000000" pitchFamily="2" charset="0"/>
              </a:defRPr>
            </a:lvl4pPr>
            <a:lvl5pPr>
              <a:defRPr>
                <a:latin typeface="Roboto Condensed" panose="02000000000000000000" pitchFamily="2" charset="0"/>
                <a:ea typeface="Roboto Condensed" panose="02000000000000000000" pitchFamily="2" charset="0"/>
              </a:defRPr>
            </a:lvl5pPr>
          </a:lstStyle>
          <a:p>
            <a:pPr lvl="0"/>
            <a:r>
              <a:rPr lang="en-US"/>
              <a:t>Edit Master text styles</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r="36931" b="2792"/>
          <a:stretch/>
        </p:blipFill>
        <p:spPr>
          <a:xfrm>
            <a:off x="777569" y="6348412"/>
            <a:ext cx="1270306" cy="381986"/>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50781" b="309"/>
          <a:stretch/>
        </p:blipFill>
        <p:spPr>
          <a:xfrm>
            <a:off x="2466975" y="6272344"/>
            <a:ext cx="1372104" cy="534122"/>
          </a:xfrm>
          <a:prstGeom prst="rect">
            <a:avLst/>
          </a:prstGeom>
        </p:spPr>
      </p:pic>
    </p:spTree>
    <p:extLst>
      <p:ext uri="{BB962C8B-B14F-4D97-AF65-F5344CB8AC3E}">
        <p14:creationId xmlns:p14="http://schemas.microsoft.com/office/powerpoint/2010/main" val="108725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725487" y="584199"/>
            <a:ext cx="8046245" cy="5364163"/>
          </a:xfrm>
        </p:spPr>
        <p:txBody>
          <a:bodyPr/>
          <a:lstStyle/>
          <a:p>
            <a:endParaRPr lang="en-US"/>
          </a:p>
        </p:txBody>
      </p:sp>
      <p:sp>
        <p:nvSpPr>
          <p:cNvPr id="9" name="Text Placeholder 8"/>
          <p:cNvSpPr>
            <a:spLocks noGrp="1"/>
          </p:cNvSpPr>
          <p:nvPr>
            <p:ph type="body" sz="quarter" idx="11"/>
          </p:nvPr>
        </p:nvSpPr>
        <p:spPr>
          <a:xfrm>
            <a:off x="8899525" y="4702259"/>
            <a:ext cx="2940050" cy="1244558"/>
          </a:xfrm>
        </p:spPr>
        <p:txBody>
          <a:bodyPr>
            <a:normAutofit/>
          </a:bodyPr>
          <a:lstStyle>
            <a:lvl1pPr marL="0" indent="0">
              <a:buNone/>
              <a:defRPr sz="1600">
                <a:latin typeface="Roboto Condensed" panose="02000000000000000000" pitchFamily="2" charset="0"/>
                <a:ea typeface="Roboto Condensed" panose="02000000000000000000" pitchFamily="2" charset="0"/>
              </a:defRPr>
            </a:lvl1pPr>
            <a:lvl2pPr>
              <a:defRPr>
                <a:latin typeface="Roboto Condensed" panose="02000000000000000000" pitchFamily="2" charset="0"/>
                <a:ea typeface="Roboto Condensed" panose="02000000000000000000" pitchFamily="2" charset="0"/>
              </a:defRPr>
            </a:lvl2pPr>
            <a:lvl3pPr>
              <a:defRPr>
                <a:latin typeface="Roboto Condensed" panose="02000000000000000000" pitchFamily="2" charset="0"/>
                <a:ea typeface="Roboto Condensed" panose="02000000000000000000" pitchFamily="2" charset="0"/>
              </a:defRPr>
            </a:lvl3pPr>
            <a:lvl4pPr>
              <a:defRPr>
                <a:latin typeface="Roboto Condensed" panose="02000000000000000000" pitchFamily="2" charset="0"/>
                <a:ea typeface="Roboto Condensed" panose="02000000000000000000" pitchFamily="2" charset="0"/>
              </a:defRPr>
            </a:lvl4pPr>
            <a:lvl5pPr>
              <a:defRPr>
                <a:latin typeface="Roboto Condensed" panose="02000000000000000000" pitchFamily="2" charset="0"/>
                <a:ea typeface="Roboto Condensed" panose="02000000000000000000" pitchFamily="2" charset="0"/>
              </a:defRPr>
            </a:lvl5pPr>
          </a:lstStyle>
          <a:p>
            <a:pPr lvl="0"/>
            <a:r>
              <a:rPr lang="en-US"/>
              <a:t>Edit Master text styles</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r="36931" b="2792"/>
          <a:stretch/>
        </p:blipFill>
        <p:spPr>
          <a:xfrm>
            <a:off x="777569" y="6348412"/>
            <a:ext cx="1270306" cy="381986"/>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50781" b="309"/>
          <a:stretch/>
        </p:blipFill>
        <p:spPr>
          <a:xfrm>
            <a:off x="2466975" y="6272344"/>
            <a:ext cx="1372104" cy="534122"/>
          </a:xfrm>
          <a:prstGeom prst="rect">
            <a:avLst/>
          </a:prstGeom>
        </p:spPr>
      </p:pic>
    </p:spTree>
    <p:extLst>
      <p:ext uri="{BB962C8B-B14F-4D97-AF65-F5344CB8AC3E}">
        <p14:creationId xmlns:p14="http://schemas.microsoft.com/office/powerpoint/2010/main" val="99014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1780" b="18499"/>
          <a:stretch/>
        </p:blipFill>
        <p:spPr>
          <a:xfrm>
            <a:off x="0" y="0"/>
            <a:ext cx="12397946" cy="5553075"/>
          </a:xfrm>
          <a:prstGeom prst="rect">
            <a:avLst/>
          </a:prstGeom>
        </p:spPr>
      </p:pic>
      <p:sp>
        <p:nvSpPr>
          <p:cNvPr id="2" name="Title 1"/>
          <p:cNvSpPr>
            <a:spLocks noGrp="1"/>
          </p:cNvSpPr>
          <p:nvPr>
            <p:ph type="ctrTitle"/>
          </p:nvPr>
        </p:nvSpPr>
        <p:spPr>
          <a:xfrm>
            <a:off x="838200" y="1707214"/>
            <a:ext cx="9144000" cy="2387600"/>
          </a:xfrm>
        </p:spPr>
        <p:txBody>
          <a:bodyPr anchor="b">
            <a:normAutofit/>
          </a:bodyPr>
          <a:lstStyle>
            <a:lvl1pPr algn="l">
              <a:defRPr sz="4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5" name="Rectangle 14"/>
          <p:cNvSpPr/>
          <p:nvPr userDrawn="1"/>
        </p:nvSpPr>
        <p:spPr>
          <a:xfrm>
            <a:off x="-74141" y="5564013"/>
            <a:ext cx="12472087" cy="1293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827496"/>
            <a:ext cx="5018902" cy="979175"/>
          </a:xfrm>
          <a:prstGeom prst="rect">
            <a:avLst/>
          </a:prstGeom>
        </p:spPr>
      </p:pic>
      <p:sp>
        <p:nvSpPr>
          <p:cNvPr id="3" name="Subtitle 2"/>
          <p:cNvSpPr>
            <a:spLocks noGrp="1"/>
          </p:cNvSpPr>
          <p:nvPr>
            <p:ph type="subTitle" idx="1"/>
          </p:nvPr>
        </p:nvSpPr>
        <p:spPr>
          <a:xfrm>
            <a:off x="838200" y="4349302"/>
            <a:ext cx="9144000" cy="1223706"/>
          </a:xfrm>
        </p:spPr>
        <p:txBody>
          <a:bodyPr/>
          <a:lstStyle>
            <a:lvl1pPr marL="0" indent="0" algn="l">
              <a:buNone/>
              <a:defRPr sz="2400">
                <a:solidFill>
                  <a:schemeClr val="tx1">
                    <a:lumMod val="85000"/>
                    <a:lumOff val="15000"/>
                  </a:schemeClr>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15500" y="6137459"/>
            <a:ext cx="2085975" cy="400898"/>
          </a:xfrm>
          <a:prstGeom prst="rect">
            <a:avLst/>
          </a:prstGeom>
        </p:spPr>
      </p:pic>
    </p:spTree>
    <p:extLst>
      <p:ext uri="{BB962C8B-B14F-4D97-AF65-F5344CB8AC3E}">
        <p14:creationId xmlns:p14="http://schemas.microsoft.com/office/powerpoint/2010/main" val="194594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Media Placeholder 9"/>
          <p:cNvSpPr>
            <a:spLocks noGrp="1"/>
          </p:cNvSpPr>
          <p:nvPr>
            <p:ph type="media"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141285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32305" y="671384"/>
            <a:ext cx="4070938" cy="1600200"/>
          </a:xfrm>
        </p:spPr>
        <p:txBody>
          <a:bodyPr anchor="b">
            <a:normAutofit/>
          </a:bodyPr>
          <a:lstStyle>
            <a:lvl1pPr>
              <a:defRPr sz="28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4" name="Text Placeholder 3"/>
          <p:cNvSpPr>
            <a:spLocks noGrp="1"/>
          </p:cNvSpPr>
          <p:nvPr>
            <p:ph type="body" sz="half" idx="2"/>
          </p:nvPr>
        </p:nvSpPr>
        <p:spPr>
          <a:xfrm>
            <a:off x="6425513" y="2494006"/>
            <a:ext cx="4077730" cy="3811588"/>
          </a:xfrm>
        </p:spPr>
        <p:txBody>
          <a:bodyPr/>
          <a:lstStyle>
            <a:lvl1pPr marL="0" indent="0">
              <a:buNone/>
              <a:defRPr sz="1600">
                <a:latin typeface="Roboto" panose="02000000000000000000" pitchFamily="2" charset="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9369" r="29753" b="5425"/>
          <a:stretch/>
        </p:blipFill>
        <p:spPr>
          <a:xfrm>
            <a:off x="0" y="0"/>
            <a:ext cx="5889072" cy="6861648"/>
          </a:xfrm>
          <a:prstGeom prst="rect">
            <a:avLst/>
          </a:prstGeom>
        </p:spPr>
      </p:pic>
    </p:spTree>
    <p:extLst>
      <p:ext uri="{BB962C8B-B14F-4D97-AF65-F5344CB8AC3E}">
        <p14:creationId xmlns:p14="http://schemas.microsoft.com/office/powerpoint/2010/main" val="211462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32305" y="671384"/>
            <a:ext cx="4070938" cy="1600200"/>
          </a:xfrm>
        </p:spPr>
        <p:txBody>
          <a:bodyPr anchor="b">
            <a:normAutofit/>
          </a:bodyPr>
          <a:lstStyle>
            <a:lvl1pPr>
              <a:defRPr sz="28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4" name="Text Placeholder 3"/>
          <p:cNvSpPr>
            <a:spLocks noGrp="1"/>
          </p:cNvSpPr>
          <p:nvPr>
            <p:ph type="body" sz="half" idx="2"/>
          </p:nvPr>
        </p:nvSpPr>
        <p:spPr>
          <a:xfrm>
            <a:off x="6425513" y="2494006"/>
            <a:ext cx="4077730" cy="3811588"/>
          </a:xfrm>
        </p:spPr>
        <p:txBody>
          <a:bodyPr/>
          <a:lstStyle>
            <a:lvl1pPr marL="0" indent="0">
              <a:buNone/>
              <a:defRPr sz="1600">
                <a:latin typeface="Roboto" panose="02000000000000000000" pitchFamily="2" charset="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8126" r="2115" b="6666"/>
          <a:stretch/>
        </p:blipFill>
        <p:spPr>
          <a:xfrm>
            <a:off x="0" y="0"/>
            <a:ext cx="5876926" cy="6884082"/>
          </a:xfrm>
          <a:prstGeom prst="rect">
            <a:avLst/>
          </a:prstGeom>
        </p:spPr>
      </p:pic>
    </p:spTree>
    <p:extLst>
      <p:ext uri="{BB962C8B-B14F-4D97-AF65-F5344CB8AC3E}">
        <p14:creationId xmlns:p14="http://schemas.microsoft.com/office/powerpoint/2010/main" val="24462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9749" t="-122" r="16827" b="122"/>
          <a:stretch/>
        </p:blipFill>
        <p:spPr>
          <a:xfrm>
            <a:off x="8235" y="0"/>
            <a:ext cx="5799437" cy="6858000"/>
          </a:xfrm>
          <a:prstGeom prst="rect">
            <a:avLst/>
          </a:prstGeom>
        </p:spPr>
      </p:pic>
      <p:sp>
        <p:nvSpPr>
          <p:cNvPr id="6" name="Title 1"/>
          <p:cNvSpPr>
            <a:spLocks noGrp="1"/>
          </p:cNvSpPr>
          <p:nvPr>
            <p:ph type="title"/>
          </p:nvPr>
        </p:nvSpPr>
        <p:spPr>
          <a:xfrm>
            <a:off x="6432305" y="671384"/>
            <a:ext cx="4070938" cy="1600200"/>
          </a:xfrm>
        </p:spPr>
        <p:txBody>
          <a:bodyPr anchor="b">
            <a:normAutofit/>
          </a:bodyPr>
          <a:lstStyle>
            <a:lvl1pPr>
              <a:defRPr sz="28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7" name="Text Placeholder 3"/>
          <p:cNvSpPr>
            <a:spLocks noGrp="1"/>
          </p:cNvSpPr>
          <p:nvPr>
            <p:ph type="body" sz="half" idx="2"/>
          </p:nvPr>
        </p:nvSpPr>
        <p:spPr>
          <a:xfrm>
            <a:off x="6425513" y="2494006"/>
            <a:ext cx="4077730" cy="3811588"/>
          </a:xfrm>
        </p:spPr>
        <p:txBody>
          <a:bodyPr/>
          <a:lstStyle>
            <a:lvl1pPr marL="0" indent="0">
              <a:buNone/>
              <a:defRPr sz="1600">
                <a:latin typeface="Roboto" panose="02000000000000000000" pitchFamily="2" charset="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3840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1355" t="1" r="25208" b="1"/>
          <a:stretch/>
        </p:blipFill>
        <p:spPr>
          <a:xfrm>
            <a:off x="0" y="0"/>
            <a:ext cx="5800725" cy="6857999"/>
          </a:xfrm>
          <a:prstGeom prst="rect">
            <a:avLst/>
          </a:prstGeom>
        </p:spPr>
      </p:pic>
      <p:sp>
        <p:nvSpPr>
          <p:cNvPr id="6" name="Title 1"/>
          <p:cNvSpPr>
            <a:spLocks noGrp="1"/>
          </p:cNvSpPr>
          <p:nvPr>
            <p:ph type="title"/>
          </p:nvPr>
        </p:nvSpPr>
        <p:spPr>
          <a:xfrm>
            <a:off x="6432305" y="671384"/>
            <a:ext cx="4070938" cy="1600200"/>
          </a:xfrm>
        </p:spPr>
        <p:txBody>
          <a:bodyPr anchor="b">
            <a:normAutofit/>
          </a:bodyPr>
          <a:lstStyle>
            <a:lvl1pPr>
              <a:defRPr sz="28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7" name="Text Placeholder 3"/>
          <p:cNvSpPr>
            <a:spLocks noGrp="1"/>
          </p:cNvSpPr>
          <p:nvPr>
            <p:ph type="body" sz="half" idx="2"/>
          </p:nvPr>
        </p:nvSpPr>
        <p:spPr>
          <a:xfrm>
            <a:off x="6425513" y="2494006"/>
            <a:ext cx="4077730" cy="3811588"/>
          </a:xfrm>
        </p:spPr>
        <p:txBody>
          <a:bodyPr/>
          <a:lstStyle>
            <a:lvl1pPr marL="0" indent="0">
              <a:buNone/>
              <a:defRPr sz="1600">
                <a:latin typeface="Roboto" panose="02000000000000000000" pitchFamily="2" charset="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0330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TextBox 6"/>
          <p:cNvSpPr txBox="1"/>
          <p:nvPr userDrawn="1"/>
        </p:nvSpPr>
        <p:spPr>
          <a:xfrm>
            <a:off x="0" y="2457450"/>
            <a:ext cx="12192000"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400">
                <a:solidFill>
                  <a:srgbClr val="44C4DF"/>
                </a:solidFill>
                <a:latin typeface="Open Sans" panose="020B0606030504020204" pitchFamily="34" charset="0"/>
                <a:ea typeface="Open Sans" panose="020B0606030504020204" pitchFamily="34" charset="0"/>
                <a:cs typeface="Open Sans" panose="020B0606030504020204" pitchFamily="34" charset="0"/>
              </a:rPr>
              <a:t>www.sunwestPeBL.ca</a:t>
            </a:r>
          </a:p>
        </p:txBody>
      </p:sp>
    </p:spTree>
    <p:extLst>
      <p:ext uri="{BB962C8B-B14F-4D97-AF65-F5344CB8AC3E}">
        <p14:creationId xmlns:p14="http://schemas.microsoft.com/office/powerpoint/2010/main" val="297786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TextBox 6"/>
          <p:cNvSpPr txBox="1"/>
          <p:nvPr userDrawn="1"/>
        </p:nvSpPr>
        <p:spPr>
          <a:xfrm>
            <a:off x="0" y="2457450"/>
            <a:ext cx="12192000"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400">
                <a:solidFill>
                  <a:srgbClr val="B9CD32"/>
                </a:solidFill>
                <a:latin typeface="Open Sans" panose="020B0606030504020204" pitchFamily="34" charset="0"/>
                <a:ea typeface="Open Sans" panose="020B0606030504020204" pitchFamily="34" charset="0"/>
                <a:cs typeface="Open Sans" panose="020B0606030504020204" pitchFamily="34" charset="0"/>
              </a:rPr>
              <a:t>www.sunwestPeBL.ca</a:t>
            </a:r>
          </a:p>
        </p:txBody>
      </p:sp>
    </p:spTree>
    <p:extLst>
      <p:ext uri="{BB962C8B-B14F-4D97-AF65-F5344CB8AC3E}">
        <p14:creationId xmlns:p14="http://schemas.microsoft.com/office/powerpoint/2010/main" val="279620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7" name="TextBox 6"/>
          <p:cNvSpPr txBox="1"/>
          <p:nvPr userDrawn="1"/>
        </p:nvSpPr>
        <p:spPr>
          <a:xfrm>
            <a:off x="0" y="2457450"/>
            <a:ext cx="12192000"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400">
                <a:solidFill>
                  <a:srgbClr val="3D6477"/>
                </a:solidFill>
                <a:latin typeface="Open Sans" panose="020B0606030504020204" pitchFamily="34" charset="0"/>
                <a:ea typeface="Open Sans" panose="020B0606030504020204" pitchFamily="34" charset="0"/>
                <a:cs typeface="Open Sans" panose="020B0606030504020204" pitchFamily="34" charset="0"/>
              </a:rPr>
              <a:t>www.sunwestPeBL.ca</a:t>
            </a:r>
          </a:p>
        </p:txBody>
      </p:sp>
    </p:spTree>
    <p:extLst>
      <p:ext uri="{BB962C8B-B14F-4D97-AF65-F5344CB8AC3E}">
        <p14:creationId xmlns:p14="http://schemas.microsoft.com/office/powerpoint/2010/main" val="29158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2847975"/>
            <a:ext cx="12192000" cy="1076325"/>
          </a:xfrm>
          <a:solidFill>
            <a:schemeClr val="bg1"/>
          </a:solidFill>
        </p:spPr>
        <p:txBody>
          <a:bodyPr>
            <a:normAutofit/>
          </a:bodyPr>
          <a:lstStyle>
            <a:lvl1pPr marL="0" indent="0" algn="ctr">
              <a:buNone/>
              <a:defRPr sz="6000">
                <a:solidFill>
                  <a:srgbClr val="B9CD3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Tree>
    <p:extLst>
      <p:ext uri="{BB962C8B-B14F-4D97-AF65-F5344CB8AC3E}">
        <p14:creationId xmlns:p14="http://schemas.microsoft.com/office/powerpoint/2010/main" val="103968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6805" r="-104" b="16608"/>
          <a:stretch/>
        </p:blipFill>
        <p:spPr>
          <a:xfrm>
            <a:off x="0" y="-1895"/>
            <a:ext cx="13104689" cy="5555853"/>
          </a:xfrm>
          <a:prstGeom prst="rect">
            <a:avLst/>
          </a:prstGeom>
        </p:spPr>
      </p:pic>
      <p:sp>
        <p:nvSpPr>
          <p:cNvPr id="2" name="Title 1"/>
          <p:cNvSpPr>
            <a:spLocks noGrp="1"/>
          </p:cNvSpPr>
          <p:nvPr>
            <p:ph type="ctrTitle"/>
          </p:nvPr>
        </p:nvSpPr>
        <p:spPr>
          <a:xfrm>
            <a:off x="838200" y="1707214"/>
            <a:ext cx="9144000" cy="2387600"/>
          </a:xfrm>
        </p:spPr>
        <p:txBody>
          <a:bodyPr anchor="b">
            <a:normAutofit/>
          </a:bodyPr>
          <a:lstStyle>
            <a:lvl1pPr algn="l">
              <a:defRPr sz="4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5" name="Rectangle 14"/>
          <p:cNvSpPr/>
          <p:nvPr userDrawn="1"/>
        </p:nvSpPr>
        <p:spPr>
          <a:xfrm>
            <a:off x="-74141" y="5564013"/>
            <a:ext cx="12472087" cy="1293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827496"/>
            <a:ext cx="5018902" cy="979175"/>
          </a:xfrm>
          <a:prstGeom prst="rect">
            <a:avLst/>
          </a:prstGeom>
        </p:spPr>
      </p:pic>
      <p:sp>
        <p:nvSpPr>
          <p:cNvPr id="3" name="Subtitle 2"/>
          <p:cNvSpPr>
            <a:spLocks noGrp="1"/>
          </p:cNvSpPr>
          <p:nvPr>
            <p:ph type="subTitle" idx="1"/>
          </p:nvPr>
        </p:nvSpPr>
        <p:spPr>
          <a:xfrm>
            <a:off x="838200" y="4349302"/>
            <a:ext cx="9144000" cy="1223706"/>
          </a:xfrm>
        </p:spPr>
        <p:txBody>
          <a:bodyPr/>
          <a:lstStyle>
            <a:lvl1pPr marL="0" indent="0" algn="l">
              <a:buNone/>
              <a:defRPr sz="2400">
                <a:solidFill>
                  <a:schemeClr val="tx1">
                    <a:lumMod val="85000"/>
                    <a:lumOff val="15000"/>
                  </a:schemeClr>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15500" y="6137459"/>
            <a:ext cx="2085975" cy="400898"/>
          </a:xfrm>
          <a:prstGeom prst="rect">
            <a:avLst/>
          </a:prstGeom>
        </p:spPr>
      </p:pic>
    </p:spTree>
    <p:extLst>
      <p:ext uri="{BB962C8B-B14F-4D97-AF65-F5344CB8AC3E}">
        <p14:creationId xmlns:p14="http://schemas.microsoft.com/office/powerpoint/2010/main" val="49169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6420" t="10240" b="27417"/>
          <a:stretch/>
        </p:blipFill>
        <p:spPr>
          <a:xfrm>
            <a:off x="0" y="0"/>
            <a:ext cx="12217167" cy="6104238"/>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36931" b="2792"/>
          <a:stretch/>
        </p:blipFill>
        <p:spPr>
          <a:xfrm>
            <a:off x="777569" y="6348412"/>
            <a:ext cx="1270306" cy="381986"/>
          </a:xfrm>
          <a:prstGeom prst="rect">
            <a:avLst/>
          </a:prstGeom>
        </p:spPr>
      </p:pic>
      <p:sp>
        <p:nvSpPr>
          <p:cNvPr id="6" name="TextBox 5"/>
          <p:cNvSpPr txBox="1"/>
          <p:nvPr userDrawn="1"/>
        </p:nvSpPr>
        <p:spPr>
          <a:xfrm>
            <a:off x="370930" y="1233418"/>
            <a:ext cx="1627464" cy="1015663"/>
          </a:xfrm>
          <a:prstGeom prst="rect">
            <a:avLst/>
          </a:prstGeom>
          <a:noFill/>
        </p:spPr>
        <p:txBody>
          <a:bodyPr wrap="square" rtlCol="0">
            <a:spAutoFit/>
          </a:bodyPr>
          <a:lstStyle/>
          <a:p>
            <a:r>
              <a:rPr lang="en-US" sz="600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Content Placeholder 2"/>
          <p:cNvSpPr>
            <a:spLocks noGrp="1"/>
          </p:cNvSpPr>
          <p:nvPr>
            <p:ph idx="1"/>
          </p:nvPr>
        </p:nvSpPr>
        <p:spPr>
          <a:xfrm>
            <a:off x="777569" y="1631752"/>
            <a:ext cx="6468610" cy="3824288"/>
          </a:xfrm>
        </p:spPr>
        <p:txBody>
          <a:bodyPr/>
          <a:lstStyle>
            <a:lvl1pPr marL="0" indent="0">
              <a:buNone/>
              <a:defRPr i="1">
                <a:solidFill>
                  <a:schemeClr val="bg1"/>
                </a:solidFill>
                <a:latin typeface="Roboto Condensed" panose="02000000000000000000" pitchFamily="2" charset="0"/>
                <a:ea typeface="Roboto Condensed" panose="02000000000000000000" pitchFamily="2" charset="0"/>
              </a:defRPr>
            </a:lvl1pPr>
            <a:lvl2pPr marL="457200" indent="0">
              <a:buNone/>
              <a:defRPr>
                <a:latin typeface="Roboto Condensed" panose="02000000000000000000" pitchFamily="2" charset="0"/>
                <a:ea typeface="Roboto Condensed" panose="02000000000000000000" pitchFamily="2" charset="0"/>
              </a:defRPr>
            </a:lvl2pPr>
            <a:lvl3pPr marL="914400" indent="0">
              <a:buNone/>
              <a:defRPr>
                <a:latin typeface="Roboto Condensed" panose="02000000000000000000" pitchFamily="2" charset="0"/>
                <a:ea typeface="Roboto Condensed" panose="02000000000000000000" pitchFamily="2" charset="0"/>
              </a:defRPr>
            </a:lvl3pPr>
            <a:lvl4pPr marL="1371600" indent="0">
              <a:buNone/>
              <a:defRPr>
                <a:latin typeface="Roboto Condensed" panose="02000000000000000000" pitchFamily="2" charset="0"/>
                <a:ea typeface="Roboto Condensed" panose="02000000000000000000" pitchFamily="2" charset="0"/>
              </a:defRPr>
            </a:lvl4pPr>
            <a:lvl5pPr marL="1828800" indent="0">
              <a:buNone/>
              <a:defRPr>
                <a:latin typeface="Roboto Condensed" panose="02000000000000000000" pitchFamily="2" charset="0"/>
                <a:ea typeface="Roboto Condensed" panose="02000000000000000000" pitchFamily="2" charset="0"/>
              </a:defRPr>
            </a:lvl5pPr>
          </a:lstStyle>
          <a:p>
            <a:pPr lvl="0"/>
            <a:r>
              <a:rPr lang="en-US"/>
              <a:t>Edit Master text styles</a:t>
            </a:r>
          </a:p>
        </p:txBody>
      </p:sp>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50781" b="309"/>
          <a:stretch/>
        </p:blipFill>
        <p:spPr>
          <a:xfrm>
            <a:off x="10020300" y="6272344"/>
            <a:ext cx="1372104" cy="534122"/>
          </a:xfrm>
          <a:prstGeom prst="rect">
            <a:avLst/>
          </a:prstGeom>
        </p:spPr>
      </p:pic>
    </p:spTree>
    <p:extLst>
      <p:ext uri="{BB962C8B-B14F-4D97-AF65-F5344CB8AC3E}">
        <p14:creationId xmlns:p14="http://schemas.microsoft.com/office/powerpoint/2010/main" val="223977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5321" b="7890"/>
          <a:stretch/>
        </p:blipFill>
        <p:spPr>
          <a:xfrm>
            <a:off x="0" y="0"/>
            <a:ext cx="12192000" cy="6107185"/>
          </a:xfrm>
          <a:prstGeom prst="rect">
            <a:avLst/>
          </a:prstGeom>
        </p:spPr>
      </p:pic>
      <p:sp>
        <p:nvSpPr>
          <p:cNvPr id="6" name="TextBox 5"/>
          <p:cNvSpPr txBox="1"/>
          <p:nvPr userDrawn="1"/>
        </p:nvSpPr>
        <p:spPr>
          <a:xfrm>
            <a:off x="5577244" y="763861"/>
            <a:ext cx="518756" cy="1015663"/>
          </a:xfrm>
          <a:prstGeom prst="rect">
            <a:avLst/>
          </a:prstGeom>
          <a:noFill/>
        </p:spPr>
        <p:txBody>
          <a:bodyPr wrap="square" rtlCol="0">
            <a:spAutoFit/>
          </a:bodyPr>
          <a:lstStyle/>
          <a:p>
            <a:r>
              <a:rPr lang="en-US" sz="600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Content Placeholder 2"/>
          <p:cNvSpPr>
            <a:spLocks noGrp="1"/>
          </p:cNvSpPr>
          <p:nvPr>
            <p:ph idx="1"/>
          </p:nvPr>
        </p:nvSpPr>
        <p:spPr>
          <a:xfrm>
            <a:off x="6096000" y="1141448"/>
            <a:ext cx="4988332" cy="3824288"/>
          </a:xfrm>
        </p:spPr>
        <p:txBody>
          <a:bodyPr/>
          <a:lstStyle>
            <a:lvl1pPr marL="0" indent="0">
              <a:buNone/>
              <a:defRPr i="1">
                <a:solidFill>
                  <a:schemeClr val="bg1"/>
                </a:solidFill>
                <a:latin typeface="Roboto Condensed" panose="02000000000000000000" pitchFamily="2" charset="0"/>
                <a:ea typeface="Roboto Condensed" panose="02000000000000000000" pitchFamily="2" charset="0"/>
              </a:defRPr>
            </a:lvl1pPr>
            <a:lvl2pPr marL="457200" indent="0">
              <a:buNone/>
              <a:defRPr>
                <a:latin typeface="Roboto Condensed" panose="02000000000000000000" pitchFamily="2" charset="0"/>
                <a:ea typeface="Roboto Condensed" panose="02000000000000000000" pitchFamily="2" charset="0"/>
              </a:defRPr>
            </a:lvl2pPr>
            <a:lvl3pPr marL="914400" indent="0">
              <a:buNone/>
              <a:defRPr>
                <a:latin typeface="Roboto Condensed" panose="02000000000000000000" pitchFamily="2" charset="0"/>
                <a:ea typeface="Roboto Condensed" panose="02000000000000000000" pitchFamily="2" charset="0"/>
              </a:defRPr>
            </a:lvl3pPr>
            <a:lvl4pPr marL="1371600" indent="0">
              <a:buNone/>
              <a:defRPr>
                <a:latin typeface="Roboto Condensed" panose="02000000000000000000" pitchFamily="2" charset="0"/>
                <a:ea typeface="Roboto Condensed" panose="02000000000000000000" pitchFamily="2" charset="0"/>
              </a:defRPr>
            </a:lvl4pPr>
            <a:lvl5pPr marL="1828800" indent="0">
              <a:buNone/>
              <a:defRPr>
                <a:latin typeface="Roboto Condensed" panose="02000000000000000000" pitchFamily="2" charset="0"/>
                <a:ea typeface="Roboto Condensed" panose="02000000000000000000" pitchFamily="2" charset="0"/>
              </a:defRPr>
            </a:lvl5pPr>
          </a:lstStyle>
          <a:p>
            <a:pPr lvl="0"/>
            <a:r>
              <a:rPr lang="en-US"/>
              <a:t>Edit Master text styles</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r="36931" b="2792"/>
          <a:stretch/>
        </p:blipFill>
        <p:spPr>
          <a:xfrm>
            <a:off x="777569" y="6348412"/>
            <a:ext cx="1270306" cy="381986"/>
          </a:xfrm>
          <a:prstGeom prst="rect">
            <a:avLst/>
          </a:prstGeom>
        </p:spPr>
      </p:pic>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r="50781" b="309"/>
          <a:stretch/>
        </p:blipFill>
        <p:spPr>
          <a:xfrm>
            <a:off x="10020300" y="6272344"/>
            <a:ext cx="1372104" cy="534122"/>
          </a:xfrm>
          <a:prstGeom prst="rect">
            <a:avLst/>
          </a:prstGeom>
        </p:spPr>
      </p:pic>
    </p:spTree>
    <p:extLst>
      <p:ext uri="{BB962C8B-B14F-4D97-AF65-F5344CB8AC3E}">
        <p14:creationId xmlns:p14="http://schemas.microsoft.com/office/powerpoint/2010/main" val="265491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990849" y="1304925"/>
            <a:ext cx="6153151" cy="4327525"/>
          </a:xfrm>
        </p:spPr>
        <p:txBody>
          <a:bodyPr>
            <a:normAutofit/>
          </a:bodyPr>
          <a:lstStyle>
            <a:lvl1pPr marL="0" indent="0" algn="ctr">
              <a:buNone/>
              <a:defRPr sz="3200">
                <a:solidFill>
                  <a:srgbClr val="44C4DF"/>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6659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990849" y="1304925"/>
            <a:ext cx="6153151" cy="4327525"/>
          </a:xfrm>
        </p:spPr>
        <p:txBody>
          <a:bodyPr>
            <a:normAutofit/>
          </a:bodyPr>
          <a:lstStyle>
            <a:lvl1pPr marL="0" indent="0" algn="ctr">
              <a:buNone/>
              <a:defRPr sz="3200">
                <a:solidFill>
                  <a:srgbClr val="B9CD32"/>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9525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990849" y="1304925"/>
            <a:ext cx="6153151" cy="4327525"/>
          </a:xfrm>
        </p:spPr>
        <p:txBody>
          <a:bodyPr>
            <a:normAutofit/>
          </a:bodyPr>
          <a:lstStyle>
            <a:lvl1pPr marL="0" indent="0" algn="ctr">
              <a:buNone/>
              <a:defRPr sz="3200">
                <a:solidFill>
                  <a:srgbClr val="3D6477"/>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5403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31592" b="48871"/>
          <a:stretch/>
        </p:blipFill>
        <p:spPr>
          <a:xfrm>
            <a:off x="5419" y="-12357"/>
            <a:ext cx="12178343" cy="1784438"/>
          </a:xfrm>
          <a:prstGeom prst="rect">
            <a:avLst/>
          </a:prstGeom>
        </p:spPr>
      </p:pic>
      <p:sp>
        <p:nvSpPr>
          <p:cNvPr id="2" name="Title 1"/>
          <p:cNvSpPr>
            <a:spLocks noGrp="1"/>
          </p:cNvSpPr>
          <p:nvPr>
            <p:ph type="title"/>
          </p:nvPr>
        </p:nvSpPr>
        <p:spPr>
          <a:xfrm>
            <a:off x="838200" y="696098"/>
            <a:ext cx="10515600" cy="961167"/>
          </a:xfrm>
        </p:spPr>
        <p:txBody>
          <a:bodyPr>
            <a:normAutofit/>
          </a:bodyPr>
          <a:lstStyle>
            <a:lvl1pPr>
              <a:defRPr sz="3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2026121"/>
            <a:ext cx="5181600" cy="3905122"/>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3"/>
          </p:nvPr>
        </p:nvSpPr>
        <p:spPr>
          <a:xfrm>
            <a:off x="6172200" y="2009645"/>
            <a:ext cx="5181600" cy="3905122"/>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r="36931" b="2792"/>
          <a:stretch/>
        </p:blipFill>
        <p:spPr>
          <a:xfrm>
            <a:off x="777569" y="6348412"/>
            <a:ext cx="1270306" cy="381986"/>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50781" b="309"/>
          <a:stretch/>
        </p:blipFill>
        <p:spPr>
          <a:xfrm>
            <a:off x="10020300" y="6272344"/>
            <a:ext cx="1372104" cy="534122"/>
          </a:xfrm>
          <a:prstGeom prst="rect">
            <a:avLst/>
          </a:prstGeom>
        </p:spPr>
      </p:pic>
    </p:spTree>
    <p:extLst>
      <p:ext uri="{BB962C8B-B14F-4D97-AF65-F5344CB8AC3E}">
        <p14:creationId xmlns:p14="http://schemas.microsoft.com/office/powerpoint/2010/main" val="108285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164C5-90CD-4DD3-AD7B-716EC9FC2DF2}" type="datetimeFigureOut">
              <a:rPr lang="en-US" smtClean="0"/>
              <a:t>4/10/2018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EF8ACD-993A-4007-B5D4-37520A078F8D}" type="slidenum">
              <a:rPr lang="en-US" smtClean="0"/>
              <a:t>‹#›</a:t>
            </a:fld>
            <a:endParaRPr lang="en-US"/>
          </a:p>
        </p:txBody>
      </p:sp>
    </p:spTree>
    <p:extLst>
      <p:ext uri="{BB962C8B-B14F-4D97-AF65-F5344CB8AC3E}">
        <p14:creationId xmlns:p14="http://schemas.microsoft.com/office/powerpoint/2010/main" val="2564218937"/>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7" r:id="rId3"/>
    <p:sldLayoutId id="2147483650" r:id="rId4"/>
    <p:sldLayoutId id="2147483665" r:id="rId5"/>
    <p:sldLayoutId id="2147483651" r:id="rId6"/>
    <p:sldLayoutId id="2147483672" r:id="rId7"/>
    <p:sldLayoutId id="2147483673" r:id="rId8"/>
    <p:sldLayoutId id="2147483652" r:id="rId9"/>
    <p:sldLayoutId id="2147483669" r:id="rId10"/>
    <p:sldLayoutId id="2147483662" r:id="rId11"/>
    <p:sldLayoutId id="2147483667" r:id="rId12"/>
    <p:sldLayoutId id="2147483661" r:id="rId13"/>
    <p:sldLayoutId id="2147483668" r:id="rId14"/>
    <p:sldLayoutId id="2147483663" r:id="rId15"/>
    <p:sldLayoutId id="2147483666" r:id="rId16"/>
    <p:sldLayoutId id="2147483655" r:id="rId17"/>
    <p:sldLayoutId id="2147483671" r:id="rId18"/>
    <p:sldLayoutId id="2147483670" r:id="rId19"/>
    <p:sldLayoutId id="2147483656" r:id="rId20"/>
    <p:sldLayoutId id="2147483657" r:id="rId21"/>
    <p:sldLayoutId id="2147483675" r:id="rId22"/>
    <p:sldLayoutId id="2147483664" r:id="rId23"/>
    <p:sldLayoutId id="2147483674" r:id="rId24"/>
    <p:sldLayoutId id="2147483678" r:id="rId25"/>
    <p:sldLayoutId id="2147483681" r:id="rId26"/>
    <p:sldLayoutId id="2147483682" r:id="rId27"/>
    <p:sldLayoutId id="214748368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padlet.com/lewey1/6nn63gzoxdsg" TargetMode="External"/><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hyperlink" Target="http://padlet.com/"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hyperlink" Target="https://www.readnaturally.com/product/read-naturally-live"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hyperlink" Target="https://forms.office.com/Pages/ResponsePage.aspx?id=41MmFKVwz0CZUBJfZQ6Epbp0jv8PTE5Hn5-CR16iKhlURVY1NlFTMkROVFpST05OQUhGUTFEMExGMS4u" TargetMode="External"/><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hyperlink" Target="https://scratch.mit.edu/projects/164246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707214"/>
            <a:ext cx="10047514" cy="2387600"/>
          </a:xfrm>
        </p:spPr>
        <p:txBody>
          <a:bodyPr/>
          <a:lstStyle/>
          <a:p>
            <a:r>
              <a:rPr lang="en-US" err="1"/>
              <a:t>PeBL</a:t>
            </a:r>
            <a:r>
              <a:rPr lang="en-US"/>
              <a:t> Mentor Professional Development Day</a:t>
            </a:r>
          </a:p>
        </p:txBody>
      </p:sp>
      <p:sp>
        <p:nvSpPr>
          <p:cNvPr id="3" name="Subtitle 2"/>
          <p:cNvSpPr>
            <a:spLocks noGrp="1"/>
          </p:cNvSpPr>
          <p:nvPr>
            <p:ph type="subTitle" idx="1"/>
          </p:nvPr>
        </p:nvSpPr>
        <p:spPr>
          <a:xfrm>
            <a:off x="838200" y="4210050"/>
            <a:ext cx="8488778" cy="1223963"/>
          </a:xfrm>
        </p:spPr>
        <p:txBody>
          <a:bodyPr vert="horz" lIns="91440" tIns="45720" rIns="91440" bIns="45720" rtlCol="0" anchor="t">
            <a:normAutofit fontScale="85000" lnSpcReduction="10000"/>
          </a:bodyPr>
          <a:lstStyle/>
          <a:p>
            <a:r>
              <a:rPr lang="en-US" b="1"/>
              <a:t>Facilitated by, </a:t>
            </a:r>
            <a:br>
              <a:rPr lang="en-US" b="1">
                <a:solidFill>
                  <a:srgbClr val="262626"/>
                </a:solidFill>
              </a:rPr>
            </a:br>
            <a:r>
              <a:rPr lang="en-US" b="1"/>
              <a:t>Kelli </a:t>
            </a:r>
            <a:r>
              <a:rPr lang="en-US" b="1" err="1"/>
              <a:t>Boklaschuk</a:t>
            </a:r>
            <a:r>
              <a:rPr lang="en-US" b="1"/>
              <a:t>, Shari Martin, Carole Butcher, </a:t>
            </a:r>
            <a:br>
              <a:rPr lang="en-US" b="1"/>
            </a:br>
            <a:r>
              <a:rPr lang="en-US" b="1"/>
              <a:t>Shirley Barclay, Arlene Low, Vanessa Lewis</a:t>
            </a:r>
          </a:p>
        </p:txBody>
      </p:sp>
    </p:spTree>
    <p:extLst>
      <p:ext uri="{BB962C8B-B14F-4D97-AF65-F5344CB8AC3E}">
        <p14:creationId xmlns:p14="http://schemas.microsoft.com/office/powerpoint/2010/main" val="190731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Unpacking Outcomes – I Do, We Do, You Do  </a:t>
            </a:r>
          </a:p>
        </p:txBody>
      </p:sp>
      <p:pic>
        <p:nvPicPr>
          <p:cNvPr id="4" name="Picture 5" descr="A picture containing text&#10;&#10;Description generated with very high confidence">
            <a:extLst>
              <a:ext uri="{FF2B5EF4-FFF2-40B4-BE49-F238E27FC236}">
                <a16:creationId xmlns:a16="http://schemas.microsoft.com/office/drawing/2014/main" id="{A3AFF03B-D7E4-45F1-86BD-B8639B43AED4}"/>
              </a:ext>
            </a:extLst>
          </p:cNvPr>
          <p:cNvPicPr>
            <a:picLocks noChangeAspect="1"/>
          </p:cNvPicPr>
          <p:nvPr/>
        </p:nvPicPr>
        <p:blipFill>
          <a:blip r:embed="rId3"/>
          <a:stretch>
            <a:fillRect/>
          </a:stretch>
        </p:blipFill>
        <p:spPr>
          <a:xfrm>
            <a:off x="9795431" y="4683022"/>
            <a:ext cx="1648869" cy="1457804"/>
          </a:xfrm>
          <a:prstGeom prst="rect">
            <a:avLst/>
          </a:prstGeom>
        </p:spPr>
      </p:pic>
      <p:pic>
        <p:nvPicPr>
          <p:cNvPr id="8" name="Picture 8" descr="A screenshot of a cell phone&#10;&#10;Description generated with very high confidence">
            <a:extLst>
              <a:ext uri="{FF2B5EF4-FFF2-40B4-BE49-F238E27FC236}">
                <a16:creationId xmlns:a16="http://schemas.microsoft.com/office/drawing/2014/main" id="{6B7AA1AA-89EB-4382-B30B-1F9326D38D60}"/>
              </a:ext>
            </a:extLst>
          </p:cNvPr>
          <p:cNvPicPr>
            <a:picLocks noGrp="1" noChangeAspect="1"/>
          </p:cNvPicPr>
          <p:nvPr>
            <p:ph sz="half" idx="1"/>
          </p:nvPr>
        </p:nvPicPr>
        <p:blipFill>
          <a:blip r:embed="rId4"/>
          <a:stretch>
            <a:fillRect/>
          </a:stretch>
        </p:blipFill>
        <p:spPr>
          <a:xfrm>
            <a:off x="3950820" y="1914809"/>
            <a:ext cx="4285876" cy="4827768"/>
          </a:xfrm>
          <a:prstGeom prst="rect">
            <a:avLst/>
          </a:prstGeom>
        </p:spPr>
      </p:pic>
      <p:pic>
        <p:nvPicPr>
          <p:cNvPr id="10" name="Picture 10" descr="A close up of a map&#10;&#10;Description generated with high confidence">
            <a:extLst>
              <a:ext uri="{FF2B5EF4-FFF2-40B4-BE49-F238E27FC236}">
                <a16:creationId xmlns:a16="http://schemas.microsoft.com/office/drawing/2014/main" id="{25D1FB90-B11D-4B80-8205-DB14C556A026}"/>
              </a:ext>
            </a:extLst>
          </p:cNvPr>
          <p:cNvPicPr>
            <a:picLocks noChangeAspect="1"/>
          </p:cNvPicPr>
          <p:nvPr/>
        </p:nvPicPr>
        <p:blipFill rotWithShape="1">
          <a:blip r:embed="rId5"/>
          <a:srcRect l="64885" t="23466" b="29271"/>
          <a:stretch/>
        </p:blipFill>
        <p:spPr>
          <a:xfrm>
            <a:off x="9622903" y="1914809"/>
            <a:ext cx="1982454" cy="1886656"/>
          </a:xfrm>
          <a:prstGeom prst="rect">
            <a:avLst/>
          </a:prstGeom>
        </p:spPr>
      </p:pic>
      <p:sp>
        <p:nvSpPr>
          <p:cNvPr id="12" name="Arrow: Right 11">
            <a:extLst>
              <a:ext uri="{FF2B5EF4-FFF2-40B4-BE49-F238E27FC236}">
                <a16:creationId xmlns:a16="http://schemas.microsoft.com/office/drawing/2014/main" id="{6D3EDF82-9E65-4899-AB66-090F5A974A63}"/>
              </a:ext>
            </a:extLst>
          </p:cNvPr>
          <p:cNvSpPr/>
          <p:nvPr/>
        </p:nvSpPr>
        <p:spPr>
          <a:xfrm>
            <a:off x="8235273" y="203649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A screenshot of a cell phone&#10;&#10;Description generated with very high confidence">
            <a:extLst>
              <a:ext uri="{FF2B5EF4-FFF2-40B4-BE49-F238E27FC236}">
                <a16:creationId xmlns:a16="http://schemas.microsoft.com/office/drawing/2014/main" id="{FA4CC2D3-AB6C-4938-BDA3-37042B828D87}"/>
              </a:ext>
            </a:extLst>
          </p:cNvPr>
          <p:cNvPicPr>
            <a:picLocks noChangeAspect="1"/>
          </p:cNvPicPr>
          <p:nvPr/>
        </p:nvPicPr>
        <p:blipFill>
          <a:blip r:embed="rId6"/>
          <a:stretch>
            <a:fillRect/>
          </a:stretch>
        </p:blipFill>
        <p:spPr>
          <a:xfrm>
            <a:off x="1391919" y="4195320"/>
            <a:ext cx="2743200" cy="987039"/>
          </a:xfrm>
          <a:prstGeom prst="rect">
            <a:avLst/>
          </a:prstGeom>
        </p:spPr>
      </p:pic>
    </p:spTree>
    <p:extLst>
      <p:ext uri="{BB962C8B-B14F-4D97-AF65-F5344CB8AC3E}">
        <p14:creationId xmlns:p14="http://schemas.microsoft.com/office/powerpoint/2010/main" val="33324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Unpacking Outcomes – I Do, We Do, You Do  </a:t>
            </a:r>
          </a:p>
        </p:txBody>
      </p:sp>
      <p:pic>
        <p:nvPicPr>
          <p:cNvPr id="4" name="Picture 5" descr="A picture containing text&#10;&#10;Description generated with very high confidence">
            <a:extLst>
              <a:ext uri="{FF2B5EF4-FFF2-40B4-BE49-F238E27FC236}">
                <a16:creationId xmlns:a16="http://schemas.microsoft.com/office/drawing/2014/main" id="{A3AFF03B-D7E4-45F1-86BD-B8639B43AED4}"/>
              </a:ext>
            </a:extLst>
          </p:cNvPr>
          <p:cNvPicPr>
            <a:picLocks noChangeAspect="1"/>
          </p:cNvPicPr>
          <p:nvPr/>
        </p:nvPicPr>
        <p:blipFill>
          <a:blip r:embed="rId3"/>
          <a:stretch>
            <a:fillRect/>
          </a:stretch>
        </p:blipFill>
        <p:spPr>
          <a:xfrm>
            <a:off x="9795431" y="4683022"/>
            <a:ext cx="1648869" cy="1457804"/>
          </a:xfrm>
          <a:prstGeom prst="rect">
            <a:avLst/>
          </a:prstGeom>
        </p:spPr>
      </p:pic>
      <p:pic>
        <p:nvPicPr>
          <p:cNvPr id="10" name="Picture 10" descr="A close up of a map&#10;&#10;Description generated with high confidence">
            <a:extLst>
              <a:ext uri="{FF2B5EF4-FFF2-40B4-BE49-F238E27FC236}">
                <a16:creationId xmlns:a16="http://schemas.microsoft.com/office/drawing/2014/main" id="{25D1FB90-B11D-4B80-8205-DB14C556A026}"/>
              </a:ext>
            </a:extLst>
          </p:cNvPr>
          <p:cNvPicPr>
            <a:picLocks noChangeAspect="1"/>
          </p:cNvPicPr>
          <p:nvPr/>
        </p:nvPicPr>
        <p:blipFill rotWithShape="1">
          <a:blip r:embed="rId4"/>
          <a:srcRect l="64885" t="23466" b="29788"/>
          <a:stretch/>
        </p:blipFill>
        <p:spPr>
          <a:xfrm>
            <a:off x="9622903" y="1914809"/>
            <a:ext cx="1982454" cy="1866014"/>
          </a:xfrm>
          <a:prstGeom prst="rect">
            <a:avLst/>
          </a:prstGeom>
        </p:spPr>
      </p:pic>
      <p:sp>
        <p:nvSpPr>
          <p:cNvPr id="12" name="Arrow: Right 11">
            <a:extLst>
              <a:ext uri="{FF2B5EF4-FFF2-40B4-BE49-F238E27FC236}">
                <a16:creationId xmlns:a16="http://schemas.microsoft.com/office/drawing/2014/main" id="{6D3EDF82-9E65-4899-AB66-090F5A974A63}"/>
              </a:ext>
            </a:extLst>
          </p:cNvPr>
          <p:cNvSpPr/>
          <p:nvPr/>
        </p:nvSpPr>
        <p:spPr>
          <a:xfrm>
            <a:off x="8404408" y="263414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68D812A1-2E5E-4DAB-8A3B-D0ED4AD860A0}"/>
              </a:ext>
            </a:extLst>
          </p:cNvPr>
          <p:cNvSpPr>
            <a:spLocks noGrp="1"/>
          </p:cNvSpPr>
          <p:nvPr>
            <p:ph sz="half" idx="1"/>
          </p:nvPr>
        </p:nvSpPr>
        <p:spPr>
          <a:xfrm>
            <a:off x="833120" y="1869500"/>
            <a:ext cx="7333129" cy="3896986"/>
          </a:xfrm>
        </p:spPr>
        <p:txBody>
          <a:bodyPr vert="horz" lIns="91440" tIns="45720" rIns="91440" bIns="45720" rtlCol="0" anchor="t">
            <a:normAutofit/>
          </a:bodyPr>
          <a:lstStyle/>
          <a:p>
            <a:pPr marL="0" indent="0">
              <a:buNone/>
            </a:pPr>
            <a:r>
              <a:rPr lang="en-US" sz="1600" b="1" dirty="0"/>
              <a:t>N7.5 Develop and demonstrate an understanding of adding and subtracting positive fractions and mixed numbers, with like and unlike denominators, concretely, pictorially, and symbolically (limited to positive sums and differences).</a:t>
            </a:r>
            <a:endParaRPr lang="en-US" dirty="0"/>
          </a:p>
          <a:p>
            <a:r>
              <a:rPr lang="en-US" sz="1400" dirty="0"/>
              <a:t>Step 1:  Underline the nouns in the outcome; they are the Knowledge that students should know.</a:t>
            </a:r>
          </a:p>
          <a:p>
            <a:r>
              <a:rPr lang="en-US" sz="1400" dirty="0"/>
              <a:t>Step 2:  Circle the verbs in the outcome; they are the Skills that the students should know. </a:t>
            </a:r>
          </a:p>
          <a:p>
            <a:r>
              <a:rPr lang="en-US" sz="1400" dirty="0"/>
              <a:t>Step 3:  List Verbs/Nouns in Knowledge/Skills Box:</a:t>
            </a:r>
          </a:p>
        </p:txBody>
      </p:sp>
      <p:graphicFrame>
        <p:nvGraphicFramePr>
          <p:cNvPr id="9" name="Table 10">
            <a:extLst>
              <a:ext uri="{FF2B5EF4-FFF2-40B4-BE49-F238E27FC236}">
                <a16:creationId xmlns:a16="http://schemas.microsoft.com/office/drawing/2014/main" id="{E2658D99-139F-47BD-A148-B224804A5C1D}"/>
              </a:ext>
            </a:extLst>
          </p:cNvPr>
          <p:cNvGraphicFramePr>
            <a:graphicFrameLocks noGrp="1"/>
          </p:cNvGraphicFramePr>
          <p:nvPr>
            <p:extLst>
              <p:ext uri="{D42A27DB-BD31-4B8C-83A1-F6EECF244321}">
                <p14:modId xmlns:p14="http://schemas.microsoft.com/office/powerpoint/2010/main" val="1378834471"/>
              </p:ext>
            </p:extLst>
          </p:nvPr>
        </p:nvGraphicFramePr>
        <p:xfrm>
          <a:off x="2207507" y="4223441"/>
          <a:ext cx="7619999" cy="2103120"/>
        </p:xfrm>
        <a:graphic>
          <a:graphicData uri="http://schemas.openxmlformats.org/drawingml/2006/table">
            <a:tbl>
              <a:tblPr firstRow="1" bandRow="1">
                <a:tableStyleId>{5C22544A-7EE6-4342-B048-85BDC9FD1C3A}</a:tableStyleId>
              </a:tblPr>
              <a:tblGrid>
                <a:gridCol w="4095749">
                  <a:extLst>
                    <a:ext uri="{9D8B030D-6E8A-4147-A177-3AD203B41FA5}">
                      <a16:colId xmlns:a16="http://schemas.microsoft.com/office/drawing/2014/main" val="93092918"/>
                    </a:ext>
                  </a:extLst>
                </a:gridCol>
                <a:gridCol w="3524250">
                  <a:extLst>
                    <a:ext uri="{9D8B030D-6E8A-4147-A177-3AD203B41FA5}">
                      <a16:colId xmlns:a16="http://schemas.microsoft.com/office/drawing/2014/main" val="836142974"/>
                    </a:ext>
                  </a:extLst>
                </a:gridCol>
              </a:tblGrid>
              <a:tr h="326877">
                <a:tc>
                  <a:txBody>
                    <a:bodyPr/>
                    <a:lstStyle/>
                    <a:p>
                      <a:pPr>
                        <a:buNone/>
                      </a:pPr>
                      <a:r>
                        <a:rPr lang="en-US" dirty="0"/>
                        <a:t>Knowledge</a:t>
                      </a:r>
                      <a:endParaRPr lang="en-US" dirty="0" err="1"/>
                    </a:p>
                  </a:txBody>
                  <a:tcPr/>
                </a:tc>
                <a:tc>
                  <a:txBody>
                    <a:bodyPr/>
                    <a:lstStyle/>
                    <a:p>
                      <a:pPr>
                        <a:buNone/>
                      </a:pPr>
                      <a:r>
                        <a:rPr lang="en-US" dirty="0"/>
                        <a:t>Skills</a:t>
                      </a:r>
                    </a:p>
                  </a:txBody>
                  <a:tcPr/>
                </a:tc>
                <a:extLst>
                  <a:ext uri="{0D108BD9-81ED-4DB2-BD59-A6C34878D82A}">
                    <a16:rowId xmlns:a16="http://schemas.microsoft.com/office/drawing/2014/main" val="3528681233"/>
                  </a:ext>
                </a:extLst>
              </a:tr>
              <a:tr h="318905">
                <a:tc>
                  <a:txBody>
                    <a:bodyPr/>
                    <a:lstStyle/>
                    <a:p>
                      <a:pPr>
                        <a:buNone/>
                      </a:pPr>
                      <a:r>
                        <a:rPr lang="en-US" dirty="0"/>
                        <a:t>Understanding</a:t>
                      </a:r>
                    </a:p>
                  </a:txBody>
                  <a:tcPr/>
                </a:tc>
                <a:tc>
                  <a:txBody>
                    <a:bodyPr/>
                    <a:lstStyle/>
                    <a:p>
                      <a:pPr>
                        <a:buNone/>
                      </a:pPr>
                      <a:r>
                        <a:rPr lang="en-US" dirty="0"/>
                        <a:t>Develop &amp; demonstrate</a:t>
                      </a:r>
                    </a:p>
                  </a:txBody>
                  <a:tcPr/>
                </a:tc>
                <a:extLst>
                  <a:ext uri="{0D108BD9-81ED-4DB2-BD59-A6C34878D82A}">
                    <a16:rowId xmlns:a16="http://schemas.microsoft.com/office/drawing/2014/main" val="2894584291"/>
                  </a:ext>
                </a:extLst>
              </a:tr>
              <a:tr h="310933">
                <a:tc>
                  <a:txBody>
                    <a:bodyPr/>
                    <a:lstStyle/>
                    <a:p>
                      <a:pPr>
                        <a:buNone/>
                      </a:pPr>
                      <a:r>
                        <a:rPr lang="en-US" dirty="0"/>
                        <a:t>     Adding and Subtracting positive           </a:t>
                      </a:r>
                    </a:p>
                    <a:p>
                      <a:pPr lvl="0">
                        <a:buNone/>
                      </a:pPr>
                      <a:r>
                        <a:rPr lang="en-US" dirty="0"/>
                        <a:t>     fractions &amp; mixed numbers</a:t>
                      </a:r>
                    </a:p>
                  </a:txBody>
                  <a:tcPr/>
                </a:tc>
                <a:tc>
                  <a:txBody>
                    <a:bodyPr/>
                    <a:lstStyle/>
                    <a:p>
                      <a:pPr>
                        <a:buNone/>
                      </a:pPr>
                      <a:r>
                        <a:rPr lang="en-US" dirty="0"/>
                        <a:t>     concretely</a:t>
                      </a:r>
                    </a:p>
                  </a:txBody>
                  <a:tcPr/>
                </a:tc>
                <a:extLst>
                  <a:ext uri="{0D108BD9-81ED-4DB2-BD59-A6C34878D82A}">
                    <a16:rowId xmlns:a16="http://schemas.microsoft.com/office/drawing/2014/main" val="3376135587"/>
                  </a:ext>
                </a:extLst>
              </a:tr>
              <a:tr h="310933">
                <a:tc>
                  <a:txBody>
                    <a:bodyPr/>
                    <a:lstStyle/>
                    <a:p>
                      <a:pPr>
                        <a:buNone/>
                      </a:pPr>
                      <a:r>
                        <a:rPr lang="en-US" dirty="0"/>
                        <a:t>     Like &amp; unlike denominators</a:t>
                      </a:r>
                    </a:p>
                  </a:txBody>
                  <a:tcPr/>
                </a:tc>
                <a:tc>
                  <a:txBody>
                    <a:bodyPr/>
                    <a:lstStyle/>
                    <a:p>
                      <a:pPr>
                        <a:buNone/>
                      </a:pPr>
                      <a:r>
                        <a:rPr lang="en-US" dirty="0"/>
                        <a:t>     pictorially</a:t>
                      </a:r>
                    </a:p>
                  </a:txBody>
                  <a:tcPr/>
                </a:tc>
                <a:extLst>
                  <a:ext uri="{0D108BD9-81ED-4DB2-BD59-A6C34878D82A}">
                    <a16:rowId xmlns:a16="http://schemas.microsoft.com/office/drawing/2014/main" val="1965709430"/>
                  </a:ext>
                </a:extLst>
              </a:tr>
              <a:tr h="310933">
                <a:tc>
                  <a:txBody>
                    <a:bodyPr/>
                    <a:lstStyle/>
                    <a:p>
                      <a:pPr>
                        <a:buNone/>
                      </a:pPr>
                      <a:r>
                        <a:rPr lang="en-US" dirty="0"/>
                        <a:t>     Positive sums &amp; differences</a:t>
                      </a:r>
                    </a:p>
                  </a:txBody>
                  <a:tcPr/>
                </a:tc>
                <a:tc>
                  <a:txBody>
                    <a:bodyPr/>
                    <a:lstStyle/>
                    <a:p>
                      <a:pPr>
                        <a:buNone/>
                      </a:pPr>
                      <a:r>
                        <a:rPr lang="en-US" dirty="0"/>
                        <a:t>     symbolically</a:t>
                      </a:r>
                    </a:p>
                  </a:txBody>
                  <a:tcPr/>
                </a:tc>
                <a:extLst>
                  <a:ext uri="{0D108BD9-81ED-4DB2-BD59-A6C34878D82A}">
                    <a16:rowId xmlns:a16="http://schemas.microsoft.com/office/drawing/2014/main" val="3837678474"/>
                  </a:ext>
                </a:extLst>
              </a:tr>
            </a:tbl>
          </a:graphicData>
        </a:graphic>
      </p:graphicFrame>
      <p:sp>
        <p:nvSpPr>
          <p:cNvPr id="13" name="Oval 12">
            <a:extLst>
              <a:ext uri="{FF2B5EF4-FFF2-40B4-BE49-F238E27FC236}">
                <a16:creationId xmlns:a16="http://schemas.microsoft.com/office/drawing/2014/main" id="{29141E4D-FF16-44D4-B28E-439C7F2ED3BB}"/>
              </a:ext>
            </a:extLst>
          </p:cNvPr>
          <p:cNvSpPr/>
          <p:nvPr/>
        </p:nvSpPr>
        <p:spPr>
          <a:xfrm>
            <a:off x="1358154" y="1767340"/>
            <a:ext cx="847165" cy="453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B90D03F-2B62-4F17-AB86-BBBFE3911097}"/>
              </a:ext>
            </a:extLst>
          </p:cNvPr>
          <p:cNvSpPr/>
          <p:nvPr/>
        </p:nvSpPr>
        <p:spPr>
          <a:xfrm>
            <a:off x="2615833" y="1767340"/>
            <a:ext cx="1272988" cy="453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D63FAC86-F2FE-490E-A772-ADB00FB4B959}"/>
              </a:ext>
            </a:extLst>
          </p:cNvPr>
          <p:cNvCxnSpPr/>
          <p:nvPr/>
        </p:nvCxnSpPr>
        <p:spPr>
          <a:xfrm flipV="1">
            <a:off x="4119029" y="2141154"/>
            <a:ext cx="1586752" cy="4482"/>
          </a:xfrm>
          <a:prstGeom prst="straightConnector1">
            <a:avLst/>
          </a:prstGeom>
          <a:ln w="28575"/>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443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Unpacking Outcomes – I Do, We Do, You Do  </a:t>
            </a:r>
          </a:p>
        </p:txBody>
      </p:sp>
      <p:pic>
        <p:nvPicPr>
          <p:cNvPr id="4" name="Picture 5" descr="A picture containing text&#10;&#10;Description generated with very high confidence">
            <a:extLst>
              <a:ext uri="{FF2B5EF4-FFF2-40B4-BE49-F238E27FC236}">
                <a16:creationId xmlns:a16="http://schemas.microsoft.com/office/drawing/2014/main" id="{A3AFF03B-D7E4-45F1-86BD-B8639B43AED4}"/>
              </a:ext>
            </a:extLst>
          </p:cNvPr>
          <p:cNvPicPr>
            <a:picLocks noChangeAspect="1"/>
          </p:cNvPicPr>
          <p:nvPr/>
        </p:nvPicPr>
        <p:blipFill>
          <a:blip r:embed="rId3"/>
          <a:stretch>
            <a:fillRect/>
          </a:stretch>
        </p:blipFill>
        <p:spPr>
          <a:xfrm>
            <a:off x="9795431" y="4683022"/>
            <a:ext cx="1648869" cy="1457804"/>
          </a:xfrm>
          <a:prstGeom prst="rect">
            <a:avLst/>
          </a:prstGeom>
        </p:spPr>
      </p:pic>
      <p:pic>
        <p:nvPicPr>
          <p:cNvPr id="10" name="Picture 10" descr="A close up of a map&#10;&#10;Description generated with high confidence">
            <a:extLst>
              <a:ext uri="{FF2B5EF4-FFF2-40B4-BE49-F238E27FC236}">
                <a16:creationId xmlns:a16="http://schemas.microsoft.com/office/drawing/2014/main" id="{25D1FB90-B11D-4B80-8205-DB14C556A026}"/>
              </a:ext>
            </a:extLst>
          </p:cNvPr>
          <p:cNvPicPr>
            <a:picLocks noChangeAspect="1"/>
          </p:cNvPicPr>
          <p:nvPr/>
        </p:nvPicPr>
        <p:blipFill rotWithShape="1">
          <a:blip r:embed="rId4"/>
          <a:srcRect l="64885" t="23466" b="30305"/>
          <a:stretch/>
        </p:blipFill>
        <p:spPr>
          <a:xfrm>
            <a:off x="9622903" y="1914809"/>
            <a:ext cx="1982454" cy="1845373"/>
          </a:xfrm>
          <a:prstGeom prst="rect">
            <a:avLst/>
          </a:prstGeom>
        </p:spPr>
      </p:pic>
      <p:sp>
        <p:nvSpPr>
          <p:cNvPr id="12" name="Arrow: Right 11">
            <a:extLst>
              <a:ext uri="{FF2B5EF4-FFF2-40B4-BE49-F238E27FC236}">
                <a16:creationId xmlns:a16="http://schemas.microsoft.com/office/drawing/2014/main" id="{6D3EDF82-9E65-4899-AB66-090F5A974A63}"/>
              </a:ext>
            </a:extLst>
          </p:cNvPr>
          <p:cNvSpPr/>
          <p:nvPr/>
        </p:nvSpPr>
        <p:spPr>
          <a:xfrm>
            <a:off x="8297058" y="258335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4E3B34EC-AEFE-4C96-86A7-1834BD43D655}"/>
              </a:ext>
            </a:extLst>
          </p:cNvPr>
          <p:cNvSpPr>
            <a:spLocks noGrp="1"/>
          </p:cNvSpPr>
          <p:nvPr>
            <p:ph sz="half" idx="1"/>
          </p:nvPr>
        </p:nvSpPr>
        <p:spPr>
          <a:xfrm>
            <a:off x="838200" y="2041779"/>
            <a:ext cx="6932140" cy="3889464"/>
          </a:xfrm>
        </p:spPr>
        <p:txBody>
          <a:bodyPr vert="horz" lIns="91440" tIns="45720" rIns="91440" bIns="45720" rtlCol="0" anchor="t">
            <a:normAutofit fontScale="92500" lnSpcReduction="20000"/>
          </a:bodyPr>
          <a:lstStyle/>
          <a:p>
            <a:pPr marL="0" indent="0">
              <a:buNone/>
            </a:pPr>
            <a:r>
              <a:rPr lang="en-US" sz="1800" b="1" dirty="0"/>
              <a:t>N7.5 Develop and demonstrate an understanding of adding and subtracting positive fractions and mixed numbers, with like and unlike denominators, concretely, pictorially, and symbolically (limited to positive sums and differences).</a:t>
            </a:r>
            <a:endParaRPr lang="en-US" sz="1800" dirty="0"/>
          </a:p>
          <a:p>
            <a:pPr marL="0" indent="0">
              <a:buNone/>
            </a:pPr>
            <a:endParaRPr lang="en-US" sz="1800" b="1" dirty="0"/>
          </a:p>
          <a:p>
            <a:pPr lvl="1"/>
            <a:r>
              <a:rPr lang="en-US" sz="1400" dirty="0"/>
              <a:t>Step 4:  Rewrite the outcome in language the student will understand.</a:t>
            </a:r>
            <a:endParaRPr lang="en-US" dirty="0"/>
          </a:p>
          <a:p>
            <a:pPr lvl="1"/>
            <a:endParaRPr lang="en-US" dirty="0"/>
          </a:p>
          <a:p>
            <a:pPr lvl="2"/>
            <a:r>
              <a:rPr lang="en-US" sz="1200" dirty="0"/>
              <a:t>"I can create and do adding and subtracting of + fractions and + mixed numbers, with same denominator (bottom number) and different denominators.  I can use objects, pictures, or numbers to demonstrate. </a:t>
            </a:r>
          </a:p>
          <a:p>
            <a:pPr lvl="1"/>
            <a:endParaRPr lang="en-US" dirty="0"/>
          </a:p>
          <a:p>
            <a:pPr lvl="1"/>
            <a:endParaRPr lang="en-US" sz="1400" dirty="0"/>
          </a:p>
          <a:p>
            <a:pPr lvl="1"/>
            <a:r>
              <a:rPr lang="en-US" sz="1400" dirty="0"/>
              <a:t>Step 5:  What specific Knowledge and Skills from the unpacked outcomes would you assess?  By what measures?</a:t>
            </a:r>
          </a:p>
          <a:p>
            <a:pPr lvl="1"/>
            <a:endParaRPr lang="en-US" dirty="0"/>
          </a:p>
        </p:txBody>
      </p:sp>
    </p:spTree>
    <p:extLst>
      <p:ext uri="{BB962C8B-B14F-4D97-AF65-F5344CB8AC3E}">
        <p14:creationId xmlns:p14="http://schemas.microsoft.com/office/powerpoint/2010/main" val="84561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Unpacking Outcomes – I Do, We Do, You Do  </a:t>
            </a:r>
          </a:p>
        </p:txBody>
      </p:sp>
      <p:pic>
        <p:nvPicPr>
          <p:cNvPr id="4" name="Picture 5" descr="A picture containing text&#10;&#10;Description generated with very high confidence">
            <a:extLst>
              <a:ext uri="{FF2B5EF4-FFF2-40B4-BE49-F238E27FC236}">
                <a16:creationId xmlns:a16="http://schemas.microsoft.com/office/drawing/2014/main" id="{A3AFF03B-D7E4-45F1-86BD-B8639B43AED4}"/>
              </a:ext>
            </a:extLst>
          </p:cNvPr>
          <p:cNvPicPr>
            <a:picLocks noChangeAspect="1"/>
          </p:cNvPicPr>
          <p:nvPr/>
        </p:nvPicPr>
        <p:blipFill>
          <a:blip r:embed="rId3"/>
          <a:stretch>
            <a:fillRect/>
          </a:stretch>
        </p:blipFill>
        <p:spPr>
          <a:xfrm>
            <a:off x="9795431" y="4683022"/>
            <a:ext cx="1648869" cy="1457804"/>
          </a:xfrm>
          <a:prstGeom prst="rect">
            <a:avLst/>
          </a:prstGeom>
        </p:spPr>
      </p:pic>
      <p:pic>
        <p:nvPicPr>
          <p:cNvPr id="10" name="Picture 10" descr="A close up of a map&#10;&#10;Description generated with high confidence">
            <a:extLst>
              <a:ext uri="{FF2B5EF4-FFF2-40B4-BE49-F238E27FC236}">
                <a16:creationId xmlns:a16="http://schemas.microsoft.com/office/drawing/2014/main" id="{25D1FB90-B11D-4B80-8205-DB14C556A026}"/>
              </a:ext>
            </a:extLst>
          </p:cNvPr>
          <p:cNvPicPr>
            <a:picLocks noChangeAspect="1"/>
          </p:cNvPicPr>
          <p:nvPr/>
        </p:nvPicPr>
        <p:blipFill rotWithShape="1">
          <a:blip r:embed="rId4"/>
          <a:srcRect l="64885" t="23466" b="31340"/>
          <a:stretch/>
        </p:blipFill>
        <p:spPr>
          <a:xfrm>
            <a:off x="9622903" y="1914809"/>
            <a:ext cx="1982454" cy="1804085"/>
          </a:xfrm>
          <a:prstGeom prst="rect">
            <a:avLst/>
          </a:prstGeom>
        </p:spPr>
      </p:pic>
      <p:sp>
        <p:nvSpPr>
          <p:cNvPr id="12" name="Arrow: Right 11">
            <a:extLst>
              <a:ext uri="{FF2B5EF4-FFF2-40B4-BE49-F238E27FC236}">
                <a16:creationId xmlns:a16="http://schemas.microsoft.com/office/drawing/2014/main" id="{6D3EDF82-9E65-4899-AB66-090F5A974A63}"/>
              </a:ext>
            </a:extLst>
          </p:cNvPr>
          <p:cNvSpPr/>
          <p:nvPr/>
        </p:nvSpPr>
        <p:spPr>
          <a:xfrm>
            <a:off x="8317654" y="311881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screenshot of a cell phone&#10;&#10;Description generated with high confidence">
            <a:extLst>
              <a:ext uri="{FF2B5EF4-FFF2-40B4-BE49-F238E27FC236}">
                <a16:creationId xmlns:a16="http://schemas.microsoft.com/office/drawing/2014/main" id="{844827FC-9F83-432F-A99B-F9DB2F74D3B6}"/>
              </a:ext>
            </a:extLst>
          </p:cNvPr>
          <p:cNvPicPr>
            <a:picLocks noGrp="1" noChangeAspect="1"/>
          </p:cNvPicPr>
          <p:nvPr>
            <p:ph sz="half" idx="1"/>
          </p:nvPr>
        </p:nvPicPr>
        <p:blipFill>
          <a:blip r:embed="rId5"/>
          <a:stretch>
            <a:fillRect/>
          </a:stretch>
        </p:blipFill>
        <p:spPr>
          <a:xfrm>
            <a:off x="488092" y="2220397"/>
            <a:ext cx="7289933" cy="1353322"/>
          </a:xfrm>
          <a:prstGeom prst="rect">
            <a:avLst/>
          </a:prstGeom>
        </p:spPr>
      </p:pic>
      <p:pic>
        <p:nvPicPr>
          <p:cNvPr id="3" name="Picture 2" descr="&lt;strong&gt;Reflect&lt;/strong&gt; #3: Forgiveness Matters on Vime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5350" y="4907756"/>
            <a:ext cx="2781300" cy="1564481"/>
          </a:xfrm>
          <a:prstGeom prst="rect">
            <a:avLst/>
          </a:prstGeom>
        </p:spPr>
      </p:pic>
      <p:sp>
        <p:nvSpPr>
          <p:cNvPr id="8" name="Arrow: Right 11">
            <a:extLst>
              <a:ext uri="{FF2B5EF4-FFF2-40B4-BE49-F238E27FC236}">
                <a16:creationId xmlns:a16="http://schemas.microsoft.com/office/drawing/2014/main" id="{6D3EDF82-9E65-4899-AB66-090F5A974A63}"/>
              </a:ext>
            </a:extLst>
          </p:cNvPr>
          <p:cNvSpPr/>
          <p:nvPr/>
        </p:nvSpPr>
        <p:spPr>
          <a:xfrm>
            <a:off x="3312267" y="544768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293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FFFF"/>
                </a:solidFill>
              </a:rPr>
              <a:t> Planning Templates</a:t>
            </a:r>
            <a:endParaRPr lang="en-US">
              <a:solidFill>
                <a:schemeClr val="tx1"/>
              </a:solidFill>
            </a:endParaRPr>
          </a:p>
        </p:txBody>
      </p:sp>
      <p:sp>
        <p:nvSpPr>
          <p:cNvPr id="3" name="Content Placeholder 2"/>
          <p:cNvSpPr>
            <a:spLocks noGrp="1"/>
          </p:cNvSpPr>
          <p:nvPr>
            <p:ph sz="half" idx="1"/>
          </p:nvPr>
        </p:nvSpPr>
        <p:spPr>
          <a:xfrm>
            <a:off x="838199" y="2026121"/>
            <a:ext cx="7214937" cy="3905122"/>
          </a:xfrm>
        </p:spPr>
        <p:txBody>
          <a:bodyPr vert="horz" lIns="91440" tIns="45720" rIns="91440" bIns="45720" rtlCol="0" anchor="t">
            <a:normAutofit/>
          </a:bodyPr>
          <a:lstStyle/>
          <a:p>
            <a:pPr>
              <a:lnSpc>
                <a:spcPct val="110000"/>
              </a:lnSpc>
            </a:pPr>
            <a:r>
              <a:rPr lang="en-US"/>
              <a:t>Sun West School Division:</a:t>
            </a:r>
          </a:p>
          <a:p>
            <a:pPr lvl="1">
              <a:lnSpc>
                <a:spcPct val="110000"/>
              </a:lnSpc>
            </a:pPr>
            <a:r>
              <a:rPr lang="en-US"/>
              <a:t>Cross Curricular Planning Template</a:t>
            </a:r>
          </a:p>
          <a:p>
            <a:pPr lvl="1">
              <a:lnSpc>
                <a:spcPct val="110000"/>
              </a:lnSpc>
            </a:pPr>
            <a:r>
              <a:rPr lang="en-US"/>
              <a:t>Learning Experiences (Unit) Planning Template</a:t>
            </a:r>
          </a:p>
          <a:p>
            <a:pPr lvl="1">
              <a:lnSpc>
                <a:spcPct val="110000"/>
              </a:lnSpc>
            </a:pPr>
            <a:r>
              <a:rPr lang="en-US"/>
              <a:t>Lesson Planning Template</a:t>
            </a:r>
          </a:p>
          <a:p>
            <a:pPr>
              <a:lnSpc>
                <a:spcPct val="110000"/>
              </a:lnSpc>
            </a:pPr>
            <a:r>
              <a:rPr lang="en-US"/>
              <a:t>9 Events of Instruction</a:t>
            </a:r>
          </a:p>
          <a:p>
            <a:pPr marL="457200" lvl="1" indent="0">
              <a:buNone/>
            </a:pPr>
            <a:endParaRPr lang="en-US" sz="2800"/>
          </a:p>
          <a:p>
            <a:pPr lvl="1"/>
            <a:endParaRPr lang="en-US"/>
          </a:p>
          <a:p>
            <a:pPr lvl="1"/>
            <a:endParaRPr lang="en-US"/>
          </a:p>
        </p:txBody>
      </p:sp>
      <p:pic>
        <p:nvPicPr>
          <p:cNvPr id="6" name="Content Placeholder 5"/>
          <p:cNvPicPr>
            <a:picLocks noGrp="1" noChangeAspect="1"/>
          </p:cNvPicPr>
          <p:nvPr>
            <p:ph sz="half" idx="13"/>
          </p:nvPr>
        </p:nvPicPr>
        <p:blipFill>
          <a:blip r:embed="rId3"/>
          <a:stretch>
            <a:fillRect/>
          </a:stretch>
        </p:blipFill>
        <p:spPr>
          <a:xfrm>
            <a:off x="7787984" y="3224463"/>
            <a:ext cx="4117086" cy="2488860"/>
          </a:xfrm>
          <a:prstGeom prst="rect">
            <a:avLst/>
          </a:prstGeom>
        </p:spPr>
      </p:pic>
    </p:spTree>
    <p:extLst>
      <p:ext uri="{BB962C8B-B14F-4D97-AF65-F5344CB8AC3E}">
        <p14:creationId xmlns:p14="http://schemas.microsoft.com/office/powerpoint/2010/main" val="37342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A screenshot of a cell phone&#10;&#10;Description generated with very high confidence">
            <a:extLst>
              <a:ext uri="{FF2B5EF4-FFF2-40B4-BE49-F238E27FC236}">
                <a16:creationId xmlns:a16="http://schemas.microsoft.com/office/drawing/2014/main" id="{4C3E3DC4-ADC2-4DD7-A315-D66E19088FD7}"/>
              </a:ext>
            </a:extLst>
          </p:cNvPr>
          <p:cNvPicPr>
            <a:picLocks noChangeAspect="1"/>
          </p:cNvPicPr>
          <p:nvPr/>
        </p:nvPicPr>
        <p:blipFill rotWithShape="1">
          <a:blip r:embed="rId3"/>
          <a:srcRect t="7054" r="1" b="1"/>
          <a:stretch/>
        </p:blipFill>
        <p:spPr>
          <a:xfrm>
            <a:off x="3008487" y="2188281"/>
            <a:ext cx="6233160" cy="4272681"/>
          </a:xfrm>
          <a:prstGeom prst="rect">
            <a:avLst/>
          </a:prstGeom>
          <a:ln>
            <a:solidFill>
              <a:schemeClr val="tx1"/>
            </a:solidFill>
          </a:ln>
        </p:spPr>
      </p:pic>
      <p:sp>
        <p:nvSpPr>
          <p:cNvPr id="2" name="Title 1"/>
          <p:cNvSpPr>
            <a:spLocks noGrp="1"/>
          </p:cNvSpPr>
          <p:nvPr>
            <p:ph type="title"/>
          </p:nvPr>
        </p:nvSpPr>
        <p:spPr>
          <a:xfrm>
            <a:off x="838200" y="365125"/>
            <a:ext cx="10515600" cy="1325563"/>
          </a:xfrm>
        </p:spPr>
        <p:txBody>
          <a:bodyPr vert="horz" lIns="91440" tIns="45720" rIns="91440" bIns="45720" rtlCol="0" anchor="ctr">
            <a:normAutofit/>
          </a:bodyPr>
          <a:lstStyle/>
          <a:p>
            <a:r>
              <a:rPr lang="en-US" sz="4400" err="1">
                <a:solidFill>
                  <a:schemeClr val="tx1"/>
                </a:solidFill>
                <a:latin typeface="+mj-lt"/>
                <a:ea typeface="+mj-ea"/>
                <a:cs typeface="Calibri Light"/>
              </a:rPr>
              <a:t>PeBL</a:t>
            </a:r>
            <a:r>
              <a:rPr lang="en-US" sz="4400">
                <a:solidFill>
                  <a:schemeClr val="tx1"/>
                </a:solidFill>
                <a:latin typeface="+mj-lt"/>
                <a:ea typeface="+mj-ea"/>
                <a:cs typeface="Calibri Light"/>
              </a:rPr>
              <a:t> </a:t>
            </a:r>
            <a:r>
              <a:rPr lang="en-US" sz="4400" err="1">
                <a:solidFill>
                  <a:schemeClr val="tx1"/>
                </a:solidFill>
                <a:latin typeface="+mj-lt"/>
                <a:ea typeface="+mj-ea"/>
                <a:cs typeface="Calibri Light"/>
              </a:rPr>
              <a:t>Pyramind</a:t>
            </a:r>
            <a:r>
              <a:rPr lang="en-US" sz="4400">
                <a:solidFill>
                  <a:schemeClr val="tx1"/>
                </a:solidFill>
                <a:latin typeface="+mj-lt"/>
                <a:ea typeface="+mj-ea"/>
                <a:cs typeface="Calibri Light"/>
              </a:rPr>
              <a:t> of Growth</a:t>
            </a:r>
            <a:endParaRPr lang="en-US" sz="4400">
              <a:solidFill>
                <a:schemeClr val="tx1"/>
              </a:solidFill>
              <a:latin typeface="+mj-lt"/>
              <a:ea typeface="+mj-ea"/>
              <a:cs typeface="+mj-cs"/>
            </a:endParaRPr>
          </a:p>
        </p:txBody>
      </p:sp>
    </p:spTree>
    <p:extLst>
      <p:ext uri="{BB962C8B-B14F-4D97-AF65-F5344CB8AC3E}">
        <p14:creationId xmlns:p14="http://schemas.microsoft.com/office/powerpoint/2010/main" val="184488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cell phone&#10;&#10;Description generated with very high confidence">
            <a:extLst>
              <a:ext uri="{FF2B5EF4-FFF2-40B4-BE49-F238E27FC236}">
                <a16:creationId xmlns:a16="http://schemas.microsoft.com/office/drawing/2014/main" id="{AC02B816-D4D8-48EE-AF6E-B2C9AC802BFD}"/>
              </a:ext>
            </a:extLst>
          </p:cNvPr>
          <p:cNvPicPr>
            <a:picLocks noChangeAspect="1"/>
          </p:cNvPicPr>
          <p:nvPr/>
        </p:nvPicPr>
        <p:blipFill>
          <a:blip r:embed="rId3"/>
          <a:stretch>
            <a:fillRect/>
          </a:stretch>
        </p:blipFill>
        <p:spPr>
          <a:xfrm>
            <a:off x="2590800" y="1590675"/>
            <a:ext cx="7526592" cy="4873977"/>
          </a:xfrm>
          <a:prstGeom prst="rect">
            <a:avLst/>
          </a:prstGeom>
          <a:ln>
            <a:solidFill>
              <a:schemeClr val="tx1"/>
            </a:solidFill>
          </a:ln>
        </p:spPr>
      </p:pic>
      <p:sp>
        <p:nvSpPr>
          <p:cNvPr id="2" name="Title 1"/>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a:solidFill>
                  <a:srgbClr val="FFFFFF"/>
                </a:solidFill>
                <a:latin typeface="Calibri Light"/>
                <a:ea typeface="+mj-ea"/>
                <a:cs typeface="Calibri Light"/>
              </a:rPr>
              <a:t>A Continuum of Learning</a:t>
            </a:r>
          </a:p>
        </p:txBody>
      </p:sp>
    </p:spTree>
    <p:extLst>
      <p:ext uri="{BB962C8B-B14F-4D97-AF65-F5344CB8AC3E}">
        <p14:creationId xmlns:p14="http://schemas.microsoft.com/office/powerpoint/2010/main" val="174782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Creating Learning Activities to Meet Outcomes</a:t>
            </a:r>
          </a:p>
        </p:txBody>
      </p:sp>
      <p:sp>
        <p:nvSpPr>
          <p:cNvPr id="4" name="Content Placeholder 3"/>
          <p:cNvSpPr>
            <a:spLocks noGrp="1"/>
          </p:cNvSpPr>
          <p:nvPr>
            <p:ph sz="half" idx="13"/>
          </p:nvPr>
        </p:nvSpPr>
        <p:spPr/>
        <p:txBody>
          <a:bodyPr vert="horz" lIns="91440" tIns="45720" rIns="91440" bIns="45720" rtlCol="0" anchor="t">
            <a:normAutofit/>
          </a:bodyPr>
          <a:lstStyle/>
          <a:p>
            <a:r>
              <a:rPr lang="en-US">
                <a:hlinkClick r:id="rId3"/>
              </a:rPr>
              <a:t>https://padlet.com/lewey1/6nn63gzoxdsg</a:t>
            </a:r>
          </a:p>
          <a:p>
            <a:endParaRPr lang="en-US"/>
          </a:p>
          <a:p>
            <a:endParaRPr lang="en-US"/>
          </a:p>
        </p:txBody>
      </p:sp>
      <p:sp>
        <p:nvSpPr>
          <p:cNvPr id="6" name="TextBox 5">
            <a:extLst>
              <a:ext uri="{FF2B5EF4-FFF2-40B4-BE49-F238E27FC236}">
                <a16:creationId xmlns:a16="http://schemas.microsoft.com/office/drawing/2014/main" id="{452BA6E0-F195-4725-AFDC-81E47B4729DE}"/>
              </a:ext>
            </a:extLst>
          </p:cNvPr>
          <p:cNvSpPr txBox="1"/>
          <p:nvPr/>
        </p:nvSpPr>
        <p:spPr>
          <a:xfrm>
            <a:off x="6296025" y="2200275"/>
            <a:ext cx="4244788"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cs typeface="Calibri"/>
            </a:endParaRPr>
          </a:p>
        </p:txBody>
      </p:sp>
      <p:pic>
        <p:nvPicPr>
          <p:cNvPr id="7" name="Picture 7" descr="A picture containing clipart&#10;&#10;Description generated with very high confidence">
            <a:extLst>
              <a:ext uri="{FF2B5EF4-FFF2-40B4-BE49-F238E27FC236}">
                <a16:creationId xmlns:a16="http://schemas.microsoft.com/office/drawing/2014/main" id="{601DA9E1-4FD2-4750-9217-F9F1DC7BEF22}"/>
              </a:ext>
            </a:extLst>
          </p:cNvPr>
          <p:cNvPicPr>
            <a:picLocks noChangeAspect="1"/>
          </p:cNvPicPr>
          <p:nvPr/>
        </p:nvPicPr>
        <p:blipFill>
          <a:blip r:embed="rId4"/>
          <a:stretch>
            <a:fillRect/>
          </a:stretch>
        </p:blipFill>
        <p:spPr>
          <a:xfrm>
            <a:off x="762000" y="1943100"/>
            <a:ext cx="3617384" cy="2871873"/>
          </a:xfrm>
          <a:prstGeom prst="rect">
            <a:avLst/>
          </a:prstGeom>
        </p:spPr>
      </p:pic>
      <p:pic>
        <p:nvPicPr>
          <p:cNvPr id="3" name="Picture 4">
            <a:extLst>
              <a:ext uri="{FF2B5EF4-FFF2-40B4-BE49-F238E27FC236}">
                <a16:creationId xmlns:a16="http://schemas.microsoft.com/office/drawing/2014/main" id="{067854A7-E35C-4A8F-8627-729B1CA2B812}"/>
              </a:ext>
            </a:extLst>
          </p:cNvPr>
          <p:cNvPicPr>
            <a:picLocks noChangeAspect="1"/>
          </p:cNvPicPr>
          <p:nvPr/>
        </p:nvPicPr>
        <p:blipFill>
          <a:blip r:embed="rId5"/>
          <a:stretch>
            <a:fillRect/>
          </a:stretch>
        </p:blipFill>
        <p:spPr>
          <a:xfrm>
            <a:off x="9067799" y="2558955"/>
            <a:ext cx="2743200" cy="2743200"/>
          </a:xfrm>
          <a:prstGeom prst="rect">
            <a:avLst/>
          </a:prstGeom>
        </p:spPr>
      </p:pic>
      <p:sp>
        <p:nvSpPr>
          <p:cNvPr id="8" name="TextBox 7">
            <a:extLst>
              <a:ext uri="{FF2B5EF4-FFF2-40B4-BE49-F238E27FC236}">
                <a16:creationId xmlns:a16="http://schemas.microsoft.com/office/drawing/2014/main" id="{C9B5BCBF-E265-47D2-AFA5-C8B89642CB56}"/>
              </a:ext>
            </a:extLst>
          </p:cNvPr>
          <p:cNvSpPr txBox="1"/>
          <p:nvPr/>
        </p:nvSpPr>
        <p:spPr>
          <a:xfrm>
            <a:off x="2486025" y="6076950"/>
            <a:ext cx="7704666"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D607C"/>
                </a:solidFill>
                <a:latin typeface="Gotham-Bold"/>
                <a:hlinkClick r:id="rId6"/>
              </a:rPr>
              <a:t>Padlet</a:t>
            </a:r>
            <a:r>
              <a:rPr lang="en-US">
                <a:solidFill>
                  <a:srgbClr val="414142"/>
                </a:solidFill>
                <a:latin typeface="Gotham-Book"/>
              </a:rPr>
              <a:t> – Provides an essentially blank canvas for students to create and design collaborative projects. Great for brainstorming</a:t>
            </a:r>
            <a:endParaRPr lang="en-US"/>
          </a:p>
        </p:txBody>
      </p:sp>
      <p:pic>
        <p:nvPicPr>
          <p:cNvPr id="9" name="Picture 9" descr="A picture containing indoor&#10;&#10;Description generated with high confidence">
            <a:extLst>
              <a:ext uri="{FF2B5EF4-FFF2-40B4-BE49-F238E27FC236}">
                <a16:creationId xmlns:a16="http://schemas.microsoft.com/office/drawing/2014/main" id="{EEA74394-9319-449F-ADE5-51B711B008C8}"/>
              </a:ext>
            </a:extLst>
          </p:cNvPr>
          <p:cNvPicPr>
            <a:picLocks noChangeAspect="1"/>
          </p:cNvPicPr>
          <p:nvPr/>
        </p:nvPicPr>
        <p:blipFill>
          <a:blip r:embed="rId7"/>
          <a:stretch>
            <a:fillRect/>
          </a:stretch>
        </p:blipFill>
        <p:spPr>
          <a:xfrm>
            <a:off x="5496494" y="3012743"/>
            <a:ext cx="3179501" cy="1832354"/>
          </a:xfrm>
          <a:prstGeom prst="rect">
            <a:avLst/>
          </a:prstGeom>
        </p:spPr>
      </p:pic>
      <p:pic>
        <p:nvPicPr>
          <p:cNvPr id="11" name="Picture 11" descr="A drawing of a cartoon character&#10;&#10;Description generated with high confidence">
            <a:extLst>
              <a:ext uri="{FF2B5EF4-FFF2-40B4-BE49-F238E27FC236}">
                <a16:creationId xmlns:a16="http://schemas.microsoft.com/office/drawing/2014/main" id="{CF821BE6-9456-4B1A-8188-FDF8A85EFED1}"/>
              </a:ext>
            </a:extLst>
          </p:cNvPr>
          <p:cNvPicPr>
            <a:picLocks noChangeAspect="1"/>
          </p:cNvPicPr>
          <p:nvPr/>
        </p:nvPicPr>
        <p:blipFill>
          <a:blip r:embed="rId8"/>
          <a:stretch>
            <a:fillRect/>
          </a:stretch>
        </p:blipFill>
        <p:spPr>
          <a:xfrm>
            <a:off x="2318555" y="4981813"/>
            <a:ext cx="1868312" cy="1087177"/>
          </a:xfrm>
          <a:prstGeom prst="rect">
            <a:avLst/>
          </a:prstGeom>
        </p:spPr>
      </p:pic>
      <p:sp>
        <p:nvSpPr>
          <p:cNvPr id="5" name="TextBox 4">
            <a:extLst>
              <a:ext uri="{FF2B5EF4-FFF2-40B4-BE49-F238E27FC236}">
                <a16:creationId xmlns:a16="http://schemas.microsoft.com/office/drawing/2014/main" id="{8CA5FC5E-0DC0-4ACD-A4D1-A169B23B4FDE}"/>
              </a:ext>
            </a:extLst>
          </p:cNvPr>
          <p:cNvSpPr txBox="1"/>
          <p:nvPr/>
        </p:nvSpPr>
        <p:spPr>
          <a:xfrm>
            <a:off x="5663820" y="5065588"/>
            <a:ext cx="6096000"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954F72"/>
                </a:solidFill>
                <a:latin typeface="Gotham-Bold"/>
                <a:cs typeface="Segoe UI"/>
              </a:rPr>
              <a:t>What are some considerations to keep in mind when planning learning</a:t>
            </a:r>
            <a:r>
              <a:rPr lang="en-US" b="1" dirty="0">
                <a:solidFill>
                  <a:srgbClr val="954F72"/>
                </a:solidFill>
                <a:latin typeface="Gotham-Bold"/>
                <a:cs typeface="Calibri"/>
              </a:rPr>
              <a:t> experiences? </a:t>
            </a:r>
            <a:br>
              <a:rPr lang="en-US" b="1" dirty="0">
                <a:solidFill>
                  <a:srgbClr val="954F72"/>
                </a:solidFill>
                <a:latin typeface="Gotham-Bold"/>
                <a:cs typeface="Calibri"/>
              </a:rPr>
            </a:br>
            <a:endParaRPr lang="en-US" b="1" dirty="0">
              <a:solidFill>
                <a:srgbClr val="954F72"/>
              </a:solidFill>
              <a:latin typeface="Gotham-Bold"/>
              <a:cs typeface="Calibri"/>
            </a:endParaRPr>
          </a:p>
        </p:txBody>
      </p:sp>
    </p:spTree>
    <p:extLst>
      <p:ext uri="{BB962C8B-B14F-4D97-AF65-F5344CB8AC3E}">
        <p14:creationId xmlns:p14="http://schemas.microsoft.com/office/powerpoint/2010/main" val="77066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Creating Learning Activities to Meet Outcomes</a:t>
            </a:r>
          </a:p>
        </p:txBody>
      </p:sp>
      <p:pic>
        <p:nvPicPr>
          <p:cNvPr id="5" name="Picture 11" descr="A screenshot of a cell phone&#10;&#10;Description generated with very high confidence">
            <a:extLst>
              <a:ext uri="{FF2B5EF4-FFF2-40B4-BE49-F238E27FC236}">
                <a16:creationId xmlns:a16="http://schemas.microsoft.com/office/drawing/2014/main" id="{85CE393C-FA2D-4119-AE16-4B15F3BAAE14}"/>
              </a:ext>
            </a:extLst>
          </p:cNvPr>
          <p:cNvPicPr>
            <a:picLocks noChangeAspect="1"/>
          </p:cNvPicPr>
          <p:nvPr/>
        </p:nvPicPr>
        <p:blipFill>
          <a:blip r:embed="rId3"/>
          <a:stretch>
            <a:fillRect/>
          </a:stretch>
        </p:blipFill>
        <p:spPr>
          <a:xfrm>
            <a:off x="8154811" y="4142198"/>
            <a:ext cx="3635552" cy="2071277"/>
          </a:xfrm>
          <a:prstGeom prst="rect">
            <a:avLst/>
          </a:prstGeom>
        </p:spPr>
      </p:pic>
      <p:pic>
        <p:nvPicPr>
          <p:cNvPr id="12" name="Picture 12" descr="A screenshot of a cell phone&#10;&#10;Description generated with very high confidence">
            <a:extLst>
              <a:ext uri="{FF2B5EF4-FFF2-40B4-BE49-F238E27FC236}">
                <a16:creationId xmlns:a16="http://schemas.microsoft.com/office/drawing/2014/main" id="{834DFD4F-AF8F-4347-800C-BF419328947D}"/>
              </a:ext>
            </a:extLst>
          </p:cNvPr>
          <p:cNvPicPr>
            <a:picLocks noChangeAspect="1"/>
          </p:cNvPicPr>
          <p:nvPr/>
        </p:nvPicPr>
        <p:blipFill>
          <a:blip r:embed="rId4"/>
          <a:stretch>
            <a:fillRect/>
          </a:stretch>
        </p:blipFill>
        <p:spPr>
          <a:xfrm>
            <a:off x="276578" y="4446411"/>
            <a:ext cx="4173009" cy="1320625"/>
          </a:xfrm>
          <a:prstGeom prst="rect">
            <a:avLst/>
          </a:prstGeom>
        </p:spPr>
      </p:pic>
      <p:pic>
        <p:nvPicPr>
          <p:cNvPr id="3" name="Picture 3">
            <a:extLst>
              <a:ext uri="{FF2B5EF4-FFF2-40B4-BE49-F238E27FC236}">
                <a16:creationId xmlns:a16="http://schemas.microsoft.com/office/drawing/2014/main" id="{3EB3662D-8D4F-4B4B-94F4-4CC2C94D99ED}"/>
              </a:ext>
            </a:extLst>
          </p:cNvPr>
          <p:cNvPicPr>
            <a:picLocks noChangeAspect="1"/>
          </p:cNvPicPr>
          <p:nvPr/>
        </p:nvPicPr>
        <p:blipFill>
          <a:blip r:embed="rId5"/>
          <a:stretch>
            <a:fillRect/>
          </a:stretch>
        </p:blipFill>
        <p:spPr>
          <a:xfrm>
            <a:off x="4780137" y="3065992"/>
            <a:ext cx="2743200" cy="3676650"/>
          </a:xfrm>
          <a:prstGeom prst="rect">
            <a:avLst/>
          </a:prstGeom>
        </p:spPr>
      </p:pic>
      <p:pic>
        <p:nvPicPr>
          <p:cNvPr id="4" name="Picture 5" descr="A picture containing screenshot, green, outdoor&#10;&#10;Description generated with very high confidence">
            <a:extLst>
              <a:ext uri="{FF2B5EF4-FFF2-40B4-BE49-F238E27FC236}">
                <a16:creationId xmlns:a16="http://schemas.microsoft.com/office/drawing/2014/main" id="{CD6A8B6C-26C6-414B-9726-BA617CA47DBA}"/>
              </a:ext>
            </a:extLst>
          </p:cNvPr>
          <p:cNvPicPr>
            <a:picLocks noChangeAspect="1"/>
          </p:cNvPicPr>
          <p:nvPr/>
        </p:nvPicPr>
        <p:blipFill>
          <a:blip r:embed="rId6"/>
          <a:stretch>
            <a:fillRect/>
          </a:stretch>
        </p:blipFill>
        <p:spPr>
          <a:xfrm>
            <a:off x="3059287" y="1868029"/>
            <a:ext cx="5668048" cy="984249"/>
          </a:xfrm>
          <a:prstGeom prst="rect">
            <a:avLst/>
          </a:prstGeom>
        </p:spPr>
      </p:pic>
    </p:spTree>
    <p:extLst>
      <p:ext uri="{BB962C8B-B14F-4D97-AF65-F5344CB8AC3E}">
        <p14:creationId xmlns:p14="http://schemas.microsoft.com/office/powerpoint/2010/main" val="305958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Resources</a:t>
            </a:r>
          </a:p>
        </p:txBody>
      </p:sp>
      <p:pic>
        <p:nvPicPr>
          <p:cNvPr id="4" name="Picture 4" descr="A screenshot of a cell phone&#10;&#10;Description generated with very high confidence">
            <a:extLst>
              <a:ext uri="{FF2B5EF4-FFF2-40B4-BE49-F238E27FC236}">
                <a16:creationId xmlns:a16="http://schemas.microsoft.com/office/drawing/2014/main" id="{73912983-E1DA-42B1-BCBD-9EE875C893BD}"/>
              </a:ext>
            </a:extLst>
          </p:cNvPr>
          <p:cNvPicPr>
            <a:picLocks noGrp="1" noChangeAspect="1"/>
          </p:cNvPicPr>
          <p:nvPr>
            <p:ph sz="half" idx="1"/>
          </p:nvPr>
        </p:nvPicPr>
        <p:blipFill>
          <a:blip r:embed="rId3"/>
          <a:stretch>
            <a:fillRect/>
          </a:stretch>
        </p:blipFill>
        <p:spPr>
          <a:xfrm>
            <a:off x="2275177" y="1974850"/>
            <a:ext cx="8048046" cy="3905250"/>
          </a:xfrm>
          <a:prstGeom prst="rect">
            <a:avLst/>
          </a:prstGeom>
        </p:spPr>
      </p:pic>
      <p:sp>
        <p:nvSpPr>
          <p:cNvPr id="7" name="TextBox 6">
            <a:extLst>
              <a:ext uri="{FF2B5EF4-FFF2-40B4-BE49-F238E27FC236}">
                <a16:creationId xmlns:a16="http://schemas.microsoft.com/office/drawing/2014/main" id="{F7B52439-CA8D-4891-AB24-5F2ABA475024}"/>
              </a:ext>
            </a:extLst>
          </p:cNvPr>
          <p:cNvSpPr txBox="1"/>
          <p:nvPr/>
        </p:nvSpPr>
        <p:spPr>
          <a:xfrm>
            <a:off x="3050395" y="5978582"/>
            <a:ext cx="680719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 http://www.pearsoned.ca/school/product/skresources/ text</a:t>
            </a:r>
          </a:p>
        </p:txBody>
      </p:sp>
    </p:spTree>
    <p:extLst>
      <p:ext uri="{BB962C8B-B14F-4D97-AF65-F5344CB8AC3E}">
        <p14:creationId xmlns:p14="http://schemas.microsoft.com/office/powerpoint/2010/main" val="337561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3AC064-BC96-4F32-8AE1-B2FD387548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7E7C77BC-7138-40B1-A15B-20F57A49462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B146403-F3D6-484B-B2ED-97F9565D037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Picture 6" descr="A picture containing sky&#10;&#10;Description generated with very high confidence">
            <a:extLst>
              <a:ext uri="{FF2B5EF4-FFF2-40B4-BE49-F238E27FC236}">
                <a16:creationId xmlns:a16="http://schemas.microsoft.com/office/drawing/2014/main" id="{CD552FDC-6E2A-4C2C-9B3E-69CF67B4D423}"/>
              </a:ext>
            </a:extLst>
          </p:cNvPr>
          <p:cNvPicPr>
            <a:picLocks noChangeAspect="1"/>
          </p:cNvPicPr>
          <p:nvPr/>
        </p:nvPicPr>
        <p:blipFill>
          <a:blip r:embed="rId3"/>
          <a:stretch>
            <a:fillRect/>
          </a:stretch>
        </p:blipFill>
        <p:spPr>
          <a:xfrm>
            <a:off x="855562" y="307731"/>
            <a:ext cx="4384872" cy="3997637"/>
          </a:xfrm>
          <a:prstGeom prst="rect">
            <a:avLst/>
          </a:prstGeom>
        </p:spPr>
      </p:pic>
      <p:pic>
        <p:nvPicPr>
          <p:cNvPr id="8" name="Picture 8">
            <a:extLst>
              <a:ext uri="{FF2B5EF4-FFF2-40B4-BE49-F238E27FC236}">
                <a16:creationId xmlns:a16="http://schemas.microsoft.com/office/drawing/2014/main" id="{9B54267E-F04F-469C-A654-336BAE2752DA}"/>
              </a:ext>
            </a:extLst>
          </p:cNvPr>
          <p:cNvPicPr>
            <a:picLocks noChangeAspect="1"/>
          </p:cNvPicPr>
          <p:nvPr/>
        </p:nvPicPr>
        <p:blipFill>
          <a:blip r:embed="rId4"/>
          <a:stretch>
            <a:fillRect/>
          </a:stretch>
        </p:blipFill>
        <p:spPr>
          <a:xfrm>
            <a:off x="6416043" y="506544"/>
            <a:ext cx="5455917" cy="3600010"/>
          </a:xfrm>
          <a:prstGeom prst="rect">
            <a:avLst/>
          </a:prstGeom>
        </p:spPr>
      </p:pic>
      <p:sp>
        <p:nvSpPr>
          <p:cNvPr id="2" name="Title 1"/>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chemeClr val="bg1"/>
                </a:solidFill>
                <a:latin typeface="+mj-lt"/>
                <a:ea typeface="+mj-ea"/>
                <a:cs typeface="+mj-cs"/>
              </a:rPr>
              <a:t>Welcome</a:t>
            </a:r>
          </a:p>
        </p:txBody>
      </p:sp>
    </p:spTree>
    <p:extLst>
      <p:ext uri="{BB962C8B-B14F-4D97-AF65-F5344CB8AC3E}">
        <p14:creationId xmlns:p14="http://schemas.microsoft.com/office/powerpoint/2010/main" val="95382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Resources</a:t>
            </a:r>
          </a:p>
        </p:txBody>
      </p:sp>
      <p:pic>
        <p:nvPicPr>
          <p:cNvPr id="8" name="Picture 8" descr="A screenshot of a cell phone&#10;&#10;Description generated with very high confidence">
            <a:extLst>
              <a:ext uri="{FF2B5EF4-FFF2-40B4-BE49-F238E27FC236}">
                <a16:creationId xmlns:a16="http://schemas.microsoft.com/office/drawing/2014/main" id="{FA013119-6F88-402E-B180-C5F2B59BC4AD}"/>
              </a:ext>
            </a:extLst>
          </p:cNvPr>
          <p:cNvPicPr>
            <a:picLocks noGrp="1" noChangeAspect="1"/>
          </p:cNvPicPr>
          <p:nvPr>
            <p:ph sz="half" idx="1"/>
          </p:nvPr>
        </p:nvPicPr>
        <p:blipFill>
          <a:blip r:embed="rId3"/>
          <a:stretch>
            <a:fillRect/>
          </a:stretch>
        </p:blipFill>
        <p:spPr>
          <a:xfrm>
            <a:off x="1397000" y="1786635"/>
            <a:ext cx="9067800" cy="4453828"/>
          </a:xfrm>
          <a:prstGeom prst="rect">
            <a:avLst/>
          </a:prstGeom>
        </p:spPr>
      </p:pic>
    </p:spTree>
    <p:extLst>
      <p:ext uri="{BB962C8B-B14F-4D97-AF65-F5344CB8AC3E}">
        <p14:creationId xmlns:p14="http://schemas.microsoft.com/office/powerpoint/2010/main" val="177705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Resources</a:t>
            </a:r>
          </a:p>
        </p:txBody>
      </p:sp>
      <p:pic>
        <p:nvPicPr>
          <p:cNvPr id="6" name="Picture 6" descr="A screenshot of a social media post&#10;&#10;Description generated with very high confidence">
            <a:extLst>
              <a:ext uri="{FF2B5EF4-FFF2-40B4-BE49-F238E27FC236}">
                <a16:creationId xmlns:a16="http://schemas.microsoft.com/office/drawing/2014/main" id="{C846D7D0-5BEC-4998-B013-A3D4C8DA3D9E}"/>
              </a:ext>
            </a:extLst>
          </p:cNvPr>
          <p:cNvPicPr>
            <a:picLocks noGrp="1" noChangeAspect="1"/>
          </p:cNvPicPr>
          <p:nvPr>
            <p:ph sz="half" idx="1"/>
          </p:nvPr>
        </p:nvPicPr>
        <p:blipFill>
          <a:blip r:embed="rId3"/>
          <a:stretch>
            <a:fillRect/>
          </a:stretch>
        </p:blipFill>
        <p:spPr>
          <a:xfrm>
            <a:off x="1955800" y="1897062"/>
            <a:ext cx="7975599" cy="4296480"/>
          </a:xfrm>
          <a:prstGeom prst="rect">
            <a:avLst/>
          </a:prstGeom>
        </p:spPr>
      </p:pic>
      <p:sp>
        <p:nvSpPr>
          <p:cNvPr id="8" name="TextBox 7">
            <a:extLst>
              <a:ext uri="{FF2B5EF4-FFF2-40B4-BE49-F238E27FC236}">
                <a16:creationId xmlns:a16="http://schemas.microsoft.com/office/drawing/2014/main" id="{230CDF03-8479-45EB-817F-B0C7D0BE3651}"/>
              </a:ext>
            </a:extLst>
          </p:cNvPr>
          <p:cNvSpPr txBox="1"/>
          <p:nvPr/>
        </p:nvSpPr>
        <p:spPr>
          <a:xfrm>
            <a:off x="3454400" y="6309361"/>
            <a:ext cx="6096000"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https://www.criterionondemand.com/</a:t>
            </a:r>
          </a:p>
        </p:txBody>
      </p:sp>
    </p:spTree>
    <p:extLst>
      <p:ext uri="{BB962C8B-B14F-4D97-AF65-F5344CB8AC3E}">
        <p14:creationId xmlns:p14="http://schemas.microsoft.com/office/powerpoint/2010/main" val="56170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AE885FA-583E-488C-A3B2-2647B84A816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6061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26">
            <a:extLst>
              <a:ext uri="{FF2B5EF4-FFF2-40B4-BE49-F238E27FC236}">
                <a16:creationId xmlns:a16="http://schemas.microsoft.com/office/drawing/2014/main" id="{87B1CEC7-C2CE-4440-A0F7-0BE6B3AADB7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843"/>
            <a:ext cx="5613569" cy="3930315"/>
          </a:xfrm>
          <a:prstGeom prst="roundRect">
            <a:avLst>
              <a:gd name="adj" fmla="val 0"/>
            </a:avLst>
          </a:prstGeom>
          <a:solidFill>
            <a:srgbClr val="FFFFFF"/>
          </a:solidFill>
          <a:ln w="9525">
            <a:solidFill>
              <a:schemeClr val="bg2"/>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7B0DBF0B-D7C2-4F15-94AE-31525582459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320843"/>
            <a:ext cx="5613569" cy="3930315"/>
          </a:xfrm>
          <a:prstGeom prst="roundRect">
            <a:avLst>
              <a:gd name="adj" fmla="val 0"/>
            </a:avLst>
          </a:prstGeom>
          <a:solidFill>
            <a:srgbClr val="FFFFFF"/>
          </a:solidFill>
          <a:ln w="9525">
            <a:solidFill>
              <a:schemeClr val="bg2"/>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A screenshot of a cell phone&#10;&#10;Description generated with very high confidence">
            <a:extLst>
              <a:ext uri="{FF2B5EF4-FFF2-40B4-BE49-F238E27FC236}">
                <a16:creationId xmlns:a16="http://schemas.microsoft.com/office/drawing/2014/main" id="{B5C38E3F-E449-4316-9166-4851F6F26E02}"/>
              </a:ext>
            </a:extLst>
          </p:cNvPr>
          <p:cNvPicPr>
            <a:picLocks noChangeAspect="1"/>
          </p:cNvPicPr>
          <p:nvPr/>
        </p:nvPicPr>
        <p:blipFill>
          <a:blip r:embed="rId3"/>
          <a:stretch>
            <a:fillRect/>
          </a:stretch>
        </p:blipFill>
        <p:spPr>
          <a:xfrm>
            <a:off x="6610180" y="584687"/>
            <a:ext cx="4974336" cy="2437425"/>
          </a:xfrm>
          <a:prstGeom prst="rect">
            <a:avLst/>
          </a:prstGeom>
        </p:spPr>
      </p:pic>
      <p:pic>
        <p:nvPicPr>
          <p:cNvPr id="5" name="Picture 6" descr="A screenshot of a cell phone&#10;&#10;Description generated with very high confidence">
            <a:extLst>
              <a:ext uri="{FF2B5EF4-FFF2-40B4-BE49-F238E27FC236}">
                <a16:creationId xmlns:a16="http://schemas.microsoft.com/office/drawing/2014/main" id="{8A6CEBBF-EB55-46B0-BE29-4BE2988AEDD9}"/>
              </a:ext>
            </a:extLst>
          </p:cNvPr>
          <p:cNvPicPr>
            <a:picLocks noGrp="1" noChangeAspect="1"/>
          </p:cNvPicPr>
          <p:nvPr>
            <p:ph sz="half" idx="1"/>
          </p:nvPr>
        </p:nvPicPr>
        <p:blipFill>
          <a:blip r:embed="rId4"/>
          <a:stretch>
            <a:fillRect/>
          </a:stretch>
        </p:blipFill>
        <p:spPr>
          <a:xfrm>
            <a:off x="579967" y="784718"/>
            <a:ext cx="4974336" cy="2138964"/>
          </a:xfrm>
          <a:prstGeom prst="rect">
            <a:avLst/>
          </a:prstGeom>
        </p:spPr>
      </p:pic>
      <p:sp>
        <p:nvSpPr>
          <p:cNvPr id="2" name="Title 1"/>
          <p:cNvSpPr>
            <a:spLocks noGrp="1"/>
          </p:cNvSpPr>
          <p:nvPr>
            <p:ph type="title"/>
          </p:nvPr>
        </p:nvSpPr>
        <p:spPr>
          <a:xfrm>
            <a:off x="1524000" y="4642583"/>
            <a:ext cx="9144000" cy="1099845"/>
          </a:xfrm>
        </p:spPr>
        <p:txBody>
          <a:bodyPr vert="horz" lIns="91440" tIns="45720" rIns="91440" bIns="45720" rtlCol="0" anchor="b">
            <a:normAutofit/>
          </a:bodyPr>
          <a:lstStyle/>
          <a:p>
            <a:pPr algn="ctr"/>
            <a:r>
              <a:rPr lang="en-US" sz="6000">
                <a:solidFill>
                  <a:schemeClr val="tx1"/>
                </a:solidFill>
                <a:latin typeface="+mj-lt"/>
                <a:ea typeface="+mj-ea"/>
                <a:cs typeface="+mj-cs"/>
              </a:rPr>
              <a:t>Resources</a:t>
            </a:r>
          </a:p>
        </p:txBody>
      </p:sp>
      <p:sp>
        <p:nvSpPr>
          <p:cNvPr id="10" name="TextBox 9">
            <a:extLst>
              <a:ext uri="{FF2B5EF4-FFF2-40B4-BE49-F238E27FC236}">
                <a16:creationId xmlns:a16="http://schemas.microsoft.com/office/drawing/2014/main" id="{B85359B8-0088-489A-ACF4-650FFD6DA95F}"/>
              </a:ext>
            </a:extLst>
          </p:cNvPr>
          <p:cNvSpPr txBox="1"/>
          <p:nvPr/>
        </p:nvSpPr>
        <p:spPr>
          <a:xfrm>
            <a:off x="3251200" y="5892800"/>
            <a:ext cx="6096000"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https://learn360.infobase.com/p_Home.aspx</a:t>
            </a:r>
          </a:p>
        </p:txBody>
      </p:sp>
    </p:spTree>
    <p:extLst>
      <p:ext uri="{BB962C8B-B14F-4D97-AF65-F5344CB8AC3E}">
        <p14:creationId xmlns:p14="http://schemas.microsoft.com/office/powerpoint/2010/main" val="205227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6098"/>
            <a:ext cx="10515600" cy="961167"/>
          </a:xfrm>
        </p:spPr>
        <p:txBody>
          <a:bodyPr/>
          <a:lstStyle/>
          <a:p>
            <a:r>
              <a:rPr lang="en-US"/>
              <a:t>Resources</a:t>
            </a:r>
          </a:p>
        </p:txBody>
      </p:sp>
      <p:pic>
        <p:nvPicPr>
          <p:cNvPr id="7" name="Picture 7" descr="A screenshot of a video game&#10;&#10;Description generated with high confidence">
            <a:extLst>
              <a:ext uri="{FF2B5EF4-FFF2-40B4-BE49-F238E27FC236}">
                <a16:creationId xmlns:a16="http://schemas.microsoft.com/office/drawing/2014/main" id="{8DD28D57-75E8-42FE-8E5A-CC3018D353AB}"/>
              </a:ext>
            </a:extLst>
          </p:cNvPr>
          <p:cNvPicPr>
            <a:picLocks noGrp="1" noChangeAspect="1"/>
          </p:cNvPicPr>
          <p:nvPr>
            <p:ph sz="half" idx="1"/>
          </p:nvPr>
        </p:nvPicPr>
        <p:blipFill>
          <a:blip r:embed="rId3"/>
          <a:stretch>
            <a:fillRect/>
          </a:stretch>
        </p:blipFill>
        <p:spPr>
          <a:xfrm>
            <a:off x="3788076" y="115926"/>
            <a:ext cx="7900141" cy="6295978"/>
          </a:xfrm>
          <a:prstGeom prst="rect">
            <a:avLst/>
          </a:prstGeom>
        </p:spPr>
      </p:pic>
    </p:spTree>
    <p:extLst>
      <p:ext uri="{BB962C8B-B14F-4D97-AF65-F5344CB8AC3E}">
        <p14:creationId xmlns:p14="http://schemas.microsoft.com/office/powerpoint/2010/main" val="169654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Resources</a:t>
            </a:r>
          </a:p>
        </p:txBody>
      </p:sp>
      <p:pic>
        <p:nvPicPr>
          <p:cNvPr id="3" name="Picture 4" descr="A close up of a logo&#10;&#10;Description generated with high confidence">
            <a:extLst>
              <a:ext uri="{FF2B5EF4-FFF2-40B4-BE49-F238E27FC236}">
                <a16:creationId xmlns:a16="http://schemas.microsoft.com/office/drawing/2014/main" id="{A6D72ACB-C298-4FFF-A9DD-A21E8D406C01}"/>
              </a:ext>
            </a:extLst>
          </p:cNvPr>
          <p:cNvPicPr>
            <a:picLocks noGrp="1" noChangeAspect="1"/>
          </p:cNvPicPr>
          <p:nvPr>
            <p:ph sz="half" idx="1"/>
          </p:nvPr>
        </p:nvPicPr>
        <p:blipFill>
          <a:blip r:embed="rId3"/>
          <a:stretch>
            <a:fillRect/>
          </a:stretch>
        </p:blipFill>
        <p:spPr>
          <a:xfrm>
            <a:off x="666492" y="2063363"/>
            <a:ext cx="2724150" cy="1152525"/>
          </a:xfrm>
          <a:prstGeom prst="rect">
            <a:avLst/>
          </a:prstGeom>
        </p:spPr>
      </p:pic>
      <p:pic>
        <p:nvPicPr>
          <p:cNvPr id="6" name="Picture 6" descr="A close up of a sign&#10;&#10;Description generated with very high confidence">
            <a:extLst>
              <a:ext uri="{FF2B5EF4-FFF2-40B4-BE49-F238E27FC236}">
                <a16:creationId xmlns:a16="http://schemas.microsoft.com/office/drawing/2014/main" id="{78AD6BD5-BB7F-4833-A8F6-6FBACBEA9D19}"/>
              </a:ext>
            </a:extLst>
          </p:cNvPr>
          <p:cNvPicPr>
            <a:picLocks noChangeAspect="1"/>
          </p:cNvPicPr>
          <p:nvPr/>
        </p:nvPicPr>
        <p:blipFill>
          <a:blip r:embed="rId4"/>
          <a:stretch>
            <a:fillRect/>
          </a:stretch>
        </p:blipFill>
        <p:spPr>
          <a:xfrm>
            <a:off x="3797642" y="1917082"/>
            <a:ext cx="6347254" cy="4840906"/>
          </a:xfrm>
          <a:prstGeom prst="rect">
            <a:avLst/>
          </a:prstGeom>
        </p:spPr>
      </p:pic>
    </p:spTree>
    <p:extLst>
      <p:ext uri="{BB962C8B-B14F-4D97-AF65-F5344CB8AC3E}">
        <p14:creationId xmlns:p14="http://schemas.microsoft.com/office/powerpoint/2010/main" val="415263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9A0576B0-CD8C-4661-95C8-A9F2CE7CDDB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712" y="-3324"/>
            <a:ext cx="4724288" cy="6861324"/>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10">
            <a:extLst>
              <a:ext uri="{FF2B5EF4-FFF2-40B4-BE49-F238E27FC236}">
                <a16:creationId xmlns:a16="http://schemas.microsoft.com/office/drawing/2014/main" id="{3FF60E2B-3919-423C-B1FF-56CDE668116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712"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descr="A close up of a logo&#10;&#10;Description generated with very high confidence">
            <a:extLst>
              <a:ext uri="{FF2B5EF4-FFF2-40B4-BE49-F238E27FC236}">
                <a16:creationId xmlns:a16="http://schemas.microsoft.com/office/drawing/2014/main" id="{F5976421-F6C5-4B23-88F7-63091B8B7319}"/>
              </a:ext>
            </a:extLst>
          </p:cNvPr>
          <p:cNvPicPr>
            <a:picLocks noChangeAspect="1"/>
          </p:cNvPicPr>
          <p:nvPr/>
        </p:nvPicPr>
        <p:blipFill>
          <a:blip r:embed="rId3"/>
          <a:stretch>
            <a:fillRect/>
          </a:stretch>
        </p:blipFill>
        <p:spPr>
          <a:xfrm>
            <a:off x="437521" y="2271416"/>
            <a:ext cx="6274296" cy="3592033"/>
          </a:xfrm>
          <a:prstGeom prst="rect">
            <a:avLst/>
          </a:prstGeom>
        </p:spPr>
      </p:pic>
      <p:sp>
        <p:nvSpPr>
          <p:cNvPr id="2" name="Title 1"/>
          <p:cNvSpPr>
            <a:spLocks noGrp="1"/>
          </p:cNvSpPr>
          <p:nvPr>
            <p:ph type="title"/>
          </p:nvPr>
        </p:nvSpPr>
        <p:spPr>
          <a:xfrm>
            <a:off x="8099261" y="741363"/>
            <a:ext cx="3308130" cy="2387600"/>
          </a:xfrm>
        </p:spPr>
        <p:txBody>
          <a:bodyPr vert="horz" lIns="91440" tIns="45720" rIns="91440" bIns="45720" rtlCol="0" anchor="b">
            <a:normAutofit/>
          </a:bodyPr>
          <a:lstStyle/>
          <a:p>
            <a:r>
              <a:rPr lang="en-US" sz="6000" kern="1200">
                <a:latin typeface="+mj-lt"/>
                <a:ea typeface="+mj-ea"/>
                <a:cs typeface="+mj-cs"/>
              </a:rPr>
              <a:t>Resources</a:t>
            </a:r>
          </a:p>
        </p:txBody>
      </p:sp>
      <p:sp>
        <p:nvSpPr>
          <p:cNvPr id="3" name="Content Placeholder 2"/>
          <p:cNvSpPr>
            <a:spLocks noGrp="1"/>
          </p:cNvSpPr>
          <p:nvPr>
            <p:ph sz="half" idx="1"/>
          </p:nvPr>
        </p:nvSpPr>
        <p:spPr>
          <a:xfrm>
            <a:off x="8099260" y="4212359"/>
            <a:ext cx="3308131" cy="1655762"/>
          </a:xfrm>
        </p:spPr>
        <p:txBody>
          <a:bodyPr vert="horz" lIns="91440" tIns="45720" rIns="91440" bIns="45720" rtlCol="0">
            <a:normAutofit/>
          </a:bodyPr>
          <a:lstStyle/>
          <a:p>
            <a:pPr marL="0" indent="0">
              <a:buNone/>
            </a:pPr>
            <a:r>
              <a:rPr lang="en-US" sz="2400" kern="1200">
                <a:solidFill>
                  <a:schemeClr val="bg1"/>
                </a:solidFill>
                <a:latin typeface="+mn-lt"/>
                <a:ea typeface="+mn-ea"/>
                <a:cs typeface="+mn-cs"/>
              </a:rPr>
              <a:t>  </a:t>
            </a:r>
            <a:r>
              <a:rPr lang="en-US" sz="2400" kern="1200">
                <a:solidFill>
                  <a:schemeClr val="bg1"/>
                </a:solidFill>
                <a:latin typeface="+mn-lt"/>
                <a:ea typeface="+mn-ea"/>
                <a:cs typeface="+mn-cs"/>
                <a:hlinkClick r:id="rId4"/>
              </a:rPr>
              <a:t>https://www.readnaturally.com/product/read-naturally-live</a:t>
            </a:r>
            <a:r>
              <a:rPr lang="en-US" sz="2400" kern="1200">
                <a:solidFill>
                  <a:schemeClr val="bg1"/>
                </a:solidFill>
                <a:latin typeface="+mn-lt"/>
                <a:ea typeface="+mn-ea"/>
                <a:cs typeface="+mn-cs"/>
              </a:rPr>
              <a:t>  </a:t>
            </a:r>
          </a:p>
        </p:txBody>
      </p:sp>
    </p:spTree>
    <p:extLst>
      <p:ext uri="{BB962C8B-B14F-4D97-AF65-F5344CB8AC3E}">
        <p14:creationId xmlns:p14="http://schemas.microsoft.com/office/powerpoint/2010/main" val="375485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6098"/>
            <a:ext cx="10515600" cy="961167"/>
          </a:xfrm>
        </p:spPr>
        <p:txBody>
          <a:bodyPr/>
          <a:lstStyle/>
          <a:p>
            <a:r>
              <a:rPr lang="en-US"/>
              <a:t>Resources</a:t>
            </a:r>
          </a:p>
        </p:txBody>
      </p:sp>
      <p:sp>
        <p:nvSpPr>
          <p:cNvPr id="4" name="Content Placeholder 3">
            <a:extLst>
              <a:ext uri="{FF2B5EF4-FFF2-40B4-BE49-F238E27FC236}">
                <a16:creationId xmlns:a16="http://schemas.microsoft.com/office/drawing/2014/main" id="{656E7DA2-65FE-4274-838D-CBFBCE85A84E}"/>
              </a:ext>
            </a:extLst>
          </p:cNvPr>
          <p:cNvSpPr>
            <a:spLocks noGrp="1"/>
          </p:cNvSpPr>
          <p:nvPr>
            <p:ph sz="half" idx="1"/>
          </p:nvPr>
        </p:nvSpPr>
        <p:spPr>
          <a:xfrm>
            <a:off x="282146" y="2067310"/>
            <a:ext cx="11483545" cy="3905122"/>
          </a:xfrm>
        </p:spPr>
        <p:txBody>
          <a:bodyPr vert="horz" lIns="91440" tIns="45720" rIns="91440" bIns="45720" rtlCol="0" anchor="t">
            <a:normAutofit/>
          </a:bodyPr>
          <a:lstStyle/>
          <a:p>
            <a:pPr marL="0" indent="0">
              <a:buNone/>
            </a:pPr>
            <a:r>
              <a:rPr lang="en-US" sz="3600" b="1" dirty="0"/>
              <a:t>Walkabout activity</a:t>
            </a:r>
          </a:p>
          <a:p>
            <a:r>
              <a:rPr lang="en-US" dirty="0"/>
              <a:t>Write down on a sticky note a resource you use in your school that you especially like.  Provide the title/website and what you use it for.</a:t>
            </a:r>
          </a:p>
          <a:p>
            <a:r>
              <a:rPr lang="en-US" dirty="0"/>
              <a:t>Get up and find a partner and share your resource and learn about their resource.</a:t>
            </a:r>
          </a:p>
          <a:p>
            <a:r>
              <a:rPr lang="en-US" dirty="0"/>
              <a:t>Add your resource sticky to our group Resource Share Chart paper.  We will compile these and share on the </a:t>
            </a:r>
            <a:r>
              <a:rPr lang="en-US" dirty="0" err="1"/>
              <a:t>PeBL</a:t>
            </a:r>
            <a:r>
              <a:rPr lang="en-US" dirty="0"/>
              <a:t> Mentor group site</a:t>
            </a:r>
          </a:p>
          <a:p>
            <a:pPr lvl="1"/>
            <a:endParaRPr lang="en-US"/>
          </a:p>
          <a:p>
            <a:pPr marL="0" indent="0">
              <a:buNone/>
            </a:pPr>
            <a:endParaRPr lang="en-US"/>
          </a:p>
        </p:txBody>
      </p:sp>
    </p:spTree>
    <p:extLst>
      <p:ext uri="{BB962C8B-B14F-4D97-AF65-F5344CB8AC3E}">
        <p14:creationId xmlns:p14="http://schemas.microsoft.com/office/powerpoint/2010/main" val="121364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902744" y="1238581"/>
            <a:ext cx="6289256" cy="4185430"/>
          </a:xfrm>
          <a:prstGeom prst="rect">
            <a:avLst/>
          </a:prstGeom>
        </p:spPr>
      </p:pic>
    </p:spTree>
    <p:extLst>
      <p:ext uri="{BB962C8B-B14F-4D97-AF65-F5344CB8AC3E}">
        <p14:creationId xmlns:p14="http://schemas.microsoft.com/office/powerpoint/2010/main" val="259602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A close up of a logo&#10;&#10;Description generated with high confidence">
            <a:extLst>
              <a:ext uri="{FF2B5EF4-FFF2-40B4-BE49-F238E27FC236}">
                <a16:creationId xmlns:a16="http://schemas.microsoft.com/office/drawing/2014/main" id="{43B5A84F-EE51-4865-BEFD-D1BF4F68B88E}"/>
              </a:ext>
            </a:extLst>
          </p:cNvPr>
          <p:cNvPicPr>
            <a:picLocks noChangeAspect="1"/>
          </p:cNvPicPr>
          <p:nvPr/>
        </p:nvPicPr>
        <p:blipFill rotWithShape="1">
          <a:blip r:embed="rId3"/>
          <a:srcRect r="1664" b="1"/>
          <a:stretch/>
        </p:blipFill>
        <p:spPr>
          <a:xfrm>
            <a:off x="847725" y="400050"/>
            <a:ext cx="3678513" cy="4937760"/>
          </a:xfrm>
          <a:prstGeom prst="rect">
            <a:avLst/>
          </a:prstGeom>
          <a:ln>
            <a:solidFill>
              <a:schemeClr val="tx1"/>
            </a:solidFill>
          </a:ln>
        </p:spPr>
      </p:pic>
      <p:sp>
        <p:nvSpPr>
          <p:cNvPr id="2" name="Title 1"/>
          <p:cNvSpPr>
            <a:spLocks noGrp="1"/>
          </p:cNvSpPr>
          <p:nvPr>
            <p:ph type="ctrTitle"/>
          </p:nvPr>
        </p:nvSpPr>
        <p:spPr>
          <a:xfrm>
            <a:off x="5277329" y="640081"/>
            <a:ext cx="6274590" cy="3425498"/>
          </a:xfrm>
          <a:noFill/>
        </p:spPr>
        <p:txBody>
          <a:bodyPr>
            <a:normAutofit/>
          </a:bodyPr>
          <a:lstStyle/>
          <a:p>
            <a:r>
              <a:rPr lang="en-US"/>
              <a:t>Assessment Article Activity</a:t>
            </a:r>
          </a:p>
        </p:txBody>
      </p:sp>
      <p:sp>
        <p:nvSpPr>
          <p:cNvPr id="3" name="Subtitle 2"/>
          <p:cNvSpPr>
            <a:spLocks noGrp="1"/>
          </p:cNvSpPr>
          <p:nvPr>
            <p:ph type="subTitle" idx="1"/>
          </p:nvPr>
        </p:nvSpPr>
        <p:spPr>
          <a:xfrm>
            <a:off x="5277329" y="4204009"/>
            <a:ext cx="6274590" cy="2013911"/>
          </a:xfrm>
          <a:noFill/>
        </p:spPr>
        <p:txBody>
          <a:bodyPr vert="horz" lIns="91440" tIns="45720" rIns="91440" bIns="45720" rtlCol="0" anchor="t">
            <a:normAutofit/>
          </a:bodyPr>
          <a:lstStyle/>
          <a:p>
            <a:r>
              <a:rPr lang="en-US" b="1"/>
              <a:t>From Educational Leadership Magazine</a:t>
            </a:r>
          </a:p>
        </p:txBody>
      </p:sp>
    </p:spTree>
    <p:extLst>
      <p:ext uri="{BB962C8B-B14F-4D97-AF65-F5344CB8AC3E}">
        <p14:creationId xmlns:p14="http://schemas.microsoft.com/office/powerpoint/2010/main" val="249957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10515600" cy="1504865"/>
          </a:xfrm>
        </p:spPr>
        <p:txBody>
          <a:bodyPr>
            <a:normAutofit/>
          </a:bodyPr>
          <a:lstStyle/>
          <a:p>
            <a:r>
              <a:rPr lang="en-US"/>
              <a:t>What Makes a Good Chocolate Chip Cookie? </a:t>
            </a:r>
            <a:endParaRPr lang="en-US" sz="4000">
              <a:solidFill>
                <a:schemeClr val="tx1"/>
              </a:solidFill>
            </a:endParaRPr>
          </a:p>
        </p:txBody>
      </p:sp>
      <p:sp>
        <p:nvSpPr>
          <p:cNvPr id="3" name="Content Placeholder 2"/>
          <p:cNvSpPr>
            <a:spLocks noGrp="1"/>
          </p:cNvSpPr>
          <p:nvPr>
            <p:ph sz="half" idx="1"/>
          </p:nvPr>
        </p:nvSpPr>
        <p:spPr>
          <a:xfrm>
            <a:off x="838200" y="2025649"/>
            <a:ext cx="9108831" cy="4589463"/>
          </a:xfrm>
        </p:spPr>
        <p:txBody>
          <a:bodyPr vert="horz" lIns="91440" tIns="45720" rIns="91440" bIns="45720" rtlCol="0" anchor="t">
            <a:normAutofit fontScale="70000" lnSpcReduction="20000"/>
          </a:bodyPr>
          <a:lstStyle/>
          <a:p>
            <a:pPr marL="0" indent="0">
              <a:buNone/>
            </a:pPr>
            <a:r>
              <a:rPr lang="en-US" sz="3400" b="1" u="sng">
                <a:solidFill>
                  <a:schemeClr val="accent2">
                    <a:lumMod val="75000"/>
                  </a:schemeClr>
                </a:solidFill>
                <a:effectLst>
                  <a:outerShdw blurRad="38100" dist="38100" dir="2700000" algn="tl">
                    <a:srgbClr val="000000">
                      <a:alpha val="43137"/>
                    </a:srgbClr>
                  </a:outerShdw>
                </a:effectLst>
              </a:rPr>
              <a:t>Setting and Using Assessment Criteria</a:t>
            </a:r>
          </a:p>
          <a:p>
            <a:pPr>
              <a:lnSpc>
                <a:spcPct val="120000"/>
              </a:lnSpc>
            </a:pPr>
            <a:r>
              <a:rPr lang="en-US"/>
              <a:t>On the sticky notes write a criteria that you believe is vital for a good chocolate chip cookie – one criteria per sticky note </a:t>
            </a:r>
          </a:p>
          <a:p>
            <a:pPr>
              <a:lnSpc>
                <a:spcPct val="120000"/>
              </a:lnSpc>
            </a:pPr>
            <a:r>
              <a:rPr lang="en-US">
                <a:solidFill>
                  <a:schemeClr val="accent2">
                    <a:lumMod val="75000"/>
                  </a:schemeClr>
                </a:solidFill>
              </a:rPr>
              <a:t>Bring the sticky notes up to the front and put on the wall</a:t>
            </a:r>
          </a:p>
          <a:p>
            <a:pPr>
              <a:lnSpc>
                <a:spcPct val="120000"/>
              </a:lnSpc>
            </a:pPr>
            <a:r>
              <a:rPr lang="en-US"/>
              <a:t>Sort the criteria into categories </a:t>
            </a:r>
          </a:p>
          <a:p>
            <a:pPr>
              <a:lnSpc>
                <a:spcPct val="120000"/>
              </a:lnSpc>
            </a:pPr>
            <a:r>
              <a:rPr lang="en-US">
                <a:solidFill>
                  <a:schemeClr val="accent2">
                    <a:lumMod val="75000"/>
                  </a:schemeClr>
                </a:solidFill>
              </a:rPr>
              <a:t>Test a sample! </a:t>
            </a:r>
          </a:p>
          <a:p>
            <a:pPr>
              <a:lnSpc>
                <a:spcPct val="120000"/>
              </a:lnSpc>
            </a:pPr>
            <a:r>
              <a:rPr lang="en-US"/>
              <a:t>Using the sticky dots, rate the cookie on each of the criteria</a:t>
            </a:r>
          </a:p>
          <a:p>
            <a:pPr>
              <a:lnSpc>
                <a:spcPct val="120000"/>
              </a:lnSpc>
            </a:pPr>
            <a:r>
              <a:rPr lang="en-US">
                <a:solidFill>
                  <a:schemeClr val="accent2">
                    <a:lumMod val="75000"/>
                  </a:schemeClr>
                </a:solidFill>
              </a:rPr>
              <a:t>Feedback </a:t>
            </a:r>
            <a:endParaRPr lang="en-US"/>
          </a:p>
        </p:txBody>
      </p:sp>
      <p:pic>
        <p:nvPicPr>
          <p:cNvPr id="4" name="Picture 4" descr="A close up of food&#10;&#10;Description generated with high confidence">
            <a:extLst>
              <a:ext uri="{FF2B5EF4-FFF2-40B4-BE49-F238E27FC236}">
                <a16:creationId xmlns:a16="http://schemas.microsoft.com/office/drawing/2014/main" id="{3BC81947-1A3A-46DB-8E14-3803043B3E98}"/>
              </a:ext>
            </a:extLst>
          </p:cNvPr>
          <p:cNvPicPr>
            <a:picLocks noChangeAspect="1"/>
          </p:cNvPicPr>
          <p:nvPr/>
        </p:nvPicPr>
        <p:blipFill>
          <a:blip r:embed="rId3"/>
          <a:stretch>
            <a:fillRect/>
          </a:stretch>
        </p:blipFill>
        <p:spPr>
          <a:xfrm>
            <a:off x="8058829" y="3401954"/>
            <a:ext cx="3291366" cy="2344856"/>
          </a:xfrm>
          <a:prstGeom prst="rect">
            <a:avLst/>
          </a:prstGeom>
          <a:ln>
            <a:solidFill>
              <a:schemeClr val="tx1"/>
            </a:solidFill>
          </a:ln>
        </p:spPr>
      </p:pic>
    </p:spTree>
    <p:extLst>
      <p:ext uri="{BB962C8B-B14F-4D97-AF65-F5344CB8AC3E}">
        <p14:creationId xmlns:p14="http://schemas.microsoft.com/office/powerpoint/2010/main" val="196404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2305" y="671384"/>
            <a:ext cx="4070938" cy="515732"/>
          </a:xfrm>
        </p:spPr>
        <p:txBody>
          <a:bodyPr>
            <a:noAutofit/>
          </a:bodyPr>
          <a:lstStyle/>
          <a:p>
            <a:r>
              <a:rPr lang="en-US" sz="4800">
                <a:solidFill>
                  <a:schemeClr val="accent2">
                    <a:lumMod val="75000"/>
                  </a:schemeClr>
                </a:solidFill>
                <a:effectLst>
                  <a:outerShdw blurRad="38100" dist="38100" dir="2700000" algn="tl">
                    <a:srgbClr val="000000">
                      <a:alpha val="43137"/>
                    </a:srgbClr>
                  </a:outerShdw>
                </a:effectLst>
              </a:rPr>
              <a:t>Agenda</a:t>
            </a:r>
          </a:p>
        </p:txBody>
      </p:sp>
      <p:sp>
        <p:nvSpPr>
          <p:cNvPr id="3" name="Text Placeholder 2"/>
          <p:cNvSpPr>
            <a:spLocks noGrp="1"/>
          </p:cNvSpPr>
          <p:nvPr>
            <p:ph type="body" sz="half" idx="2"/>
          </p:nvPr>
        </p:nvSpPr>
        <p:spPr>
          <a:xfrm>
            <a:off x="5855368" y="1187116"/>
            <a:ext cx="6609348" cy="5670884"/>
          </a:xfrm>
        </p:spPr>
        <p:txBody>
          <a:bodyPr>
            <a:normAutofit fontScale="92500" lnSpcReduction="20000"/>
          </a:bodyPr>
          <a:lstStyle/>
          <a:p>
            <a:pPr marL="285750" indent="-285750">
              <a:lnSpc>
                <a:spcPct val="120000"/>
              </a:lnSpc>
              <a:buFont typeface="Wingdings" panose="05000000000000000000" pitchFamily="2" charset="2"/>
              <a:buChar char="Ø"/>
            </a:pPr>
            <a:r>
              <a:rPr lang="en-US"/>
              <a:t>Welcome </a:t>
            </a:r>
          </a:p>
          <a:p>
            <a:pPr marL="285750" indent="-285750">
              <a:lnSpc>
                <a:spcPct val="120000"/>
              </a:lnSpc>
              <a:buFont typeface="Wingdings" panose="05000000000000000000" pitchFamily="2" charset="2"/>
              <a:buChar char="Ø"/>
            </a:pPr>
            <a:r>
              <a:rPr lang="en-US"/>
              <a:t>Icebreaker Activity</a:t>
            </a:r>
          </a:p>
          <a:p>
            <a:pPr marL="285750" indent="-285750">
              <a:lnSpc>
                <a:spcPct val="120000"/>
              </a:lnSpc>
              <a:buFont typeface="Wingdings" panose="05000000000000000000" pitchFamily="2" charset="2"/>
              <a:buChar char="Ø"/>
            </a:pPr>
            <a:r>
              <a:rPr lang="en-US"/>
              <a:t>Self-Reflection </a:t>
            </a:r>
          </a:p>
          <a:p>
            <a:pPr marL="285750" indent="-285750">
              <a:lnSpc>
                <a:spcPct val="120000"/>
              </a:lnSpc>
              <a:buFont typeface="Wingdings" panose="05000000000000000000" pitchFamily="2" charset="2"/>
              <a:buChar char="Ø"/>
            </a:pPr>
            <a:r>
              <a:rPr lang="en-US"/>
              <a:t>UBD/Unpacking Outcomes </a:t>
            </a:r>
          </a:p>
          <a:p>
            <a:pPr marL="285750" indent="-285750">
              <a:lnSpc>
                <a:spcPct val="120000"/>
              </a:lnSpc>
              <a:buFont typeface="Wingdings" panose="05000000000000000000" pitchFamily="2" charset="2"/>
              <a:buChar char="Ø"/>
            </a:pPr>
            <a:r>
              <a:rPr lang="en-US"/>
              <a:t>Planning</a:t>
            </a:r>
          </a:p>
          <a:p>
            <a:pPr marL="285750" indent="-285750">
              <a:lnSpc>
                <a:spcPct val="120000"/>
              </a:lnSpc>
              <a:buFont typeface="Wingdings" panose="05000000000000000000" pitchFamily="2" charset="2"/>
              <a:buChar char="Ø"/>
            </a:pPr>
            <a:r>
              <a:rPr lang="en-US" err="1"/>
              <a:t>PeBL</a:t>
            </a:r>
            <a:r>
              <a:rPr lang="en-US"/>
              <a:t> Pyramid of Growth/Continuum of Learning </a:t>
            </a:r>
          </a:p>
          <a:p>
            <a:pPr marL="285750" indent="-285750">
              <a:lnSpc>
                <a:spcPct val="120000"/>
              </a:lnSpc>
              <a:buFont typeface="Wingdings" panose="05000000000000000000" pitchFamily="2" charset="2"/>
              <a:buChar char="Ø"/>
            </a:pPr>
            <a:r>
              <a:rPr lang="en-US"/>
              <a:t>Creating Learning Activities to Meet Outcomes</a:t>
            </a:r>
          </a:p>
          <a:p>
            <a:pPr marL="285750" indent="-285750">
              <a:lnSpc>
                <a:spcPct val="120000"/>
              </a:lnSpc>
              <a:buFont typeface="Wingdings" panose="05000000000000000000" pitchFamily="2" charset="2"/>
              <a:buChar char="Ø"/>
            </a:pPr>
            <a:r>
              <a:rPr lang="en-US"/>
              <a:t>Resources </a:t>
            </a:r>
          </a:p>
          <a:p>
            <a:pPr>
              <a:lnSpc>
                <a:spcPct val="120000"/>
              </a:lnSpc>
            </a:pPr>
            <a:r>
              <a:rPr lang="en-US" sz="2200" b="1">
                <a:solidFill>
                  <a:schemeClr val="accent2">
                    <a:lumMod val="75000"/>
                  </a:schemeClr>
                </a:solidFill>
              </a:rPr>
              <a:t>LUNCH </a:t>
            </a:r>
          </a:p>
          <a:p>
            <a:pPr marL="285750" indent="-285750">
              <a:lnSpc>
                <a:spcPct val="120000"/>
              </a:lnSpc>
              <a:buFont typeface="Wingdings" panose="05000000000000000000" pitchFamily="2" charset="2"/>
              <a:buChar char="Ø"/>
            </a:pPr>
            <a:r>
              <a:rPr lang="en-US"/>
              <a:t>Assessment Article</a:t>
            </a:r>
          </a:p>
          <a:p>
            <a:pPr marL="285750" indent="-285750">
              <a:lnSpc>
                <a:spcPct val="120000"/>
              </a:lnSpc>
              <a:buFont typeface="Wingdings" panose="05000000000000000000" pitchFamily="2" charset="2"/>
              <a:buChar char="Ø"/>
            </a:pPr>
            <a:r>
              <a:rPr lang="en-US"/>
              <a:t>Setting and Using Assessment Criteria </a:t>
            </a:r>
          </a:p>
          <a:p>
            <a:pPr marL="285750" indent="-285750">
              <a:lnSpc>
                <a:spcPct val="120000"/>
              </a:lnSpc>
              <a:buFont typeface="Wingdings" panose="05000000000000000000" pitchFamily="2" charset="2"/>
              <a:buChar char="Ø"/>
            </a:pPr>
            <a:r>
              <a:rPr lang="en-US"/>
              <a:t>Formative Assessment </a:t>
            </a:r>
          </a:p>
          <a:p>
            <a:pPr marL="285750" indent="-285750">
              <a:lnSpc>
                <a:spcPct val="120000"/>
              </a:lnSpc>
              <a:buFont typeface="Wingdings" panose="05000000000000000000" pitchFamily="2" charset="2"/>
              <a:buChar char="Ø"/>
            </a:pPr>
            <a:r>
              <a:rPr lang="en-US"/>
              <a:t>Summative Assessment </a:t>
            </a:r>
          </a:p>
          <a:p>
            <a:pPr marL="285750" indent="-285750">
              <a:lnSpc>
                <a:spcPct val="120000"/>
              </a:lnSpc>
              <a:buFont typeface="Wingdings" panose="05000000000000000000" pitchFamily="2" charset="2"/>
              <a:buChar char="Ø"/>
            </a:pPr>
            <a:r>
              <a:rPr lang="en-US"/>
              <a:t>Exit Slip </a:t>
            </a:r>
          </a:p>
          <a:p>
            <a:pPr marL="285750" indent="-285750">
              <a:buFont typeface="Wingdings" panose="05000000000000000000" pitchFamily="2" charset="2"/>
              <a:buChar char="Ø"/>
            </a:pPr>
            <a:endParaRPr lang="en-US"/>
          </a:p>
        </p:txBody>
      </p:sp>
    </p:spTree>
    <p:extLst>
      <p:ext uri="{BB962C8B-B14F-4D97-AF65-F5344CB8AC3E}">
        <p14:creationId xmlns:p14="http://schemas.microsoft.com/office/powerpoint/2010/main" val="424789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Formative vs. Summative Assessment  </a:t>
            </a:r>
          </a:p>
        </p:txBody>
      </p:sp>
      <p:sp>
        <p:nvSpPr>
          <p:cNvPr id="3" name="Content Placeholder 2"/>
          <p:cNvSpPr>
            <a:spLocks noGrp="1"/>
          </p:cNvSpPr>
          <p:nvPr>
            <p:ph sz="half" idx="1"/>
          </p:nvPr>
        </p:nvSpPr>
        <p:spPr/>
        <p:txBody>
          <a:bodyPr vert="horz" lIns="91440" tIns="45720" rIns="91440" bIns="45720" rtlCol="0" anchor="t">
            <a:normAutofit/>
          </a:bodyPr>
          <a:lstStyle/>
          <a:p>
            <a:pPr marL="0" indent="0">
              <a:buNone/>
            </a:pPr>
            <a:r>
              <a:rPr lang="en-US"/>
              <a:t>Formative </a:t>
            </a:r>
          </a:p>
        </p:txBody>
      </p:sp>
      <p:sp>
        <p:nvSpPr>
          <p:cNvPr id="4" name="Content Placeholder 3"/>
          <p:cNvSpPr>
            <a:spLocks noGrp="1"/>
          </p:cNvSpPr>
          <p:nvPr>
            <p:ph sz="half" idx="13"/>
          </p:nvPr>
        </p:nvSpPr>
        <p:spPr/>
        <p:txBody>
          <a:bodyPr vert="horz" lIns="91440" tIns="45720" rIns="91440" bIns="45720" rtlCol="0" anchor="t">
            <a:normAutofit/>
          </a:bodyPr>
          <a:lstStyle/>
          <a:p>
            <a:pPr marL="0" indent="0">
              <a:buNone/>
            </a:pPr>
            <a:r>
              <a:rPr lang="en-US"/>
              <a:t>Summative </a:t>
            </a:r>
          </a:p>
        </p:txBody>
      </p:sp>
      <p:pic>
        <p:nvPicPr>
          <p:cNvPr id="5" name="Picture 5" descr="A picture containing ground, cake, toy, child&#10;&#10;Description generated with very high confidence">
            <a:extLst>
              <a:ext uri="{FF2B5EF4-FFF2-40B4-BE49-F238E27FC236}">
                <a16:creationId xmlns:a16="http://schemas.microsoft.com/office/drawing/2014/main" id="{2F7F4957-FEF8-4178-B53C-619DD1C178D6}"/>
              </a:ext>
            </a:extLst>
          </p:cNvPr>
          <p:cNvPicPr>
            <a:picLocks noChangeAspect="1"/>
          </p:cNvPicPr>
          <p:nvPr/>
        </p:nvPicPr>
        <p:blipFill>
          <a:blip r:embed="rId3"/>
          <a:stretch>
            <a:fillRect/>
          </a:stretch>
        </p:blipFill>
        <p:spPr>
          <a:xfrm>
            <a:off x="676275" y="2789351"/>
            <a:ext cx="4345848" cy="2384180"/>
          </a:xfrm>
          <a:prstGeom prst="rect">
            <a:avLst/>
          </a:prstGeom>
          <a:ln>
            <a:solidFill>
              <a:schemeClr val="tx1"/>
            </a:solidFill>
          </a:ln>
        </p:spPr>
      </p:pic>
      <p:pic>
        <p:nvPicPr>
          <p:cNvPr id="7" name="Picture 7" descr="A close up of a sign&#10;&#10;Description generated with very high confidence">
            <a:extLst>
              <a:ext uri="{FF2B5EF4-FFF2-40B4-BE49-F238E27FC236}">
                <a16:creationId xmlns:a16="http://schemas.microsoft.com/office/drawing/2014/main" id="{6CF58E0D-5AF5-4FE7-A812-729C9E3408CB}"/>
              </a:ext>
            </a:extLst>
          </p:cNvPr>
          <p:cNvPicPr>
            <a:picLocks noChangeAspect="1"/>
          </p:cNvPicPr>
          <p:nvPr/>
        </p:nvPicPr>
        <p:blipFill>
          <a:blip r:embed="rId4"/>
          <a:stretch>
            <a:fillRect/>
          </a:stretch>
        </p:blipFill>
        <p:spPr>
          <a:xfrm>
            <a:off x="7300546" y="2873465"/>
            <a:ext cx="3329353" cy="1989992"/>
          </a:xfrm>
          <a:prstGeom prst="rect">
            <a:avLst/>
          </a:prstGeom>
        </p:spPr>
      </p:pic>
      <p:sp>
        <p:nvSpPr>
          <p:cNvPr id="6" name="TextBox 5">
            <a:extLst>
              <a:ext uri="{FF2B5EF4-FFF2-40B4-BE49-F238E27FC236}">
                <a16:creationId xmlns:a16="http://schemas.microsoft.com/office/drawing/2014/main" id="{366CD064-3C4B-4CD7-9A94-2EE44442FF94}"/>
              </a:ext>
            </a:extLst>
          </p:cNvPr>
          <p:cNvSpPr txBox="1"/>
          <p:nvPr/>
        </p:nvSpPr>
        <p:spPr>
          <a:xfrm>
            <a:off x="3305175" y="56007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626654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Formative Assessment</a:t>
            </a:r>
          </a:p>
        </p:txBody>
      </p:sp>
      <p:sp>
        <p:nvSpPr>
          <p:cNvPr id="3" name="Content Placeholder 2"/>
          <p:cNvSpPr>
            <a:spLocks noGrp="1"/>
          </p:cNvSpPr>
          <p:nvPr>
            <p:ph sz="half" idx="1"/>
          </p:nvPr>
        </p:nvSpPr>
        <p:spPr>
          <a:xfrm>
            <a:off x="838200" y="2026121"/>
            <a:ext cx="11063514" cy="3905122"/>
          </a:xfrm>
        </p:spPr>
        <p:txBody>
          <a:bodyPr vert="horz" lIns="91440" tIns="45720" rIns="91440" bIns="45720" rtlCol="0" anchor="t">
            <a:normAutofit/>
          </a:bodyPr>
          <a:lstStyle/>
          <a:p>
            <a:pPr marL="457200" lvl="1" indent="0">
              <a:buNone/>
            </a:pPr>
            <a:r>
              <a:rPr lang="en-US"/>
              <a:t>Tools to formatively assess students:</a:t>
            </a:r>
          </a:p>
          <a:p>
            <a:pPr marL="457200" lvl="1" indent="0">
              <a:buNone/>
            </a:pPr>
            <a:endParaRPr lang="en-US"/>
          </a:p>
          <a:p>
            <a:pPr lvl="2"/>
            <a:endParaRPr lang="en-US"/>
          </a:p>
          <a:p>
            <a:pPr lvl="1"/>
            <a:endParaRPr lang="en-US"/>
          </a:p>
          <a:p>
            <a:pPr marL="457200" lvl="1" indent="0">
              <a:buNone/>
            </a:pPr>
            <a:endParaRPr lang="en-US"/>
          </a:p>
          <a:p>
            <a:endParaRPr lang="en-US"/>
          </a:p>
        </p:txBody>
      </p:sp>
      <p:pic>
        <p:nvPicPr>
          <p:cNvPr id="4" name="Picture 4">
            <a:extLst>
              <a:ext uri="{FF2B5EF4-FFF2-40B4-BE49-F238E27FC236}">
                <a16:creationId xmlns:a16="http://schemas.microsoft.com/office/drawing/2014/main" id="{9E0D6B95-9B19-43E4-AEFC-7DBA08D0C011}"/>
              </a:ext>
            </a:extLst>
          </p:cNvPr>
          <p:cNvPicPr>
            <a:picLocks noChangeAspect="1"/>
          </p:cNvPicPr>
          <p:nvPr/>
        </p:nvPicPr>
        <p:blipFill>
          <a:blip r:embed="rId3"/>
          <a:stretch>
            <a:fillRect/>
          </a:stretch>
        </p:blipFill>
        <p:spPr>
          <a:xfrm>
            <a:off x="3470564" y="2854037"/>
            <a:ext cx="5265704" cy="3760277"/>
          </a:xfrm>
          <a:prstGeom prst="rect">
            <a:avLst/>
          </a:prstGeom>
        </p:spPr>
      </p:pic>
    </p:spTree>
    <p:extLst>
      <p:ext uri="{BB962C8B-B14F-4D97-AF65-F5344CB8AC3E}">
        <p14:creationId xmlns:p14="http://schemas.microsoft.com/office/powerpoint/2010/main" val="294184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Summative Assessment</a:t>
            </a:r>
          </a:p>
        </p:txBody>
      </p:sp>
      <p:sp>
        <p:nvSpPr>
          <p:cNvPr id="3" name="Content Placeholder 2"/>
          <p:cNvSpPr>
            <a:spLocks noGrp="1"/>
          </p:cNvSpPr>
          <p:nvPr>
            <p:ph sz="half" idx="1"/>
          </p:nvPr>
        </p:nvSpPr>
        <p:spPr>
          <a:xfrm>
            <a:off x="838200" y="2026121"/>
            <a:ext cx="11063514" cy="3905122"/>
          </a:xfrm>
        </p:spPr>
        <p:txBody>
          <a:bodyPr vert="horz" lIns="91440" tIns="45720" rIns="91440" bIns="45720" rtlCol="0" anchor="t">
            <a:normAutofit/>
          </a:bodyPr>
          <a:lstStyle/>
          <a:p>
            <a:pPr marL="457200" lvl="1" indent="0">
              <a:buNone/>
            </a:pPr>
            <a:endParaRPr lang="en-US"/>
          </a:p>
          <a:p>
            <a:pPr marL="457200" lvl="1" indent="0">
              <a:buNone/>
            </a:pPr>
            <a:endParaRPr lang="en-US"/>
          </a:p>
          <a:p>
            <a:endParaRPr lang="en-US"/>
          </a:p>
        </p:txBody>
      </p:sp>
      <p:pic>
        <p:nvPicPr>
          <p:cNvPr id="4" name="Picture 4" descr="A close up of a sign&#10;&#10;Description generated with very high confidence">
            <a:extLst>
              <a:ext uri="{FF2B5EF4-FFF2-40B4-BE49-F238E27FC236}">
                <a16:creationId xmlns:a16="http://schemas.microsoft.com/office/drawing/2014/main" id="{72539B6F-FC87-48DC-90B9-27987510F201}"/>
              </a:ext>
            </a:extLst>
          </p:cNvPr>
          <p:cNvPicPr>
            <a:picLocks noChangeAspect="1"/>
          </p:cNvPicPr>
          <p:nvPr/>
        </p:nvPicPr>
        <p:blipFill>
          <a:blip r:embed="rId3"/>
          <a:stretch>
            <a:fillRect/>
          </a:stretch>
        </p:blipFill>
        <p:spPr>
          <a:xfrm>
            <a:off x="3287229" y="2495551"/>
            <a:ext cx="5268484" cy="3117056"/>
          </a:xfrm>
          <a:prstGeom prst="rect">
            <a:avLst/>
          </a:prstGeom>
        </p:spPr>
      </p:pic>
    </p:spTree>
    <p:extLst>
      <p:ext uri="{BB962C8B-B14F-4D97-AF65-F5344CB8AC3E}">
        <p14:creationId xmlns:p14="http://schemas.microsoft.com/office/powerpoint/2010/main" val="397222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PeBL</a:t>
            </a:r>
            <a:r>
              <a:rPr lang="en-US"/>
              <a:t> Teacher Self Reflection</a:t>
            </a:r>
          </a:p>
        </p:txBody>
      </p:sp>
      <p:pic>
        <p:nvPicPr>
          <p:cNvPr id="5" name="Picture 5" descr="A screenshot of a cell phone&#10;&#10;Description generated with very high confidence">
            <a:extLst>
              <a:ext uri="{FF2B5EF4-FFF2-40B4-BE49-F238E27FC236}">
                <a16:creationId xmlns:a16="http://schemas.microsoft.com/office/drawing/2014/main" id="{E3A4DAC2-2FFC-4C37-8019-7AC11F195BFE}"/>
              </a:ext>
            </a:extLst>
          </p:cNvPr>
          <p:cNvPicPr>
            <a:picLocks noGrp="1" noChangeAspect="1"/>
          </p:cNvPicPr>
          <p:nvPr>
            <p:ph sz="half" idx="13"/>
          </p:nvPr>
        </p:nvPicPr>
        <p:blipFill>
          <a:blip r:embed="rId3"/>
          <a:stretch>
            <a:fillRect/>
          </a:stretch>
        </p:blipFill>
        <p:spPr>
          <a:xfrm>
            <a:off x="342900" y="2299758"/>
            <a:ext cx="6139531" cy="3644434"/>
          </a:xfrm>
          <a:prstGeom prst="rect">
            <a:avLst/>
          </a:prstGeom>
        </p:spPr>
      </p:pic>
      <p:pic>
        <p:nvPicPr>
          <p:cNvPr id="7" name="Picture 7" descr="A screenshot of text&#10;&#10;Description generated with very high confidence">
            <a:extLst>
              <a:ext uri="{FF2B5EF4-FFF2-40B4-BE49-F238E27FC236}">
                <a16:creationId xmlns:a16="http://schemas.microsoft.com/office/drawing/2014/main" id="{B7321289-F5A9-43F4-8B73-189FDFCEFB6C}"/>
              </a:ext>
            </a:extLst>
          </p:cNvPr>
          <p:cNvPicPr>
            <a:picLocks noChangeAspect="1"/>
          </p:cNvPicPr>
          <p:nvPr/>
        </p:nvPicPr>
        <p:blipFill>
          <a:blip r:embed="rId4"/>
          <a:stretch>
            <a:fillRect/>
          </a:stretch>
        </p:blipFill>
        <p:spPr>
          <a:xfrm>
            <a:off x="6743700" y="2398271"/>
            <a:ext cx="5014396" cy="3653315"/>
          </a:xfrm>
          <a:prstGeom prst="rect">
            <a:avLst/>
          </a:prstGeom>
        </p:spPr>
      </p:pic>
    </p:spTree>
    <p:extLst>
      <p:ext uri="{BB962C8B-B14F-4D97-AF65-F5344CB8AC3E}">
        <p14:creationId xmlns:p14="http://schemas.microsoft.com/office/powerpoint/2010/main" val="26894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Exit Slip – Key Takeaway.</a:t>
            </a:r>
          </a:p>
        </p:txBody>
      </p:sp>
      <p:sp>
        <p:nvSpPr>
          <p:cNvPr id="4" name="TextBox 3">
            <a:extLst>
              <a:ext uri="{FF2B5EF4-FFF2-40B4-BE49-F238E27FC236}">
                <a16:creationId xmlns:a16="http://schemas.microsoft.com/office/drawing/2014/main" id="{1FC698F5-F8EA-486E-BB55-6690FCBF4D7F}"/>
              </a:ext>
            </a:extLst>
          </p:cNvPr>
          <p:cNvSpPr txBox="1"/>
          <p:nvPr/>
        </p:nvSpPr>
        <p:spPr>
          <a:xfrm>
            <a:off x="3019425" y="5486400"/>
            <a:ext cx="6096000"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https://forms.office.com/Pages/ResponsePage.aspx?id=41MmFKVwz0CZUBJfZQ6Epbp0jv8PTE5Hn5-CR16iKhlURVY1NlFTMkROVFpST05OQUhGUTFEMExGMS4u</a:t>
            </a:r>
          </a:p>
          <a:p>
            <a:endParaRPr lang="en-US">
              <a:cs typeface="Calibri"/>
            </a:endParaRPr>
          </a:p>
        </p:txBody>
      </p:sp>
      <p:pic>
        <p:nvPicPr>
          <p:cNvPr id="5" name="Picture 5" descr="A picture containing indoor, black, piece&#10;&#10;Description generated with high confidence">
            <a:extLst>
              <a:ext uri="{FF2B5EF4-FFF2-40B4-BE49-F238E27FC236}">
                <a16:creationId xmlns:a16="http://schemas.microsoft.com/office/drawing/2014/main" id="{342A3006-A4CA-46F0-A7A0-3560DE3F87E2}"/>
              </a:ext>
            </a:extLst>
          </p:cNvPr>
          <p:cNvPicPr>
            <a:picLocks noChangeAspect="1"/>
          </p:cNvPicPr>
          <p:nvPr/>
        </p:nvPicPr>
        <p:blipFill>
          <a:blip r:embed="rId4"/>
          <a:stretch>
            <a:fillRect/>
          </a:stretch>
        </p:blipFill>
        <p:spPr>
          <a:xfrm>
            <a:off x="4724400" y="2057400"/>
            <a:ext cx="2743200" cy="2743200"/>
          </a:xfrm>
          <a:prstGeom prst="rect">
            <a:avLst/>
          </a:prstGeom>
        </p:spPr>
      </p:pic>
      <p:pic>
        <p:nvPicPr>
          <p:cNvPr id="3" name="Picture 5" descr="A close up of a card&#10;&#10;Description generated with high confidence">
            <a:extLst>
              <a:ext uri="{FF2B5EF4-FFF2-40B4-BE49-F238E27FC236}">
                <a16:creationId xmlns:a16="http://schemas.microsoft.com/office/drawing/2014/main" id="{7F6FFD5C-868C-465C-92C9-DD2A8A58E652}"/>
              </a:ext>
            </a:extLst>
          </p:cNvPr>
          <p:cNvPicPr>
            <a:picLocks noChangeAspect="1"/>
          </p:cNvPicPr>
          <p:nvPr/>
        </p:nvPicPr>
        <p:blipFill>
          <a:blip r:embed="rId5"/>
          <a:stretch>
            <a:fillRect/>
          </a:stretch>
        </p:blipFill>
        <p:spPr>
          <a:xfrm>
            <a:off x="8696325" y="2447925"/>
            <a:ext cx="3115158" cy="2714047"/>
          </a:xfrm>
          <a:prstGeom prst="rect">
            <a:avLst/>
          </a:prstGeom>
        </p:spPr>
      </p:pic>
      <p:sp>
        <p:nvSpPr>
          <p:cNvPr id="9" name="TextBox 8">
            <a:extLst>
              <a:ext uri="{FF2B5EF4-FFF2-40B4-BE49-F238E27FC236}">
                <a16:creationId xmlns:a16="http://schemas.microsoft.com/office/drawing/2014/main" id="{C93FAAF0-716A-4548-A8EF-114FDDC1EF6E}"/>
              </a:ext>
            </a:extLst>
          </p:cNvPr>
          <p:cNvSpPr txBox="1"/>
          <p:nvPr/>
        </p:nvSpPr>
        <p:spPr>
          <a:xfrm>
            <a:off x="838200" y="2109338"/>
            <a:ext cx="3279343" cy="329320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i="1">
                <a:solidFill>
                  <a:schemeClr val="accent2"/>
                </a:solidFill>
              </a:rPr>
              <a:t>Please complete the short exit slip about today’s meeting</a:t>
            </a:r>
            <a:r>
              <a:rPr lang="en-US" sz="4800" i="1">
                <a:solidFill>
                  <a:schemeClr val="accent2"/>
                </a:solidFill>
              </a:rPr>
              <a:t> </a:t>
            </a:r>
          </a:p>
        </p:txBody>
      </p:sp>
    </p:spTree>
    <p:extLst>
      <p:ext uri="{BB962C8B-B14F-4D97-AF65-F5344CB8AC3E}">
        <p14:creationId xmlns:p14="http://schemas.microsoft.com/office/powerpoint/2010/main" val="61988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7E7C77BC-7138-40B1-A15B-20F57A49462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5">
            <a:extLst>
              <a:ext uri="{FF2B5EF4-FFF2-40B4-BE49-F238E27FC236}">
                <a16:creationId xmlns:a16="http://schemas.microsoft.com/office/drawing/2014/main" id="{D29314FB-A4BC-49A6-A273-21A8224CF6CB}"/>
              </a:ext>
            </a:extLst>
          </p:cNvPr>
          <p:cNvPicPr>
            <a:picLocks noGrp="1" noChangeAspect="1"/>
          </p:cNvPicPr>
          <p:nvPr>
            <p:ph sz="half" idx="13"/>
          </p:nvPr>
        </p:nvPicPr>
        <p:blipFill>
          <a:blip r:embed="rId3"/>
          <a:stretch>
            <a:fillRect/>
          </a:stretch>
        </p:blipFill>
        <p:spPr>
          <a:xfrm>
            <a:off x="1723194" y="307731"/>
            <a:ext cx="8690513" cy="3997637"/>
          </a:xfrm>
          <a:prstGeom prst="rect">
            <a:avLst/>
          </a:prstGeom>
        </p:spPr>
      </p:pic>
      <p:sp>
        <p:nvSpPr>
          <p:cNvPr id="2" name="Title 1"/>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kern="1200">
                <a:latin typeface="+mj-lt"/>
                <a:ea typeface="+mj-ea"/>
                <a:cs typeface="+mj-cs"/>
              </a:rPr>
              <a:t>PeBL Mentor Survey</a:t>
            </a:r>
          </a:p>
        </p:txBody>
      </p:sp>
    </p:spTree>
    <p:extLst>
      <p:ext uri="{BB962C8B-B14F-4D97-AF65-F5344CB8AC3E}">
        <p14:creationId xmlns:p14="http://schemas.microsoft.com/office/powerpoint/2010/main" val="369116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r>
              <a:rPr lang="en-US">
                <a:solidFill>
                  <a:srgbClr val="00B0F0"/>
                </a:solidFill>
              </a:rPr>
              <a:t>Thanks for all you do to support Sun West teachers and students on their </a:t>
            </a:r>
            <a:r>
              <a:rPr lang="en-US" err="1">
                <a:solidFill>
                  <a:srgbClr val="00B0F0"/>
                </a:solidFill>
              </a:rPr>
              <a:t>PeBL</a:t>
            </a:r>
            <a:r>
              <a:rPr lang="en-US">
                <a:solidFill>
                  <a:srgbClr val="00B0F0"/>
                </a:solidFill>
              </a:rPr>
              <a:t> journey!</a:t>
            </a:r>
          </a:p>
        </p:txBody>
      </p:sp>
      <p:pic>
        <p:nvPicPr>
          <p:cNvPr id="4" name="Picture 3"/>
          <p:cNvPicPr>
            <a:picLocks noChangeAspect="1"/>
          </p:cNvPicPr>
          <p:nvPr/>
        </p:nvPicPr>
        <p:blipFill>
          <a:blip r:embed="rId3"/>
          <a:stretch>
            <a:fillRect/>
          </a:stretch>
        </p:blipFill>
        <p:spPr>
          <a:xfrm>
            <a:off x="4065856" y="0"/>
            <a:ext cx="4060288" cy="2700762"/>
          </a:xfrm>
          <a:prstGeom prst="rect">
            <a:avLst/>
          </a:prstGeom>
        </p:spPr>
      </p:pic>
    </p:spTree>
    <p:extLst>
      <p:ext uri="{BB962C8B-B14F-4D97-AF65-F5344CB8AC3E}">
        <p14:creationId xmlns:p14="http://schemas.microsoft.com/office/powerpoint/2010/main" val="223309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45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5AF3-F9EC-4A31-8D66-E7A180215F25}"/>
              </a:ext>
            </a:extLst>
          </p:cNvPr>
          <p:cNvSpPr>
            <a:spLocks noGrp="1"/>
          </p:cNvSpPr>
          <p:nvPr>
            <p:ph type="title"/>
          </p:nvPr>
        </p:nvSpPr>
        <p:spPr/>
        <p:txBody>
          <a:bodyPr/>
          <a:lstStyle/>
          <a:p>
            <a:r>
              <a:rPr lang="en-US"/>
              <a:t>Icebreaker Activity </a:t>
            </a:r>
          </a:p>
        </p:txBody>
      </p:sp>
      <p:pic>
        <p:nvPicPr>
          <p:cNvPr id="6" name="Picture 6" descr="A close up of text on a white background&#10;&#10;Description generated with very high confidence">
            <a:extLst>
              <a:ext uri="{FF2B5EF4-FFF2-40B4-BE49-F238E27FC236}">
                <a16:creationId xmlns:a16="http://schemas.microsoft.com/office/drawing/2014/main" id="{C115ABFA-64B4-44E7-B302-43C11D7B5625}"/>
              </a:ext>
            </a:extLst>
          </p:cNvPr>
          <p:cNvPicPr>
            <a:picLocks noGrp="1" noChangeAspect="1"/>
          </p:cNvPicPr>
          <p:nvPr>
            <p:ph sz="half" idx="1"/>
          </p:nvPr>
        </p:nvPicPr>
        <p:blipFill>
          <a:blip r:embed="rId3"/>
          <a:stretch>
            <a:fillRect/>
          </a:stretch>
        </p:blipFill>
        <p:spPr>
          <a:xfrm>
            <a:off x="6858000" y="504825"/>
            <a:ext cx="4767018" cy="6224509"/>
          </a:xfrm>
          <a:prstGeom prst="rect">
            <a:avLst/>
          </a:prstGeom>
          <a:ln>
            <a:solidFill>
              <a:schemeClr val="tx1"/>
            </a:solidFill>
          </a:ln>
        </p:spPr>
      </p:pic>
      <p:sp>
        <p:nvSpPr>
          <p:cNvPr id="8" name="TextBox 7">
            <a:extLst>
              <a:ext uri="{FF2B5EF4-FFF2-40B4-BE49-F238E27FC236}">
                <a16:creationId xmlns:a16="http://schemas.microsoft.com/office/drawing/2014/main" id="{271B11CF-6F0D-45ED-99E6-EB9AD33469AA}"/>
              </a:ext>
            </a:extLst>
          </p:cNvPr>
          <p:cNvSpPr txBox="1"/>
          <p:nvPr/>
        </p:nvSpPr>
        <p:spPr>
          <a:xfrm>
            <a:off x="1552575" y="531495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https://scratch.mit.edu/projects/1642467/</a:t>
            </a:r>
            <a:r>
              <a:rPr lang="en-US"/>
              <a:t>  </a:t>
            </a:r>
          </a:p>
        </p:txBody>
      </p:sp>
      <p:pic>
        <p:nvPicPr>
          <p:cNvPr id="9" name="Picture 9" descr="A drawing of a face&#10;&#10;Description generated with high confidence">
            <a:extLst>
              <a:ext uri="{FF2B5EF4-FFF2-40B4-BE49-F238E27FC236}">
                <a16:creationId xmlns:a16="http://schemas.microsoft.com/office/drawing/2014/main" id="{4B186D5D-3315-40F9-87D8-AE41A2C0EAE9}"/>
              </a:ext>
            </a:extLst>
          </p:cNvPr>
          <p:cNvPicPr>
            <a:picLocks noChangeAspect="1"/>
          </p:cNvPicPr>
          <p:nvPr/>
        </p:nvPicPr>
        <p:blipFill>
          <a:blip r:embed="rId5"/>
          <a:stretch>
            <a:fillRect/>
          </a:stretch>
        </p:blipFill>
        <p:spPr>
          <a:xfrm>
            <a:off x="1495425" y="2253762"/>
            <a:ext cx="3439257" cy="2584938"/>
          </a:xfrm>
          <a:prstGeom prst="rect">
            <a:avLst/>
          </a:prstGeom>
        </p:spPr>
      </p:pic>
      <p:pic>
        <p:nvPicPr>
          <p:cNvPr id="3" name="Picture 3" descr="A close up of a device&#10;&#10;Description generated with high confidence">
            <a:extLst>
              <a:ext uri="{FF2B5EF4-FFF2-40B4-BE49-F238E27FC236}">
                <a16:creationId xmlns:a16="http://schemas.microsoft.com/office/drawing/2014/main" id="{7F6B83A0-2DFD-4618-B200-0E68D0B9ECFF}"/>
              </a:ext>
            </a:extLst>
          </p:cNvPr>
          <p:cNvPicPr>
            <a:picLocks noChangeAspect="1"/>
          </p:cNvPicPr>
          <p:nvPr/>
        </p:nvPicPr>
        <p:blipFill>
          <a:blip r:embed="rId6"/>
          <a:stretch>
            <a:fillRect/>
          </a:stretch>
        </p:blipFill>
        <p:spPr>
          <a:xfrm>
            <a:off x="5149072" y="2960077"/>
            <a:ext cx="1604153" cy="1659549"/>
          </a:xfrm>
          <a:prstGeom prst="rect">
            <a:avLst/>
          </a:prstGeom>
        </p:spPr>
      </p:pic>
    </p:spTree>
    <p:extLst>
      <p:ext uri="{BB962C8B-B14F-4D97-AF65-F5344CB8AC3E}">
        <p14:creationId xmlns:p14="http://schemas.microsoft.com/office/powerpoint/2010/main" val="154188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PeBL</a:t>
            </a:r>
            <a:r>
              <a:rPr lang="en-US"/>
              <a:t> Teacher Self Reflection</a:t>
            </a:r>
          </a:p>
        </p:txBody>
      </p:sp>
      <p:pic>
        <p:nvPicPr>
          <p:cNvPr id="5" name="Picture 5" descr="A screenshot of a cell phone&#10;&#10;Description generated with very high confidence">
            <a:extLst>
              <a:ext uri="{FF2B5EF4-FFF2-40B4-BE49-F238E27FC236}">
                <a16:creationId xmlns:a16="http://schemas.microsoft.com/office/drawing/2014/main" id="{E3A4DAC2-2FFC-4C37-8019-7AC11F195BFE}"/>
              </a:ext>
            </a:extLst>
          </p:cNvPr>
          <p:cNvPicPr>
            <a:picLocks noGrp="1" noChangeAspect="1"/>
          </p:cNvPicPr>
          <p:nvPr>
            <p:ph sz="half" idx="13"/>
          </p:nvPr>
        </p:nvPicPr>
        <p:blipFill>
          <a:blip r:embed="rId3"/>
          <a:stretch>
            <a:fillRect/>
          </a:stretch>
        </p:blipFill>
        <p:spPr>
          <a:xfrm>
            <a:off x="320488" y="2235013"/>
            <a:ext cx="6139531" cy="3644434"/>
          </a:xfrm>
          <a:prstGeom prst="rect">
            <a:avLst/>
          </a:prstGeom>
        </p:spPr>
      </p:pic>
      <p:pic>
        <p:nvPicPr>
          <p:cNvPr id="7" name="Picture 7" descr="A screenshot of text&#10;&#10;Description generated with very high confidence">
            <a:extLst>
              <a:ext uri="{FF2B5EF4-FFF2-40B4-BE49-F238E27FC236}">
                <a16:creationId xmlns:a16="http://schemas.microsoft.com/office/drawing/2014/main" id="{B7321289-F5A9-43F4-8B73-189FDFCEFB6C}"/>
              </a:ext>
            </a:extLst>
          </p:cNvPr>
          <p:cNvPicPr>
            <a:picLocks noChangeAspect="1"/>
          </p:cNvPicPr>
          <p:nvPr/>
        </p:nvPicPr>
        <p:blipFill>
          <a:blip r:embed="rId4"/>
          <a:stretch>
            <a:fillRect/>
          </a:stretch>
        </p:blipFill>
        <p:spPr>
          <a:xfrm>
            <a:off x="6721288" y="2310283"/>
            <a:ext cx="5014396" cy="3653315"/>
          </a:xfrm>
          <a:prstGeom prst="rect">
            <a:avLst/>
          </a:prstGeom>
        </p:spPr>
      </p:pic>
    </p:spTree>
    <p:extLst>
      <p:ext uri="{BB962C8B-B14F-4D97-AF65-F5344CB8AC3E}">
        <p14:creationId xmlns:p14="http://schemas.microsoft.com/office/powerpoint/2010/main" val="186520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Understanding by Design: </a:t>
            </a:r>
            <a:r>
              <a:rPr lang="en-US" err="1"/>
              <a:t>UbD</a:t>
            </a:r>
            <a:r>
              <a:rPr lang="en-US"/>
              <a:t> </a:t>
            </a:r>
          </a:p>
        </p:txBody>
      </p:sp>
      <p:sp>
        <p:nvSpPr>
          <p:cNvPr id="3" name="Content Placeholder 2"/>
          <p:cNvSpPr>
            <a:spLocks noGrp="1"/>
          </p:cNvSpPr>
          <p:nvPr>
            <p:ph sz="half" idx="1"/>
          </p:nvPr>
        </p:nvSpPr>
        <p:spPr>
          <a:xfrm>
            <a:off x="838199" y="2026121"/>
            <a:ext cx="5803233" cy="3905122"/>
          </a:xfrm>
        </p:spPr>
        <p:txBody>
          <a:bodyPr vert="horz" lIns="91440" tIns="45720" rIns="91440" bIns="45720" rtlCol="0" anchor="t">
            <a:normAutofit fontScale="85000" lnSpcReduction="10000"/>
          </a:bodyPr>
          <a:lstStyle/>
          <a:p>
            <a:pPr marL="457200" lvl="1" indent="0">
              <a:lnSpc>
                <a:spcPct val="110000"/>
              </a:lnSpc>
              <a:buNone/>
            </a:pPr>
            <a:r>
              <a:rPr lang="en-US"/>
              <a:t>“To begin with the end in mind means to start with a clear understanding of your destination.  It means to know where you’re going so that you better understand where you are now so that the steps you take are always in the right direction.”  (Covey, 1994)</a:t>
            </a:r>
          </a:p>
          <a:p>
            <a:pPr marL="457200" lvl="1" indent="0">
              <a:buNone/>
            </a:pPr>
            <a:endParaRPr lang="en-US"/>
          </a:p>
          <a:p>
            <a:pPr lvl="1"/>
            <a:endParaRPr lang="en-US"/>
          </a:p>
        </p:txBody>
      </p:sp>
      <p:pic>
        <p:nvPicPr>
          <p:cNvPr id="6" name="Picture 5" descr="A close up of a logo&#10;&#10;Description generated with very high confidence">
            <a:extLst>
              <a:ext uri="{FF2B5EF4-FFF2-40B4-BE49-F238E27FC236}">
                <a16:creationId xmlns:a16="http://schemas.microsoft.com/office/drawing/2014/main" id="{483FDA4B-03AE-4D06-A4EA-0E1DFC703CEE}"/>
              </a:ext>
            </a:extLst>
          </p:cNvPr>
          <p:cNvPicPr>
            <a:picLocks noChangeAspect="1"/>
          </p:cNvPicPr>
          <p:nvPr/>
        </p:nvPicPr>
        <p:blipFill>
          <a:blip r:embed="rId3"/>
          <a:stretch>
            <a:fillRect/>
          </a:stretch>
        </p:blipFill>
        <p:spPr>
          <a:xfrm>
            <a:off x="7229475" y="2363172"/>
            <a:ext cx="3320863" cy="3251265"/>
          </a:xfrm>
          <a:prstGeom prst="rect">
            <a:avLst/>
          </a:prstGeom>
        </p:spPr>
      </p:pic>
    </p:spTree>
    <p:extLst>
      <p:ext uri="{BB962C8B-B14F-4D97-AF65-F5344CB8AC3E}">
        <p14:creationId xmlns:p14="http://schemas.microsoft.com/office/powerpoint/2010/main" val="268352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Start with the End in Mind </a:t>
            </a:r>
          </a:p>
        </p:txBody>
      </p:sp>
      <p:sp>
        <p:nvSpPr>
          <p:cNvPr id="3" name="Content Placeholder 2"/>
          <p:cNvSpPr>
            <a:spLocks noGrp="1"/>
          </p:cNvSpPr>
          <p:nvPr>
            <p:ph sz="half" idx="1"/>
          </p:nvPr>
        </p:nvSpPr>
        <p:spPr>
          <a:xfrm>
            <a:off x="838199" y="2025650"/>
            <a:ext cx="6314757" cy="4390159"/>
          </a:xfrm>
        </p:spPr>
        <p:txBody>
          <a:bodyPr vert="horz" lIns="91440" tIns="45720" rIns="91440" bIns="45720" rtlCol="0" anchor="t">
            <a:normAutofit fontScale="92500" lnSpcReduction="10000"/>
          </a:bodyPr>
          <a:lstStyle/>
          <a:p>
            <a:pPr lvl="1">
              <a:lnSpc>
                <a:spcPct val="110000"/>
              </a:lnSpc>
            </a:pPr>
            <a:r>
              <a:rPr lang="en-US"/>
              <a:t>Together with your students, know what outcomes need to be covered.  Think about what your students should </a:t>
            </a:r>
            <a:r>
              <a:rPr lang="en-US" b="1">
                <a:solidFill>
                  <a:srgbClr val="FF0000"/>
                </a:solidFill>
              </a:rPr>
              <a:t>K</a:t>
            </a:r>
            <a:r>
              <a:rPr lang="en-US"/>
              <a:t>now, </a:t>
            </a:r>
            <a:r>
              <a:rPr lang="en-US" b="1">
                <a:solidFill>
                  <a:srgbClr val="FF0000"/>
                </a:solidFill>
              </a:rPr>
              <a:t>U</a:t>
            </a:r>
            <a:r>
              <a:rPr lang="en-US"/>
              <a:t>nderstand, and Be Able to </a:t>
            </a:r>
            <a:r>
              <a:rPr lang="en-US" b="1">
                <a:solidFill>
                  <a:srgbClr val="FF0000"/>
                </a:solidFill>
              </a:rPr>
              <a:t>D</a:t>
            </a:r>
            <a:r>
              <a:rPr lang="en-US"/>
              <a:t>o (KUD)</a:t>
            </a:r>
          </a:p>
          <a:p>
            <a:pPr lvl="1">
              <a:lnSpc>
                <a:spcPct val="110000"/>
              </a:lnSpc>
            </a:pPr>
            <a:r>
              <a:rPr lang="en-US"/>
              <a:t>Together with your students, plan learning experiences that will help your students achieve those outcomes. </a:t>
            </a:r>
          </a:p>
          <a:p>
            <a:pPr lvl="1"/>
            <a:endParaRPr lang="en-US"/>
          </a:p>
        </p:txBody>
      </p:sp>
      <p:pic>
        <p:nvPicPr>
          <p:cNvPr id="5" name="Picture 5" descr="A close up of a toy&#10;&#10;Description generated with high confidence">
            <a:extLst>
              <a:ext uri="{FF2B5EF4-FFF2-40B4-BE49-F238E27FC236}">
                <a16:creationId xmlns:a16="http://schemas.microsoft.com/office/drawing/2014/main" id="{34E347A1-1C74-497B-BC32-974F5784691C}"/>
              </a:ext>
            </a:extLst>
          </p:cNvPr>
          <p:cNvPicPr>
            <a:picLocks noGrp="1" noChangeAspect="1"/>
          </p:cNvPicPr>
          <p:nvPr>
            <p:ph sz="half" idx="13"/>
          </p:nvPr>
        </p:nvPicPr>
        <p:blipFill>
          <a:blip r:embed="rId3"/>
          <a:stretch>
            <a:fillRect/>
          </a:stretch>
        </p:blipFill>
        <p:spPr>
          <a:xfrm>
            <a:off x="7152957" y="2447925"/>
            <a:ext cx="4334192" cy="2884954"/>
          </a:xfrm>
          <a:prstGeom prst="rect">
            <a:avLst/>
          </a:prstGeom>
        </p:spPr>
      </p:pic>
    </p:spTree>
    <p:extLst>
      <p:ext uri="{BB962C8B-B14F-4D97-AF65-F5344CB8AC3E}">
        <p14:creationId xmlns:p14="http://schemas.microsoft.com/office/powerpoint/2010/main" val="287059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47254" y="354092"/>
            <a:ext cx="10515600" cy="961167"/>
          </a:xfrm>
        </p:spPr>
        <p:txBody>
          <a:bodyPr/>
          <a:lstStyle/>
          <a:p>
            <a:r>
              <a:rPr lang="en-US"/>
              <a:t>Planning with the End in Mind</a:t>
            </a:r>
          </a:p>
        </p:txBody>
      </p:sp>
      <p:pic>
        <p:nvPicPr>
          <p:cNvPr id="8" name="Picture 7"/>
          <p:cNvPicPr>
            <a:picLocks noChangeAspect="1"/>
          </p:cNvPicPr>
          <p:nvPr/>
        </p:nvPicPr>
        <p:blipFill rotWithShape="1">
          <a:blip r:embed="rId3"/>
          <a:srcRect t="13110"/>
          <a:stretch/>
        </p:blipFill>
        <p:spPr>
          <a:xfrm>
            <a:off x="547254" y="2081539"/>
            <a:ext cx="11177155" cy="4144929"/>
          </a:xfrm>
          <a:prstGeom prst="rect">
            <a:avLst/>
          </a:prstGeom>
          <a:ln w="38100">
            <a:solidFill>
              <a:srgbClr val="92D050"/>
            </a:solidFill>
          </a:ln>
        </p:spPr>
      </p:pic>
    </p:spTree>
    <p:extLst>
      <p:ext uri="{BB962C8B-B14F-4D97-AF65-F5344CB8AC3E}">
        <p14:creationId xmlns:p14="http://schemas.microsoft.com/office/powerpoint/2010/main" val="81334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Unpacking Outcomes – I Do, We Do, You Do  </a:t>
            </a:r>
          </a:p>
        </p:txBody>
      </p:sp>
      <p:sp>
        <p:nvSpPr>
          <p:cNvPr id="3" name="Content Placeholder 2"/>
          <p:cNvSpPr>
            <a:spLocks noGrp="1"/>
          </p:cNvSpPr>
          <p:nvPr>
            <p:ph sz="half" idx="1"/>
          </p:nvPr>
        </p:nvSpPr>
        <p:spPr>
          <a:xfrm>
            <a:off x="838199" y="2026121"/>
            <a:ext cx="5690937" cy="3905122"/>
          </a:xfrm>
        </p:spPr>
        <p:txBody>
          <a:bodyPr vert="horz" lIns="91440" tIns="45720" rIns="91440" bIns="45720" rtlCol="0" anchor="t">
            <a:normAutofit/>
          </a:bodyPr>
          <a:lstStyle/>
          <a:p>
            <a:pPr marL="457200" lvl="1" indent="0">
              <a:lnSpc>
                <a:spcPct val="100000"/>
              </a:lnSpc>
              <a:buNone/>
            </a:pPr>
            <a:r>
              <a:rPr lang="en-US" b="1"/>
              <a:t>Documents to help you plan: </a:t>
            </a:r>
            <a:endParaRPr lang="en-US"/>
          </a:p>
          <a:p>
            <a:pPr lvl="1">
              <a:lnSpc>
                <a:spcPct val="100000"/>
              </a:lnSpc>
            </a:pPr>
            <a:r>
              <a:rPr lang="en-US"/>
              <a:t>Think Aloud for Unpacking Outcomes </a:t>
            </a:r>
          </a:p>
          <a:p>
            <a:pPr lvl="1">
              <a:lnSpc>
                <a:spcPct val="100000"/>
              </a:lnSpc>
            </a:pPr>
            <a:r>
              <a:rPr lang="en-US"/>
              <a:t>Steps for unpacking each outcome </a:t>
            </a:r>
          </a:p>
          <a:p>
            <a:pPr lvl="1"/>
            <a:endParaRPr lang="en-US"/>
          </a:p>
        </p:txBody>
      </p:sp>
      <p:pic>
        <p:nvPicPr>
          <p:cNvPr id="4" name="Picture 5" descr="A picture containing text&#10;&#10;Description generated with very high confidence">
            <a:extLst>
              <a:ext uri="{FF2B5EF4-FFF2-40B4-BE49-F238E27FC236}">
                <a16:creationId xmlns:a16="http://schemas.microsoft.com/office/drawing/2014/main" id="{A3AFF03B-D7E4-45F1-86BD-B8639B43AED4}"/>
              </a:ext>
            </a:extLst>
          </p:cNvPr>
          <p:cNvPicPr>
            <a:picLocks noChangeAspect="1"/>
          </p:cNvPicPr>
          <p:nvPr/>
        </p:nvPicPr>
        <p:blipFill>
          <a:blip r:embed="rId3"/>
          <a:stretch>
            <a:fillRect/>
          </a:stretch>
        </p:blipFill>
        <p:spPr>
          <a:xfrm>
            <a:off x="4292311" y="4526138"/>
            <a:ext cx="2624811" cy="2331862"/>
          </a:xfrm>
          <a:prstGeom prst="rect">
            <a:avLst/>
          </a:prstGeom>
        </p:spPr>
      </p:pic>
      <p:pic>
        <p:nvPicPr>
          <p:cNvPr id="6" name="Picture 6" descr="A close up of text on a white background&#10;&#10;Description generated with very high confidence">
            <a:extLst>
              <a:ext uri="{FF2B5EF4-FFF2-40B4-BE49-F238E27FC236}">
                <a16:creationId xmlns:a16="http://schemas.microsoft.com/office/drawing/2014/main" id="{2E7D6BAC-434A-4DAA-B895-477F4DF32F75}"/>
              </a:ext>
            </a:extLst>
          </p:cNvPr>
          <p:cNvPicPr>
            <a:picLocks noChangeAspect="1"/>
          </p:cNvPicPr>
          <p:nvPr/>
        </p:nvPicPr>
        <p:blipFill>
          <a:blip r:embed="rId4"/>
          <a:stretch>
            <a:fillRect/>
          </a:stretch>
        </p:blipFill>
        <p:spPr>
          <a:xfrm>
            <a:off x="7210425" y="2707403"/>
            <a:ext cx="4521199" cy="2595604"/>
          </a:xfrm>
          <a:prstGeom prst="rect">
            <a:avLst/>
          </a:prstGeom>
        </p:spPr>
      </p:pic>
    </p:spTree>
    <p:extLst>
      <p:ext uri="{BB962C8B-B14F-4D97-AF65-F5344CB8AC3E}">
        <p14:creationId xmlns:p14="http://schemas.microsoft.com/office/powerpoint/2010/main" val="246107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PeBL">
      <a:dk1>
        <a:sysClr val="windowText" lastClr="000000"/>
      </a:dk1>
      <a:lt1>
        <a:sysClr val="window" lastClr="FFFFFF"/>
      </a:lt1>
      <a:dk2>
        <a:srgbClr val="44546A"/>
      </a:dk2>
      <a:lt2>
        <a:srgbClr val="E7E6E6"/>
      </a:lt2>
      <a:accent1>
        <a:srgbClr val="3D6477"/>
      </a:accent1>
      <a:accent2>
        <a:srgbClr val="B9CD32"/>
      </a:accent2>
      <a:accent3>
        <a:srgbClr val="44C4DF"/>
      </a:accent3>
      <a:accent4>
        <a:srgbClr val="FCCE2D"/>
      </a:accent4>
      <a:accent5>
        <a:srgbClr val="FFFFFF"/>
      </a:accent5>
      <a:accent6>
        <a:srgbClr val="FFFFFF"/>
      </a:accent6>
      <a:hlink>
        <a:srgbClr val="954F7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821</Words>
  <Application>Microsoft Office PowerPoint</Application>
  <PresentationFormat>Widescreen</PresentationFormat>
  <Paragraphs>255</Paragraphs>
  <Slides>37</Slides>
  <Notes>37</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PeBL Mentor Professional Development Day</vt:lpstr>
      <vt:lpstr>Welcome</vt:lpstr>
      <vt:lpstr>Agenda</vt:lpstr>
      <vt:lpstr>Icebreaker Activity </vt:lpstr>
      <vt:lpstr>PeBL Teacher Self Reflection</vt:lpstr>
      <vt:lpstr>Understanding by Design: UbD </vt:lpstr>
      <vt:lpstr>Start with the End in Mind </vt:lpstr>
      <vt:lpstr>Planning with the End in Mind</vt:lpstr>
      <vt:lpstr>Unpacking Outcomes – I Do, We Do, You Do  </vt:lpstr>
      <vt:lpstr>Unpacking Outcomes – I Do, We Do, You Do  </vt:lpstr>
      <vt:lpstr>Unpacking Outcomes – I Do, We Do, You Do  </vt:lpstr>
      <vt:lpstr>Unpacking Outcomes – I Do, We Do, You Do  </vt:lpstr>
      <vt:lpstr>Unpacking Outcomes – I Do, We Do, You Do  </vt:lpstr>
      <vt:lpstr> Planning Templates</vt:lpstr>
      <vt:lpstr>PeBL Pyramind of Growth</vt:lpstr>
      <vt:lpstr>A Continuum of Learning</vt:lpstr>
      <vt:lpstr>Creating Learning Activities to Meet Outcomes</vt:lpstr>
      <vt:lpstr>Creating Learning Activities to Meet Outcomes</vt:lpstr>
      <vt:lpstr>Resources</vt:lpstr>
      <vt:lpstr>Resources</vt:lpstr>
      <vt:lpstr>Resources</vt:lpstr>
      <vt:lpstr>Resources</vt:lpstr>
      <vt:lpstr>Resources</vt:lpstr>
      <vt:lpstr>Resources</vt:lpstr>
      <vt:lpstr>Resources</vt:lpstr>
      <vt:lpstr>Resources</vt:lpstr>
      <vt:lpstr>PowerPoint Presentation</vt:lpstr>
      <vt:lpstr>Assessment Article Activity</vt:lpstr>
      <vt:lpstr>What Makes a Good Chocolate Chip Cookie? </vt:lpstr>
      <vt:lpstr>Formative vs. Summative Assessment  </vt:lpstr>
      <vt:lpstr>Formative Assessment</vt:lpstr>
      <vt:lpstr>Summative Assessment</vt:lpstr>
      <vt:lpstr>PeBL Teacher Self Reflection</vt:lpstr>
      <vt:lpstr>Exit Slip – Key Takeaway.</vt:lpstr>
      <vt:lpstr>PeBL Mentor Survey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PeBL Mentor Professional Development Day</dc:title>
  <cp:lastModifiedBy>Vanessa Lewis</cp:lastModifiedBy>
  <cp:revision>61</cp:revision>
  <dcterms:modified xsi:type="dcterms:W3CDTF">2018-04-10T14:45:49Z</dcterms:modified>
</cp:coreProperties>
</file>