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0"/>
  </p:notesMasterIdLst>
  <p:handoutMasterIdLst>
    <p:handoutMasterId r:id="rId11"/>
  </p:handoutMasterIdLst>
  <p:sldIdLst>
    <p:sldId id="263" r:id="rId3"/>
    <p:sldId id="264" r:id="rId4"/>
    <p:sldId id="268" r:id="rId5"/>
    <p:sldId id="269" r:id="rId6"/>
    <p:sldId id="267" r:id="rId7"/>
    <p:sldId id="271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dirty="0" smtClean="0"/>
            <a:t>Big Idea/Take Away 1</a:t>
          </a:r>
          <a:endParaRPr lang="en-US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 dirty="0"/>
        </a:p>
      </dgm:t>
    </dgm:pt>
    <dgm:pt modelId="{789CD6DB-3A68-4A41-90BD-4F0CBB3617D1}">
      <dgm:prSet phldrT="[Text]"/>
      <dgm:spPr/>
      <dgm:t>
        <a:bodyPr/>
        <a:lstStyle/>
        <a:p>
          <a:r>
            <a:rPr lang="en-US" dirty="0" smtClean="0"/>
            <a:t>Info </a:t>
          </a:r>
          <a:endParaRPr lang="en-US" dirty="0"/>
        </a:p>
      </dgm:t>
    </dgm:pt>
    <dgm:pt modelId="{C0BEB5FF-8DFB-40B9-A228-C0C6097DDDC4}" type="parTrans" cxnId="{62C10234-45D3-426A-8820-4C0D1D8CBA21}">
      <dgm:prSet/>
      <dgm:spPr/>
      <dgm:t>
        <a:bodyPr/>
        <a:lstStyle/>
        <a:p>
          <a:endParaRPr lang="en-US"/>
        </a:p>
      </dgm:t>
    </dgm:pt>
    <dgm:pt modelId="{1A702531-A59F-4EE2-8246-E2EB0955D8B1}" type="sibTrans" cxnId="{62C10234-45D3-426A-8820-4C0D1D8CBA21}">
      <dgm:prSet/>
      <dgm:spPr/>
      <dgm:t>
        <a:bodyPr/>
        <a:lstStyle/>
        <a:p>
          <a:endParaRPr lang="en-US"/>
        </a:p>
      </dgm:t>
    </dgm:pt>
    <dgm:pt modelId="{99E0600D-9954-43F4-8926-13B8777FAAA1}">
      <dgm:prSet phldrT="[Text]"/>
      <dgm:spPr/>
      <dgm:t>
        <a:bodyPr/>
        <a:lstStyle/>
        <a:p>
          <a:r>
            <a:rPr lang="en-US" dirty="0" smtClean="0"/>
            <a:t>info</a:t>
          </a:r>
          <a:endParaRPr lang="en-US" dirty="0"/>
        </a:p>
      </dgm:t>
    </dgm:pt>
    <dgm:pt modelId="{BE23F476-2C5C-42ED-BF2B-CD5FC7ADDDF6}" type="parTrans" cxnId="{09FCCB9D-A30A-4326-970E-26252D39327F}">
      <dgm:prSet/>
      <dgm:spPr/>
      <dgm:t>
        <a:bodyPr/>
        <a:lstStyle/>
        <a:p>
          <a:endParaRPr lang="en-US"/>
        </a:p>
      </dgm:t>
    </dgm:pt>
    <dgm:pt modelId="{C44937DC-4907-4769-AA8B-1B3E7391D7B0}" type="sibTrans" cxnId="{09FCCB9D-A30A-4326-970E-26252D39327F}">
      <dgm:prSet/>
      <dgm:spPr/>
      <dgm:t>
        <a:bodyPr/>
        <a:lstStyle/>
        <a:p>
          <a:endParaRPr lang="en-US"/>
        </a:p>
      </dgm:t>
    </dgm:pt>
    <dgm:pt modelId="{0791135C-9DAB-47F6-BE9C-A3E56A2DDA50}">
      <dgm:prSet phldrT="[Text]"/>
      <dgm:spPr/>
      <dgm:t>
        <a:bodyPr/>
        <a:lstStyle/>
        <a:p>
          <a:r>
            <a:rPr lang="en-US" dirty="0" smtClean="0"/>
            <a:t>info</a:t>
          </a:r>
          <a:endParaRPr lang="en-US" dirty="0"/>
        </a:p>
      </dgm:t>
    </dgm:pt>
    <dgm:pt modelId="{D6057E63-9793-4991-97C1-30FC405E95A5}" type="parTrans" cxnId="{B3B26E9A-58E5-497B-BD59-F5567958C609}">
      <dgm:prSet/>
      <dgm:spPr/>
      <dgm:t>
        <a:bodyPr/>
        <a:lstStyle/>
        <a:p>
          <a:endParaRPr lang="en-US"/>
        </a:p>
      </dgm:t>
    </dgm:pt>
    <dgm:pt modelId="{B670C2A7-83CB-4F4C-BC19-A3A7C066A822}" type="sibTrans" cxnId="{B3B26E9A-58E5-497B-BD59-F5567958C609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dirty="0" smtClean="0"/>
            <a:t>Big Idea/Take Away 3</a:t>
          </a:r>
          <a:endParaRPr lang="en-US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 dirty="0"/>
        </a:p>
      </dgm:t>
    </dgm:pt>
    <dgm:pt modelId="{50629C12-7464-4473-ADEF-1A284F8A9957}">
      <dgm:prSet phldrT="[Text]"/>
      <dgm:spPr/>
      <dgm:t>
        <a:bodyPr/>
        <a:lstStyle/>
        <a:p>
          <a:r>
            <a:rPr lang="en-US" dirty="0" smtClean="0"/>
            <a:t>Info</a:t>
          </a:r>
          <a:endParaRPr lang="en-US" dirty="0"/>
        </a:p>
      </dgm:t>
    </dgm:pt>
    <dgm:pt modelId="{9D1CB46C-0CFA-4B27-9224-267431FBD094}" type="parTrans" cxnId="{1D32FCC9-657C-4348-9C0D-52115D559FEB}">
      <dgm:prSet/>
      <dgm:spPr/>
      <dgm:t>
        <a:bodyPr/>
        <a:lstStyle/>
        <a:p>
          <a:endParaRPr lang="en-US"/>
        </a:p>
      </dgm:t>
    </dgm:pt>
    <dgm:pt modelId="{4576BCC5-0598-4332-A2E7-87AC3ADD4EB8}" type="sibTrans" cxnId="{1D32FCC9-657C-4348-9C0D-52115D559FEB}">
      <dgm:prSet/>
      <dgm:spPr/>
      <dgm:t>
        <a:bodyPr/>
        <a:lstStyle/>
        <a:p>
          <a:endParaRPr lang="en-US"/>
        </a:p>
      </dgm:t>
    </dgm:pt>
    <dgm:pt modelId="{FA782339-3216-4FD3-9C26-2429DEF237B7}">
      <dgm:prSet phldrT="[Text]"/>
      <dgm:spPr/>
      <dgm:t>
        <a:bodyPr/>
        <a:lstStyle/>
        <a:p>
          <a:r>
            <a:rPr lang="en-US" dirty="0" smtClean="0"/>
            <a:t>info</a:t>
          </a:r>
          <a:endParaRPr lang="en-US" dirty="0"/>
        </a:p>
      </dgm:t>
    </dgm:pt>
    <dgm:pt modelId="{0CCCB41B-E101-46AF-B8B2-8802E709CAB5}" type="parTrans" cxnId="{C675CA58-269B-4B86-951E-B734554F33DB}">
      <dgm:prSet/>
      <dgm:spPr/>
      <dgm:t>
        <a:bodyPr/>
        <a:lstStyle/>
        <a:p>
          <a:endParaRPr lang="en-CA"/>
        </a:p>
      </dgm:t>
    </dgm:pt>
    <dgm:pt modelId="{DDB80FAD-EB72-4692-BA69-174C7DA3C745}" type="sibTrans" cxnId="{C675CA58-269B-4B86-951E-B734554F33DB}">
      <dgm:prSet/>
      <dgm:spPr/>
      <dgm:t>
        <a:bodyPr/>
        <a:lstStyle/>
        <a:p>
          <a:endParaRPr lang="en-CA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dirty="0" smtClean="0"/>
            <a:t>Big Idea/Take Away 2</a:t>
          </a:r>
          <a:endParaRPr lang="en-US" dirty="0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6CF18C4D-A282-457F-8272-0402FB4718CF}">
      <dgm:prSet phldrT="[Text]"/>
      <dgm:spPr/>
      <dgm:t>
        <a:bodyPr/>
        <a:lstStyle/>
        <a:p>
          <a:r>
            <a:rPr lang="en-US" dirty="0" smtClean="0"/>
            <a:t>info</a:t>
          </a:r>
          <a:endParaRPr lang="en-US" dirty="0"/>
        </a:p>
      </dgm:t>
    </dgm:pt>
    <dgm:pt modelId="{5EB82817-892A-4941-9EBD-F0008F309C27}" type="parTrans" cxnId="{3B791D7A-D490-4725-B273-D10AF7FFBA61}">
      <dgm:prSet/>
      <dgm:spPr/>
      <dgm:t>
        <a:bodyPr/>
        <a:lstStyle/>
        <a:p>
          <a:endParaRPr lang="en-CA"/>
        </a:p>
      </dgm:t>
    </dgm:pt>
    <dgm:pt modelId="{2B49557D-3355-4FA6-815A-F3AD11D95BCE}" type="sibTrans" cxnId="{3B791D7A-D490-4725-B273-D10AF7FFBA61}">
      <dgm:prSet/>
      <dgm:spPr/>
      <dgm:t>
        <a:bodyPr/>
        <a:lstStyle/>
        <a:p>
          <a:endParaRPr lang="en-CA"/>
        </a:p>
      </dgm:t>
    </dgm:pt>
    <dgm:pt modelId="{A846E5C8-1D98-4EAD-8EC4-36E7547C17C3}" type="pres">
      <dgm:prSet presAssocID="{3F442EA2-39BA-4C9A-AD59-755D4917D53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BDD579F-4038-4CF7-8EC9-994CDEFC9480}" type="pres">
      <dgm:prSet presAssocID="{3F442EA2-39BA-4C9A-AD59-755D4917D532}" presName="Name1" presStyleCnt="0"/>
      <dgm:spPr/>
    </dgm:pt>
    <dgm:pt modelId="{805830B2-66E4-445D-81A8-B846A9699638}" type="pres">
      <dgm:prSet presAssocID="{3F442EA2-39BA-4C9A-AD59-755D4917D532}" presName="cycle" presStyleCnt="0"/>
      <dgm:spPr/>
    </dgm:pt>
    <dgm:pt modelId="{CE3AD522-9535-4F4C-95CD-B87FB94F993E}" type="pres">
      <dgm:prSet presAssocID="{3F442EA2-39BA-4C9A-AD59-755D4917D532}" presName="srcNode" presStyleLbl="node1" presStyleIdx="0" presStyleCnt="3"/>
      <dgm:spPr/>
    </dgm:pt>
    <dgm:pt modelId="{D8455D4B-ABD7-4D7E-92EE-68F5248F13AB}" type="pres">
      <dgm:prSet presAssocID="{3F442EA2-39BA-4C9A-AD59-755D4917D532}" presName="conn" presStyleLbl="parChTrans1D2" presStyleIdx="0" presStyleCnt="1"/>
      <dgm:spPr/>
      <dgm:t>
        <a:bodyPr/>
        <a:lstStyle/>
        <a:p>
          <a:endParaRPr lang="en-US"/>
        </a:p>
      </dgm:t>
    </dgm:pt>
    <dgm:pt modelId="{8252FB90-F706-4A1D-B0A3-B9CCFD3F1696}" type="pres">
      <dgm:prSet presAssocID="{3F442EA2-39BA-4C9A-AD59-755D4917D532}" presName="extraNode" presStyleLbl="node1" presStyleIdx="0" presStyleCnt="3"/>
      <dgm:spPr/>
    </dgm:pt>
    <dgm:pt modelId="{B87FFC44-79C1-448B-91D9-D5F8B90ABE87}" type="pres">
      <dgm:prSet presAssocID="{3F442EA2-39BA-4C9A-AD59-755D4917D532}" presName="dstNode" presStyleLbl="node1" presStyleIdx="0" presStyleCnt="3"/>
      <dgm:spPr/>
    </dgm:pt>
    <dgm:pt modelId="{6709A181-35DC-46B6-A889-14D4E8AF2C83}" type="pres">
      <dgm:prSet presAssocID="{4DF9FE7B-F642-4898-A360-D4E3814E1A3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BF886-1C1D-4E81-8515-70A27E2615D3}" type="pres">
      <dgm:prSet presAssocID="{4DF9FE7B-F642-4898-A360-D4E3814E1A3D}" presName="accent_1" presStyleCnt="0"/>
      <dgm:spPr/>
    </dgm:pt>
    <dgm:pt modelId="{EF0A324C-3B40-4CB9-82A1-762C904108F5}" type="pres">
      <dgm:prSet presAssocID="{4DF9FE7B-F642-4898-A360-D4E3814E1A3D}" presName="accentRepeatNode" presStyleLbl="solidFgAcc1" presStyleIdx="0" presStyleCnt="3"/>
      <dgm:spPr/>
    </dgm:pt>
    <dgm:pt modelId="{F8289C79-4DEF-418D-8141-E53818C26B06}" type="pres">
      <dgm:prSet presAssocID="{3929B1E1-4BC4-4C73-ABE8-27CEF96A365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9DA42-661B-48BE-A2AC-4426B99AF13A}" type="pres">
      <dgm:prSet presAssocID="{3929B1E1-4BC4-4C73-ABE8-27CEF96A3652}" presName="accent_2" presStyleCnt="0"/>
      <dgm:spPr/>
    </dgm:pt>
    <dgm:pt modelId="{68773B19-9C2D-4A0D-B7C3-3C6E9B7D728B}" type="pres">
      <dgm:prSet presAssocID="{3929B1E1-4BC4-4C73-ABE8-27CEF96A3652}" presName="accentRepeatNode" presStyleLbl="solidFgAcc1" presStyleIdx="1" presStyleCnt="3"/>
      <dgm:spPr/>
    </dgm:pt>
    <dgm:pt modelId="{D31517C7-F7E3-4921-A122-02A68292D5C1}" type="pres">
      <dgm:prSet presAssocID="{60CDF8D0-D4FC-4467-A51E-79C5A58B0B2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17D29-FDE1-4B7A-8B26-F42E0ECA796E}" type="pres">
      <dgm:prSet presAssocID="{60CDF8D0-D4FC-4467-A51E-79C5A58B0B2C}" presName="accent_3" presStyleCnt="0"/>
      <dgm:spPr/>
    </dgm:pt>
    <dgm:pt modelId="{59AD99D9-FEA2-4AC1-9D10-3A8088510406}" type="pres">
      <dgm:prSet presAssocID="{60CDF8D0-D4FC-4467-A51E-79C5A58B0B2C}" presName="accentRepeatNode" presStyleLbl="solidFgAcc1" presStyleIdx="2" presStyleCnt="3"/>
      <dgm:spPr/>
    </dgm:pt>
  </dgm:ptLst>
  <dgm:cxnLst>
    <dgm:cxn modelId="{1D32FCC9-657C-4348-9C0D-52115D559FEB}" srcId="{60CDF8D0-D4FC-4467-A51E-79C5A58B0B2C}" destId="{50629C12-7464-4473-ADEF-1A284F8A9957}" srcOrd="0" destOrd="0" parTransId="{9D1CB46C-0CFA-4B27-9224-267431FBD094}" sibTransId="{4576BCC5-0598-4332-A2E7-87AC3ADD4EB8}"/>
    <dgm:cxn modelId="{4E1017DA-DD7F-4323-A1E1-01E00B30F56F}" type="presOf" srcId="{4DF9FE7B-F642-4898-A360-D4E3814E1A3D}" destId="{6709A181-35DC-46B6-A889-14D4E8AF2C83}" srcOrd="0" destOrd="0" presId="urn:microsoft.com/office/officeart/2008/layout/VerticalCurvedList"/>
    <dgm:cxn modelId="{237D794B-BA7C-4D88-B8C7-E18925061F53}" type="presOf" srcId="{60CDF8D0-D4FC-4467-A51E-79C5A58B0B2C}" destId="{D31517C7-F7E3-4921-A122-02A68292D5C1}" srcOrd="0" destOrd="0" presId="urn:microsoft.com/office/officeart/2008/layout/VerticalCurvedList"/>
    <dgm:cxn modelId="{077BE2F6-D6AA-405E-881A-E0EC41F333B0}" type="presOf" srcId="{50629C12-7464-4473-ADEF-1A284F8A9957}" destId="{D31517C7-F7E3-4921-A122-02A68292D5C1}" srcOrd="0" destOrd="1" presId="urn:microsoft.com/office/officeart/2008/layout/VerticalCurvedList"/>
    <dgm:cxn modelId="{2353480D-A8A1-46AC-8775-F5DE466C960A}" type="presOf" srcId="{0791135C-9DAB-47F6-BE9C-A3E56A2DDA50}" destId="{F8289C79-4DEF-418D-8141-E53818C26B06}" srcOrd="0" destOrd="2" presId="urn:microsoft.com/office/officeart/2008/layout/VerticalCurvedList"/>
    <dgm:cxn modelId="{2E8F032D-AF5B-44D0-9F3D-A4D8AF74A0E1}" type="presOf" srcId="{3F442EA2-39BA-4C9A-AD59-755D4917D532}" destId="{A846E5C8-1D98-4EAD-8EC4-36E7547C17C3}" srcOrd="0" destOrd="0" presId="urn:microsoft.com/office/officeart/2008/layout/VerticalCurvedList"/>
    <dgm:cxn modelId="{E89A1800-E284-494B-B2CB-2C1C300460BF}" type="presOf" srcId="{1A702531-A59F-4EE2-8246-E2EB0955D8B1}" destId="{D8455D4B-ABD7-4D7E-92EE-68F5248F13AB}" srcOrd="0" destOrd="0" presId="urn:microsoft.com/office/officeart/2008/layout/VerticalCurvedList"/>
    <dgm:cxn modelId="{043B7374-15A2-4C78-8C6E-EE554D7CE6D0}" type="presOf" srcId="{789CD6DB-3A68-4A41-90BD-4F0CBB3617D1}" destId="{6709A181-35DC-46B6-A889-14D4E8AF2C83}" srcOrd="0" destOrd="1" presId="urn:microsoft.com/office/officeart/2008/layout/VerticalCurvedList"/>
    <dgm:cxn modelId="{0D72F1F5-72B1-47A3-B99A-4499B0318511}" type="presOf" srcId="{99E0600D-9954-43F4-8926-13B8777FAAA1}" destId="{F8289C79-4DEF-418D-8141-E53818C26B06}" srcOrd="0" destOrd="1" presId="urn:microsoft.com/office/officeart/2008/layout/VerticalCurvedList"/>
    <dgm:cxn modelId="{3B791D7A-D490-4725-B273-D10AF7FFBA61}" srcId="{60CDF8D0-D4FC-4467-A51E-79C5A58B0B2C}" destId="{6CF18C4D-A282-457F-8272-0402FB4718CF}" srcOrd="1" destOrd="0" parTransId="{5EB82817-892A-4941-9EBD-F0008F309C27}" sibTransId="{2B49557D-3355-4FA6-815A-F3AD11D95BCE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62C10234-45D3-426A-8820-4C0D1D8CBA21}" srcId="{4DF9FE7B-F642-4898-A360-D4E3814E1A3D}" destId="{789CD6DB-3A68-4A41-90BD-4F0CBB3617D1}" srcOrd="0" destOrd="0" parTransId="{C0BEB5FF-8DFB-40B9-A228-C0C6097DDDC4}" sibTransId="{1A702531-A59F-4EE2-8246-E2EB0955D8B1}"/>
    <dgm:cxn modelId="{20D4BD8E-D0CE-4383-B5F2-A663BA303714}" type="presOf" srcId="{6CF18C4D-A282-457F-8272-0402FB4718CF}" destId="{D31517C7-F7E3-4921-A122-02A68292D5C1}" srcOrd="0" destOrd="2" presId="urn:microsoft.com/office/officeart/2008/layout/VerticalCurvedList"/>
    <dgm:cxn modelId="{FCB56906-1CC2-409C-B90F-AA2CA89D016D}" type="presOf" srcId="{FA782339-3216-4FD3-9C26-2429DEF237B7}" destId="{6709A181-35DC-46B6-A889-14D4E8AF2C83}" srcOrd="0" destOrd="2" presId="urn:microsoft.com/office/officeart/2008/layout/VerticalCurvedList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A33D0680-C19F-44A2-96F3-E65A24350FBD}" type="presOf" srcId="{3929B1E1-4BC4-4C73-ABE8-27CEF96A3652}" destId="{F8289C79-4DEF-418D-8141-E53818C26B06}" srcOrd="0" destOrd="0" presId="urn:microsoft.com/office/officeart/2008/layout/VerticalCurvedList"/>
    <dgm:cxn modelId="{B3B26E9A-58E5-497B-BD59-F5567958C609}" srcId="{3929B1E1-4BC4-4C73-ABE8-27CEF96A3652}" destId="{0791135C-9DAB-47F6-BE9C-A3E56A2DDA50}" srcOrd="1" destOrd="0" parTransId="{D6057E63-9793-4991-97C1-30FC405E95A5}" sibTransId="{B670C2A7-83CB-4F4C-BC19-A3A7C066A822}"/>
    <dgm:cxn modelId="{C675CA58-269B-4B86-951E-B734554F33DB}" srcId="{4DF9FE7B-F642-4898-A360-D4E3814E1A3D}" destId="{FA782339-3216-4FD3-9C26-2429DEF237B7}" srcOrd="1" destOrd="0" parTransId="{0CCCB41B-E101-46AF-B8B2-8802E709CAB5}" sibTransId="{DDB80FAD-EB72-4692-BA69-174C7DA3C745}"/>
    <dgm:cxn modelId="{EFF3386C-4D39-4928-9254-9CFA79EE141B}" type="presParOf" srcId="{A846E5C8-1D98-4EAD-8EC4-36E7547C17C3}" destId="{5BDD579F-4038-4CF7-8EC9-994CDEFC9480}" srcOrd="0" destOrd="0" presId="urn:microsoft.com/office/officeart/2008/layout/VerticalCurvedList"/>
    <dgm:cxn modelId="{A9BDDBDB-532D-4BB1-A6B8-01594C755D47}" type="presParOf" srcId="{5BDD579F-4038-4CF7-8EC9-994CDEFC9480}" destId="{805830B2-66E4-445D-81A8-B846A9699638}" srcOrd="0" destOrd="0" presId="urn:microsoft.com/office/officeart/2008/layout/VerticalCurvedList"/>
    <dgm:cxn modelId="{8B9DAC2F-7BE3-4BE4-986E-93958CA98E60}" type="presParOf" srcId="{805830B2-66E4-445D-81A8-B846A9699638}" destId="{CE3AD522-9535-4F4C-95CD-B87FB94F993E}" srcOrd="0" destOrd="0" presId="urn:microsoft.com/office/officeart/2008/layout/VerticalCurvedList"/>
    <dgm:cxn modelId="{9E65E71F-68F3-4C4E-A2A4-2317C401966C}" type="presParOf" srcId="{805830B2-66E4-445D-81A8-B846A9699638}" destId="{D8455D4B-ABD7-4D7E-92EE-68F5248F13AB}" srcOrd="1" destOrd="0" presId="urn:microsoft.com/office/officeart/2008/layout/VerticalCurvedList"/>
    <dgm:cxn modelId="{A52EAC8B-09D8-428C-98D7-BE14A9B24E23}" type="presParOf" srcId="{805830B2-66E4-445D-81A8-B846A9699638}" destId="{8252FB90-F706-4A1D-B0A3-B9CCFD3F1696}" srcOrd="2" destOrd="0" presId="urn:microsoft.com/office/officeart/2008/layout/VerticalCurvedList"/>
    <dgm:cxn modelId="{B9E4A5DB-4623-4AA7-BD8D-465ED1B53998}" type="presParOf" srcId="{805830B2-66E4-445D-81A8-B846A9699638}" destId="{B87FFC44-79C1-448B-91D9-D5F8B90ABE87}" srcOrd="3" destOrd="0" presId="urn:microsoft.com/office/officeart/2008/layout/VerticalCurvedList"/>
    <dgm:cxn modelId="{C3FF5F35-63D7-41A7-9E79-1DAF09BB52A0}" type="presParOf" srcId="{5BDD579F-4038-4CF7-8EC9-994CDEFC9480}" destId="{6709A181-35DC-46B6-A889-14D4E8AF2C83}" srcOrd="1" destOrd="0" presId="urn:microsoft.com/office/officeart/2008/layout/VerticalCurvedList"/>
    <dgm:cxn modelId="{FC30E69A-3F6B-4223-8C58-C974273CA402}" type="presParOf" srcId="{5BDD579F-4038-4CF7-8EC9-994CDEFC9480}" destId="{A9ABF886-1C1D-4E81-8515-70A27E2615D3}" srcOrd="2" destOrd="0" presId="urn:microsoft.com/office/officeart/2008/layout/VerticalCurvedList"/>
    <dgm:cxn modelId="{3500380E-FC8D-4311-B965-B1C232A1A451}" type="presParOf" srcId="{A9ABF886-1C1D-4E81-8515-70A27E2615D3}" destId="{EF0A324C-3B40-4CB9-82A1-762C904108F5}" srcOrd="0" destOrd="0" presId="urn:microsoft.com/office/officeart/2008/layout/VerticalCurvedList"/>
    <dgm:cxn modelId="{D82E3F03-3CAD-4D83-96A2-571261DAA9DF}" type="presParOf" srcId="{5BDD579F-4038-4CF7-8EC9-994CDEFC9480}" destId="{F8289C79-4DEF-418D-8141-E53818C26B06}" srcOrd="3" destOrd="0" presId="urn:microsoft.com/office/officeart/2008/layout/VerticalCurvedList"/>
    <dgm:cxn modelId="{C44E6299-ACF5-496F-9ECF-9094626C6906}" type="presParOf" srcId="{5BDD579F-4038-4CF7-8EC9-994CDEFC9480}" destId="{2CB9DA42-661B-48BE-A2AC-4426B99AF13A}" srcOrd="4" destOrd="0" presId="urn:microsoft.com/office/officeart/2008/layout/VerticalCurvedList"/>
    <dgm:cxn modelId="{4531B8DD-0BB9-4873-B17B-6512B5170207}" type="presParOf" srcId="{2CB9DA42-661B-48BE-A2AC-4426B99AF13A}" destId="{68773B19-9C2D-4A0D-B7C3-3C6E9B7D728B}" srcOrd="0" destOrd="0" presId="urn:microsoft.com/office/officeart/2008/layout/VerticalCurvedList"/>
    <dgm:cxn modelId="{167A4C17-BA83-44C3-AFF0-CF8384D6062A}" type="presParOf" srcId="{5BDD579F-4038-4CF7-8EC9-994CDEFC9480}" destId="{D31517C7-F7E3-4921-A122-02A68292D5C1}" srcOrd="5" destOrd="0" presId="urn:microsoft.com/office/officeart/2008/layout/VerticalCurvedList"/>
    <dgm:cxn modelId="{D4419DE9-5B49-4BD8-8350-F9CC8BE4A04D}" type="presParOf" srcId="{5BDD579F-4038-4CF7-8EC9-994CDEFC9480}" destId="{2F317D29-FDE1-4B7A-8B26-F42E0ECA796E}" srcOrd="6" destOrd="0" presId="urn:microsoft.com/office/officeart/2008/layout/VerticalCurvedList"/>
    <dgm:cxn modelId="{E45E8297-2BC5-469D-86DA-46B7EFA2F92F}" type="presParOf" srcId="{2F317D29-FDE1-4B7A-8B26-F42E0ECA796E}" destId="{59AD99D9-FEA2-4AC1-9D10-3A80885104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55D4B-ABD7-4D7E-92EE-68F5248F13AB}">
      <dsp:nvSpPr>
        <dsp:cNvPr id="0" name=""/>
        <dsp:cNvSpPr/>
      </dsp:nvSpPr>
      <dsp:spPr>
        <a:xfrm>
          <a:off x="-5272949" y="-807620"/>
          <a:ext cx="6279316" cy="6279316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9A181-35DC-46B6-A889-14D4E8AF2C83}">
      <dsp:nvSpPr>
        <dsp:cNvPr id="0" name=""/>
        <dsp:cNvSpPr/>
      </dsp:nvSpPr>
      <dsp:spPr>
        <a:xfrm>
          <a:off x="647373" y="466407"/>
          <a:ext cx="4165062" cy="93281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0422" tIns="48260" rIns="48260" bIns="4826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Big Idea/Take Away 1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Info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info</a:t>
          </a:r>
          <a:endParaRPr lang="en-US" sz="1500" kern="1200" dirty="0"/>
        </a:p>
      </dsp:txBody>
      <dsp:txXfrm>
        <a:off x="647373" y="466407"/>
        <a:ext cx="4165062" cy="932815"/>
      </dsp:txXfrm>
    </dsp:sp>
    <dsp:sp modelId="{EF0A324C-3B40-4CB9-82A1-762C904108F5}">
      <dsp:nvSpPr>
        <dsp:cNvPr id="0" name=""/>
        <dsp:cNvSpPr/>
      </dsp:nvSpPr>
      <dsp:spPr>
        <a:xfrm>
          <a:off x="64364" y="349805"/>
          <a:ext cx="1166018" cy="1166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89C79-4DEF-418D-8141-E53818C26B06}">
      <dsp:nvSpPr>
        <dsp:cNvPr id="0" name=""/>
        <dsp:cNvSpPr/>
      </dsp:nvSpPr>
      <dsp:spPr>
        <a:xfrm>
          <a:off x="986451" y="1865630"/>
          <a:ext cx="3825983" cy="93281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0422" tIns="48260" rIns="48260" bIns="4826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Big Idea/Take Away 2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info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info</a:t>
          </a:r>
          <a:endParaRPr lang="en-US" sz="1500" kern="1200" dirty="0"/>
        </a:p>
      </dsp:txBody>
      <dsp:txXfrm>
        <a:off x="986451" y="1865630"/>
        <a:ext cx="3825983" cy="932815"/>
      </dsp:txXfrm>
    </dsp:sp>
    <dsp:sp modelId="{68773B19-9C2D-4A0D-B7C3-3C6E9B7D728B}">
      <dsp:nvSpPr>
        <dsp:cNvPr id="0" name=""/>
        <dsp:cNvSpPr/>
      </dsp:nvSpPr>
      <dsp:spPr>
        <a:xfrm>
          <a:off x="403442" y="1749028"/>
          <a:ext cx="1166018" cy="1166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1517C7-F7E3-4921-A122-02A68292D5C1}">
      <dsp:nvSpPr>
        <dsp:cNvPr id="0" name=""/>
        <dsp:cNvSpPr/>
      </dsp:nvSpPr>
      <dsp:spPr>
        <a:xfrm>
          <a:off x="647373" y="3264852"/>
          <a:ext cx="4165062" cy="9328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0422" tIns="48260" rIns="48260" bIns="4826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Big Idea/Take Away 3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Info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info</a:t>
          </a:r>
          <a:endParaRPr lang="en-US" sz="1500" kern="1200" dirty="0"/>
        </a:p>
      </dsp:txBody>
      <dsp:txXfrm>
        <a:off x="647373" y="3264852"/>
        <a:ext cx="4165062" cy="932815"/>
      </dsp:txXfrm>
    </dsp:sp>
    <dsp:sp modelId="{59AD99D9-FEA2-4AC1-9D10-3A8088510406}">
      <dsp:nvSpPr>
        <dsp:cNvPr id="0" name=""/>
        <dsp:cNvSpPr/>
      </dsp:nvSpPr>
      <dsp:spPr>
        <a:xfrm>
          <a:off x="64364" y="3148250"/>
          <a:ext cx="1166018" cy="1166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6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8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3E7ED-526C-43D7-BA41-7DEE51FD568E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F403F-04F5-4D09-800D-7870715B9ED9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7687C-0397-4298-B160-26D34EC67BB0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5177-F084-49E7-ADEE-00812B3D582B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C4FCC-F745-44A0-B2E4-C91714F31EB6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D0EA4-DCC4-4D4C-953F-F31E92EE505C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42F08-6BA5-45A1-80AB-C11AC921B6C6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D82A9-7CD7-4D15-868B-D8AF30864858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6BC6A-4AB7-47F1-904A-90BC8DD816B4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0BC9A-EBF0-4E12-A1D3-DD221366B0A1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11/22/2015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8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2180" y="2648553"/>
            <a:ext cx="5773420" cy="3417395"/>
          </a:xfrm>
        </p:spPr>
        <p:txBody>
          <a:bodyPr/>
          <a:lstStyle/>
          <a:p>
            <a:r>
              <a:rPr lang="en-US" dirty="0" smtClean="0"/>
              <a:t>Topic: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By: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Genius Hour Mini Project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 chose this topic because: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en-US" dirty="0" smtClean="0"/>
              <a:t>These are the resources I used to learn (3 min)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2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Learned Along the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 title="SmartArt sam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9757394"/>
              </p:ext>
            </p:extLst>
          </p:nvPr>
        </p:nvGraphicFramePr>
        <p:xfrm>
          <a:off x="7034213" y="1524000"/>
          <a:ext cx="48768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 smtClean="0"/>
              <a:t>idea here</a:t>
            </a:r>
            <a:endParaRPr lang="en-US" dirty="0" smtClean="0"/>
          </a:p>
          <a:p>
            <a:r>
              <a:rPr lang="en-US" dirty="0" smtClean="0"/>
              <a:t>Second </a:t>
            </a:r>
            <a:r>
              <a:rPr lang="en-US" dirty="0" smtClean="0"/>
              <a:t>here</a:t>
            </a:r>
            <a:endParaRPr lang="en-US" dirty="0" smtClean="0"/>
          </a:p>
          <a:p>
            <a:r>
              <a:rPr lang="en-US" dirty="0" smtClean="0"/>
              <a:t>Third </a:t>
            </a:r>
            <a:r>
              <a:rPr lang="en-US" dirty="0" smtClean="0"/>
              <a:t>here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Big Ideas/Take </a:t>
            </a:r>
            <a:r>
              <a:rPr lang="en-US" dirty="0" err="1" smtClean="0"/>
              <a:t>Aways</a:t>
            </a:r>
            <a:r>
              <a:rPr lang="en-US" dirty="0" smtClean="0"/>
              <a:t> I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2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 Would Do Differently Next Time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960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2180" y="2648553"/>
            <a:ext cx="5773420" cy="341739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Others Can Start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3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template" id="{C9C6C84C-31C8-4C76-8A44-8310A8257221}" vid="{45DD48F0-B408-4E69-8193-603DE231DF4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D081611-814B-4EEC-95CB-5163EF94D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</Template>
  <TotalTime>0</TotalTime>
  <Words>81</Words>
  <Application>Microsoft Office PowerPoint</Application>
  <PresentationFormat>Widescreen</PresentationFormat>
  <Paragraphs>33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Idea design template</vt:lpstr>
      <vt:lpstr>Genius Hour Mini Project Presentation</vt:lpstr>
      <vt:lpstr>Topic:</vt:lpstr>
      <vt:lpstr>RESOURCES </vt:lpstr>
      <vt:lpstr>What I Learned Along the Way</vt:lpstr>
      <vt:lpstr>Three Big Ideas/Take Aways I Learned</vt:lpstr>
      <vt:lpstr>What I Would Do Differently Next Time</vt:lpstr>
      <vt:lpstr>How Others Can Start Learning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2015-11-22T18:46:24Z</dcterms:created>
  <dcterms:modified xsi:type="dcterms:W3CDTF">2015-11-22T19:12:52Z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TC034605219991</vt:lpwstr>
  </property>
</Properties>
</file>